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2" r:id="rId4"/>
    <p:sldMasterId id="2147483673"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Lst>
  <p:sldSz cy="5143500" cx="9144000"/>
  <p:notesSz cx="6858000" cy="9144000"/>
  <p:embeddedFontLst>
    <p:embeddedFont>
      <p:font typeface="Proxima Nova"/>
      <p:regular r:id="rId50"/>
      <p:bold r:id="rId51"/>
      <p:italic r:id="rId52"/>
      <p:boldItalic r:id="rId53"/>
    </p:embeddedFont>
    <p:embeddedFont>
      <p:font typeface="Roboto Medium"/>
      <p:regular r:id="rId54"/>
      <p:bold r:id="rId55"/>
      <p:italic r:id="rId56"/>
      <p:boldItalic r:id="rId57"/>
    </p:embeddedFont>
    <p:embeddedFont>
      <p:font typeface="Amatic SC"/>
      <p:regular r:id="rId58"/>
      <p:bold r:id="rId59"/>
    </p:embeddedFont>
    <p:embeddedFont>
      <p:font typeface="Squada One"/>
      <p:regular r:id="rId60"/>
    </p:embeddedFont>
    <p:embeddedFont>
      <p:font typeface="Proxima Nova Semibold"/>
      <p:regular r:id="rId61"/>
      <p:bold r:id="rId62"/>
      <p:boldItalic r:id="rId63"/>
    </p:embeddedFont>
    <p:embeddedFont>
      <p:font typeface="Questrial"/>
      <p:regular r:id="rId6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73ACC041-7BD0-444C-968A-CA74149B90CA}">
  <a:tblStyle styleId="{73ACC041-7BD0-444C-968A-CA74149B90CA}"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Semibold-bold.fntdata"/><Relationship Id="rId61" Type="http://schemas.openxmlformats.org/officeDocument/2006/relationships/font" Target="fonts/ProximaNovaSemibold-regular.fntdata"/><Relationship Id="rId20" Type="http://schemas.openxmlformats.org/officeDocument/2006/relationships/slide" Target="slides/slide14.xml"/><Relationship Id="rId64" Type="http://schemas.openxmlformats.org/officeDocument/2006/relationships/font" Target="fonts/Questrial-regular.fntdata"/><Relationship Id="rId63" Type="http://schemas.openxmlformats.org/officeDocument/2006/relationships/font" Target="fonts/ProximaNovaSemibold-boldItalic.fntdata"/><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SquadaOne-regular.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bold.fntdata"/><Relationship Id="rId50" Type="http://schemas.openxmlformats.org/officeDocument/2006/relationships/font" Target="fonts/ProximaNova-regular.fntdata"/><Relationship Id="rId53" Type="http://schemas.openxmlformats.org/officeDocument/2006/relationships/font" Target="fonts/ProximaNova-boldItalic.fntdata"/><Relationship Id="rId52" Type="http://schemas.openxmlformats.org/officeDocument/2006/relationships/font" Target="fonts/ProximaNova-italic.fntdata"/><Relationship Id="rId11" Type="http://schemas.openxmlformats.org/officeDocument/2006/relationships/slide" Target="slides/slide5.xml"/><Relationship Id="rId55" Type="http://schemas.openxmlformats.org/officeDocument/2006/relationships/font" Target="fonts/RobotoMedium-bold.fntdata"/><Relationship Id="rId10" Type="http://schemas.openxmlformats.org/officeDocument/2006/relationships/slide" Target="slides/slide4.xml"/><Relationship Id="rId54" Type="http://schemas.openxmlformats.org/officeDocument/2006/relationships/font" Target="fonts/RobotoMedium-regular.fntdata"/><Relationship Id="rId13" Type="http://schemas.openxmlformats.org/officeDocument/2006/relationships/slide" Target="slides/slide7.xml"/><Relationship Id="rId57" Type="http://schemas.openxmlformats.org/officeDocument/2006/relationships/font" Target="fonts/RobotoMedium-boldItalic.fntdata"/><Relationship Id="rId12" Type="http://schemas.openxmlformats.org/officeDocument/2006/relationships/slide" Target="slides/slide6.xml"/><Relationship Id="rId56" Type="http://schemas.openxmlformats.org/officeDocument/2006/relationships/font" Target="fonts/RobotoMedium-italic.fntdata"/><Relationship Id="rId15" Type="http://schemas.openxmlformats.org/officeDocument/2006/relationships/slide" Target="slides/slide9.xml"/><Relationship Id="rId59" Type="http://schemas.openxmlformats.org/officeDocument/2006/relationships/font" Target="fonts/AmaticSC-bold.fntdata"/><Relationship Id="rId14" Type="http://schemas.openxmlformats.org/officeDocument/2006/relationships/slide" Target="slides/slide8.xml"/><Relationship Id="rId58" Type="http://schemas.openxmlformats.org/officeDocument/2006/relationships/font" Target="fonts/AmaticSC-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 name="Shape 152"/>
        <p:cNvGrpSpPr/>
        <p:nvPr/>
      </p:nvGrpSpPr>
      <p:grpSpPr>
        <a:xfrm>
          <a:off x="0" y="0"/>
          <a:ext cx="0" cy="0"/>
          <a:chOff x="0" y="0"/>
          <a:chExt cx="0" cy="0"/>
        </a:xfrm>
      </p:grpSpPr>
      <p:sp>
        <p:nvSpPr>
          <p:cNvPr id="153" name="Google Shape;153;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54" name="Google Shape;154;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 name="Shape 197"/>
        <p:cNvGrpSpPr/>
        <p:nvPr/>
      </p:nvGrpSpPr>
      <p:grpSpPr>
        <a:xfrm>
          <a:off x="0" y="0"/>
          <a:ext cx="0" cy="0"/>
          <a:chOff x="0" y="0"/>
          <a:chExt cx="0" cy="0"/>
        </a:xfrm>
      </p:grpSpPr>
      <p:sp>
        <p:nvSpPr>
          <p:cNvPr id="198" name="Google Shape;198;g602cee0ee4_0_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9" name="Google Shape;199;g602cee0ee4_0_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4" name="Shape 204"/>
        <p:cNvGrpSpPr/>
        <p:nvPr/>
      </p:nvGrpSpPr>
      <p:grpSpPr>
        <a:xfrm>
          <a:off x="0" y="0"/>
          <a:ext cx="0" cy="0"/>
          <a:chOff x="0" y="0"/>
          <a:chExt cx="0" cy="0"/>
        </a:xfrm>
      </p:grpSpPr>
      <p:sp>
        <p:nvSpPr>
          <p:cNvPr id="205" name="Google Shape;205;g60177929be_4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6" name="Google Shape;206;g60177929be_4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 name="Shape 226"/>
        <p:cNvGrpSpPr/>
        <p:nvPr/>
      </p:nvGrpSpPr>
      <p:grpSpPr>
        <a:xfrm>
          <a:off x="0" y="0"/>
          <a:ext cx="0" cy="0"/>
          <a:chOff x="0" y="0"/>
          <a:chExt cx="0" cy="0"/>
        </a:xfrm>
      </p:grpSpPr>
      <p:sp>
        <p:nvSpPr>
          <p:cNvPr id="227" name="Google Shape;227;g60177929be_4_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8" name="Google Shape;228;g60177929be_4_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4" name="Shape 234"/>
        <p:cNvGrpSpPr/>
        <p:nvPr/>
      </p:nvGrpSpPr>
      <p:grpSpPr>
        <a:xfrm>
          <a:off x="0" y="0"/>
          <a:ext cx="0" cy="0"/>
          <a:chOff x="0" y="0"/>
          <a:chExt cx="0" cy="0"/>
        </a:xfrm>
      </p:grpSpPr>
      <p:sp>
        <p:nvSpPr>
          <p:cNvPr id="235" name="Google Shape;235;g60177929be_4_1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6" name="Google Shape;236;g60177929be_4_1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 name="Shape 276"/>
        <p:cNvGrpSpPr/>
        <p:nvPr/>
      </p:nvGrpSpPr>
      <p:grpSpPr>
        <a:xfrm>
          <a:off x="0" y="0"/>
          <a:ext cx="0" cy="0"/>
          <a:chOff x="0" y="0"/>
          <a:chExt cx="0" cy="0"/>
        </a:xfrm>
      </p:grpSpPr>
      <p:sp>
        <p:nvSpPr>
          <p:cNvPr id="277" name="Google Shape;277;g6152b13011_0_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8" name="Google Shape;278;g6152b13011_0_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3" name="Shape 283"/>
        <p:cNvGrpSpPr/>
        <p:nvPr/>
      </p:nvGrpSpPr>
      <p:grpSpPr>
        <a:xfrm>
          <a:off x="0" y="0"/>
          <a:ext cx="0" cy="0"/>
          <a:chOff x="0" y="0"/>
          <a:chExt cx="0" cy="0"/>
        </a:xfrm>
      </p:grpSpPr>
      <p:sp>
        <p:nvSpPr>
          <p:cNvPr id="284" name="Google Shape;284;g6152b13011_0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5" name="Google Shape;285;g6152b13011_0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6" name="Shape 296"/>
        <p:cNvGrpSpPr/>
        <p:nvPr/>
      </p:nvGrpSpPr>
      <p:grpSpPr>
        <a:xfrm>
          <a:off x="0" y="0"/>
          <a:ext cx="0" cy="0"/>
          <a:chOff x="0" y="0"/>
          <a:chExt cx="0" cy="0"/>
        </a:xfrm>
      </p:grpSpPr>
      <p:sp>
        <p:nvSpPr>
          <p:cNvPr id="297" name="Google Shape;297;g602cee0ee4_1_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8" name="Google Shape;298;g602cee0ee4_1_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 name="Shape 303"/>
        <p:cNvGrpSpPr/>
        <p:nvPr/>
      </p:nvGrpSpPr>
      <p:grpSpPr>
        <a:xfrm>
          <a:off x="0" y="0"/>
          <a:ext cx="0" cy="0"/>
          <a:chOff x="0" y="0"/>
          <a:chExt cx="0" cy="0"/>
        </a:xfrm>
      </p:grpSpPr>
      <p:sp>
        <p:nvSpPr>
          <p:cNvPr id="304" name="Google Shape;304;g60177929be_4_1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5" name="Google Shape;305;g60177929be_4_1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7" name="Shape 347"/>
        <p:cNvGrpSpPr/>
        <p:nvPr/>
      </p:nvGrpSpPr>
      <p:grpSpPr>
        <a:xfrm>
          <a:off x="0" y="0"/>
          <a:ext cx="0" cy="0"/>
          <a:chOff x="0" y="0"/>
          <a:chExt cx="0" cy="0"/>
        </a:xfrm>
      </p:grpSpPr>
      <p:sp>
        <p:nvSpPr>
          <p:cNvPr id="348" name="Google Shape;348;g6025b75743_0_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9" name="Google Shape;349;g6025b75743_0_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6" name="Shape 416"/>
        <p:cNvGrpSpPr/>
        <p:nvPr/>
      </p:nvGrpSpPr>
      <p:grpSpPr>
        <a:xfrm>
          <a:off x="0" y="0"/>
          <a:ext cx="0" cy="0"/>
          <a:chOff x="0" y="0"/>
          <a:chExt cx="0" cy="0"/>
        </a:xfrm>
      </p:grpSpPr>
      <p:sp>
        <p:nvSpPr>
          <p:cNvPr id="417" name="Google Shape;417;g6025b75743_0_1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8" name="Google Shape;418;g6025b75743_0_1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3" name="Shape 523"/>
        <p:cNvGrpSpPr/>
        <p:nvPr/>
      </p:nvGrpSpPr>
      <p:grpSpPr>
        <a:xfrm>
          <a:off x="0" y="0"/>
          <a:ext cx="0" cy="0"/>
          <a:chOff x="0" y="0"/>
          <a:chExt cx="0" cy="0"/>
        </a:xfrm>
      </p:grpSpPr>
      <p:sp>
        <p:nvSpPr>
          <p:cNvPr id="524" name="Google Shape;524;g6025b75743_0_3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5" name="Google Shape;525;g6025b75743_0_3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 name="Shape 646"/>
        <p:cNvGrpSpPr/>
        <p:nvPr/>
      </p:nvGrpSpPr>
      <p:grpSpPr>
        <a:xfrm>
          <a:off x="0" y="0"/>
          <a:ext cx="0" cy="0"/>
          <a:chOff x="0" y="0"/>
          <a:chExt cx="0" cy="0"/>
        </a:xfrm>
      </p:grpSpPr>
      <p:sp>
        <p:nvSpPr>
          <p:cNvPr id="647" name="Google Shape;647;g6025b75743_0_7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8" name="Google Shape;648;g6025b75743_0_7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0" name="Shape 830"/>
        <p:cNvGrpSpPr/>
        <p:nvPr/>
      </p:nvGrpSpPr>
      <p:grpSpPr>
        <a:xfrm>
          <a:off x="0" y="0"/>
          <a:ext cx="0" cy="0"/>
          <a:chOff x="0" y="0"/>
          <a:chExt cx="0" cy="0"/>
        </a:xfrm>
      </p:grpSpPr>
      <p:sp>
        <p:nvSpPr>
          <p:cNvPr id="831" name="Google Shape;831;g6025b75743_0_10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2" name="Google Shape;832;g6025b75743_0_10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4" name="Shape 894"/>
        <p:cNvGrpSpPr/>
        <p:nvPr/>
      </p:nvGrpSpPr>
      <p:grpSpPr>
        <a:xfrm>
          <a:off x="0" y="0"/>
          <a:ext cx="0" cy="0"/>
          <a:chOff x="0" y="0"/>
          <a:chExt cx="0" cy="0"/>
        </a:xfrm>
      </p:grpSpPr>
      <p:sp>
        <p:nvSpPr>
          <p:cNvPr id="895" name="Google Shape;895;g6025b75743_0_13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6" name="Google Shape;896;g6025b75743_0_13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 name="Shape 1015"/>
        <p:cNvGrpSpPr/>
        <p:nvPr/>
      </p:nvGrpSpPr>
      <p:grpSpPr>
        <a:xfrm>
          <a:off x="0" y="0"/>
          <a:ext cx="0" cy="0"/>
          <a:chOff x="0" y="0"/>
          <a:chExt cx="0" cy="0"/>
        </a:xfrm>
      </p:grpSpPr>
      <p:sp>
        <p:nvSpPr>
          <p:cNvPr id="1016" name="Google Shape;1016;g6025b75743_0_15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7" name="Google Shape;1017;g6025b75743_0_15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2" name="Shape 1152"/>
        <p:cNvGrpSpPr/>
        <p:nvPr/>
      </p:nvGrpSpPr>
      <p:grpSpPr>
        <a:xfrm>
          <a:off x="0" y="0"/>
          <a:ext cx="0" cy="0"/>
          <a:chOff x="0" y="0"/>
          <a:chExt cx="0" cy="0"/>
        </a:xfrm>
      </p:grpSpPr>
      <p:sp>
        <p:nvSpPr>
          <p:cNvPr id="1153" name="Google Shape;1153;g6025b75743_0_11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4" name="Google Shape;1154;g6025b75743_0_11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5" name="Shape 1175"/>
        <p:cNvGrpSpPr/>
        <p:nvPr/>
      </p:nvGrpSpPr>
      <p:grpSpPr>
        <a:xfrm>
          <a:off x="0" y="0"/>
          <a:ext cx="0" cy="0"/>
          <a:chOff x="0" y="0"/>
          <a:chExt cx="0" cy="0"/>
        </a:xfrm>
      </p:grpSpPr>
      <p:sp>
        <p:nvSpPr>
          <p:cNvPr id="1176" name="Google Shape;1176;g6025b75743_0_1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7" name="Google Shape;1177;g6025b75743_0_1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5" name="Shape 1345"/>
        <p:cNvGrpSpPr/>
        <p:nvPr/>
      </p:nvGrpSpPr>
      <p:grpSpPr>
        <a:xfrm>
          <a:off x="0" y="0"/>
          <a:ext cx="0" cy="0"/>
          <a:chOff x="0" y="0"/>
          <a:chExt cx="0" cy="0"/>
        </a:xfrm>
      </p:grpSpPr>
      <p:sp>
        <p:nvSpPr>
          <p:cNvPr id="1346" name="Google Shape;1346;g6025b75743_0_19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7" name="Google Shape;1347;g6025b75743_0_19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8" name="Shape 1358"/>
        <p:cNvGrpSpPr/>
        <p:nvPr/>
      </p:nvGrpSpPr>
      <p:grpSpPr>
        <a:xfrm>
          <a:off x="0" y="0"/>
          <a:ext cx="0" cy="0"/>
          <a:chOff x="0" y="0"/>
          <a:chExt cx="0" cy="0"/>
        </a:xfrm>
      </p:grpSpPr>
      <p:sp>
        <p:nvSpPr>
          <p:cNvPr id="1359" name="Google Shape;1359;g6025b75743_0_19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0" name="Google Shape;1360;g6025b75743_0_19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4" name="Shape 1364"/>
        <p:cNvGrpSpPr/>
        <p:nvPr/>
      </p:nvGrpSpPr>
      <p:grpSpPr>
        <a:xfrm>
          <a:off x="0" y="0"/>
          <a:ext cx="0" cy="0"/>
          <a:chOff x="0" y="0"/>
          <a:chExt cx="0" cy="0"/>
        </a:xfrm>
      </p:grpSpPr>
      <p:sp>
        <p:nvSpPr>
          <p:cNvPr id="1365" name="Google Shape;1365;g6025b75743_0_19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6" name="Google Shape;1366;g6025b75743_0_19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3" name="Shape 1513"/>
        <p:cNvGrpSpPr/>
        <p:nvPr/>
      </p:nvGrpSpPr>
      <p:grpSpPr>
        <a:xfrm>
          <a:off x="0" y="0"/>
          <a:ext cx="0" cy="0"/>
          <a:chOff x="0" y="0"/>
          <a:chExt cx="0" cy="0"/>
        </a:xfrm>
      </p:grpSpPr>
      <p:sp>
        <p:nvSpPr>
          <p:cNvPr id="1514" name="Google Shape;1514;g6025b75743_0_21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5" name="Google Shape;1515;g6025b75743_0_21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9" name="Shape 1529"/>
        <p:cNvGrpSpPr/>
        <p:nvPr/>
      </p:nvGrpSpPr>
      <p:grpSpPr>
        <a:xfrm>
          <a:off x="0" y="0"/>
          <a:ext cx="0" cy="0"/>
          <a:chOff x="0" y="0"/>
          <a:chExt cx="0" cy="0"/>
        </a:xfrm>
      </p:grpSpPr>
      <p:sp>
        <p:nvSpPr>
          <p:cNvPr id="1530" name="Google Shape;1530;g6025b75743_0_22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1" name="Google Shape;1531;g6025b75743_0_22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6" name="Shape 1536"/>
        <p:cNvGrpSpPr/>
        <p:nvPr/>
      </p:nvGrpSpPr>
      <p:grpSpPr>
        <a:xfrm>
          <a:off x="0" y="0"/>
          <a:ext cx="0" cy="0"/>
          <a:chOff x="0" y="0"/>
          <a:chExt cx="0" cy="0"/>
        </a:xfrm>
      </p:grpSpPr>
      <p:sp>
        <p:nvSpPr>
          <p:cNvPr id="1537" name="Google Shape;1537;g6025b75743_0_22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8" name="Google Shape;1538;g6025b75743_0_22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9" name="Shape 1559"/>
        <p:cNvGrpSpPr/>
        <p:nvPr/>
      </p:nvGrpSpPr>
      <p:grpSpPr>
        <a:xfrm>
          <a:off x="0" y="0"/>
          <a:ext cx="0" cy="0"/>
          <a:chOff x="0" y="0"/>
          <a:chExt cx="0" cy="0"/>
        </a:xfrm>
      </p:grpSpPr>
      <p:sp>
        <p:nvSpPr>
          <p:cNvPr id="1560" name="Google Shape;1560;g6025b75743_0_23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1" name="Google Shape;1561;g6025b75743_0_23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1" name="Shape 1581"/>
        <p:cNvGrpSpPr/>
        <p:nvPr/>
      </p:nvGrpSpPr>
      <p:grpSpPr>
        <a:xfrm>
          <a:off x="0" y="0"/>
          <a:ext cx="0" cy="0"/>
          <a:chOff x="0" y="0"/>
          <a:chExt cx="0" cy="0"/>
        </a:xfrm>
      </p:grpSpPr>
      <p:sp>
        <p:nvSpPr>
          <p:cNvPr id="1582" name="Google Shape;1582;g602cee0ee4_0_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3" name="Google Shape;1583;g602cee0ee4_0_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8" name="Shape 1588"/>
        <p:cNvGrpSpPr/>
        <p:nvPr/>
      </p:nvGrpSpPr>
      <p:grpSpPr>
        <a:xfrm>
          <a:off x="0" y="0"/>
          <a:ext cx="0" cy="0"/>
          <a:chOff x="0" y="0"/>
          <a:chExt cx="0" cy="0"/>
        </a:xfrm>
      </p:grpSpPr>
      <p:sp>
        <p:nvSpPr>
          <p:cNvPr id="1589" name="Google Shape;1589;g602cee0ee4_0_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0" name="Google Shape;1590;g602cee0ee4_0_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5" name="Shape 1595"/>
        <p:cNvGrpSpPr/>
        <p:nvPr/>
      </p:nvGrpSpPr>
      <p:grpSpPr>
        <a:xfrm>
          <a:off x="0" y="0"/>
          <a:ext cx="0" cy="0"/>
          <a:chOff x="0" y="0"/>
          <a:chExt cx="0" cy="0"/>
        </a:xfrm>
      </p:grpSpPr>
      <p:sp>
        <p:nvSpPr>
          <p:cNvPr id="1596" name="Google Shape;1596;g6e34435e52_0_153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7" name="Google Shape;1597;g6e34435e52_0_153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2" name="Shape 1602"/>
        <p:cNvGrpSpPr/>
        <p:nvPr/>
      </p:nvGrpSpPr>
      <p:grpSpPr>
        <a:xfrm>
          <a:off x="0" y="0"/>
          <a:ext cx="0" cy="0"/>
          <a:chOff x="0" y="0"/>
          <a:chExt cx="0" cy="0"/>
        </a:xfrm>
      </p:grpSpPr>
      <p:sp>
        <p:nvSpPr>
          <p:cNvPr id="1603" name="Google Shape;1603;g6e34435e52_0_153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4" name="Google Shape;1604;g6e34435e52_0_153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8" name="Shape 1618"/>
        <p:cNvGrpSpPr/>
        <p:nvPr/>
      </p:nvGrpSpPr>
      <p:grpSpPr>
        <a:xfrm>
          <a:off x="0" y="0"/>
          <a:ext cx="0" cy="0"/>
          <a:chOff x="0" y="0"/>
          <a:chExt cx="0" cy="0"/>
        </a:xfrm>
      </p:grpSpPr>
      <p:sp>
        <p:nvSpPr>
          <p:cNvPr id="1619" name="Google Shape;1619;g6e34435e52_0_153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0" name="Google Shape;1620;g6e34435e52_0_153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7" name="Shape 1957"/>
        <p:cNvGrpSpPr/>
        <p:nvPr/>
      </p:nvGrpSpPr>
      <p:grpSpPr>
        <a:xfrm>
          <a:off x="0" y="0"/>
          <a:ext cx="0" cy="0"/>
          <a:chOff x="0" y="0"/>
          <a:chExt cx="0" cy="0"/>
        </a:xfrm>
      </p:grpSpPr>
      <p:sp>
        <p:nvSpPr>
          <p:cNvPr id="1958" name="Google Shape;1958;g6e34435e52_0_156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9" name="Google Shape;1959;g6e34435e52_0_156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4" name="Shape 4744"/>
        <p:cNvGrpSpPr/>
        <p:nvPr/>
      </p:nvGrpSpPr>
      <p:grpSpPr>
        <a:xfrm>
          <a:off x="0" y="0"/>
          <a:ext cx="0" cy="0"/>
          <a:chOff x="0" y="0"/>
          <a:chExt cx="0" cy="0"/>
        </a:xfrm>
      </p:grpSpPr>
      <p:sp>
        <p:nvSpPr>
          <p:cNvPr id="4745" name="Google Shape;4745;g6e34435e52_0_184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46" name="Google Shape;4746;g6e34435e52_0_184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63" name="Shape 5163"/>
        <p:cNvGrpSpPr/>
        <p:nvPr/>
      </p:nvGrpSpPr>
      <p:grpSpPr>
        <a:xfrm>
          <a:off x="0" y="0"/>
          <a:ext cx="0" cy="0"/>
          <a:chOff x="0" y="0"/>
          <a:chExt cx="0" cy="0"/>
        </a:xfrm>
      </p:grpSpPr>
      <p:sp>
        <p:nvSpPr>
          <p:cNvPr id="5164" name="Google Shape;5164;g6e34435e52_0_188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65" name="Google Shape;5165;g6e34435e52_0_188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33" name="Shape 5333"/>
        <p:cNvGrpSpPr/>
        <p:nvPr/>
      </p:nvGrpSpPr>
      <p:grpSpPr>
        <a:xfrm>
          <a:off x="0" y="0"/>
          <a:ext cx="0" cy="0"/>
          <a:chOff x="0" y="0"/>
          <a:chExt cx="0" cy="0"/>
        </a:xfrm>
      </p:grpSpPr>
      <p:sp>
        <p:nvSpPr>
          <p:cNvPr id="5334" name="Google Shape;5334;g6e34435e52_0_190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35" name="Google Shape;5335;g6e34435e52_0_190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38" name="Shape 5738"/>
        <p:cNvGrpSpPr/>
        <p:nvPr/>
      </p:nvGrpSpPr>
      <p:grpSpPr>
        <a:xfrm>
          <a:off x="0" y="0"/>
          <a:ext cx="0" cy="0"/>
          <a:chOff x="0" y="0"/>
          <a:chExt cx="0" cy="0"/>
        </a:xfrm>
      </p:grpSpPr>
      <p:sp>
        <p:nvSpPr>
          <p:cNvPr id="5739" name="Google Shape;5739;g6e34435e52_0_194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40" name="Google Shape;5740;g6e34435e52_0_194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18" name="Shape 6118"/>
        <p:cNvGrpSpPr/>
        <p:nvPr/>
      </p:nvGrpSpPr>
      <p:grpSpPr>
        <a:xfrm>
          <a:off x="0" y="0"/>
          <a:ext cx="0" cy="0"/>
          <a:chOff x="0" y="0"/>
          <a:chExt cx="0" cy="0"/>
        </a:xfrm>
      </p:grpSpPr>
      <p:sp>
        <p:nvSpPr>
          <p:cNvPr id="6119" name="Google Shape;6119;g6e34435e52_0_198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20" name="Google Shape;6120;g6e34435e52_0_198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6" name="Shape 6886"/>
        <p:cNvGrpSpPr/>
        <p:nvPr/>
      </p:nvGrpSpPr>
      <p:grpSpPr>
        <a:xfrm>
          <a:off x="0" y="0"/>
          <a:ext cx="0" cy="0"/>
          <a:chOff x="0" y="0"/>
          <a:chExt cx="0" cy="0"/>
        </a:xfrm>
      </p:grpSpPr>
      <p:sp>
        <p:nvSpPr>
          <p:cNvPr id="6887" name="Google Shape;6887;g6e34435e52_0_205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88" name="Google Shape;6888;g6e34435e52_0_205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3" name="Shape 8293"/>
        <p:cNvGrpSpPr/>
        <p:nvPr/>
      </p:nvGrpSpPr>
      <p:grpSpPr>
        <a:xfrm>
          <a:off x="0" y="0"/>
          <a:ext cx="0" cy="0"/>
          <a:chOff x="0" y="0"/>
          <a:chExt cx="0" cy="0"/>
        </a:xfrm>
      </p:grpSpPr>
      <p:sp>
        <p:nvSpPr>
          <p:cNvPr id="8294" name="Google Shape;8294;g6e34435e52_0_220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95" name="Google Shape;8295;g6e34435e52_0_220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87" name="Shape 10687"/>
        <p:cNvGrpSpPr/>
        <p:nvPr/>
      </p:nvGrpSpPr>
      <p:grpSpPr>
        <a:xfrm>
          <a:off x="0" y="0"/>
          <a:ext cx="0" cy="0"/>
          <a:chOff x="0" y="0"/>
          <a:chExt cx="0" cy="0"/>
        </a:xfrm>
      </p:grpSpPr>
      <p:sp>
        <p:nvSpPr>
          <p:cNvPr id="10688" name="Google Shape;10688;g6e34435e52_0_243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89" name="Google Shape;10689;g6e34435e52_0_243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01" name="Shape 12701"/>
        <p:cNvGrpSpPr/>
        <p:nvPr/>
      </p:nvGrpSpPr>
      <p:grpSpPr>
        <a:xfrm>
          <a:off x="0" y="0"/>
          <a:ext cx="0" cy="0"/>
          <a:chOff x="0" y="0"/>
          <a:chExt cx="0" cy="0"/>
        </a:xfrm>
      </p:grpSpPr>
      <p:sp>
        <p:nvSpPr>
          <p:cNvPr id="12702" name="Google Shape;12702;g6e34435e52_0_264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03" name="Google Shape;12703;g6e34435e52_0_264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37" name="Shape 14337"/>
        <p:cNvGrpSpPr/>
        <p:nvPr/>
      </p:nvGrpSpPr>
      <p:grpSpPr>
        <a:xfrm>
          <a:off x="0" y="0"/>
          <a:ext cx="0" cy="0"/>
          <a:chOff x="0" y="0"/>
          <a:chExt cx="0" cy="0"/>
        </a:xfrm>
      </p:grpSpPr>
      <p:sp>
        <p:nvSpPr>
          <p:cNvPr id="14338" name="Google Shape;14338;g6e34435e52_0_280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39" name="Google Shape;14339;g6e34435e52_0_280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79" name="Shape 15379"/>
        <p:cNvGrpSpPr/>
        <p:nvPr/>
      </p:nvGrpSpPr>
      <p:grpSpPr>
        <a:xfrm>
          <a:off x="0" y="0"/>
          <a:ext cx="0" cy="0"/>
          <a:chOff x="0" y="0"/>
          <a:chExt cx="0" cy="0"/>
        </a:xfrm>
      </p:grpSpPr>
      <p:sp>
        <p:nvSpPr>
          <p:cNvPr id="15380" name="Google Shape;15380;g6e34435e52_0_290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81" name="Google Shape;15381;g6e34435e52_0_290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14" name="Shape 16914"/>
        <p:cNvGrpSpPr/>
        <p:nvPr/>
      </p:nvGrpSpPr>
      <p:grpSpPr>
        <a:xfrm>
          <a:off x="0" y="0"/>
          <a:ext cx="0" cy="0"/>
          <a:chOff x="0" y="0"/>
          <a:chExt cx="0" cy="0"/>
        </a:xfrm>
      </p:grpSpPr>
      <p:sp>
        <p:nvSpPr>
          <p:cNvPr id="16915" name="Google Shape;16915;g6e34435e52_0_306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16" name="Google Shape;16916;g6e34435e52_0_306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PENING TITL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2005498" y="1981950"/>
            <a:ext cx="5133000" cy="2052600"/>
          </a:xfrm>
          <a:prstGeom prst="rect">
            <a:avLst/>
          </a:prstGeom>
        </p:spPr>
        <p:txBody>
          <a:bodyPr anchorCtr="0" anchor="b" bIns="91425" lIns="91425" spcFirstLastPara="1" rIns="91425" wrap="square" tIns="91425">
            <a:noAutofit/>
          </a:bodyPr>
          <a:lstStyle>
            <a:lvl1pPr lvl="0" algn="ctr">
              <a:spcBef>
                <a:spcPts val="0"/>
              </a:spcBef>
              <a:spcAft>
                <a:spcPts val="0"/>
              </a:spcAft>
              <a:buClr>
                <a:srgbClr val="005375"/>
              </a:buClr>
              <a:buSzPts val="3000"/>
              <a:buNone/>
              <a:defRPr sz="3000">
                <a:solidFill>
                  <a:srgbClr val="005375"/>
                </a:solidFill>
              </a:defRPr>
            </a:lvl1pPr>
            <a:lvl2pPr lvl="1" algn="ctr">
              <a:spcBef>
                <a:spcPts val="0"/>
              </a:spcBef>
              <a:spcAft>
                <a:spcPts val="0"/>
              </a:spcAft>
              <a:buClr>
                <a:srgbClr val="005375"/>
              </a:buClr>
              <a:buSzPts val="3000"/>
              <a:buNone/>
              <a:defRPr>
                <a:solidFill>
                  <a:srgbClr val="005375"/>
                </a:solidFill>
              </a:defRPr>
            </a:lvl2pPr>
            <a:lvl3pPr lvl="2" algn="ctr">
              <a:spcBef>
                <a:spcPts val="0"/>
              </a:spcBef>
              <a:spcAft>
                <a:spcPts val="0"/>
              </a:spcAft>
              <a:buClr>
                <a:srgbClr val="005375"/>
              </a:buClr>
              <a:buSzPts val="3000"/>
              <a:buNone/>
              <a:defRPr>
                <a:solidFill>
                  <a:srgbClr val="005375"/>
                </a:solidFill>
              </a:defRPr>
            </a:lvl3pPr>
            <a:lvl4pPr lvl="3" algn="ctr">
              <a:spcBef>
                <a:spcPts val="0"/>
              </a:spcBef>
              <a:spcAft>
                <a:spcPts val="0"/>
              </a:spcAft>
              <a:buClr>
                <a:srgbClr val="005375"/>
              </a:buClr>
              <a:buSzPts val="3000"/>
              <a:buNone/>
              <a:defRPr>
                <a:solidFill>
                  <a:srgbClr val="005375"/>
                </a:solidFill>
              </a:defRPr>
            </a:lvl4pPr>
            <a:lvl5pPr lvl="4" algn="ctr">
              <a:spcBef>
                <a:spcPts val="0"/>
              </a:spcBef>
              <a:spcAft>
                <a:spcPts val="0"/>
              </a:spcAft>
              <a:buClr>
                <a:srgbClr val="005375"/>
              </a:buClr>
              <a:buSzPts val="3000"/>
              <a:buNone/>
              <a:defRPr>
                <a:solidFill>
                  <a:srgbClr val="005375"/>
                </a:solidFill>
              </a:defRPr>
            </a:lvl5pPr>
            <a:lvl6pPr lvl="5" algn="ctr">
              <a:spcBef>
                <a:spcPts val="0"/>
              </a:spcBef>
              <a:spcAft>
                <a:spcPts val="0"/>
              </a:spcAft>
              <a:buClr>
                <a:srgbClr val="005375"/>
              </a:buClr>
              <a:buSzPts val="3000"/>
              <a:buNone/>
              <a:defRPr>
                <a:solidFill>
                  <a:srgbClr val="005375"/>
                </a:solidFill>
              </a:defRPr>
            </a:lvl6pPr>
            <a:lvl7pPr lvl="6" algn="ctr">
              <a:spcBef>
                <a:spcPts val="0"/>
              </a:spcBef>
              <a:spcAft>
                <a:spcPts val="0"/>
              </a:spcAft>
              <a:buClr>
                <a:srgbClr val="005375"/>
              </a:buClr>
              <a:buSzPts val="3000"/>
              <a:buNone/>
              <a:defRPr>
                <a:solidFill>
                  <a:srgbClr val="005375"/>
                </a:solidFill>
              </a:defRPr>
            </a:lvl7pPr>
            <a:lvl8pPr lvl="7" algn="ctr">
              <a:spcBef>
                <a:spcPts val="0"/>
              </a:spcBef>
              <a:spcAft>
                <a:spcPts val="0"/>
              </a:spcAft>
              <a:buClr>
                <a:srgbClr val="005375"/>
              </a:buClr>
              <a:buSzPts val="3000"/>
              <a:buNone/>
              <a:defRPr>
                <a:solidFill>
                  <a:srgbClr val="005375"/>
                </a:solidFill>
              </a:defRPr>
            </a:lvl8pPr>
            <a:lvl9pPr lvl="8" algn="ctr">
              <a:spcBef>
                <a:spcPts val="0"/>
              </a:spcBef>
              <a:spcAft>
                <a:spcPts val="0"/>
              </a:spcAft>
              <a:buClr>
                <a:srgbClr val="005375"/>
              </a:buClr>
              <a:buSzPts val="3000"/>
              <a:buNone/>
              <a:defRPr>
                <a:solidFill>
                  <a:srgbClr val="005375"/>
                </a:solidFill>
              </a:defRPr>
            </a:lvl9pPr>
          </a:lstStyle>
          <a:p/>
        </p:txBody>
      </p:sp>
      <p:sp>
        <p:nvSpPr>
          <p:cNvPr id="10" name="Google Shape;10;p2"/>
          <p:cNvSpPr txBox="1"/>
          <p:nvPr>
            <p:ph idx="1" type="subTitle"/>
          </p:nvPr>
        </p:nvSpPr>
        <p:spPr>
          <a:xfrm>
            <a:off x="2005498" y="3882150"/>
            <a:ext cx="5133000" cy="792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rgbClr val="005375"/>
              </a:buClr>
              <a:buSzPts val="1200"/>
              <a:buNone/>
              <a:defRPr>
                <a:solidFill>
                  <a:srgbClr val="005375"/>
                </a:solidFill>
              </a:defRPr>
            </a:lvl1pPr>
            <a:lvl2pPr lvl="1" algn="ctr">
              <a:lnSpc>
                <a:spcPct val="100000"/>
              </a:lnSpc>
              <a:spcBef>
                <a:spcPts val="0"/>
              </a:spcBef>
              <a:spcAft>
                <a:spcPts val="0"/>
              </a:spcAft>
              <a:buClr>
                <a:srgbClr val="005375"/>
              </a:buClr>
              <a:buSzPts val="2800"/>
              <a:buNone/>
              <a:defRPr sz="2800">
                <a:solidFill>
                  <a:srgbClr val="005375"/>
                </a:solidFill>
              </a:defRPr>
            </a:lvl2pPr>
            <a:lvl3pPr lvl="2" algn="ctr">
              <a:lnSpc>
                <a:spcPct val="100000"/>
              </a:lnSpc>
              <a:spcBef>
                <a:spcPts val="0"/>
              </a:spcBef>
              <a:spcAft>
                <a:spcPts val="0"/>
              </a:spcAft>
              <a:buClr>
                <a:srgbClr val="005375"/>
              </a:buClr>
              <a:buSzPts val="2800"/>
              <a:buNone/>
              <a:defRPr sz="2800">
                <a:solidFill>
                  <a:srgbClr val="005375"/>
                </a:solidFill>
              </a:defRPr>
            </a:lvl3pPr>
            <a:lvl4pPr lvl="3" algn="ctr">
              <a:lnSpc>
                <a:spcPct val="100000"/>
              </a:lnSpc>
              <a:spcBef>
                <a:spcPts val="0"/>
              </a:spcBef>
              <a:spcAft>
                <a:spcPts val="0"/>
              </a:spcAft>
              <a:buClr>
                <a:srgbClr val="005375"/>
              </a:buClr>
              <a:buSzPts val="2800"/>
              <a:buNone/>
              <a:defRPr sz="2800">
                <a:solidFill>
                  <a:srgbClr val="005375"/>
                </a:solidFill>
              </a:defRPr>
            </a:lvl4pPr>
            <a:lvl5pPr lvl="4" algn="ctr">
              <a:lnSpc>
                <a:spcPct val="100000"/>
              </a:lnSpc>
              <a:spcBef>
                <a:spcPts val="0"/>
              </a:spcBef>
              <a:spcAft>
                <a:spcPts val="0"/>
              </a:spcAft>
              <a:buClr>
                <a:srgbClr val="005375"/>
              </a:buClr>
              <a:buSzPts val="2800"/>
              <a:buNone/>
              <a:defRPr sz="2800">
                <a:solidFill>
                  <a:srgbClr val="005375"/>
                </a:solidFill>
              </a:defRPr>
            </a:lvl5pPr>
            <a:lvl6pPr lvl="5" algn="ctr">
              <a:lnSpc>
                <a:spcPct val="100000"/>
              </a:lnSpc>
              <a:spcBef>
                <a:spcPts val="0"/>
              </a:spcBef>
              <a:spcAft>
                <a:spcPts val="0"/>
              </a:spcAft>
              <a:buClr>
                <a:srgbClr val="005375"/>
              </a:buClr>
              <a:buSzPts val="2800"/>
              <a:buNone/>
              <a:defRPr sz="2800">
                <a:solidFill>
                  <a:srgbClr val="005375"/>
                </a:solidFill>
              </a:defRPr>
            </a:lvl6pPr>
            <a:lvl7pPr lvl="6" algn="ctr">
              <a:lnSpc>
                <a:spcPct val="100000"/>
              </a:lnSpc>
              <a:spcBef>
                <a:spcPts val="0"/>
              </a:spcBef>
              <a:spcAft>
                <a:spcPts val="0"/>
              </a:spcAft>
              <a:buClr>
                <a:srgbClr val="005375"/>
              </a:buClr>
              <a:buSzPts val="2800"/>
              <a:buNone/>
              <a:defRPr sz="2800">
                <a:solidFill>
                  <a:srgbClr val="005375"/>
                </a:solidFill>
              </a:defRPr>
            </a:lvl7pPr>
            <a:lvl8pPr lvl="7" algn="ctr">
              <a:lnSpc>
                <a:spcPct val="100000"/>
              </a:lnSpc>
              <a:spcBef>
                <a:spcPts val="0"/>
              </a:spcBef>
              <a:spcAft>
                <a:spcPts val="0"/>
              </a:spcAft>
              <a:buClr>
                <a:srgbClr val="005375"/>
              </a:buClr>
              <a:buSzPts val="2800"/>
              <a:buNone/>
              <a:defRPr sz="2800">
                <a:solidFill>
                  <a:srgbClr val="005375"/>
                </a:solidFill>
              </a:defRPr>
            </a:lvl8pPr>
            <a:lvl9pPr lvl="8" algn="ctr">
              <a:lnSpc>
                <a:spcPct val="100000"/>
              </a:lnSpc>
              <a:spcBef>
                <a:spcPts val="0"/>
              </a:spcBef>
              <a:spcAft>
                <a:spcPts val="0"/>
              </a:spcAft>
              <a:buClr>
                <a:srgbClr val="005375"/>
              </a:buClr>
              <a:buSzPts val="2800"/>
              <a:buNone/>
              <a:defRPr sz="2800">
                <a:solidFill>
                  <a:srgbClr val="005375"/>
                </a:solidFill>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IG TEXT ">
  <p:cSld name="BIG_NUMBER_1_1_1_3_3_2">
    <p:spTree>
      <p:nvGrpSpPr>
        <p:cNvPr id="11" name="Shape 11"/>
        <p:cNvGrpSpPr/>
        <p:nvPr/>
      </p:nvGrpSpPr>
      <p:grpSpPr>
        <a:xfrm>
          <a:off x="0" y="0"/>
          <a:ext cx="0" cy="0"/>
          <a:chOff x="0" y="0"/>
          <a:chExt cx="0" cy="0"/>
        </a:xfrm>
      </p:grpSpPr>
      <p:sp>
        <p:nvSpPr>
          <p:cNvPr id="12" name="Google Shape;12;p3"/>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DC5641"/>
              </a:buClr>
              <a:buSzPts val="2400"/>
              <a:buNone/>
              <a:defRPr sz="2400">
                <a:solidFill>
                  <a:srgbClr val="DC5641"/>
                </a:solidFill>
              </a:defRPr>
            </a:lvl1pPr>
            <a:lvl2pPr lvl="1" rtl="0">
              <a:spcBef>
                <a:spcPts val="0"/>
              </a:spcBef>
              <a:spcAft>
                <a:spcPts val="0"/>
              </a:spcAft>
              <a:buClr>
                <a:srgbClr val="005375"/>
              </a:buClr>
              <a:buSzPts val="2400"/>
              <a:buNone/>
              <a:defRPr sz="2400">
                <a:solidFill>
                  <a:srgbClr val="005375"/>
                </a:solidFill>
              </a:defRPr>
            </a:lvl2pPr>
            <a:lvl3pPr lvl="2" rtl="0">
              <a:spcBef>
                <a:spcPts val="0"/>
              </a:spcBef>
              <a:spcAft>
                <a:spcPts val="0"/>
              </a:spcAft>
              <a:buClr>
                <a:srgbClr val="005375"/>
              </a:buClr>
              <a:buSzPts val="2400"/>
              <a:buNone/>
              <a:defRPr sz="2400">
                <a:solidFill>
                  <a:srgbClr val="005375"/>
                </a:solidFill>
              </a:defRPr>
            </a:lvl3pPr>
            <a:lvl4pPr lvl="3" rtl="0">
              <a:spcBef>
                <a:spcPts val="0"/>
              </a:spcBef>
              <a:spcAft>
                <a:spcPts val="0"/>
              </a:spcAft>
              <a:buClr>
                <a:srgbClr val="005375"/>
              </a:buClr>
              <a:buSzPts val="2400"/>
              <a:buNone/>
              <a:defRPr sz="2400">
                <a:solidFill>
                  <a:srgbClr val="005375"/>
                </a:solidFill>
              </a:defRPr>
            </a:lvl4pPr>
            <a:lvl5pPr lvl="4" rtl="0">
              <a:spcBef>
                <a:spcPts val="0"/>
              </a:spcBef>
              <a:spcAft>
                <a:spcPts val="0"/>
              </a:spcAft>
              <a:buClr>
                <a:srgbClr val="005375"/>
              </a:buClr>
              <a:buSzPts val="2400"/>
              <a:buNone/>
              <a:defRPr sz="2400">
                <a:solidFill>
                  <a:srgbClr val="005375"/>
                </a:solidFill>
              </a:defRPr>
            </a:lvl5pPr>
            <a:lvl6pPr lvl="5" rtl="0">
              <a:spcBef>
                <a:spcPts val="0"/>
              </a:spcBef>
              <a:spcAft>
                <a:spcPts val="0"/>
              </a:spcAft>
              <a:buClr>
                <a:srgbClr val="005375"/>
              </a:buClr>
              <a:buSzPts val="2400"/>
              <a:buNone/>
              <a:defRPr sz="2400">
                <a:solidFill>
                  <a:srgbClr val="005375"/>
                </a:solidFill>
              </a:defRPr>
            </a:lvl6pPr>
            <a:lvl7pPr lvl="6" rtl="0">
              <a:spcBef>
                <a:spcPts val="0"/>
              </a:spcBef>
              <a:spcAft>
                <a:spcPts val="0"/>
              </a:spcAft>
              <a:buClr>
                <a:srgbClr val="005375"/>
              </a:buClr>
              <a:buSzPts val="2400"/>
              <a:buNone/>
              <a:defRPr sz="2400">
                <a:solidFill>
                  <a:srgbClr val="005375"/>
                </a:solidFill>
              </a:defRPr>
            </a:lvl7pPr>
            <a:lvl8pPr lvl="7" rtl="0">
              <a:spcBef>
                <a:spcPts val="0"/>
              </a:spcBef>
              <a:spcAft>
                <a:spcPts val="0"/>
              </a:spcAft>
              <a:buClr>
                <a:srgbClr val="005375"/>
              </a:buClr>
              <a:buSzPts val="2400"/>
              <a:buNone/>
              <a:defRPr sz="2400">
                <a:solidFill>
                  <a:srgbClr val="005375"/>
                </a:solidFill>
              </a:defRPr>
            </a:lvl8pPr>
            <a:lvl9pPr lvl="8" rtl="0">
              <a:spcBef>
                <a:spcPts val="0"/>
              </a:spcBef>
              <a:spcAft>
                <a:spcPts val="0"/>
              </a:spcAft>
              <a:buClr>
                <a:srgbClr val="005375"/>
              </a:buClr>
              <a:buSzPts val="2400"/>
              <a:buNone/>
              <a:defRPr sz="2400">
                <a:solidFill>
                  <a:srgbClr val="005375"/>
                </a:solidFill>
              </a:defRPr>
            </a:lvl9pPr>
          </a:lstStyle>
          <a:p/>
        </p:txBody>
      </p:sp>
      <p:sp>
        <p:nvSpPr>
          <p:cNvPr id="13" name="Google Shape;13;p3"/>
          <p:cNvSpPr txBox="1"/>
          <p:nvPr>
            <p:ph idx="1" type="subTitle"/>
          </p:nvPr>
        </p:nvSpPr>
        <p:spPr>
          <a:xfrm>
            <a:off x="720000" y="1685250"/>
            <a:ext cx="6750600" cy="3066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005375"/>
              </a:buClr>
              <a:buSzPts val="1000"/>
              <a:buNone/>
              <a:defRPr sz="1000">
                <a:solidFill>
                  <a:srgbClr val="005375"/>
                </a:solidFill>
              </a:defRPr>
            </a:lvl1pPr>
            <a:lvl2pPr lvl="1" rtl="0">
              <a:lnSpc>
                <a:spcPct val="100000"/>
              </a:lnSpc>
              <a:spcBef>
                <a:spcPts val="0"/>
              </a:spcBef>
              <a:spcAft>
                <a:spcPts val="0"/>
              </a:spcAft>
              <a:buClr>
                <a:srgbClr val="005375"/>
              </a:buClr>
              <a:buSzPts val="1000"/>
              <a:buNone/>
              <a:defRPr sz="1000">
                <a:solidFill>
                  <a:srgbClr val="005375"/>
                </a:solidFill>
              </a:defRPr>
            </a:lvl2pPr>
            <a:lvl3pPr lvl="2" rtl="0">
              <a:lnSpc>
                <a:spcPct val="100000"/>
              </a:lnSpc>
              <a:spcBef>
                <a:spcPts val="0"/>
              </a:spcBef>
              <a:spcAft>
                <a:spcPts val="0"/>
              </a:spcAft>
              <a:buClr>
                <a:srgbClr val="005375"/>
              </a:buClr>
              <a:buSzPts val="1000"/>
              <a:buNone/>
              <a:defRPr sz="1000">
                <a:solidFill>
                  <a:srgbClr val="005375"/>
                </a:solidFill>
              </a:defRPr>
            </a:lvl3pPr>
            <a:lvl4pPr lvl="3" rtl="0">
              <a:lnSpc>
                <a:spcPct val="100000"/>
              </a:lnSpc>
              <a:spcBef>
                <a:spcPts val="0"/>
              </a:spcBef>
              <a:spcAft>
                <a:spcPts val="0"/>
              </a:spcAft>
              <a:buClr>
                <a:srgbClr val="005375"/>
              </a:buClr>
              <a:buSzPts val="1000"/>
              <a:buNone/>
              <a:defRPr sz="1000">
                <a:solidFill>
                  <a:srgbClr val="005375"/>
                </a:solidFill>
              </a:defRPr>
            </a:lvl4pPr>
            <a:lvl5pPr lvl="4" rtl="0">
              <a:lnSpc>
                <a:spcPct val="100000"/>
              </a:lnSpc>
              <a:spcBef>
                <a:spcPts val="0"/>
              </a:spcBef>
              <a:spcAft>
                <a:spcPts val="0"/>
              </a:spcAft>
              <a:buClr>
                <a:srgbClr val="005375"/>
              </a:buClr>
              <a:buSzPts val="1000"/>
              <a:buNone/>
              <a:defRPr sz="1000">
                <a:solidFill>
                  <a:srgbClr val="005375"/>
                </a:solidFill>
              </a:defRPr>
            </a:lvl5pPr>
            <a:lvl6pPr lvl="5" rtl="0">
              <a:lnSpc>
                <a:spcPct val="100000"/>
              </a:lnSpc>
              <a:spcBef>
                <a:spcPts val="0"/>
              </a:spcBef>
              <a:spcAft>
                <a:spcPts val="0"/>
              </a:spcAft>
              <a:buClr>
                <a:srgbClr val="005375"/>
              </a:buClr>
              <a:buSzPts val="1000"/>
              <a:buNone/>
              <a:defRPr sz="1000">
                <a:solidFill>
                  <a:srgbClr val="005375"/>
                </a:solidFill>
              </a:defRPr>
            </a:lvl6pPr>
            <a:lvl7pPr lvl="6" rtl="0">
              <a:lnSpc>
                <a:spcPct val="100000"/>
              </a:lnSpc>
              <a:spcBef>
                <a:spcPts val="0"/>
              </a:spcBef>
              <a:spcAft>
                <a:spcPts val="0"/>
              </a:spcAft>
              <a:buClr>
                <a:srgbClr val="005375"/>
              </a:buClr>
              <a:buSzPts val="1000"/>
              <a:buNone/>
              <a:defRPr sz="1000">
                <a:solidFill>
                  <a:srgbClr val="005375"/>
                </a:solidFill>
              </a:defRPr>
            </a:lvl7pPr>
            <a:lvl8pPr lvl="7" rtl="0">
              <a:lnSpc>
                <a:spcPct val="100000"/>
              </a:lnSpc>
              <a:spcBef>
                <a:spcPts val="0"/>
              </a:spcBef>
              <a:spcAft>
                <a:spcPts val="0"/>
              </a:spcAft>
              <a:buClr>
                <a:srgbClr val="005375"/>
              </a:buClr>
              <a:buSzPts val="1000"/>
              <a:buNone/>
              <a:defRPr sz="1000">
                <a:solidFill>
                  <a:srgbClr val="005375"/>
                </a:solidFill>
              </a:defRPr>
            </a:lvl8pPr>
            <a:lvl9pPr lvl="8" rtl="0">
              <a:lnSpc>
                <a:spcPct val="100000"/>
              </a:lnSpc>
              <a:spcBef>
                <a:spcPts val="0"/>
              </a:spcBef>
              <a:spcAft>
                <a:spcPts val="0"/>
              </a:spcAft>
              <a:buClr>
                <a:srgbClr val="005375"/>
              </a:buClr>
              <a:buSzPts val="1000"/>
              <a:buNone/>
              <a:defRPr sz="1000">
                <a:solidFill>
                  <a:srgbClr val="005375"/>
                </a:solidFill>
              </a:defRPr>
            </a:lvl9pPr>
          </a:lstStyle>
          <a:p/>
        </p:txBody>
      </p:sp>
    </p:spTree>
  </p:cSld>
  <p:clrMapOvr>
    <a:masterClrMapping/>
  </p:clrMapOvr>
  <p:extLst>
    <p:ext uri="{DCECCB84-F9BA-43D5-87BE-67443E8EF086}">
      <p15:sldGuideLst>
        <p15:guide id="1" pos="454">
          <p15:clr>
            <a:srgbClr val="FA7B17"/>
          </p15:clr>
        </p15:guide>
        <p15:guide id="2" orient="horz" pos="454">
          <p15:clr>
            <a:srgbClr val="FA7B17"/>
          </p15:clr>
        </p15:guide>
      </p15:sldGuideLst>
    </p:ext>
  </p:extLst>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IG_NUMBER_1">
    <p:bg>
      <p:bgPr>
        <a:solidFill>
          <a:srgbClr val="FFFFFF"/>
        </a:solidFill>
      </p:bgPr>
    </p:bg>
    <p:spTree>
      <p:nvGrpSpPr>
        <p:cNvPr id="14" name="Shape 14"/>
        <p:cNvGrpSpPr/>
        <p:nvPr/>
      </p:nvGrpSpPr>
      <p:grpSpPr>
        <a:xfrm>
          <a:off x="0" y="0"/>
          <a:ext cx="0" cy="0"/>
          <a:chOff x="0" y="0"/>
          <a:chExt cx="0" cy="0"/>
        </a:xfrm>
      </p:grpSpPr>
      <p:sp>
        <p:nvSpPr>
          <p:cNvPr id="15" name="Google Shape;15;p4"/>
          <p:cNvSpPr txBox="1"/>
          <p:nvPr>
            <p:ph hasCustomPrompt="1" type="title"/>
          </p:nvPr>
        </p:nvSpPr>
        <p:spPr>
          <a:xfrm>
            <a:off x="198703" y="1204525"/>
            <a:ext cx="833700" cy="390000"/>
          </a:xfrm>
          <a:prstGeom prst="rect">
            <a:avLst/>
          </a:prstGeom>
        </p:spPr>
        <p:txBody>
          <a:bodyPr anchorCtr="0" anchor="ctr" bIns="91425" lIns="91425" spcFirstLastPara="1" rIns="91425" wrap="square" tIns="91425">
            <a:noAutofit/>
          </a:bodyPr>
          <a:lstStyle>
            <a:lvl1pPr lvl="0" rtl="0" algn="r">
              <a:spcBef>
                <a:spcPts val="0"/>
              </a:spcBef>
              <a:spcAft>
                <a:spcPts val="0"/>
              </a:spcAft>
              <a:buClr>
                <a:schemeClr val="accent1"/>
              </a:buClr>
              <a:buSzPts val="1800"/>
              <a:buNone/>
              <a:defRPr sz="1800">
                <a:solidFill>
                  <a:schemeClr val="accent1"/>
                </a:solidFill>
              </a:defRPr>
            </a:lvl1pPr>
            <a:lvl2pPr lvl="1" rtl="0" algn="ctr">
              <a:spcBef>
                <a:spcPts val="0"/>
              </a:spcBef>
              <a:spcAft>
                <a:spcPts val="0"/>
              </a:spcAft>
              <a:buClr>
                <a:schemeClr val="accent1"/>
              </a:buClr>
              <a:buSzPts val="1800"/>
              <a:buNone/>
              <a:defRPr sz="1800">
                <a:solidFill>
                  <a:schemeClr val="accent1"/>
                </a:solidFill>
              </a:defRPr>
            </a:lvl2pPr>
            <a:lvl3pPr lvl="2" rtl="0" algn="ctr">
              <a:spcBef>
                <a:spcPts val="0"/>
              </a:spcBef>
              <a:spcAft>
                <a:spcPts val="0"/>
              </a:spcAft>
              <a:buClr>
                <a:schemeClr val="accent1"/>
              </a:buClr>
              <a:buSzPts val="1800"/>
              <a:buNone/>
              <a:defRPr sz="1800">
                <a:solidFill>
                  <a:schemeClr val="accent1"/>
                </a:solidFill>
              </a:defRPr>
            </a:lvl3pPr>
            <a:lvl4pPr lvl="3" rtl="0" algn="ctr">
              <a:spcBef>
                <a:spcPts val="0"/>
              </a:spcBef>
              <a:spcAft>
                <a:spcPts val="0"/>
              </a:spcAft>
              <a:buClr>
                <a:schemeClr val="accent1"/>
              </a:buClr>
              <a:buSzPts val="1800"/>
              <a:buNone/>
              <a:defRPr sz="1800">
                <a:solidFill>
                  <a:schemeClr val="accent1"/>
                </a:solidFill>
              </a:defRPr>
            </a:lvl4pPr>
            <a:lvl5pPr lvl="4" rtl="0" algn="ctr">
              <a:spcBef>
                <a:spcPts val="0"/>
              </a:spcBef>
              <a:spcAft>
                <a:spcPts val="0"/>
              </a:spcAft>
              <a:buClr>
                <a:schemeClr val="accent1"/>
              </a:buClr>
              <a:buSzPts val="1800"/>
              <a:buNone/>
              <a:defRPr sz="1800">
                <a:solidFill>
                  <a:schemeClr val="accent1"/>
                </a:solidFill>
              </a:defRPr>
            </a:lvl5pPr>
            <a:lvl6pPr lvl="5" rtl="0" algn="ctr">
              <a:spcBef>
                <a:spcPts val="0"/>
              </a:spcBef>
              <a:spcAft>
                <a:spcPts val="0"/>
              </a:spcAft>
              <a:buClr>
                <a:schemeClr val="accent1"/>
              </a:buClr>
              <a:buSzPts val="1800"/>
              <a:buNone/>
              <a:defRPr sz="1800">
                <a:solidFill>
                  <a:schemeClr val="accent1"/>
                </a:solidFill>
              </a:defRPr>
            </a:lvl6pPr>
            <a:lvl7pPr lvl="6" rtl="0" algn="ctr">
              <a:spcBef>
                <a:spcPts val="0"/>
              </a:spcBef>
              <a:spcAft>
                <a:spcPts val="0"/>
              </a:spcAft>
              <a:buClr>
                <a:schemeClr val="accent1"/>
              </a:buClr>
              <a:buSzPts val="1800"/>
              <a:buNone/>
              <a:defRPr sz="1800">
                <a:solidFill>
                  <a:schemeClr val="accent1"/>
                </a:solidFill>
              </a:defRPr>
            </a:lvl7pPr>
            <a:lvl8pPr lvl="7" rtl="0" algn="ctr">
              <a:spcBef>
                <a:spcPts val="0"/>
              </a:spcBef>
              <a:spcAft>
                <a:spcPts val="0"/>
              </a:spcAft>
              <a:buClr>
                <a:schemeClr val="accent1"/>
              </a:buClr>
              <a:buSzPts val="1800"/>
              <a:buNone/>
              <a:defRPr sz="1800">
                <a:solidFill>
                  <a:schemeClr val="accent1"/>
                </a:solidFill>
              </a:defRPr>
            </a:lvl8pPr>
            <a:lvl9pPr lvl="8" rtl="0" algn="ctr">
              <a:spcBef>
                <a:spcPts val="0"/>
              </a:spcBef>
              <a:spcAft>
                <a:spcPts val="0"/>
              </a:spcAft>
              <a:buClr>
                <a:schemeClr val="accent1"/>
              </a:buClr>
              <a:buSzPts val="1800"/>
              <a:buNone/>
              <a:defRPr sz="1800">
                <a:solidFill>
                  <a:schemeClr val="accent1"/>
                </a:solidFill>
              </a:defRPr>
            </a:lvl9pPr>
          </a:lstStyle>
          <a:p>
            <a:r>
              <a:t>xx%</a:t>
            </a:r>
          </a:p>
        </p:txBody>
      </p:sp>
      <p:sp>
        <p:nvSpPr>
          <p:cNvPr id="16" name="Google Shape;16;p4"/>
          <p:cNvSpPr txBox="1"/>
          <p:nvPr>
            <p:ph idx="2" type="ctrTitle"/>
          </p:nvPr>
        </p:nvSpPr>
        <p:spPr>
          <a:xfrm>
            <a:off x="1096000" y="1204525"/>
            <a:ext cx="3913500" cy="3900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None/>
              <a:defRPr sz="1800">
                <a:solidFill>
                  <a:schemeClr val="accent1"/>
                </a:solidFill>
              </a:defRPr>
            </a:lvl2pPr>
            <a:lvl3pPr lvl="2" rtl="0">
              <a:spcBef>
                <a:spcPts val="0"/>
              </a:spcBef>
              <a:spcAft>
                <a:spcPts val="0"/>
              </a:spcAft>
              <a:buClr>
                <a:schemeClr val="accent1"/>
              </a:buClr>
              <a:buSzPts val="1800"/>
              <a:buNone/>
              <a:defRPr sz="1800">
                <a:solidFill>
                  <a:schemeClr val="accent1"/>
                </a:solidFill>
              </a:defRPr>
            </a:lvl3pPr>
            <a:lvl4pPr lvl="3" rtl="0">
              <a:spcBef>
                <a:spcPts val="0"/>
              </a:spcBef>
              <a:spcAft>
                <a:spcPts val="0"/>
              </a:spcAft>
              <a:buClr>
                <a:schemeClr val="accent1"/>
              </a:buClr>
              <a:buSzPts val="1800"/>
              <a:buNone/>
              <a:defRPr sz="1800">
                <a:solidFill>
                  <a:schemeClr val="accent1"/>
                </a:solidFill>
              </a:defRPr>
            </a:lvl4pPr>
            <a:lvl5pPr lvl="4" rtl="0">
              <a:spcBef>
                <a:spcPts val="0"/>
              </a:spcBef>
              <a:spcAft>
                <a:spcPts val="0"/>
              </a:spcAft>
              <a:buClr>
                <a:schemeClr val="accent1"/>
              </a:buClr>
              <a:buSzPts val="1800"/>
              <a:buNone/>
              <a:defRPr sz="1800">
                <a:solidFill>
                  <a:schemeClr val="accent1"/>
                </a:solidFill>
              </a:defRPr>
            </a:lvl5pPr>
            <a:lvl6pPr lvl="5" rtl="0">
              <a:spcBef>
                <a:spcPts val="0"/>
              </a:spcBef>
              <a:spcAft>
                <a:spcPts val="0"/>
              </a:spcAft>
              <a:buClr>
                <a:schemeClr val="accent1"/>
              </a:buClr>
              <a:buSzPts val="1800"/>
              <a:buNone/>
              <a:defRPr sz="1800">
                <a:solidFill>
                  <a:schemeClr val="accent1"/>
                </a:solidFill>
              </a:defRPr>
            </a:lvl6pPr>
            <a:lvl7pPr lvl="6" rtl="0">
              <a:spcBef>
                <a:spcPts val="0"/>
              </a:spcBef>
              <a:spcAft>
                <a:spcPts val="0"/>
              </a:spcAft>
              <a:buClr>
                <a:schemeClr val="accent1"/>
              </a:buClr>
              <a:buSzPts val="1800"/>
              <a:buNone/>
              <a:defRPr sz="1800">
                <a:solidFill>
                  <a:schemeClr val="accent1"/>
                </a:solidFill>
              </a:defRPr>
            </a:lvl7pPr>
            <a:lvl8pPr lvl="7" rtl="0">
              <a:spcBef>
                <a:spcPts val="0"/>
              </a:spcBef>
              <a:spcAft>
                <a:spcPts val="0"/>
              </a:spcAft>
              <a:buClr>
                <a:schemeClr val="accent1"/>
              </a:buClr>
              <a:buSzPts val="1800"/>
              <a:buNone/>
              <a:defRPr sz="1800">
                <a:solidFill>
                  <a:schemeClr val="accent1"/>
                </a:solidFill>
              </a:defRPr>
            </a:lvl8pPr>
            <a:lvl9pPr lvl="8" rtl="0">
              <a:spcBef>
                <a:spcPts val="0"/>
              </a:spcBef>
              <a:spcAft>
                <a:spcPts val="0"/>
              </a:spcAft>
              <a:buClr>
                <a:schemeClr val="accent1"/>
              </a:buClr>
              <a:buSzPts val="1800"/>
              <a:buNone/>
              <a:defRPr sz="1800">
                <a:solidFill>
                  <a:schemeClr val="accent1"/>
                </a:solidFill>
              </a:defRPr>
            </a:lvl9pPr>
          </a:lstStyle>
          <a:p/>
        </p:txBody>
      </p:sp>
      <p:sp>
        <p:nvSpPr>
          <p:cNvPr id="17" name="Google Shape;17;p4"/>
          <p:cNvSpPr txBox="1"/>
          <p:nvPr>
            <p:ph idx="1" type="subTitle"/>
          </p:nvPr>
        </p:nvSpPr>
        <p:spPr>
          <a:xfrm>
            <a:off x="1096005" y="1505375"/>
            <a:ext cx="2343000" cy="390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rgbClr val="005375"/>
              </a:buClr>
              <a:buSzPts val="1100"/>
              <a:buNone/>
              <a:defRPr sz="1100">
                <a:solidFill>
                  <a:srgbClr val="005375"/>
                </a:solidFill>
              </a:defRPr>
            </a:lvl1pPr>
            <a:lvl2pPr lvl="1" rtl="0">
              <a:lnSpc>
                <a:spcPct val="100000"/>
              </a:lnSpc>
              <a:spcBef>
                <a:spcPts val="0"/>
              </a:spcBef>
              <a:spcAft>
                <a:spcPts val="0"/>
              </a:spcAft>
              <a:buClr>
                <a:srgbClr val="005375"/>
              </a:buClr>
              <a:buSzPts val="2800"/>
              <a:buNone/>
              <a:defRPr sz="2800">
                <a:solidFill>
                  <a:srgbClr val="005375"/>
                </a:solidFill>
              </a:defRPr>
            </a:lvl2pPr>
            <a:lvl3pPr lvl="2" rtl="0">
              <a:lnSpc>
                <a:spcPct val="100000"/>
              </a:lnSpc>
              <a:spcBef>
                <a:spcPts val="0"/>
              </a:spcBef>
              <a:spcAft>
                <a:spcPts val="0"/>
              </a:spcAft>
              <a:buClr>
                <a:srgbClr val="005375"/>
              </a:buClr>
              <a:buSzPts val="2800"/>
              <a:buNone/>
              <a:defRPr sz="2800">
                <a:solidFill>
                  <a:srgbClr val="005375"/>
                </a:solidFill>
              </a:defRPr>
            </a:lvl3pPr>
            <a:lvl4pPr lvl="3" rtl="0">
              <a:lnSpc>
                <a:spcPct val="100000"/>
              </a:lnSpc>
              <a:spcBef>
                <a:spcPts val="0"/>
              </a:spcBef>
              <a:spcAft>
                <a:spcPts val="0"/>
              </a:spcAft>
              <a:buClr>
                <a:srgbClr val="005375"/>
              </a:buClr>
              <a:buSzPts val="2800"/>
              <a:buNone/>
              <a:defRPr sz="2800">
                <a:solidFill>
                  <a:srgbClr val="005375"/>
                </a:solidFill>
              </a:defRPr>
            </a:lvl4pPr>
            <a:lvl5pPr lvl="4" rtl="0">
              <a:lnSpc>
                <a:spcPct val="100000"/>
              </a:lnSpc>
              <a:spcBef>
                <a:spcPts val="0"/>
              </a:spcBef>
              <a:spcAft>
                <a:spcPts val="0"/>
              </a:spcAft>
              <a:buClr>
                <a:srgbClr val="005375"/>
              </a:buClr>
              <a:buSzPts val="2800"/>
              <a:buNone/>
              <a:defRPr sz="2800">
                <a:solidFill>
                  <a:srgbClr val="005375"/>
                </a:solidFill>
              </a:defRPr>
            </a:lvl5pPr>
            <a:lvl6pPr lvl="5" rtl="0">
              <a:lnSpc>
                <a:spcPct val="100000"/>
              </a:lnSpc>
              <a:spcBef>
                <a:spcPts val="0"/>
              </a:spcBef>
              <a:spcAft>
                <a:spcPts val="0"/>
              </a:spcAft>
              <a:buClr>
                <a:srgbClr val="005375"/>
              </a:buClr>
              <a:buSzPts val="2800"/>
              <a:buNone/>
              <a:defRPr sz="2800">
                <a:solidFill>
                  <a:srgbClr val="005375"/>
                </a:solidFill>
              </a:defRPr>
            </a:lvl6pPr>
            <a:lvl7pPr lvl="6" rtl="0">
              <a:lnSpc>
                <a:spcPct val="100000"/>
              </a:lnSpc>
              <a:spcBef>
                <a:spcPts val="0"/>
              </a:spcBef>
              <a:spcAft>
                <a:spcPts val="0"/>
              </a:spcAft>
              <a:buClr>
                <a:srgbClr val="005375"/>
              </a:buClr>
              <a:buSzPts val="2800"/>
              <a:buNone/>
              <a:defRPr sz="2800">
                <a:solidFill>
                  <a:srgbClr val="005375"/>
                </a:solidFill>
              </a:defRPr>
            </a:lvl7pPr>
            <a:lvl8pPr lvl="7" rtl="0">
              <a:lnSpc>
                <a:spcPct val="100000"/>
              </a:lnSpc>
              <a:spcBef>
                <a:spcPts val="0"/>
              </a:spcBef>
              <a:spcAft>
                <a:spcPts val="0"/>
              </a:spcAft>
              <a:buClr>
                <a:srgbClr val="005375"/>
              </a:buClr>
              <a:buSzPts val="2800"/>
              <a:buNone/>
              <a:defRPr sz="2800">
                <a:solidFill>
                  <a:srgbClr val="005375"/>
                </a:solidFill>
              </a:defRPr>
            </a:lvl8pPr>
            <a:lvl9pPr lvl="8" rtl="0">
              <a:lnSpc>
                <a:spcPct val="100000"/>
              </a:lnSpc>
              <a:spcBef>
                <a:spcPts val="0"/>
              </a:spcBef>
              <a:spcAft>
                <a:spcPts val="0"/>
              </a:spcAft>
              <a:buClr>
                <a:srgbClr val="005375"/>
              </a:buClr>
              <a:buSzPts val="2800"/>
              <a:buNone/>
              <a:defRPr sz="2800">
                <a:solidFill>
                  <a:srgbClr val="005375"/>
                </a:solidFill>
              </a:defRPr>
            </a:lvl9pPr>
          </a:lstStyle>
          <a:p/>
        </p:txBody>
      </p:sp>
      <p:sp>
        <p:nvSpPr>
          <p:cNvPr id="18" name="Google Shape;18;p4"/>
          <p:cNvSpPr txBox="1"/>
          <p:nvPr>
            <p:ph hasCustomPrompt="1" idx="3" type="title"/>
          </p:nvPr>
        </p:nvSpPr>
        <p:spPr>
          <a:xfrm>
            <a:off x="198703" y="1893231"/>
            <a:ext cx="833700" cy="390000"/>
          </a:xfrm>
          <a:prstGeom prst="rect">
            <a:avLst/>
          </a:prstGeom>
        </p:spPr>
        <p:txBody>
          <a:bodyPr anchorCtr="0" anchor="ctr" bIns="91425" lIns="91425" spcFirstLastPara="1" rIns="91425" wrap="square" tIns="91425">
            <a:noAutofit/>
          </a:bodyPr>
          <a:lstStyle>
            <a:lvl1pPr lvl="0" rtl="0" algn="r">
              <a:spcBef>
                <a:spcPts val="0"/>
              </a:spcBef>
              <a:spcAft>
                <a:spcPts val="0"/>
              </a:spcAft>
              <a:buClr>
                <a:schemeClr val="accent1"/>
              </a:buClr>
              <a:buSzPts val="1800"/>
              <a:buNone/>
              <a:defRPr sz="1800">
                <a:solidFill>
                  <a:schemeClr val="accent1"/>
                </a:solidFill>
              </a:defRPr>
            </a:lvl1pPr>
            <a:lvl2pPr lvl="1" rtl="0" algn="ctr">
              <a:spcBef>
                <a:spcPts val="0"/>
              </a:spcBef>
              <a:spcAft>
                <a:spcPts val="0"/>
              </a:spcAft>
              <a:buClr>
                <a:schemeClr val="accent1"/>
              </a:buClr>
              <a:buSzPts val="1800"/>
              <a:buNone/>
              <a:defRPr sz="1800">
                <a:solidFill>
                  <a:schemeClr val="accent1"/>
                </a:solidFill>
              </a:defRPr>
            </a:lvl2pPr>
            <a:lvl3pPr lvl="2" rtl="0" algn="ctr">
              <a:spcBef>
                <a:spcPts val="0"/>
              </a:spcBef>
              <a:spcAft>
                <a:spcPts val="0"/>
              </a:spcAft>
              <a:buClr>
                <a:schemeClr val="accent1"/>
              </a:buClr>
              <a:buSzPts val="1800"/>
              <a:buNone/>
              <a:defRPr sz="1800">
                <a:solidFill>
                  <a:schemeClr val="accent1"/>
                </a:solidFill>
              </a:defRPr>
            </a:lvl3pPr>
            <a:lvl4pPr lvl="3" rtl="0" algn="ctr">
              <a:spcBef>
                <a:spcPts val="0"/>
              </a:spcBef>
              <a:spcAft>
                <a:spcPts val="0"/>
              </a:spcAft>
              <a:buClr>
                <a:schemeClr val="accent1"/>
              </a:buClr>
              <a:buSzPts val="1800"/>
              <a:buNone/>
              <a:defRPr sz="1800">
                <a:solidFill>
                  <a:schemeClr val="accent1"/>
                </a:solidFill>
              </a:defRPr>
            </a:lvl4pPr>
            <a:lvl5pPr lvl="4" rtl="0" algn="ctr">
              <a:spcBef>
                <a:spcPts val="0"/>
              </a:spcBef>
              <a:spcAft>
                <a:spcPts val="0"/>
              </a:spcAft>
              <a:buClr>
                <a:schemeClr val="accent1"/>
              </a:buClr>
              <a:buSzPts val="1800"/>
              <a:buNone/>
              <a:defRPr sz="1800">
                <a:solidFill>
                  <a:schemeClr val="accent1"/>
                </a:solidFill>
              </a:defRPr>
            </a:lvl5pPr>
            <a:lvl6pPr lvl="5" rtl="0" algn="ctr">
              <a:spcBef>
                <a:spcPts val="0"/>
              </a:spcBef>
              <a:spcAft>
                <a:spcPts val="0"/>
              </a:spcAft>
              <a:buClr>
                <a:schemeClr val="accent1"/>
              </a:buClr>
              <a:buSzPts val="1800"/>
              <a:buNone/>
              <a:defRPr sz="1800">
                <a:solidFill>
                  <a:schemeClr val="accent1"/>
                </a:solidFill>
              </a:defRPr>
            </a:lvl6pPr>
            <a:lvl7pPr lvl="6" rtl="0" algn="ctr">
              <a:spcBef>
                <a:spcPts val="0"/>
              </a:spcBef>
              <a:spcAft>
                <a:spcPts val="0"/>
              </a:spcAft>
              <a:buClr>
                <a:schemeClr val="accent1"/>
              </a:buClr>
              <a:buSzPts val="1800"/>
              <a:buNone/>
              <a:defRPr sz="1800">
                <a:solidFill>
                  <a:schemeClr val="accent1"/>
                </a:solidFill>
              </a:defRPr>
            </a:lvl7pPr>
            <a:lvl8pPr lvl="7" rtl="0" algn="ctr">
              <a:spcBef>
                <a:spcPts val="0"/>
              </a:spcBef>
              <a:spcAft>
                <a:spcPts val="0"/>
              </a:spcAft>
              <a:buClr>
                <a:schemeClr val="accent1"/>
              </a:buClr>
              <a:buSzPts val="1800"/>
              <a:buNone/>
              <a:defRPr sz="1800">
                <a:solidFill>
                  <a:schemeClr val="accent1"/>
                </a:solidFill>
              </a:defRPr>
            </a:lvl8pPr>
            <a:lvl9pPr lvl="8" rtl="0" algn="ctr">
              <a:spcBef>
                <a:spcPts val="0"/>
              </a:spcBef>
              <a:spcAft>
                <a:spcPts val="0"/>
              </a:spcAft>
              <a:buClr>
                <a:schemeClr val="accent1"/>
              </a:buClr>
              <a:buSzPts val="1800"/>
              <a:buNone/>
              <a:defRPr sz="1800">
                <a:solidFill>
                  <a:schemeClr val="accent1"/>
                </a:solidFill>
              </a:defRPr>
            </a:lvl9pPr>
          </a:lstStyle>
          <a:p>
            <a:r>
              <a:t>xx%</a:t>
            </a:r>
          </a:p>
        </p:txBody>
      </p:sp>
      <p:sp>
        <p:nvSpPr>
          <p:cNvPr id="19" name="Google Shape;19;p4"/>
          <p:cNvSpPr txBox="1"/>
          <p:nvPr>
            <p:ph idx="4" type="ctrTitle"/>
          </p:nvPr>
        </p:nvSpPr>
        <p:spPr>
          <a:xfrm>
            <a:off x="1096000" y="1893230"/>
            <a:ext cx="3913500" cy="3900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None/>
              <a:defRPr sz="1800">
                <a:solidFill>
                  <a:schemeClr val="accent1"/>
                </a:solidFill>
              </a:defRPr>
            </a:lvl2pPr>
            <a:lvl3pPr lvl="2" rtl="0">
              <a:spcBef>
                <a:spcPts val="0"/>
              </a:spcBef>
              <a:spcAft>
                <a:spcPts val="0"/>
              </a:spcAft>
              <a:buClr>
                <a:schemeClr val="accent1"/>
              </a:buClr>
              <a:buSzPts val="1800"/>
              <a:buNone/>
              <a:defRPr sz="1800">
                <a:solidFill>
                  <a:schemeClr val="accent1"/>
                </a:solidFill>
              </a:defRPr>
            </a:lvl3pPr>
            <a:lvl4pPr lvl="3" rtl="0">
              <a:spcBef>
                <a:spcPts val="0"/>
              </a:spcBef>
              <a:spcAft>
                <a:spcPts val="0"/>
              </a:spcAft>
              <a:buClr>
                <a:schemeClr val="accent1"/>
              </a:buClr>
              <a:buSzPts val="1800"/>
              <a:buNone/>
              <a:defRPr sz="1800">
                <a:solidFill>
                  <a:schemeClr val="accent1"/>
                </a:solidFill>
              </a:defRPr>
            </a:lvl4pPr>
            <a:lvl5pPr lvl="4" rtl="0">
              <a:spcBef>
                <a:spcPts val="0"/>
              </a:spcBef>
              <a:spcAft>
                <a:spcPts val="0"/>
              </a:spcAft>
              <a:buClr>
                <a:schemeClr val="accent1"/>
              </a:buClr>
              <a:buSzPts val="1800"/>
              <a:buNone/>
              <a:defRPr sz="1800">
                <a:solidFill>
                  <a:schemeClr val="accent1"/>
                </a:solidFill>
              </a:defRPr>
            </a:lvl5pPr>
            <a:lvl6pPr lvl="5" rtl="0">
              <a:spcBef>
                <a:spcPts val="0"/>
              </a:spcBef>
              <a:spcAft>
                <a:spcPts val="0"/>
              </a:spcAft>
              <a:buClr>
                <a:schemeClr val="accent1"/>
              </a:buClr>
              <a:buSzPts val="1800"/>
              <a:buNone/>
              <a:defRPr sz="1800">
                <a:solidFill>
                  <a:schemeClr val="accent1"/>
                </a:solidFill>
              </a:defRPr>
            </a:lvl6pPr>
            <a:lvl7pPr lvl="6" rtl="0">
              <a:spcBef>
                <a:spcPts val="0"/>
              </a:spcBef>
              <a:spcAft>
                <a:spcPts val="0"/>
              </a:spcAft>
              <a:buClr>
                <a:schemeClr val="accent1"/>
              </a:buClr>
              <a:buSzPts val="1800"/>
              <a:buNone/>
              <a:defRPr sz="1800">
                <a:solidFill>
                  <a:schemeClr val="accent1"/>
                </a:solidFill>
              </a:defRPr>
            </a:lvl7pPr>
            <a:lvl8pPr lvl="7" rtl="0">
              <a:spcBef>
                <a:spcPts val="0"/>
              </a:spcBef>
              <a:spcAft>
                <a:spcPts val="0"/>
              </a:spcAft>
              <a:buClr>
                <a:schemeClr val="accent1"/>
              </a:buClr>
              <a:buSzPts val="1800"/>
              <a:buNone/>
              <a:defRPr sz="1800">
                <a:solidFill>
                  <a:schemeClr val="accent1"/>
                </a:solidFill>
              </a:defRPr>
            </a:lvl8pPr>
            <a:lvl9pPr lvl="8" rtl="0">
              <a:spcBef>
                <a:spcPts val="0"/>
              </a:spcBef>
              <a:spcAft>
                <a:spcPts val="0"/>
              </a:spcAft>
              <a:buClr>
                <a:schemeClr val="accent1"/>
              </a:buClr>
              <a:buSzPts val="1800"/>
              <a:buNone/>
              <a:defRPr sz="1800">
                <a:solidFill>
                  <a:schemeClr val="accent1"/>
                </a:solidFill>
              </a:defRPr>
            </a:lvl9pPr>
          </a:lstStyle>
          <a:p/>
        </p:txBody>
      </p:sp>
      <p:sp>
        <p:nvSpPr>
          <p:cNvPr id="20" name="Google Shape;20;p4"/>
          <p:cNvSpPr txBox="1"/>
          <p:nvPr>
            <p:ph idx="5" type="subTitle"/>
          </p:nvPr>
        </p:nvSpPr>
        <p:spPr>
          <a:xfrm>
            <a:off x="1096005" y="2194080"/>
            <a:ext cx="2343000" cy="390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rgbClr val="005375"/>
              </a:buClr>
              <a:buSzPts val="1100"/>
              <a:buNone/>
              <a:defRPr sz="1100">
                <a:solidFill>
                  <a:srgbClr val="005375"/>
                </a:solidFill>
              </a:defRPr>
            </a:lvl1pPr>
            <a:lvl2pPr lvl="1" rtl="0">
              <a:lnSpc>
                <a:spcPct val="100000"/>
              </a:lnSpc>
              <a:spcBef>
                <a:spcPts val="0"/>
              </a:spcBef>
              <a:spcAft>
                <a:spcPts val="0"/>
              </a:spcAft>
              <a:buClr>
                <a:srgbClr val="005375"/>
              </a:buClr>
              <a:buSzPts val="2800"/>
              <a:buNone/>
              <a:defRPr sz="2800">
                <a:solidFill>
                  <a:srgbClr val="005375"/>
                </a:solidFill>
              </a:defRPr>
            </a:lvl2pPr>
            <a:lvl3pPr lvl="2" rtl="0">
              <a:lnSpc>
                <a:spcPct val="100000"/>
              </a:lnSpc>
              <a:spcBef>
                <a:spcPts val="0"/>
              </a:spcBef>
              <a:spcAft>
                <a:spcPts val="0"/>
              </a:spcAft>
              <a:buClr>
                <a:srgbClr val="005375"/>
              </a:buClr>
              <a:buSzPts val="2800"/>
              <a:buNone/>
              <a:defRPr sz="2800">
                <a:solidFill>
                  <a:srgbClr val="005375"/>
                </a:solidFill>
              </a:defRPr>
            </a:lvl3pPr>
            <a:lvl4pPr lvl="3" rtl="0">
              <a:lnSpc>
                <a:spcPct val="100000"/>
              </a:lnSpc>
              <a:spcBef>
                <a:spcPts val="0"/>
              </a:spcBef>
              <a:spcAft>
                <a:spcPts val="0"/>
              </a:spcAft>
              <a:buClr>
                <a:srgbClr val="005375"/>
              </a:buClr>
              <a:buSzPts val="2800"/>
              <a:buNone/>
              <a:defRPr sz="2800">
                <a:solidFill>
                  <a:srgbClr val="005375"/>
                </a:solidFill>
              </a:defRPr>
            </a:lvl4pPr>
            <a:lvl5pPr lvl="4" rtl="0">
              <a:lnSpc>
                <a:spcPct val="100000"/>
              </a:lnSpc>
              <a:spcBef>
                <a:spcPts val="0"/>
              </a:spcBef>
              <a:spcAft>
                <a:spcPts val="0"/>
              </a:spcAft>
              <a:buClr>
                <a:srgbClr val="005375"/>
              </a:buClr>
              <a:buSzPts val="2800"/>
              <a:buNone/>
              <a:defRPr sz="2800">
                <a:solidFill>
                  <a:srgbClr val="005375"/>
                </a:solidFill>
              </a:defRPr>
            </a:lvl5pPr>
            <a:lvl6pPr lvl="5" rtl="0">
              <a:lnSpc>
                <a:spcPct val="100000"/>
              </a:lnSpc>
              <a:spcBef>
                <a:spcPts val="0"/>
              </a:spcBef>
              <a:spcAft>
                <a:spcPts val="0"/>
              </a:spcAft>
              <a:buClr>
                <a:srgbClr val="005375"/>
              </a:buClr>
              <a:buSzPts val="2800"/>
              <a:buNone/>
              <a:defRPr sz="2800">
                <a:solidFill>
                  <a:srgbClr val="005375"/>
                </a:solidFill>
              </a:defRPr>
            </a:lvl6pPr>
            <a:lvl7pPr lvl="6" rtl="0">
              <a:lnSpc>
                <a:spcPct val="100000"/>
              </a:lnSpc>
              <a:spcBef>
                <a:spcPts val="0"/>
              </a:spcBef>
              <a:spcAft>
                <a:spcPts val="0"/>
              </a:spcAft>
              <a:buClr>
                <a:srgbClr val="005375"/>
              </a:buClr>
              <a:buSzPts val="2800"/>
              <a:buNone/>
              <a:defRPr sz="2800">
                <a:solidFill>
                  <a:srgbClr val="005375"/>
                </a:solidFill>
              </a:defRPr>
            </a:lvl7pPr>
            <a:lvl8pPr lvl="7" rtl="0">
              <a:lnSpc>
                <a:spcPct val="100000"/>
              </a:lnSpc>
              <a:spcBef>
                <a:spcPts val="0"/>
              </a:spcBef>
              <a:spcAft>
                <a:spcPts val="0"/>
              </a:spcAft>
              <a:buClr>
                <a:srgbClr val="005375"/>
              </a:buClr>
              <a:buSzPts val="2800"/>
              <a:buNone/>
              <a:defRPr sz="2800">
                <a:solidFill>
                  <a:srgbClr val="005375"/>
                </a:solidFill>
              </a:defRPr>
            </a:lvl8pPr>
            <a:lvl9pPr lvl="8" rtl="0">
              <a:lnSpc>
                <a:spcPct val="100000"/>
              </a:lnSpc>
              <a:spcBef>
                <a:spcPts val="0"/>
              </a:spcBef>
              <a:spcAft>
                <a:spcPts val="0"/>
              </a:spcAft>
              <a:buClr>
                <a:srgbClr val="005375"/>
              </a:buClr>
              <a:buSzPts val="2800"/>
              <a:buNone/>
              <a:defRPr sz="2800">
                <a:solidFill>
                  <a:srgbClr val="005375"/>
                </a:solidFill>
              </a:defRPr>
            </a:lvl9pPr>
          </a:lstStyle>
          <a:p/>
        </p:txBody>
      </p:sp>
      <p:sp>
        <p:nvSpPr>
          <p:cNvPr id="21" name="Google Shape;21;p4"/>
          <p:cNvSpPr txBox="1"/>
          <p:nvPr>
            <p:ph hasCustomPrompt="1" idx="6" type="title"/>
          </p:nvPr>
        </p:nvSpPr>
        <p:spPr>
          <a:xfrm>
            <a:off x="198703" y="2581937"/>
            <a:ext cx="833700" cy="390000"/>
          </a:xfrm>
          <a:prstGeom prst="rect">
            <a:avLst/>
          </a:prstGeom>
        </p:spPr>
        <p:txBody>
          <a:bodyPr anchorCtr="0" anchor="ctr" bIns="91425" lIns="91425" spcFirstLastPara="1" rIns="91425" wrap="square" tIns="91425">
            <a:noAutofit/>
          </a:bodyPr>
          <a:lstStyle>
            <a:lvl1pPr lvl="0" rtl="0" algn="r">
              <a:spcBef>
                <a:spcPts val="0"/>
              </a:spcBef>
              <a:spcAft>
                <a:spcPts val="0"/>
              </a:spcAft>
              <a:buClr>
                <a:schemeClr val="accent1"/>
              </a:buClr>
              <a:buSzPts val="1800"/>
              <a:buNone/>
              <a:defRPr sz="1800">
                <a:solidFill>
                  <a:schemeClr val="accent1"/>
                </a:solidFill>
              </a:defRPr>
            </a:lvl1pPr>
            <a:lvl2pPr lvl="1" rtl="0" algn="ctr">
              <a:spcBef>
                <a:spcPts val="0"/>
              </a:spcBef>
              <a:spcAft>
                <a:spcPts val="0"/>
              </a:spcAft>
              <a:buClr>
                <a:schemeClr val="accent1"/>
              </a:buClr>
              <a:buSzPts val="1800"/>
              <a:buNone/>
              <a:defRPr sz="1800">
                <a:solidFill>
                  <a:schemeClr val="accent1"/>
                </a:solidFill>
              </a:defRPr>
            </a:lvl2pPr>
            <a:lvl3pPr lvl="2" rtl="0" algn="ctr">
              <a:spcBef>
                <a:spcPts val="0"/>
              </a:spcBef>
              <a:spcAft>
                <a:spcPts val="0"/>
              </a:spcAft>
              <a:buClr>
                <a:schemeClr val="accent1"/>
              </a:buClr>
              <a:buSzPts val="1800"/>
              <a:buNone/>
              <a:defRPr sz="1800">
                <a:solidFill>
                  <a:schemeClr val="accent1"/>
                </a:solidFill>
              </a:defRPr>
            </a:lvl3pPr>
            <a:lvl4pPr lvl="3" rtl="0" algn="ctr">
              <a:spcBef>
                <a:spcPts val="0"/>
              </a:spcBef>
              <a:spcAft>
                <a:spcPts val="0"/>
              </a:spcAft>
              <a:buClr>
                <a:schemeClr val="accent1"/>
              </a:buClr>
              <a:buSzPts val="1800"/>
              <a:buNone/>
              <a:defRPr sz="1800">
                <a:solidFill>
                  <a:schemeClr val="accent1"/>
                </a:solidFill>
              </a:defRPr>
            </a:lvl4pPr>
            <a:lvl5pPr lvl="4" rtl="0" algn="ctr">
              <a:spcBef>
                <a:spcPts val="0"/>
              </a:spcBef>
              <a:spcAft>
                <a:spcPts val="0"/>
              </a:spcAft>
              <a:buClr>
                <a:schemeClr val="accent1"/>
              </a:buClr>
              <a:buSzPts val="1800"/>
              <a:buNone/>
              <a:defRPr sz="1800">
                <a:solidFill>
                  <a:schemeClr val="accent1"/>
                </a:solidFill>
              </a:defRPr>
            </a:lvl5pPr>
            <a:lvl6pPr lvl="5" rtl="0" algn="ctr">
              <a:spcBef>
                <a:spcPts val="0"/>
              </a:spcBef>
              <a:spcAft>
                <a:spcPts val="0"/>
              </a:spcAft>
              <a:buClr>
                <a:schemeClr val="accent1"/>
              </a:buClr>
              <a:buSzPts val="1800"/>
              <a:buNone/>
              <a:defRPr sz="1800">
                <a:solidFill>
                  <a:schemeClr val="accent1"/>
                </a:solidFill>
              </a:defRPr>
            </a:lvl6pPr>
            <a:lvl7pPr lvl="6" rtl="0" algn="ctr">
              <a:spcBef>
                <a:spcPts val="0"/>
              </a:spcBef>
              <a:spcAft>
                <a:spcPts val="0"/>
              </a:spcAft>
              <a:buClr>
                <a:schemeClr val="accent1"/>
              </a:buClr>
              <a:buSzPts val="1800"/>
              <a:buNone/>
              <a:defRPr sz="1800">
                <a:solidFill>
                  <a:schemeClr val="accent1"/>
                </a:solidFill>
              </a:defRPr>
            </a:lvl7pPr>
            <a:lvl8pPr lvl="7" rtl="0" algn="ctr">
              <a:spcBef>
                <a:spcPts val="0"/>
              </a:spcBef>
              <a:spcAft>
                <a:spcPts val="0"/>
              </a:spcAft>
              <a:buClr>
                <a:schemeClr val="accent1"/>
              </a:buClr>
              <a:buSzPts val="1800"/>
              <a:buNone/>
              <a:defRPr sz="1800">
                <a:solidFill>
                  <a:schemeClr val="accent1"/>
                </a:solidFill>
              </a:defRPr>
            </a:lvl8pPr>
            <a:lvl9pPr lvl="8" rtl="0" algn="ctr">
              <a:spcBef>
                <a:spcPts val="0"/>
              </a:spcBef>
              <a:spcAft>
                <a:spcPts val="0"/>
              </a:spcAft>
              <a:buClr>
                <a:schemeClr val="accent1"/>
              </a:buClr>
              <a:buSzPts val="1800"/>
              <a:buNone/>
              <a:defRPr sz="1800">
                <a:solidFill>
                  <a:schemeClr val="accent1"/>
                </a:solidFill>
              </a:defRPr>
            </a:lvl9pPr>
          </a:lstStyle>
          <a:p>
            <a:r>
              <a:t>xx%</a:t>
            </a:r>
          </a:p>
        </p:txBody>
      </p:sp>
      <p:sp>
        <p:nvSpPr>
          <p:cNvPr id="22" name="Google Shape;22;p4"/>
          <p:cNvSpPr txBox="1"/>
          <p:nvPr>
            <p:ph idx="7" type="ctrTitle"/>
          </p:nvPr>
        </p:nvSpPr>
        <p:spPr>
          <a:xfrm>
            <a:off x="1096000" y="2581934"/>
            <a:ext cx="3913500" cy="3900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None/>
              <a:defRPr sz="1800">
                <a:solidFill>
                  <a:schemeClr val="accent1"/>
                </a:solidFill>
              </a:defRPr>
            </a:lvl2pPr>
            <a:lvl3pPr lvl="2" rtl="0">
              <a:spcBef>
                <a:spcPts val="0"/>
              </a:spcBef>
              <a:spcAft>
                <a:spcPts val="0"/>
              </a:spcAft>
              <a:buClr>
                <a:schemeClr val="accent1"/>
              </a:buClr>
              <a:buSzPts val="1800"/>
              <a:buNone/>
              <a:defRPr sz="1800">
                <a:solidFill>
                  <a:schemeClr val="accent1"/>
                </a:solidFill>
              </a:defRPr>
            </a:lvl3pPr>
            <a:lvl4pPr lvl="3" rtl="0">
              <a:spcBef>
                <a:spcPts val="0"/>
              </a:spcBef>
              <a:spcAft>
                <a:spcPts val="0"/>
              </a:spcAft>
              <a:buClr>
                <a:schemeClr val="accent1"/>
              </a:buClr>
              <a:buSzPts val="1800"/>
              <a:buNone/>
              <a:defRPr sz="1800">
                <a:solidFill>
                  <a:schemeClr val="accent1"/>
                </a:solidFill>
              </a:defRPr>
            </a:lvl4pPr>
            <a:lvl5pPr lvl="4" rtl="0">
              <a:spcBef>
                <a:spcPts val="0"/>
              </a:spcBef>
              <a:spcAft>
                <a:spcPts val="0"/>
              </a:spcAft>
              <a:buClr>
                <a:schemeClr val="accent1"/>
              </a:buClr>
              <a:buSzPts val="1800"/>
              <a:buNone/>
              <a:defRPr sz="1800">
                <a:solidFill>
                  <a:schemeClr val="accent1"/>
                </a:solidFill>
              </a:defRPr>
            </a:lvl5pPr>
            <a:lvl6pPr lvl="5" rtl="0">
              <a:spcBef>
                <a:spcPts val="0"/>
              </a:spcBef>
              <a:spcAft>
                <a:spcPts val="0"/>
              </a:spcAft>
              <a:buClr>
                <a:schemeClr val="accent1"/>
              </a:buClr>
              <a:buSzPts val="1800"/>
              <a:buNone/>
              <a:defRPr sz="1800">
                <a:solidFill>
                  <a:schemeClr val="accent1"/>
                </a:solidFill>
              </a:defRPr>
            </a:lvl6pPr>
            <a:lvl7pPr lvl="6" rtl="0">
              <a:spcBef>
                <a:spcPts val="0"/>
              </a:spcBef>
              <a:spcAft>
                <a:spcPts val="0"/>
              </a:spcAft>
              <a:buClr>
                <a:schemeClr val="accent1"/>
              </a:buClr>
              <a:buSzPts val="1800"/>
              <a:buNone/>
              <a:defRPr sz="1800">
                <a:solidFill>
                  <a:schemeClr val="accent1"/>
                </a:solidFill>
              </a:defRPr>
            </a:lvl7pPr>
            <a:lvl8pPr lvl="7" rtl="0">
              <a:spcBef>
                <a:spcPts val="0"/>
              </a:spcBef>
              <a:spcAft>
                <a:spcPts val="0"/>
              </a:spcAft>
              <a:buClr>
                <a:schemeClr val="accent1"/>
              </a:buClr>
              <a:buSzPts val="1800"/>
              <a:buNone/>
              <a:defRPr sz="1800">
                <a:solidFill>
                  <a:schemeClr val="accent1"/>
                </a:solidFill>
              </a:defRPr>
            </a:lvl8pPr>
            <a:lvl9pPr lvl="8" rtl="0">
              <a:spcBef>
                <a:spcPts val="0"/>
              </a:spcBef>
              <a:spcAft>
                <a:spcPts val="0"/>
              </a:spcAft>
              <a:buClr>
                <a:schemeClr val="accent1"/>
              </a:buClr>
              <a:buSzPts val="1800"/>
              <a:buNone/>
              <a:defRPr sz="1800">
                <a:solidFill>
                  <a:schemeClr val="accent1"/>
                </a:solidFill>
              </a:defRPr>
            </a:lvl9pPr>
          </a:lstStyle>
          <a:p/>
        </p:txBody>
      </p:sp>
      <p:sp>
        <p:nvSpPr>
          <p:cNvPr id="23" name="Google Shape;23;p4"/>
          <p:cNvSpPr txBox="1"/>
          <p:nvPr>
            <p:ph idx="8" type="subTitle"/>
          </p:nvPr>
        </p:nvSpPr>
        <p:spPr>
          <a:xfrm>
            <a:off x="1096005" y="2882784"/>
            <a:ext cx="2343000" cy="390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rgbClr val="005375"/>
              </a:buClr>
              <a:buSzPts val="1100"/>
              <a:buNone/>
              <a:defRPr sz="1100">
                <a:solidFill>
                  <a:srgbClr val="005375"/>
                </a:solidFill>
              </a:defRPr>
            </a:lvl1pPr>
            <a:lvl2pPr lvl="1" rtl="0">
              <a:lnSpc>
                <a:spcPct val="100000"/>
              </a:lnSpc>
              <a:spcBef>
                <a:spcPts val="0"/>
              </a:spcBef>
              <a:spcAft>
                <a:spcPts val="0"/>
              </a:spcAft>
              <a:buClr>
                <a:srgbClr val="005375"/>
              </a:buClr>
              <a:buSzPts val="2800"/>
              <a:buNone/>
              <a:defRPr sz="2800">
                <a:solidFill>
                  <a:srgbClr val="005375"/>
                </a:solidFill>
              </a:defRPr>
            </a:lvl2pPr>
            <a:lvl3pPr lvl="2" rtl="0">
              <a:lnSpc>
                <a:spcPct val="100000"/>
              </a:lnSpc>
              <a:spcBef>
                <a:spcPts val="0"/>
              </a:spcBef>
              <a:spcAft>
                <a:spcPts val="0"/>
              </a:spcAft>
              <a:buClr>
                <a:srgbClr val="005375"/>
              </a:buClr>
              <a:buSzPts val="2800"/>
              <a:buNone/>
              <a:defRPr sz="2800">
                <a:solidFill>
                  <a:srgbClr val="005375"/>
                </a:solidFill>
              </a:defRPr>
            </a:lvl3pPr>
            <a:lvl4pPr lvl="3" rtl="0">
              <a:lnSpc>
                <a:spcPct val="100000"/>
              </a:lnSpc>
              <a:spcBef>
                <a:spcPts val="0"/>
              </a:spcBef>
              <a:spcAft>
                <a:spcPts val="0"/>
              </a:spcAft>
              <a:buClr>
                <a:srgbClr val="005375"/>
              </a:buClr>
              <a:buSzPts val="2800"/>
              <a:buNone/>
              <a:defRPr sz="2800">
                <a:solidFill>
                  <a:srgbClr val="005375"/>
                </a:solidFill>
              </a:defRPr>
            </a:lvl4pPr>
            <a:lvl5pPr lvl="4" rtl="0">
              <a:lnSpc>
                <a:spcPct val="100000"/>
              </a:lnSpc>
              <a:spcBef>
                <a:spcPts val="0"/>
              </a:spcBef>
              <a:spcAft>
                <a:spcPts val="0"/>
              </a:spcAft>
              <a:buClr>
                <a:srgbClr val="005375"/>
              </a:buClr>
              <a:buSzPts val="2800"/>
              <a:buNone/>
              <a:defRPr sz="2800">
                <a:solidFill>
                  <a:srgbClr val="005375"/>
                </a:solidFill>
              </a:defRPr>
            </a:lvl5pPr>
            <a:lvl6pPr lvl="5" rtl="0">
              <a:lnSpc>
                <a:spcPct val="100000"/>
              </a:lnSpc>
              <a:spcBef>
                <a:spcPts val="0"/>
              </a:spcBef>
              <a:spcAft>
                <a:spcPts val="0"/>
              </a:spcAft>
              <a:buClr>
                <a:srgbClr val="005375"/>
              </a:buClr>
              <a:buSzPts val="2800"/>
              <a:buNone/>
              <a:defRPr sz="2800">
                <a:solidFill>
                  <a:srgbClr val="005375"/>
                </a:solidFill>
              </a:defRPr>
            </a:lvl6pPr>
            <a:lvl7pPr lvl="6" rtl="0">
              <a:lnSpc>
                <a:spcPct val="100000"/>
              </a:lnSpc>
              <a:spcBef>
                <a:spcPts val="0"/>
              </a:spcBef>
              <a:spcAft>
                <a:spcPts val="0"/>
              </a:spcAft>
              <a:buClr>
                <a:srgbClr val="005375"/>
              </a:buClr>
              <a:buSzPts val="2800"/>
              <a:buNone/>
              <a:defRPr sz="2800">
                <a:solidFill>
                  <a:srgbClr val="005375"/>
                </a:solidFill>
              </a:defRPr>
            </a:lvl7pPr>
            <a:lvl8pPr lvl="7" rtl="0">
              <a:lnSpc>
                <a:spcPct val="100000"/>
              </a:lnSpc>
              <a:spcBef>
                <a:spcPts val="0"/>
              </a:spcBef>
              <a:spcAft>
                <a:spcPts val="0"/>
              </a:spcAft>
              <a:buClr>
                <a:srgbClr val="005375"/>
              </a:buClr>
              <a:buSzPts val="2800"/>
              <a:buNone/>
              <a:defRPr sz="2800">
                <a:solidFill>
                  <a:srgbClr val="005375"/>
                </a:solidFill>
              </a:defRPr>
            </a:lvl8pPr>
            <a:lvl9pPr lvl="8" rtl="0">
              <a:lnSpc>
                <a:spcPct val="100000"/>
              </a:lnSpc>
              <a:spcBef>
                <a:spcPts val="0"/>
              </a:spcBef>
              <a:spcAft>
                <a:spcPts val="0"/>
              </a:spcAft>
              <a:buClr>
                <a:srgbClr val="005375"/>
              </a:buClr>
              <a:buSzPts val="2800"/>
              <a:buNone/>
              <a:defRPr sz="2800">
                <a:solidFill>
                  <a:srgbClr val="005375"/>
                </a:solidFill>
              </a:defRPr>
            </a:lvl9pPr>
          </a:lstStyle>
          <a:p/>
        </p:txBody>
      </p:sp>
      <p:sp>
        <p:nvSpPr>
          <p:cNvPr id="24" name="Google Shape;24;p4"/>
          <p:cNvSpPr txBox="1"/>
          <p:nvPr>
            <p:ph hasCustomPrompt="1" idx="9" type="title"/>
          </p:nvPr>
        </p:nvSpPr>
        <p:spPr>
          <a:xfrm>
            <a:off x="198703" y="3270643"/>
            <a:ext cx="833700" cy="390000"/>
          </a:xfrm>
          <a:prstGeom prst="rect">
            <a:avLst/>
          </a:prstGeom>
        </p:spPr>
        <p:txBody>
          <a:bodyPr anchorCtr="0" anchor="ctr" bIns="91425" lIns="91425" spcFirstLastPara="1" rIns="91425" wrap="square" tIns="91425">
            <a:noAutofit/>
          </a:bodyPr>
          <a:lstStyle>
            <a:lvl1pPr lvl="0" rtl="0" algn="r">
              <a:spcBef>
                <a:spcPts val="0"/>
              </a:spcBef>
              <a:spcAft>
                <a:spcPts val="0"/>
              </a:spcAft>
              <a:buClr>
                <a:schemeClr val="accent1"/>
              </a:buClr>
              <a:buSzPts val="1800"/>
              <a:buNone/>
              <a:defRPr sz="1800">
                <a:solidFill>
                  <a:schemeClr val="accent1"/>
                </a:solidFill>
              </a:defRPr>
            </a:lvl1pPr>
            <a:lvl2pPr lvl="1" rtl="0" algn="ctr">
              <a:spcBef>
                <a:spcPts val="0"/>
              </a:spcBef>
              <a:spcAft>
                <a:spcPts val="0"/>
              </a:spcAft>
              <a:buClr>
                <a:schemeClr val="accent1"/>
              </a:buClr>
              <a:buSzPts val="1800"/>
              <a:buNone/>
              <a:defRPr sz="1800">
                <a:solidFill>
                  <a:schemeClr val="accent1"/>
                </a:solidFill>
              </a:defRPr>
            </a:lvl2pPr>
            <a:lvl3pPr lvl="2" rtl="0" algn="ctr">
              <a:spcBef>
                <a:spcPts val="0"/>
              </a:spcBef>
              <a:spcAft>
                <a:spcPts val="0"/>
              </a:spcAft>
              <a:buClr>
                <a:schemeClr val="accent1"/>
              </a:buClr>
              <a:buSzPts val="1800"/>
              <a:buNone/>
              <a:defRPr sz="1800">
                <a:solidFill>
                  <a:schemeClr val="accent1"/>
                </a:solidFill>
              </a:defRPr>
            </a:lvl3pPr>
            <a:lvl4pPr lvl="3" rtl="0" algn="ctr">
              <a:spcBef>
                <a:spcPts val="0"/>
              </a:spcBef>
              <a:spcAft>
                <a:spcPts val="0"/>
              </a:spcAft>
              <a:buClr>
                <a:schemeClr val="accent1"/>
              </a:buClr>
              <a:buSzPts val="1800"/>
              <a:buNone/>
              <a:defRPr sz="1800">
                <a:solidFill>
                  <a:schemeClr val="accent1"/>
                </a:solidFill>
              </a:defRPr>
            </a:lvl4pPr>
            <a:lvl5pPr lvl="4" rtl="0" algn="ctr">
              <a:spcBef>
                <a:spcPts val="0"/>
              </a:spcBef>
              <a:spcAft>
                <a:spcPts val="0"/>
              </a:spcAft>
              <a:buClr>
                <a:schemeClr val="accent1"/>
              </a:buClr>
              <a:buSzPts val="1800"/>
              <a:buNone/>
              <a:defRPr sz="1800">
                <a:solidFill>
                  <a:schemeClr val="accent1"/>
                </a:solidFill>
              </a:defRPr>
            </a:lvl5pPr>
            <a:lvl6pPr lvl="5" rtl="0" algn="ctr">
              <a:spcBef>
                <a:spcPts val="0"/>
              </a:spcBef>
              <a:spcAft>
                <a:spcPts val="0"/>
              </a:spcAft>
              <a:buClr>
                <a:schemeClr val="accent1"/>
              </a:buClr>
              <a:buSzPts val="1800"/>
              <a:buNone/>
              <a:defRPr sz="1800">
                <a:solidFill>
                  <a:schemeClr val="accent1"/>
                </a:solidFill>
              </a:defRPr>
            </a:lvl6pPr>
            <a:lvl7pPr lvl="6" rtl="0" algn="ctr">
              <a:spcBef>
                <a:spcPts val="0"/>
              </a:spcBef>
              <a:spcAft>
                <a:spcPts val="0"/>
              </a:spcAft>
              <a:buClr>
                <a:schemeClr val="accent1"/>
              </a:buClr>
              <a:buSzPts val="1800"/>
              <a:buNone/>
              <a:defRPr sz="1800">
                <a:solidFill>
                  <a:schemeClr val="accent1"/>
                </a:solidFill>
              </a:defRPr>
            </a:lvl7pPr>
            <a:lvl8pPr lvl="7" rtl="0" algn="ctr">
              <a:spcBef>
                <a:spcPts val="0"/>
              </a:spcBef>
              <a:spcAft>
                <a:spcPts val="0"/>
              </a:spcAft>
              <a:buClr>
                <a:schemeClr val="accent1"/>
              </a:buClr>
              <a:buSzPts val="1800"/>
              <a:buNone/>
              <a:defRPr sz="1800">
                <a:solidFill>
                  <a:schemeClr val="accent1"/>
                </a:solidFill>
              </a:defRPr>
            </a:lvl8pPr>
            <a:lvl9pPr lvl="8" rtl="0" algn="ctr">
              <a:spcBef>
                <a:spcPts val="0"/>
              </a:spcBef>
              <a:spcAft>
                <a:spcPts val="0"/>
              </a:spcAft>
              <a:buClr>
                <a:schemeClr val="accent1"/>
              </a:buClr>
              <a:buSzPts val="1800"/>
              <a:buNone/>
              <a:defRPr sz="1800">
                <a:solidFill>
                  <a:schemeClr val="accent1"/>
                </a:solidFill>
              </a:defRPr>
            </a:lvl9pPr>
          </a:lstStyle>
          <a:p>
            <a:r>
              <a:t>xx%</a:t>
            </a:r>
          </a:p>
        </p:txBody>
      </p:sp>
      <p:sp>
        <p:nvSpPr>
          <p:cNvPr id="25" name="Google Shape;25;p4"/>
          <p:cNvSpPr txBox="1"/>
          <p:nvPr>
            <p:ph idx="13" type="ctrTitle"/>
          </p:nvPr>
        </p:nvSpPr>
        <p:spPr>
          <a:xfrm>
            <a:off x="1096000" y="3270639"/>
            <a:ext cx="3913500" cy="3900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None/>
              <a:defRPr sz="1800">
                <a:solidFill>
                  <a:schemeClr val="accent1"/>
                </a:solidFill>
              </a:defRPr>
            </a:lvl2pPr>
            <a:lvl3pPr lvl="2" rtl="0">
              <a:spcBef>
                <a:spcPts val="0"/>
              </a:spcBef>
              <a:spcAft>
                <a:spcPts val="0"/>
              </a:spcAft>
              <a:buClr>
                <a:schemeClr val="accent1"/>
              </a:buClr>
              <a:buSzPts val="1800"/>
              <a:buNone/>
              <a:defRPr sz="1800">
                <a:solidFill>
                  <a:schemeClr val="accent1"/>
                </a:solidFill>
              </a:defRPr>
            </a:lvl3pPr>
            <a:lvl4pPr lvl="3" rtl="0">
              <a:spcBef>
                <a:spcPts val="0"/>
              </a:spcBef>
              <a:spcAft>
                <a:spcPts val="0"/>
              </a:spcAft>
              <a:buClr>
                <a:schemeClr val="accent1"/>
              </a:buClr>
              <a:buSzPts val="1800"/>
              <a:buNone/>
              <a:defRPr sz="1800">
                <a:solidFill>
                  <a:schemeClr val="accent1"/>
                </a:solidFill>
              </a:defRPr>
            </a:lvl4pPr>
            <a:lvl5pPr lvl="4" rtl="0">
              <a:spcBef>
                <a:spcPts val="0"/>
              </a:spcBef>
              <a:spcAft>
                <a:spcPts val="0"/>
              </a:spcAft>
              <a:buClr>
                <a:schemeClr val="accent1"/>
              </a:buClr>
              <a:buSzPts val="1800"/>
              <a:buNone/>
              <a:defRPr sz="1800">
                <a:solidFill>
                  <a:schemeClr val="accent1"/>
                </a:solidFill>
              </a:defRPr>
            </a:lvl5pPr>
            <a:lvl6pPr lvl="5" rtl="0">
              <a:spcBef>
                <a:spcPts val="0"/>
              </a:spcBef>
              <a:spcAft>
                <a:spcPts val="0"/>
              </a:spcAft>
              <a:buClr>
                <a:schemeClr val="accent1"/>
              </a:buClr>
              <a:buSzPts val="1800"/>
              <a:buNone/>
              <a:defRPr sz="1800">
                <a:solidFill>
                  <a:schemeClr val="accent1"/>
                </a:solidFill>
              </a:defRPr>
            </a:lvl6pPr>
            <a:lvl7pPr lvl="6" rtl="0">
              <a:spcBef>
                <a:spcPts val="0"/>
              </a:spcBef>
              <a:spcAft>
                <a:spcPts val="0"/>
              </a:spcAft>
              <a:buClr>
                <a:schemeClr val="accent1"/>
              </a:buClr>
              <a:buSzPts val="1800"/>
              <a:buNone/>
              <a:defRPr sz="1800">
                <a:solidFill>
                  <a:schemeClr val="accent1"/>
                </a:solidFill>
              </a:defRPr>
            </a:lvl7pPr>
            <a:lvl8pPr lvl="7" rtl="0">
              <a:spcBef>
                <a:spcPts val="0"/>
              </a:spcBef>
              <a:spcAft>
                <a:spcPts val="0"/>
              </a:spcAft>
              <a:buClr>
                <a:schemeClr val="accent1"/>
              </a:buClr>
              <a:buSzPts val="1800"/>
              <a:buNone/>
              <a:defRPr sz="1800">
                <a:solidFill>
                  <a:schemeClr val="accent1"/>
                </a:solidFill>
              </a:defRPr>
            </a:lvl8pPr>
            <a:lvl9pPr lvl="8" rtl="0">
              <a:spcBef>
                <a:spcPts val="0"/>
              </a:spcBef>
              <a:spcAft>
                <a:spcPts val="0"/>
              </a:spcAft>
              <a:buClr>
                <a:schemeClr val="accent1"/>
              </a:buClr>
              <a:buSzPts val="1800"/>
              <a:buNone/>
              <a:defRPr sz="1800">
                <a:solidFill>
                  <a:schemeClr val="accent1"/>
                </a:solidFill>
              </a:defRPr>
            </a:lvl9pPr>
          </a:lstStyle>
          <a:p/>
        </p:txBody>
      </p:sp>
      <p:sp>
        <p:nvSpPr>
          <p:cNvPr id="26" name="Google Shape;26;p4"/>
          <p:cNvSpPr txBox="1"/>
          <p:nvPr>
            <p:ph idx="14" type="subTitle"/>
          </p:nvPr>
        </p:nvSpPr>
        <p:spPr>
          <a:xfrm>
            <a:off x="1096005" y="3571489"/>
            <a:ext cx="2343000" cy="390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rgbClr val="005375"/>
              </a:buClr>
              <a:buSzPts val="1100"/>
              <a:buNone/>
              <a:defRPr sz="1100">
                <a:solidFill>
                  <a:srgbClr val="005375"/>
                </a:solidFill>
              </a:defRPr>
            </a:lvl1pPr>
            <a:lvl2pPr lvl="1" rtl="0">
              <a:lnSpc>
                <a:spcPct val="100000"/>
              </a:lnSpc>
              <a:spcBef>
                <a:spcPts val="0"/>
              </a:spcBef>
              <a:spcAft>
                <a:spcPts val="0"/>
              </a:spcAft>
              <a:buClr>
                <a:srgbClr val="005375"/>
              </a:buClr>
              <a:buSzPts val="2800"/>
              <a:buNone/>
              <a:defRPr sz="2800">
                <a:solidFill>
                  <a:srgbClr val="005375"/>
                </a:solidFill>
              </a:defRPr>
            </a:lvl2pPr>
            <a:lvl3pPr lvl="2" rtl="0">
              <a:lnSpc>
                <a:spcPct val="100000"/>
              </a:lnSpc>
              <a:spcBef>
                <a:spcPts val="0"/>
              </a:spcBef>
              <a:spcAft>
                <a:spcPts val="0"/>
              </a:spcAft>
              <a:buClr>
                <a:srgbClr val="005375"/>
              </a:buClr>
              <a:buSzPts val="2800"/>
              <a:buNone/>
              <a:defRPr sz="2800">
                <a:solidFill>
                  <a:srgbClr val="005375"/>
                </a:solidFill>
              </a:defRPr>
            </a:lvl3pPr>
            <a:lvl4pPr lvl="3" rtl="0">
              <a:lnSpc>
                <a:spcPct val="100000"/>
              </a:lnSpc>
              <a:spcBef>
                <a:spcPts val="0"/>
              </a:spcBef>
              <a:spcAft>
                <a:spcPts val="0"/>
              </a:spcAft>
              <a:buClr>
                <a:srgbClr val="005375"/>
              </a:buClr>
              <a:buSzPts val="2800"/>
              <a:buNone/>
              <a:defRPr sz="2800">
                <a:solidFill>
                  <a:srgbClr val="005375"/>
                </a:solidFill>
              </a:defRPr>
            </a:lvl4pPr>
            <a:lvl5pPr lvl="4" rtl="0">
              <a:lnSpc>
                <a:spcPct val="100000"/>
              </a:lnSpc>
              <a:spcBef>
                <a:spcPts val="0"/>
              </a:spcBef>
              <a:spcAft>
                <a:spcPts val="0"/>
              </a:spcAft>
              <a:buClr>
                <a:srgbClr val="005375"/>
              </a:buClr>
              <a:buSzPts val="2800"/>
              <a:buNone/>
              <a:defRPr sz="2800">
                <a:solidFill>
                  <a:srgbClr val="005375"/>
                </a:solidFill>
              </a:defRPr>
            </a:lvl5pPr>
            <a:lvl6pPr lvl="5" rtl="0">
              <a:lnSpc>
                <a:spcPct val="100000"/>
              </a:lnSpc>
              <a:spcBef>
                <a:spcPts val="0"/>
              </a:spcBef>
              <a:spcAft>
                <a:spcPts val="0"/>
              </a:spcAft>
              <a:buClr>
                <a:srgbClr val="005375"/>
              </a:buClr>
              <a:buSzPts val="2800"/>
              <a:buNone/>
              <a:defRPr sz="2800">
                <a:solidFill>
                  <a:srgbClr val="005375"/>
                </a:solidFill>
              </a:defRPr>
            </a:lvl6pPr>
            <a:lvl7pPr lvl="6" rtl="0">
              <a:lnSpc>
                <a:spcPct val="100000"/>
              </a:lnSpc>
              <a:spcBef>
                <a:spcPts val="0"/>
              </a:spcBef>
              <a:spcAft>
                <a:spcPts val="0"/>
              </a:spcAft>
              <a:buClr>
                <a:srgbClr val="005375"/>
              </a:buClr>
              <a:buSzPts val="2800"/>
              <a:buNone/>
              <a:defRPr sz="2800">
                <a:solidFill>
                  <a:srgbClr val="005375"/>
                </a:solidFill>
              </a:defRPr>
            </a:lvl7pPr>
            <a:lvl8pPr lvl="7" rtl="0">
              <a:lnSpc>
                <a:spcPct val="100000"/>
              </a:lnSpc>
              <a:spcBef>
                <a:spcPts val="0"/>
              </a:spcBef>
              <a:spcAft>
                <a:spcPts val="0"/>
              </a:spcAft>
              <a:buClr>
                <a:srgbClr val="005375"/>
              </a:buClr>
              <a:buSzPts val="2800"/>
              <a:buNone/>
              <a:defRPr sz="2800">
                <a:solidFill>
                  <a:srgbClr val="005375"/>
                </a:solidFill>
              </a:defRPr>
            </a:lvl8pPr>
            <a:lvl9pPr lvl="8" rtl="0">
              <a:lnSpc>
                <a:spcPct val="100000"/>
              </a:lnSpc>
              <a:spcBef>
                <a:spcPts val="0"/>
              </a:spcBef>
              <a:spcAft>
                <a:spcPts val="0"/>
              </a:spcAft>
              <a:buClr>
                <a:srgbClr val="005375"/>
              </a:buClr>
              <a:buSzPts val="2800"/>
              <a:buNone/>
              <a:defRPr sz="2800">
                <a:solidFill>
                  <a:srgbClr val="005375"/>
                </a:solidFill>
              </a:defRPr>
            </a:lvl9pPr>
          </a:lstStyle>
          <a:p/>
        </p:txBody>
      </p:sp>
      <p:sp>
        <p:nvSpPr>
          <p:cNvPr id="27" name="Google Shape;27;p4"/>
          <p:cNvSpPr txBox="1"/>
          <p:nvPr>
            <p:ph hasCustomPrompt="1" idx="15" type="title"/>
          </p:nvPr>
        </p:nvSpPr>
        <p:spPr>
          <a:xfrm>
            <a:off x="198703" y="3959349"/>
            <a:ext cx="833700" cy="390000"/>
          </a:xfrm>
          <a:prstGeom prst="rect">
            <a:avLst/>
          </a:prstGeom>
        </p:spPr>
        <p:txBody>
          <a:bodyPr anchorCtr="0" anchor="ctr" bIns="91425" lIns="91425" spcFirstLastPara="1" rIns="91425" wrap="square" tIns="91425">
            <a:noAutofit/>
          </a:bodyPr>
          <a:lstStyle>
            <a:lvl1pPr lvl="0" rtl="0" algn="r">
              <a:spcBef>
                <a:spcPts val="0"/>
              </a:spcBef>
              <a:spcAft>
                <a:spcPts val="0"/>
              </a:spcAft>
              <a:buClr>
                <a:schemeClr val="accent1"/>
              </a:buClr>
              <a:buSzPts val="1800"/>
              <a:buNone/>
              <a:defRPr sz="1800">
                <a:solidFill>
                  <a:schemeClr val="accent1"/>
                </a:solidFill>
              </a:defRPr>
            </a:lvl1pPr>
            <a:lvl2pPr lvl="1" rtl="0" algn="ctr">
              <a:spcBef>
                <a:spcPts val="0"/>
              </a:spcBef>
              <a:spcAft>
                <a:spcPts val="0"/>
              </a:spcAft>
              <a:buClr>
                <a:schemeClr val="accent1"/>
              </a:buClr>
              <a:buSzPts val="1800"/>
              <a:buNone/>
              <a:defRPr sz="1800">
                <a:solidFill>
                  <a:schemeClr val="accent1"/>
                </a:solidFill>
              </a:defRPr>
            </a:lvl2pPr>
            <a:lvl3pPr lvl="2" rtl="0" algn="ctr">
              <a:spcBef>
                <a:spcPts val="0"/>
              </a:spcBef>
              <a:spcAft>
                <a:spcPts val="0"/>
              </a:spcAft>
              <a:buClr>
                <a:schemeClr val="accent1"/>
              </a:buClr>
              <a:buSzPts val="1800"/>
              <a:buNone/>
              <a:defRPr sz="1800">
                <a:solidFill>
                  <a:schemeClr val="accent1"/>
                </a:solidFill>
              </a:defRPr>
            </a:lvl3pPr>
            <a:lvl4pPr lvl="3" rtl="0" algn="ctr">
              <a:spcBef>
                <a:spcPts val="0"/>
              </a:spcBef>
              <a:spcAft>
                <a:spcPts val="0"/>
              </a:spcAft>
              <a:buClr>
                <a:schemeClr val="accent1"/>
              </a:buClr>
              <a:buSzPts val="1800"/>
              <a:buNone/>
              <a:defRPr sz="1800">
                <a:solidFill>
                  <a:schemeClr val="accent1"/>
                </a:solidFill>
              </a:defRPr>
            </a:lvl4pPr>
            <a:lvl5pPr lvl="4" rtl="0" algn="ctr">
              <a:spcBef>
                <a:spcPts val="0"/>
              </a:spcBef>
              <a:spcAft>
                <a:spcPts val="0"/>
              </a:spcAft>
              <a:buClr>
                <a:schemeClr val="accent1"/>
              </a:buClr>
              <a:buSzPts val="1800"/>
              <a:buNone/>
              <a:defRPr sz="1800">
                <a:solidFill>
                  <a:schemeClr val="accent1"/>
                </a:solidFill>
              </a:defRPr>
            </a:lvl5pPr>
            <a:lvl6pPr lvl="5" rtl="0" algn="ctr">
              <a:spcBef>
                <a:spcPts val="0"/>
              </a:spcBef>
              <a:spcAft>
                <a:spcPts val="0"/>
              </a:spcAft>
              <a:buClr>
                <a:schemeClr val="accent1"/>
              </a:buClr>
              <a:buSzPts val="1800"/>
              <a:buNone/>
              <a:defRPr sz="1800">
                <a:solidFill>
                  <a:schemeClr val="accent1"/>
                </a:solidFill>
              </a:defRPr>
            </a:lvl6pPr>
            <a:lvl7pPr lvl="6" rtl="0" algn="ctr">
              <a:spcBef>
                <a:spcPts val="0"/>
              </a:spcBef>
              <a:spcAft>
                <a:spcPts val="0"/>
              </a:spcAft>
              <a:buClr>
                <a:schemeClr val="accent1"/>
              </a:buClr>
              <a:buSzPts val="1800"/>
              <a:buNone/>
              <a:defRPr sz="1800">
                <a:solidFill>
                  <a:schemeClr val="accent1"/>
                </a:solidFill>
              </a:defRPr>
            </a:lvl7pPr>
            <a:lvl8pPr lvl="7" rtl="0" algn="ctr">
              <a:spcBef>
                <a:spcPts val="0"/>
              </a:spcBef>
              <a:spcAft>
                <a:spcPts val="0"/>
              </a:spcAft>
              <a:buClr>
                <a:schemeClr val="accent1"/>
              </a:buClr>
              <a:buSzPts val="1800"/>
              <a:buNone/>
              <a:defRPr sz="1800">
                <a:solidFill>
                  <a:schemeClr val="accent1"/>
                </a:solidFill>
              </a:defRPr>
            </a:lvl8pPr>
            <a:lvl9pPr lvl="8" rtl="0" algn="ctr">
              <a:spcBef>
                <a:spcPts val="0"/>
              </a:spcBef>
              <a:spcAft>
                <a:spcPts val="0"/>
              </a:spcAft>
              <a:buClr>
                <a:schemeClr val="accent1"/>
              </a:buClr>
              <a:buSzPts val="1800"/>
              <a:buNone/>
              <a:defRPr sz="1800">
                <a:solidFill>
                  <a:schemeClr val="accent1"/>
                </a:solidFill>
              </a:defRPr>
            </a:lvl9pPr>
          </a:lstStyle>
          <a:p>
            <a:r>
              <a:t>xx%</a:t>
            </a:r>
          </a:p>
        </p:txBody>
      </p:sp>
      <p:sp>
        <p:nvSpPr>
          <p:cNvPr id="28" name="Google Shape;28;p4"/>
          <p:cNvSpPr txBox="1"/>
          <p:nvPr>
            <p:ph idx="16" type="ctrTitle"/>
          </p:nvPr>
        </p:nvSpPr>
        <p:spPr>
          <a:xfrm>
            <a:off x="1096000" y="3959343"/>
            <a:ext cx="3913500" cy="3900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None/>
              <a:defRPr sz="1800">
                <a:solidFill>
                  <a:schemeClr val="accent1"/>
                </a:solidFill>
              </a:defRPr>
            </a:lvl2pPr>
            <a:lvl3pPr lvl="2" rtl="0">
              <a:spcBef>
                <a:spcPts val="0"/>
              </a:spcBef>
              <a:spcAft>
                <a:spcPts val="0"/>
              </a:spcAft>
              <a:buClr>
                <a:schemeClr val="accent1"/>
              </a:buClr>
              <a:buSzPts val="1800"/>
              <a:buNone/>
              <a:defRPr sz="1800">
                <a:solidFill>
                  <a:schemeClr val="accent1"/>
                </a:solidFill>
              </a:defRPr>
            </a:lvl3pPr>
            <a:lvl4pPr lvl="3" rtl="0">
              <a:spcBef>
                <a:spcPts val="0"/>
              </a:spcBef>
              <a:spcAft>
                <a:spcPts val="0"/>
              </a:spcAft>
              <a:buClr>
                <a:schemeClr val="accent1"/>
              </a:buClr>
              <a:buSzPts val="1800"/>
              <a:buNone/>
              <a:defRPr sz="1800">
                <a:solidFill>
                  <a:schemeClr val="accent1"/>
                </a:solidFill>
              </a:defRPr>
            </a:lvl4pPr>
            <a:lvl5pPr lvl="4" rtl="0">
              <a:spcBef>
                <a:spcPts val="0"/>
              </a:spcBef>
              <a:spcAft>
                <a:spcPts val="0"/>
              </a:spcAft>
              <a:buClr>
                <a:schemeClr val="accent1"/>
              </a:buClr>
              <a:buSzPts val="1800"/>
              <a:buNone/>
              <a:defRPr sz="1800">
                <a:solidFill>
                  <a:schemeClr val="accent1"/>
                </a:solidFill>
              </a:defRPr>
            </a:lvl5pPr>
            <a:lvl6pPr lvl="5" rtl="0">
              <a:spcBef>
                <a:spcPts val="0"/>
              </a:spcBef>
              <a:spcAft>
                <a:spcPts val="0"/>
              </a:spcAft>
              <a:buClr>
                <a:schemeClr val="accent1"/>
              </a:buClr>
              <a:buSzPts val="1800"/>
              <a:buNone/>
              <a:defRPr sz="1800">
                <a:solidFill>
                  <a:schemeClr val="accent1"/>
                </a:solidFill>
              </a:defRPr>
            </a:lvl6pPr>
            <a:lvl7pPr lvl="6" rtl="0">
              <a:spcBef>
                <a:spcPts val="0"/>
              </a:spcBef>
              <a:spcAft>
                <a:spcPts val="0"/>
              </a:spcAft>
              <a:buClr>
                <a:schemeClr val="accent1"/>
              </a:buClr>
              <a:buSzPts val="1800"/>
              <a:buNone/>
              <a:defRPr sz="1800">
                <a:solidFill>
                  <a:schemeClr val="accent1"/>
                </a:solidFill>
              </a:defRPr>
            </a:lvl7pPr>
            <a:lvl8pPr lvl="7" rtl="0">
              <a:spcBef>
                <a:spcPts val="0"/>
              </a:spcBef>
              <a:spcAft>
                <a:spcPts val="0"/>
              </a:spcAft>
              <a:buClr>
                <a:schemeClr val="accent1"/>
              </a:buClr>
              <a:buSzPts val="1800"/>
              <a:buNone/>
              <a:defRPr sz="1800">
                <a:solidFill>
                  <a:schemeClr val="accent1"/>
                </a:solidFill>
              </a:defRPr>
            </a:lvl8pPr>
            <a:lvl9pPr lvl="8" rtl="0">
              <a:spcBef>
                <a:spcPts val="0"/>
              </a:spcBef>
              <a:spcAft>
                <a:spcPts val="0"/>
              </a:spcAft>
              <a:buClr>
                <a:schemeClr val="accent1"/>
              </a:buClr>
              <a:buSzPts val="1800"/>
              <a:buNone/>
              <a:defRPr sz="1800">
                <a:solidFill>
                  <a:schemeClr val="accent1"/>
                </a:solidFill>
              </a:defRPr>
            </a:lvl9pPr>
          </a:lstStyle>
          <a:p/>
        </p:txBody>
      </p:sp>
      <p:sp>
        <p:nvSpPr>
          <p:cNvPr id="29" name="Google Shape;29;p4"/>
          <p:cNvSpPr txBox="1"/>
          <p:nvPr>
            <p:ph idx="17" type="subTitle"/>
          </p:nvPr>
        </p:nvSpPr>
        <p:spPr>
          <a:xfrm>
            <a:off x="1096005" y="4260193"/>
            <a:ext cx="2343000" cy="390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rgbClr val="005375"/>
              </a:buClr>
              <a:buSzPts val="1100"/>
              <a:buNone/>
              <a:defRPr sz="1100">
                <a:solidFill>
                  <a:srgbClr val="005375"/>
                </a:solidFill>
              </a:defRPr>
            </a:lvl1pPr>
            <a:lvl2pPr lvl="1" rtl="0">
              <a:lnSpc>
                <a:spcPct val="100000"/>
              </a:lnSpc>
              <a:spcBef>
                <a:spcPts val="0"/>
              </a:spcBef>
              <a:spcAft>
                <a:spcPts val="0"/>
              </a:spcAft>
              <a:buClr>
                <a:srgbClr val="005375"/>
              </a:buClr>
              <a:buSzPts val="2800"/>
              <a:buNone/>
              <a:defRPr sz="2800">
                <a:solidFill>
                  <a:srgbClr val="005375"/>
                </a:solidFill>
              </a:defRPr>
            </a:lvl2pPr>
            <a:lvl3pPr lvl="2" rtl="0">
              <a:lnSpc>
                <a:spcPct val="100000"/>
              </a:lnSpc>
              <a:spcBef>
                <a:spcPts val="0"/>
              </a:spcBef>
              <a:spcAft>
                <a:spcPts val="0"/>
              </a:spcAft>
              <a:buClr>
                <a:srgbClr val="005375"/>
              </a:buClr>
              <a:buSzPts val="2800"/>
              <a:buNone/>
              <a:defRPr sz="2800">
                <a:solidFill>
                  <a:srgbClr val="005375"/>
                </a:solidFill>
              </a:defRPr>
            </a:lvl3pPr>
            <a:lvl4pPr lvl="3" rtl="0">
              <a:lnSpc>
                <a:spcPct val="100000"/>
              </a:lnSpc>
              <a:spcBef>
                <a:spcPts val="0"/>
              </a:spcBef>
              <a:spcAft>
                <a:spcPts val="0"/>
              </a:spcAft>
              <a:buClr>
                <a:srgbClr val="005375"/>
              </a:buClr>
              <a:buSzPts val="2800"/>
              <a:buNone/>
              <a:defRPr sz="2800">
                <a:solidFill>
                  <a:srgbClr val="005375"/>
                </a:solidFill>
              </a:defRPr>
            </a:lvl4pPr>
            <a:lvl5pPr lvl="4" rtl="0">
              <a:lnSpc>
                <a:spcPct val="100000"/>
              </a:lnSpc>
              <a:spcBef>
                <a:spcPts val="0"/>
              </a:spcBef>
              <a:spcAft>
                <a:spcPts val="0"/>
              </a:spcAft>
              <a:buClr>
                <a:srgbClr val="005375"/>
              </a:buClr>
              <a:buSzPts val="2800"/>
              <a:buNone/>
              <a:defRPr sz="2800">
                <a:solidFill>
                  <a:srgbClr val="005375"/>
                </a:solidFill>
              </a:defRPr>
            </a:lvl5pPr>
            <a:lvl6pPr lvl="5" rtl="0">
              <a:lnSpc>
                <a:spcPct val="100000"/>
              </a:lnSpc>
              <a:spcBef>
                <a:spcPts val="0"/>
              </a:spcBef>
              <a:spcAft>
                <a:spcPts val="0"/>
              </a:spcAft>
              <a:buClr>
                <a:srgbClr val="005375"/>
              </a:buClr>
              <a:buSzPts val="2800"/>
              <a:buNone/>
              <a:defRPr sz="2800">
                <a:solidFill>
                  <a:srgbClr val="005375"/>
                </a:solidFill>
              </a:defRPr>
            </a:lvl6pPr>
            <a:lvl7pPr lvl="6" rtl="0">
              <a:lnSpc>
                <a:spcPct val="100000"/>
              </a:lnSpc>
              <a:spcBef>
                <a:spcPts val="0"/>
              </a:spcBef>
              <a:spcAft>
                <a:spcPts val="0"/>
              </a:spcAft>
              <a:buClr>
                <a:srgbClr val="005375"/>
              </a:buClr>
              <a:buSzPts val="2800"/>
              <a:buNone/>
              <a:defRPr sz="2800">
                <a:solidFill>
                  <a:srgbClr val="005375"/>
                </a:solidFill>
              </a:defRPr>
            </a:lvl7pPr>
            <a:lvl8pPr lvl="7" rtl="0">
              <a:lnSpc>
                <a:spcPct val="100000"/>
              </a:lnSpc>
              <a:spcBef>
                <a:spcPts val="0"/>
              </a:spcBef>
              <a:spcAft>
                <a:spcPts val="0"/>
              </a:spcAft>
              <a:buClr>
                <a:srgbClr val="005375"/>
              </a:buClr>
              <a:buSzPts val="2800"/>
              <a:buNone/>
              <a:defRPr sz="2800">
                <a:solidFill>
                  <a:srgbClr val="005375"/>
                </a:solidFill>
              </a:defRPr>
            </a:lvl8pPr>
            <a:lvl9pPr lvl="8" rtl="0">
              <a:lnSpc>
                <a:spcPct val="100000"/>
              </a:lnSpc>
              <a:spcBef>
                <a:spcPts val="0"/>
              </a:spcBef>
              <a:spcAft>
                <a:spcPts val="0"/>
              </a:spcAft>
              <a:buClr>
                <a:srgbClr val="005375"/>
              </a:buClr>
              <a:buSzPts val="2800"/>
              <a:buNone/>
              <a:defRPr sz="2800">
                <a:solidFill>
                  <a:srgbClr val="005375"/>
                </a:solidFill>
              </a:defRPr>
            </a:lvl9pPr>
          </a:lstStyle>
          <a:p/>
        </p:txBody>
      </p:sp>
      <p:sp>
        <p:nvSpPr>
          <p:cNvPr id="30" name="Google Shape;30;p4"/>
          <p:cNvSpPr txBox="1"/>
          <p:nvPr>
            <p:ph idx="18" type="ctrTitle"/>
          </p:nvPr>
        </p:nvSpPr>
        <p:spPr>
          <a:xfrm>
            <a:off x="644125" y="619550"/>
            <a:ext cx="8065800" cy="3900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DC5641"/>
              </a:buClr>
              <a:buSzPts val="2400"/>
              <a:buNone/>
              <a:defRPr sz="2400">
                <a:solidFill>
                  <a:srgbClr val="DC5641"/>
                </a:solidFill>
              </a:defRPr>
            </a:lvl1pPr>
            <a:lvl2pPr lvl="1" rtl="0">
              <a:spcBef>
                <a:spcPts val="0"/>
              </a:spcBef>
              <a:spcAft>
                <a:spcPts val="0"/>
              </a:spcAft>
              <a:buClr>
                <a:srgbClr val="005375"/>
              </a:buClr>
              <a:buSzPts val="2400"/>
              <a:buNone/>
              <a:defRPr sz="2400">
                <a:solidFill>
                  <a:srgbClr val="005375"/>
                </a:solidFill>
              </a:defRPr>
            </a:lvl2pPr>
            <a:lvl3pPr lvl="2" rtl="0">
              <a:spcBef>
                <a:spcPts val="0"/>
              </a:spcBef>
              <a:spcAft>
                <a:spcPts val="0"/>
              </a:spcAft>
              <a:buClr>
                <a:srgbClr val="005375"/>
              </a:buClr>
              <a:buSzPts val="2400"/>
              <a:buNone/>
              <a:defRPr sz="2400">
                <a:solidFill>
                  <a:srgbClr val="005375"/>
                </a:solidFill>
              </a:defRPr>
            </a:lvl3pPr>
            <a:lvl4pPr lvl="3" rtl="0">
              <a:spcBef>
                <a:spcPts val="0"/>
              </a:spcBef>
              <a:spcAft>
                <a:spcPts val="0"/>
              </a:spcAft>
              <a:buClr>
                <a:srgbClr val="005375"/>
              </a:buClr>
              <a:buSzPts val="2400"/>
              <a:buNone/>
              <a:defRPr sz="2400">
                <a:solidFill>
                  <a:srgbClr val="005375"/>
                </a:solidFill>
              </a:defRPr>
            </a:lvl4pPr>
            <a:lvl5pPr lvl="4" rtl="0">
              <a:spcBef>
                <a:spcPts val="0"/>
              </a:spcBef>
              <a:spcAft>
                <a:spcPts val="0"/>
              </a:spcAft>
              <a:buClr>
                <a:srgbClr val="005375"/>
              </a:buClr>
              <a:buSzPts val="2400"/>
              <a:buNone/>
              <a:defRPr sz="2400">
                <a:solidFill>
                  <a:srgbClr val="005375"/>
                </a:solidFill>
              </a:defRPr>
            </a:lvl5pPr>
            <a:lvl6pPr lvl="5" rtl="0">
              <a:spcBef>
                <a:spcPts val="0"/>
              </a:spcBef>
              <a:spcAft>
                <a:spcPts val="0"/>
              </a:spcAft>
              <a:buClr>
                <a:srgbClr val="005375"/>
              </a:buClr>
              <a:buSzPts val="2400"/>
              <a:buNone/>
              <a:defRPr sz="2400">
                <a:solidFill>
                  <a:srgbClr val="005375"/>
                </a:solidFill>
              </a:defRPr>
            </a:lvl6pPr>
            <a:lvl7pPr lvl="6" rtl="0">
              <a:spcBef>
                <a:spcPts val="0"/>
              </a:spcBef>
              <a:spcAft>
                <a:spcPts val="0"/>
              </a:spcAft>
              <a:buClr>
                <a:srgbClr val="005375"/>
              </a:buClr>
              <a:buSzPts val="2400"/>
              <a:buNone/>
              <a:defRPr sz="2400">
                <a:solidFill>
                  <a:srgbClr val="005375"/>
                </a:solidFill>
              </a:defRPr>
            </a:lvl7pPr>
            <a:lvl8pPr lvl="7" rtl="0">
              <a:spcBef>
                <a:spcPts val="0"/>
              </a:spcBef>
              <a:spcAft>
                <a:spcPts val="0"/>
              </a:spcAft>
              <a:buClr>
                <a:srgbClr val="005375"/>
              </a:buClr>
              <a:buSzPts val="2400"/>
              <a:buNone/>
              <a:defRPr sz="2400">
                <a:solidFill>
                  <a:srgbClr val="005375"/>
                </a:solidFill>
              </a:defRPr>
            </a:lvl8pPr>
            <a:lvl9pPr lvl="8" rtl="0">
              <a:spcBef>
                <a:spcPts val="0"/>
              </a:spcBef>
              <a:spcAft>
                <a:spcPts val="0"/>
              </a:spcAft>
              <a:buClr>
                <a:srgbClr val="005375"/>
              </a:buClr>
              <a:buSzPts val="2400"/>
              <a:buNone/>
              <a:defRPr sz="2400">
                <a:solidFill>
                  <a:srgbClr val="005375"/>
                </a:solidFill>
              </a:defRPr>
            </a:lvl9pPr>
          </a:lstStyle>
          <a:p/>
        </p:txBody>
      </p:sp>
    </p:spTree>
  </p:cSld>
  <p:clrMapOvr>
    <a:masterClrMapping/>
  </p:clrMapOvr>
  <p:extLst>
    <p:ext uri="{DCECCB84-F9BA-43D5-87BE-67443E8EF086}">
      <p15:sldGuideLst>
        <p15:guide id="1" pos="454">
          <p15:clr>
            <a:srgbClr val="FA7B17"/>
          </p15:clr>
        </p15:guide>
        <p15:guide id="2" orient="horz" pos="454">
          <p15:clr>
            <a:srgbClr val="FA7B17"/>
          </p15:clr>
        </p15:guide>
      </p15:sldGuideLst>
    </p:ext>
  </p:extLst>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BIG_NUMBER_1_1">
    <p:spTree>
      <p:nvGrpSpPr>
        <p:cNvPr id="31" name="Shape 31"/>
        <p:cNvGrpSpPr/>
        <p:nvPr/>
      </p:nvGrpSpPr>
      <p:grpSpPr>
        <a:xfrm>
          <a:off x="0" y="0"/>
          <a:ext cx="0" cy="0"/>
          <a:chOff x="0" y="0"/>
          <a:chExt cx="0" cy="0"/>
        </a:xfrm>
      </p:grpSpPr>
      <p:sp>
        <p:nvSpPr>
          <p:cNvPr id="32" name="Google Shape;32;p5"/>
          <p:cNvSpPr txBox="1"/>
          <p:nvPr>
            <p:ph idx="1" type="subTitle"/>
          </p:nvPr>
        </p:nvSpPr>
        <p:spPr>
          <a:xfrm>
            <a:off x="948604" y="1955373"/>
            <a:ext cx="2826300" cy="2320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rgbClr val="005375"/>
              </a:buClr>
              <a:buSzPts val="1100"/>
              <a:buNone/>
              <a:defRPr sz="1100">
                <a:solidFill>
                  <a:srgbClr val="005375"/>
                </a:solidFill>
              </a:defRPr>
            </a:lvl1pPr>
            <a:lvl2pPr lvl="1" rtl="0">
              <a:lnSpc>
                <a:spcPct val="100000"/>
              </a:lnSpc>
              <a:spcBef>
                <a:spcPts val="0"/>
              </a:spcBef>
              <a:spcAft>
                <a:spcPts val="0"/>
              </a:spcAft>
              <a:buClr>
                <a:srgbClr val="005375"/>
              </a:buClr>
              <a:buSzPts val="2800"/>
              <a:buNone/>
              <a:defRPr sz="2800">
                <a:solidFill>
                  <a:srgbClr val="005375"/>
                </a:solidFill>
              </a:defRPr>
            </a:lvl2pPr>
            <a:lvl3pPr lvl="2" rtl="0">
              <a:lnSpc>
                <a:spcPct val="100000"/>
              </a:lnSpc>
              <a:spcBef>
                <a:spcPts val="0"/>
              </a:spcBef>
              <a:spcAft>
                <a:spcPts val="0"/>
              </a:spcAft>
              <a:buClr>
                <a:srgbClr val="005375"/>
              </a:buClr>
              <a:buSzPts val="2800"/>
              <a:buNone/>
              <a:defRPr sz="2800">
                <a:solidFill>
                  <a:srgbClr val="005375"/>
                </a:solidFill>
              </a:defRPr>
            </a:lvl3pPr>
            <a:lvl4pPr lvl="3" rtl="0">
              <a:lnSpc>
                <a:spcPct val="100000"/>
              </a:lnSpc>
              <a:spcBef>
                <a:spcPts val="0"/>
              </a:spcBef>
              <a:spcAft>
                <a:spcPts val="0"/>
              </a:spcAft>
              <a:buClr>
                <a:srgbClr val="005375"/>
              </a:buClr>
              <a:buSzPts val="2800"/>
              <a:buNone/>
              <a:defRPr sz="2800">
                <a:solidFill>
                  <a:srgbClr val="005375"/>
                </a:solidFill>
              </a:defRPr>
            </a:lvl4pPr>
            <a:lvl5pPr lvl="4" rtl="0">
              <a:lnSpc>
                <a:spcPct val="100000"/>
              </a:lnSpc>
              <a:spcBef>
                <a:spcPts val="0"/>
              </a:spcBef>
              <a:spcAft>
                <a:spcPts val="0"/>
              </a:spcAft>
              <a:buClr>
                <a:srgbClr val="005375"/>
              </a:buClr>
              <a:buSzPts val="2800"/>
              <a:buNone/>
              <a:defRPr sz="2800">
                <a:solidFill>
                  <a:srgbClr val="005375"/>
                </a:solidFill>
              </a:defRPr>
            </a:lvl5pPr>
            <a:lvl6pPr lvl="5" rtl="0">
              <a:lnSpc>
                <a:spcPct val="100000"/>
              </a:lnSpc>
              <a:spcBef>
                <a:spcPts val="0"/>
              </a:spcBef>
              <a:spcAft>
                <a:spcPts val="0"/>
              </a:spcAft>
              <a:buClr>
                <a:srgbClr val="005375"/>
              </a:buClr>
              <a:buSzPts val="2800"/>
              <a:buNone/>
              <a:defRPr sz="2800">
                <a:solidFill>
                  <a:srgbClr val="005375"/>
                </a:solidFill>
              </a:defRPr>
            </a:lvl6pPr>
            <a:lvl7pPr lvl="6" rtl="0">
              <a:lnSpc>
                <a:spcPct val="100000"/>
              </a:lnSpc>
              <a:spcBef>
                <a:spcPts val="0"/>
              </a:spcBef>
              <a:spcAft>
                <a:spcPts val="0"/>
              </a:spcAft>
              <a:buClr>
                <a:srgbClr val="005375"/>
              </a:buClr>
              <a:buSzPts val="2800"/>
              <a:buNone/>
              <a:defRPr sz="2800">
                <a:solidFill>
                  <a:srgbClr val="005375"/>
                </a:solidFill>
              </a:defRPr>
            </a:lvl7pPr>
            <a:lvl8pPr lvl="7" rtl="0">
              <a:lnSpc>
                <a:spcPct val="100000"/>
              </a:lnSpc>
              <a:spcBef>
                <a:spcPts val="0"/>
              </a:spcBef>
              <a:spcAft>
                <a:spcPts val="0"/>
              </a:spcAft>
              <a:buClr>
                <a:srgbClr val="005375"/>
              </a:buClr>
              <a:buSzPts val="2800"/>
              <a:buNone/>
              <a:defRPr sz="2800">
                <a:solidFill>
                  <a:srgbClr val="005375"/>
                </a:solidFill>
              </a:defRPr>
            </a:lvl8pPr>
            <a:lvl9pPr lvl="8" rtl="0">
              <a:lnSpc>
                <a:spcPct val="100000"/>
              </a:lnSpc>
              <a:spcBef>
                <a:spcPts val="0"/>
              </a:spcBef>
              <a:spcAft>
                <a:spcPts val="0"/>
              </a:spcAft>
              <a:buClr>
                <a:srgbClr val="005375"/>
              </a:buClr>
              <a:buSzPts val="2800"/>
              <a:buNone/>
              <a:defRPr sz="2800">
                <a:solidFill>
                  <a:srgbClr val="005375"/>
                </a:solidFill>
              </a:defRPr>
            </a:lvl9pPr>
          </a:lstStyle>
          <a:p/>
        </p:txBody>
      </p:sp>
      <p:sp>
        <p:nvSpPr>
          <p:cNvPr id="33" name="Google Shape;33;p5"/>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DC5641"/>
              </a:buClr>
              <a:buSzPts val="2400"/>
              <a:buNone/>
              <a:defRPr sz="2400">
                <a:solidFill>
                  <a:srgbClr val="DC5641"/>
                </a:solidFill>
              </a:defRPr>
            </a:lvl1pPr>
            <a:lvl2pPr lvl="1" rtl="0">
              <a:spcBef>
                <a:spcPts val="0"/>
              </a:spcBef>
              <a:spcAft>
                <a:spcPts val="0"/>
              </a:spcAft>
              <a:buClr>
                <a:srgbClr val="005375"/>
              </a:buClr>
              <a:buSzPts val="2400"/>
              <a:buNone/>
              <a:defRPr sz="2400">
                <a:solidFill>
                  <a:srgbClr val="005375"/>
                </a:solidFill>
              </a:defRPr>
            </a:lvl2pPr>
            <a:lvl3pPr lvl="2" rtl="0">
              <a:spcBef>
                <a:spcPts val="0"/>
              </a:spcBef>
              <a:spcAft>
                <a:spcPts val="0"/>
              </a:spcAft>
              <a:buClr>
                <a:srgbClr val="005375"/>
              </a:buClr>
              <a:buSzPts val="2400"/>
              <a:buNone/>
              <a:defRPr sz="2400">
                <a:solidFill>
                  <a:srgbClr val="005375"/>
                </a:solidFill>
              </a:defRPr>
            </a:lvl3pPr>
            <a:lvl4pPr lvl="3" rtl="0">
              <a:spcBef>
                <a:spcPts val="0"/>
              </a:spcBef>
              <a:spcAft>
                <a:spcPts val="0"/>
              </a:spcAft>
              <a:buClr>
                <a:srgbClr val="005375"/>
              </a:buClr>
              <a:buSzPts val="2400"/>
              <a:buNone/>
              <a:defRPr sz="2400">
                <a:solidFill>
                  <a:srgbClr val="005375"/>
                </a:solidFill>
              </a:defRPr>
            </a:lvl4pPr>
            <a:lvl5pPr lvl="4" rtl="0">
              <a:spcBef>
                <a:spcPts val="0"/>
              </a:spcBef>
              <a:spcAft>
                <a:spcPts val="0"/>
              </a:spcAft>
              <a:buClr>
                <a:srgbClr val="005375"/>
              </a:buClr>
              <a:buSzPts val="2400"/>
              <a:buNone/>
              <a:defRPr sz="2400">
                <a:solidFill>
                  <a:srgbClr val="005375"/>
                </a:solidFill>
              </a:defRPr>
            </a:lvl5pPr>
            <a:lvl6pPr lvl="5" rtl="0">
              <a:spcBef>
                <a:spcPts val="0"/>
              </a:spcBef>
              <a:spcAft>
                <a:spcPts val="0"/>
              </a:spcAft>
              <a:buClr>
                <a:srgbClr val="005375"/>
              </a:buClr>
              <a:buSzPts val="2400"/>
              <a:buNone/>
              <a:defRPr sz="2400">
                <a:solidFill>
                  <a:srgbClr val="005375"/>
                </a:solidFill>
              </a:defRPr>
            </a:lvl6pPr>
            <a:lvl7pPr lvl="6" rtl="0">
              <a:spcBef>
                <a:spcPts val="0"/>
              </a:spcBef>
              <a:spcAft>
                <a:spcPts val="0"/>
              </a:spcAft>
              <a:buClr>
                <a:srgbClr val="005375"/>
              </a:buClr>
              <a:buSzPts val="2400"/>
              <a:buNone/>
              <a:defRPr sz="2400">
                <a:solidFill>
                  <a:srgbClr val="005375"/>
                </a:solidFill>
              </a:defRPr>
            </a:lvl7pPr>
            <a:lvl8pPr lvl="7" rtl="0">
              <a:spcBef>
                <a:spcPts val="0"/>
              </a:spcBef>
              <a:spcAft>
                <a:spcPts val="0"/>
              </a:spcAft>
              <a:buClr>
                <a:srgbClr val="005375"/>
              </a:buClr>
              <a:buSzPts val="2400"/>
              <a:buNone/>
              <a:defRPr sz="2400">
                <a:solidFill>
                  <a:srgbClr val="005375"/>
                </a:solidFill>
              </a:defRPr>
            </a:lvl8pPr>
            <a:lvl9pPr lvl="8" rtl="0">
              <a:spcBef>
                <a:spcPts val="0"/>
              </a:spcBef>
              <a:spcAft>
                <a:spcPts val="0"/>
              </a:spcAft>
              <a:buClr>
                <a:srgbClr val="005375"/>
              </a:buClr>
              <a:buSzPts val="2400"/>
              <a:buNone/>
              <a:defRPr sz="2400">
                <a:solidFill>
                  <a:srgbClr val="005375"/>
                </a:solidFill>
              </a:defRPr>
            </a:lvl9pPr>
          </a:lstStyle>
          <a:p/>
        </p:txBody>
      </p:sp>
      <p:sp>
        <p:nvSpPr>
          <p:cNvPr id="34" name="Google Shape;34;p5"/>
          <p:cNvSpPr/>
          <p:nvPr/>
        </p:nvSpPr>
        <p:spPr>
          <a:xfrm>
            <a:off x="5993075" y="5700"/>
            <a:ext cx="3150900" cy="583500"/>
          </a:xfrm>
          <a:prstGeom prst="rect">
            <a:avLst/>
          </a:pr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5"/>
          <p:cNvSpPr/>
          <p:nvPr/>
        </p:nvSpPr>
        <p:spPr>
          <a:xfrm>
            <a:off x="0" y="4620750"/>
            <a:ext cx="3546300" cy="157200"/>
          </a:xfrm>
          <a:prstGeom prst="rect">
            <a:avLst/>
          </a:pr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extLst>
    <p:ext uri="{DCECCB84-F9BA-43D5-87BE-67443E8EF086}">
      <p15:sldGuideLst>
        <p15:guide id="1" pos="454">
          <p15:clr>
            <a:srgbClr val="FA7B17"/>
          </p15:clr>
        </p15:guide>
        <p15:guide id="2" orient="horz" pos="454">
          <p15:clr>
            <a:srgbClr val="FA7B17"/>
          </p15:clr>
        </p15:guide>
      </p15:sldGuideLst>
    </p:ext>
  </p:extLst>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p:cSld name="BIG_NUMBER_1_1_1">
    <p:spTree>
      <p:nvGrpSpPr>
        <p:cNvPr id="36" name="Shape 36"/>
        <p:cNvGrpSpPr/>
        <p:nvPr/>
      </p:nvGrpSpPr>
      <p:grpSpPr>
        <a:xfrm>
          <a:off x="0" y="0"/>
          <a:ext cx="0" cy="0"/>
          <a:chOff x="0" y="0"/>
          <a:chExt cx="0" cy="0"/>
        </a:xfrm>
      </p:grpSpPr>
      <p:sp>
        <p:nvSpPr>
          <p:cNvPr id="37" name="Google Shape;37;p6"/>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DC5641"/>
              </a:buClr>
              <a:buSzPts val="2400"/>
              <a:buNone/>
              <a:defRPr sz="2400">
                <a:solidFill>
                  <a:srgbClr val="DC5641"/>
                </a:solidFill>
              </a:defRPr>
            </a:lvl1pPr>
            <a:lvl2pPr lvl="1" rtl="0">
              <a:spcBef>
                <a:spcPts val="0"/>
              </a:spcBef>
              <a:spcAft>
                <a:spcPts val="0"/>
              </a:spcAft>
              <a:buClr>
                <a:srgbClr val="005375"/>
              </a:buClr>
              <a:buSzPts val="2400"/>
              <a:buNone/>
              <a:defRPr sz="2400">
                <a:solidFill>
                  <a:srgbClr val="005375"/>
                </a:solidFill>
              </a:defRPr>
            </a:lvl2pPr>
            <a:lvl3pPr lvl="2" rtl="0">
              <a:spcBef>
                <a:spcPts val="0"/>
              </a:spcBef>
              <a:spcAft>
                <a:spcPts val="0"/>
              </a:spcAft>
              <a:buClr>
                <a:srgbClr val="005375"/>
              </a:buClr>
              <a:buSzPts val="2400"/>
              <a:buNone/>
              <a:defRPr sz="2400">
                <a:solidFill>
                  <a:srgbClr val="005375"/>
                </a:solidFill>
              </a:defRPr>
            </a:lvl3pPr>
            <a:lvl4pPr lvl="3" rtl="0">
              <a:spcBef>
                <a:spcPts val="0"/>
              </a:spcBef>
              <a:spcAft>
                <a:spcPts val="0"/>
              </a:spcAft>
              <a:buClr>
                <a:srgbClr val="005375"/>
              </a:buClr>
              <a:buSzPts val="2400"/>
              <a:buNone/>
              <a:defRPr sz="2400">
                <a:solidFill>
                  <a:srgbClr val="005375"/>
                </a:solidFill>
              </a:defRPr>
            </a:lvl4pPr>
            <a:lvl5pPr lvl="4" rtl="0">
              <a:spcBef>
                <a:spcPts val="0"/>
              </a:spcBef>
              <a:spcAft>
                <a:spcPts val="0"/>
              </a:spcAft>
              <a:buClr>
                <a:srgbClr val="005375"/>
              </a:buClr>
              <a:buSzPts val="2400"/>
              <a:buNone/>
              <a:defRPr sz="2400">
                <a:solidFill>
                  <a:srgbClr val="005375"/>
                </a:solidFill>
              </a:defRPr>
            </a:lvl5pPr>
            <a:lvl6pPr lvl="5" rtl="0">
              <a:spcBef>
                <a:spcPts val="0"/>
              </a:spcBef>
              <a:spcAft>
                <a:spcPts val="0"/>
              </a:spcAft>
              <a:buClr>
                <a:srgbClr val="005375"/>
              </a:buClr>
              <a:buSzPts val="2400"/>
              <a:buNone/>
              <a:defRPr sz="2400">
                <a:solidFill>
                  <a:srgbClr val="005375"/>
                </a:solidFill>
              </a:defRPr>
            </a:lvl6pPr>
            <a:lvl7pPr lvl="6" rtl="0">
              <a:spcBef>
                <a:spcPts val="0"/>
              </a:spcBef>
              <a:spcAft>
                <a:spcPts val="0"/>
              </a:spcAft>
              <a:buClr>
                <a:srgbClr val="005375"/>
              </a:buClr>
              <a:buSzPts val="2400"/>
              <a:buNone/>
              <a:defRPr sz="2400">
                <a:solidFill>
                  <a:srgbClr val="005375"/>
                </a:solidFill>
              </a:defRPr>
            </a:lvl7pPr>
            <a:lvl8pPr lvl="7" rtl="0">
              <a:spcBef>
                <a:spcPts val="0"/>
              </a:spcBef>
              <a:spcAft>
                <a:spcPts val="0"/>
              </a:spcAft>
              <a:buClr>
                <a:srgbClr val="005375"/>
              </a:buClr>
              <a:buSzPts val="2400"/>
              <a:buNone/>
              <a:defRPr sz="2400">
                <a:solidFill>
                  <a:srgbClr val="005375"/>
                </a:solidFill>
              </a:defRPr>
            </a:lvl8pPr>
            <a:lvl9pPr lvl="8" rtl="0">
              <a:spcBef>
                <a:spcPts val="0"/>
              </a:spcBef>
              <a:spcAft>
                <a:spcPts val="0"/>
              </a:spcAft>
              <a:buClr>
                <a:srgbClr val="005375"/>
              </a:buClr>
              <a:buSzPts val="2400"/>
              <a:buNone/>
              <a:defRPr sz="2400">
                <a:solidFill>
                  <a:srgbClr val="005375"/>
                </a:solidFill>
              </a:defRPr>
            </a:lvl9pPr>
          </a:lstStyle>
          <a:p/>
        </p:txBody>
      </p:sp>
      <p:sp>
        <p:nvSpPr>
          <p:cNvPr id="38" name="Google Shape;38;p6"/>
          <p:cNvSpPr txBox="1"/>
          <p:nvPr>
            <p:ph idx="2" type="ctrTitle"/>
          </p:nvPr>
        </p:nvSpPr>
        <p:spPr>
          <a:xfrm>
            <a:off x="1201516" y="2665050"/>
            <a:ext cx="1925700" cy="390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005375"/>
              </a:buClr>
              <a:buSzPts val="1800"/>
              <a:buNone/>
              <a:defRPr sz="1800">
                <a:solidFill>
                  <a:srgbClr val="005375"/>
                </a:solidFill>
              </a:defRPr>
            </a:lvl1pPr>
            <a:lvl2pPr lvl="1" rtl="0" algn="ctr">
              <a:spcBef>
                <a:spcPts val="0"/>
              </a:spcBef>
              <a:spcAft>
                <a:spcPts val="0"/>
              </a:spcAft>
              <a:buClr>
                <a:srgbClr val="005375"/>
              </a:buClr>
              <a:buSzPts val="1800"/>
              <a:buNone/>
              <a:defRPr sz="1800">
                <a:solidFill>
                  <a:srgbClr val="005375"/>
                </a:solidFill>
              </a:defRPr>
            </a:lvl2pPr>
            <a:lvl3pPr lvl="2" rtl="0" algn="ctr">
              <a:spcBef>
                <a:spcPts val="0"/>
              </a:spcBef>
              <a:spcAft>
                <a:spcPts val="0"/>
              </a:spcAft>
              <a:buClr>
                <a:srgbClr val="005375"/>
              </a:buClr>
              <a:buSzPts val="1800"/>
              <a:buNone/>
              <a:defRPr sz="1800">
                <a:solidFill>
                  <a:srgbClr val="005375"/>
                </a:solidFill>
              </a:defRPr>
            </a:lvl3pPr>
            <a:lvl4pPr lvl="3" rtl="0" algn="ctr">
              <a:spcBef>
                <a:spcPts val="0"/>
              </a:spcBef>
              <a:spcAft>
                <a:spcPts val="0"/>
              </a:spcAft>
              <a:buClr>
                <a:srgbClr val="005375"/>
              </a:buClr>
              <a:buSzPts val="1800"/>
              <a:buNone/>
              <a:defRPr sz="1800">
                <a:solidFill>
                  <a:srgbClr val="005375"/>
                </a:solidFill>
              </a:defRPr>
            </a:lvl4pPr>
            <a:lvl5pPr lvl="4" rtl="0" algn="ctr">
              <a:spcBef>
                <a:spcPts val="0"/>
              </a:spcBef>
              <a:spcAft>
                <a:spcPts val="0"/>
              </a:spcAft>
              <a:buClr>
                <a:srgbClr val="005375"/>
              </a:buClr>
              <a:buSzPts val="1800"/>
              <a:buNone/>
              <a:defRPr sz="1800">
                <a:solidFill>
                  <a:srgbClr val="005375"/>
                </a:solidFill>
              </a:defRPr>
            </a:lvl5pPr>
            <a:lvl6pPr lvl="5" rtl="0" algn="ctr">
              <a:spcBef>
                <a:spcPts val="0"/>
              </a:spcBef>
              <a:spcAft>
                <a:spcPts val="0"/>
              </a:spcAft>
              <a:buClr>
                <a:srgbClr val="005375"/>
              </a:buClr>
              <a:buSzPts val="1800"/>
              <a:buNone/>
              <a:defRPr sz="1800">
                <a:solidFill>
                  <a:srgbClr val="005375"/>
                </a:solidFill>
              </a:defRPr>
            </a:lvl6pPr>
            <a:lvl7pPr lvl="6" rtl="0" algn="ctr">
              <a:spcBef>
                <a:spcPts val="0"/>
              </a:spcBef>
              <a:spcAft>
                <a:spcPts val="0"/>
              </a:spcAft>
              <a:buClr>
                <a:srgbClr val="005375"/>
              </a:buClr>
              <a:buSzPts val="1800"/>
              <a:buNone/>
              <a:defRPr sz="1800">
                <a:solidFill>
                  <a:srgbClr val="005375"/>
                </a:solidFill>
              </a:defRPr>
            </a:lvl7pPr>
            <a:lvl8pPr lvl="7" rtl="0" algn="ctr">
              <a:spcBef>
                <a:spcPts val="0"/>
              </a:spcBef>
              <a:spcAft>
                <a:spcPts val="0"/>
              </a:spcAft>
              <a:buClr>
                <a:srgbClr val="005375"/>
              </a:buClr>
              <a:buSzPts val="1800"/>
              <a:buNone/>
              <a:defRPr sz="1800">
                <a:solidFill>
                  <a:srgbClr val="005375"/>
                </a:solidFill>
              </a:defRPr>
            </a:lvl8pPr>
            <a:lvl9pPr lvl="8" rtl="0" algn="ctr">
              <a:spcBef>
                <a:spcPts val="0"/>
              </a:spcBef>
              <a:spcAft>
                <a:spcPts val="0"/>
              </a:spcAft>
              <a:buClr>
                <a:srgbClr val="005375"/>
              </a:buClr>
              <a:buSzPts val="1800"/>
              <a:buNone/>
              <a:defRPr sz="1800">
                <a:solidFill>
                  <a:srgbClr val="005375"/>
                </a:solidFill>
              </a:defRPr>
            </a:lvl9pPr>
          </a:lstStyle>
          <a:p/>
        </p:txBody>
      </p:sp>
      <p:sp>
        <p:nvSpPr>
          <p:cNvPr id="39" name="Google Shape;39;p6"/>
          <p:cNvSpPr txBox="1"/>
          <p:nvPr>
            <p:ph idx="1" type="subTitle"/>
          </p:nvPr>
        </p:nvSpPr>
        <p:spPr>
          <a:xfrm>
            <a:off x="1201513" y="3042101"/>
            <a:ext cx="1925700" cy="390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rgbClr val="005375"/>
              </a:buClr>
              <a:buSzPts val="1000"/>
              <a:buNone/>
              <a:defRPr sz="1000">
                <a:solidFill>
                  <a:srgbClr val="005375"/>
                </a:solidFill>
              </a:defRPr>
            </a:lvl1pPr>
            <a:lvl2pPr lvl="1" rtl="0" algn="ctr">
              <a:lnSpc>
                <a:spcPct val="100000"/>
              </a:lnSpc>
              <a:spcBef>
                <a:spcPts val="0"/>
              </a:spcBef>
              <a:spcAft>
                <a:spcPts val="0"/>
              </a:spcAft>
              <a:buClr>
                <a:srgbClr val="005375"/>
              </a:buClr>
              <a:buSzPts val="1000"/>
              <a:buNone/>
              <a:defRPr sz="1000">
                <a:solidFill>
                  <a:srgbClr val="005375"/>
                </a:solidFill>
              </a:defRPr>
            </a:lvl2pPr>
            <a:lvl3pPr lvl="2" rtl="0" algn="ctr">
              <a:lnSpc>
                <a:spcPct val="100000"/>
              </a:lnSpc>
              <a:spcBef>
                <a:spcPts val="0"/>
              </a:spcBef>
              <a:spcAft>
                <a:spcPts val="0"/>
              </a:spcAft>
              <a:buClr>
                <a:srgbClr val="005375"/>
              </a:buClr>
              <a:buSzPts val="1000"/>
              <a:buNone/>
              <a:defRPr sz="1000">
                <a:solidFill>
                  <a:srgbClr val="005375"/>
                </a:solidFill>
              </a:defRPr>
            </a:lvl3pPr>
            <a:lvl4pPr lvl="3" rtl="0" algn="ctr">
              <a:lnSpc>
                <a:spcPct val="100000"/>
              </a:lnSpc>
              <a:spcBef>
                <a:spcPts val="0"/>
              </a:spcBef>
              <a:spcAft>
                <a:spcPts val="0"/>
              </a:spcAft>
              <a:buClr>
                <a:srgbClr val="005375"/>
              </a:buClr>
              <a:buSzPts val="1000"/>
              <a:buNone/>
              <a:defRPr sz="1000">
                <a:solidFill>
                  <a:srgbClr val="005375"/>
                </a:solidFill>
              </a:defRPr>
            </a:lvl4pPr>
            <a:lvl5pPr lvl="4" rtl="0" algn="ctr">
              <a:lnSpc>
                <a:spcPct val="100000"/>
              </a:lnSpc>
              <a:spcBef>
                <a:spcPts val="0"/>
              </a:spcBef>
              <a:spcAft>
                <a:spcPts val="0"/>
              </a:spcAft>
              <a:buClr>
                <a:srgbClr val="005375"/>
              </a:buClr>
              <a:buSzPts val="1000"/>
              <a:buNone/>
              <a:defRPr sz="1000">
                <a:solidFill>
                  <a:srgbClr val="005375"/>
                </a:solidFill>
              </a:defRPr>
            </a:lvl5pPr>
            <a:lvl6pPr lvl="5" rtl="0" algn="ctr">
              <a:lnSpc>
                <a:spcPct val="100000"/>
              </a:lnSpc>
              <a:spcBef>
                <a:spcPts val="0"/>
              </a:spcBef>
              <a:spcAft>
                <a:spcPts val="0"/>
              </a:spcAft>
              <a:buClr>
                <a:srgbClr val="005375"/>
              </a:buClr>
              <a:buSzPts val="1000"/>
              <a:buNone/>
              <a:defRPr sz="1000">
                <a:solidFill>
                  <a:srgbClr val="005375"/>
                </a:solidFill>
              </a:defRPr>
            </a:lvl6pPr>
            <a:lvl7pPr lvl="6" rtl="0" algn="ctr">
              <a:lnSpc>
                <a:spcPct val="100000"/>
              </a:lnSpc>
              <a:spcBef>
                <a:spcPts val="0"/>
              </a:spcBef>
              <a:spcAft>
                <a:spcPts val="0"/>
              </a:spcAft>
              <a:buClr>
                <a:srgbClr val="005375"/>
              </a:buClr>
              <a:buSzPts val="1000"/>
              <a:buNone/>
              <a:defRPr sz="1000">
                <a:solidFill>
                  <a:srgbClr val="005375"/>
                </a:solidFill>
              </a:defRPr>
            </a:lvl7pPr>
            <a:lvl8pPr lvl="7" rtl="0" algn="ctr">
              <a:lnSpc>
                <a:spcPct val="100000"/>
              </a:lnSpc>
              <a:spcBef>
                <a:spcPts val="0"/>
              </a:spcBef>
              <a:spcAft>
                <a:spcPts val="0"/>
              </a:spcAft>
              <a:buClr>
                <a:srgbClr val="005375"/>
              </a:buClr>
              <a:buSzPts val="1000"/>
              <a:buNone/>
              <a:defRPr sz="1000">
                <a:solidFill>
                  <a:srgbClr val="005375"/>
                </a:solidFill>
              </a:defRPr>
            </a:lvl8pPr>
            <a:lvl9pPr lvl="8" rtl="0" algn="ctr">
              <a:lnSpc>
                <a:spcPct val="100000"/>
              </a:lnSpc>
              <a:spcBef>
                <a:spcPts val="0"/>
              </a:spcBef>
              <a:spcAft>
                <a:spcPts val="0"/>
              </a:spcAft>
              <a:buClr>
                <a:srgbClr val="005375"/>
              </a:buClr>
              <a:buSzPts val="1000"/>
              <a:buNone/>
              <a:defRPr sz="1000">
                <a:solidFill>
                  <a:srgbClr val="005375"/>
                </a:solidFill>
              </a:defRPr>
            </a:lvl9pPr>
          </a:lstStyle>
          <a:p/>
        </p:txBody>
      </p:sp>
      <p:sp>
        <p:nvSpPr>
          <p:cNvPr id="40" name="Google Shape;40;p6"/>
          <p:cNvSpPr txBox="1"/>
          <p:nvPr>
            <p:ph idx="3" type="ctrTitle"/>
          </p:nvPr>
        </p:nvSpPr>
        <p:spPr>
          <a:xfrm>
            <a:off x="3609151" y="2665050"/>
            <a:ext cx="1925700" cy="390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005375"/>
              </a:buClr>
              <a:buSzPts val="1800"/>
              <a:buNone/>
              <a:defRPr sz="1800">
                <a:solidFill>
                  <a:srgbClr val="005375"/>
                </a:solidFill>
              </a:defRPr>
            </a:lvl1pPr>
            <a:lvl2pPr lvl="1" rtl="0" algn="ctr">
              <a:spcBef>
                <a:spcPts val="0"/>
              </a:spcBef>
              <a:spcAft>
                <a:spcPts val="0"/>
              </a:spcAft>
              <a:buClr>
                <a:srgbClr val="005375"/>
              </a:buClr>
              <a:buSzPts val="1800"/>
              <a:buNone/>
              <a:defRPr sz="1800">
                <a:solidFill>
                  <a:srgbClr val="005375"/>
                </a:solidFill>
              </a:defRPr>
            </a:lvl2pPr>
            <a:lvl3pPr lvl="2" rtl="0" algn="ctr">
              <a:spcBef>
                <a:spcPts val="0"/>
              </a:spcBef>
              <a:spcAft>
                <a:spcPts val="0"/>
              </a:spcAft>
              <a:buClr>
                <a:srgbClr val="005375"/>
              </a:buClr>
              <a:buSzPts val="1800"/>
              <a:buNone/>
              <a:defRPr sz="1800">
                <a:solidFill>
                  <a:srgbClr val="005375"/>
                </a:solidFill>
              </a:defRPr>
            </a:lvl3pPr>
            <a:lvl4pPr lvl="3" rtl="0" algn="ctr">
              <a:spcBef>
                <a:spcPts val="0"/>
              </a:spcBef>
              <a:spcAft>
                <a:spcPts val="0"/>
              </a:spcAft>
              <a:buClr>
                <a:srgbClr val="005375"/>
              </a:buClr>
              <a:buSzPts val="1800"/>
              <a:buNone/>
              <a:defRPr sz="1800">
                <a:solidFill>
                  <a:srgbClr val="005375"/>
                </a:solidFill>
              </a:defRPr>
            </a:lvl4pPr>
            <a:lvl5pPr lvl="4" rtl="0" algn="ctr">
              <a:spcBef>
                <a:spcPts val="0"/>
              </a:spcBef>
              <a:spcAft>
                <a:spcPts val="0"/>
              </a:spcAft>
              <a:buClr>
                <a:srgbClr val="005375"/>
              </a:buClr>
              <a:buSzPts val="1800"/>
              <a:buNone/>
              <a:defRPr sz="1800">
                <a:solidFill>
                  <a:srgbClr val="005375"/>
                </a:solidFill>
              </a:defRPr>
            </a:lvl5pPr>
            <a:lvl6pPr lvl="5" rtl="0" algn="ctr">
              <a:spcBef>
                <a:spcPts val="0"/>
              </a:spcBef>
              <a:spcAft>
                <a:spcPts val="0"/>
              </a:spcAft>
              <a:buClr>
                <a:srgbClr val="005375"/>
              </a:buClr>
              <a:buSzPts val="1800"/>
              <a:buNone/>
              <a:defRPr sz="1800">
                <a:solidFill>
                  <a:srgbClr val="005375"/>
                </a:solidFill>
              </a:defRPr>
            </a:lvl6pPr>
            <a:lvl7pPr lvl="6" rtl="0" algn="ctr">
              <a:spcBef>
                <a:spcPts val="0"/>
              </a:spcBef>
              <a:spcAft>
                <a:spcPts val="0"/>
              </a:spcAft>
              <a:buClr>
                <a:srgbClr val="005375"/>
              </a:buClr>
              <a:buSzPts val="1800"/>
              <a:buNone/>
              <a:defRPr sz="1800">
                <a:solidFill>
                  <a:srgbClr val="005375"/>
                </a:solidFill>
              </a:defRPr>
            </a:lvl7pPr>
            <a:lvl8pPr lvl="7" rtl="0" algn="ctr">
              <a:spcBef>
                <a:spcPts val="0"/>
              </a:spcBef>
              <a:spcAft>
                <a:spcPts val="0"/>
              </a:spcAft>
              <a:buClr>
                <a:srgbClr val="005375"/>
              </a:buClr>
              <a:buSzPts val="1800"/>
              <a:buNone/>
              <a:defRPr sz="1800">
                <a:solidFill>
                  <a:srgbClr val="005375"/>
                </a:solidFill>
              </a:defRPr>
            </a:lvl8pPr>
            <a:lvl9pPr lvl="8" rtl="0" algn="ctr">
              <a:spcBef>
                <a:spcPts val="0"/>
              </a:spcBef>
              <a:spcAft>
                <a:spcPts val="0"/>
              </a:spcAft>
              <a:buClr>
                <a:srgbClr val="005375"/>
              </a:buClr>
              <a:buSzPts val="1800"/>
              <a:buNone/>
              <a:defRPr sz="1800">
                <a:solidFill>
                  <a:srgbClr val="005375"/>
                </a:solidFill>
              </a:defRPr>
            </a:lvl9pPr>
          </a:lstStyle>
          <a:p/>
        </p:txBody>
      </p:sp>
      <p:sp>
        <p:nvSpPr>
          <p:cNvPr id="41" name="Google Shape;41;p6"/>
          <p:cNvSpPr txBox="1"/>
          <p:nvPr>
            <p:ph idx="4" type="subTitle"/>
          </p:nvPr>
        </p:nvSpPr>
        <p:spPr>
          <a:xfrm>
            <a:off x="3609148" y="3042101"/>
            <a:ext cx="1925700" cy="390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rgbClr val="005375"/>
              </a:buClr>
              <a:buSzPts val="1000"/>
              <a:buNone/>
              <a:defRPr sz="1000">
                <a:solidFill>
                  <a:srgbClr val="005375"/>
                </a:solidFill>
              </a:defRPr>
            </a:lvl1pPr>
            <a:lvl2pPr lvl="1" rtl="0" algn="ctr">
              <a:lnSpc>
                <a:spcPct val="100000"/>
              </a:lnSpc>
              <a:spcBef>
                <a:spcPts val="0"/>
              </a:spcBef>
              <a:spcAft>
                <a:spcPts val="0"/>
              </a:spcAft>
              <a:buClr>
                <a:srgbClr val="005375"/>
              </a:buClr>
              <a:buSzPts val="1000"/>
              <a:buNone/>
              <a:defRPr sz="1000">
                <a:solidFill>
                  <a:srgbClr val="005375"/>
                </a:solidFill>
              </a:defRPr>
            </a:lvl2pPr>
            <a:lvl3pPr lvl="2" rtl="0" algn="ctr">
              <a:lnSpc>
                <a:spcPct val="100000"/>
              </a:lnSpc>
              <a:spcBef>
                <a:spcPts val="0"/>
              </a:spcBef>
              <a:spcAft>
                <a:spcPts val="0"/>
              </a:spcAft>
              <a:buClr>
                <a:srgbClr val="005375"/>
              </a:buClr>
              <a:buSzPts val="1000"/>
              <a:buNone/>
              <a:defRPr sz="1000">
                <a:solidFill>
                  <a:srgbClr val="005375"/>
                </a:solidFill>
              </a:defRPr>
            </a:lvl3pPr>
            <a:lvl4pPr lvl="3" rtl="0" algn="ctr">
              <a:lnSpc>
                <a:spcPct val="100000"/>
              </a:lnSpc>
              <a:spcBef>
                <a:spcPts val="0"/>
              </a:spcBef>
              <a:spcAft>
                <a:spcPts val="0"/>
              </a:spcAft>
              <a:buClr>
                <a:srgbClr val="005375"/>
              </a:buClr>
              <a:buSzPts val="1000"/>
              <a:buNone/>
              <a:defRPr sz="1000">
                <a:solidFill>
                  <a:srgbClr val="005375"/>
                </a:solidFill>
              </a:defRPr>
            </a:lvl4pPr>
            <a:lvl5pPr lvl="4" rtl="0" algn="ctr">
              <a:lnSpc>
                <a:spcPct val="100000"/>
              </a:lnSpc>
              <a:spcBef>
                <a:spcPts val="0"/>
              </a:spcBef>
              <a:spcAft>
                <a:spcPts val="0"/>
              </a:spcAft>
              <a:buClr>
                <a:srgbClr val="005375"/>
              </a:buClr>
              <a:buSzPts val="1000"/>
              <a:buNone/>
              <a:defRPr sz="1000">
                <a:solidFill>
                  <a:srgbClr val="005375"/>
                </a:solidFill>
              </a:defRPr>
            </a:lvl5pPr>
            <a:lvl6pPr lvl="5" rtl="0" algn="ctr">
              <a:lnSpc>
                <a:spcPct val="100000"/>
              </a:lnSpc>
              <a:spcBef>
                <a:spcPts val="0"/>
              </a:spcBef>
              <a:spcAft>
                <a:spcPts val="0"/>
              </a:spcAft>
              <a:buClr>
                <a:srgbClr val="005375"/>
              </a:buClr>
              <a:buSzPts val="1000"/>
              <a:buNone/>
              <a:defRPr sz="1000">
                <a:solidFill>
                  <a:srgbClr val="005375"/>
                </a:solidFill>
              </a:defRPr>
            </a:lvl6pPr>
            <a:lvl7pPr lvl="6" rtl="0" algn="ctr">
              <a:lnSpc>
                <a:spcPct val="100000"/>
              </a:lnSpc>
              <a:spcBef>
                <a:spcPts val="0"/>
              </a:spcBef>
              <a:spcAft>
                <a:spcPts val="0"/>
              </a:spcAft>
              <a:buClr>
                <a:srgbClr val="005375"/>
              </a:buClr>
              <a:buSzPts val="1000"/>
              <a:buNone/>
              <a:defRPr sz="1000">
                <a:solidFill>
                  <a:srgbClr val="005375"/>
                </a:solidFill>
              </a:defRPr>
            </a:lvl7pPr>
            <a:lvl8pPr lvl="7" rtl="0" algn="ctr">
              <a:lnSpc>
                <a:spcPct val="100000"/>
              </a:lnSpc>
              <a:spcBef>
                <a:spcPts val="0"/>
              </a:spcBef>
              <a:spcAft>
                <a:spcPts val="0"/>
              </a:spcAft>
              <a:buClr>
                <a:srgbClr val="005375"/>
              </a:buClr>
              <a:buSzPts val="1000"/>
              <a:buNone/>
              <a:defRPr sz="1000">
                <a:solidFill>
                  <a:srgbClr val="005375"/>
                </a:solidFill>
              </a:defRPr>
            </a:lvl8pPr>
            <a:lvl9pPr lvl="8" rtl="0" algn="ctr">
              <a:lnSpc>
                <a:spcPct val="100000"/>
              </a:lnSpc>
              <a:spcBef>
                <a:spcPts val="0"/>
              </a:spcBef>
              <a:spcAft>
                <a:spcPts val="0"/>
              </a:spcAft>
              <a:buClr>
                <a:srgbClr val="005375"/>
              </a:buClr>
              <a:buSzPts val="1000"/>
              <a:buNone/>
              <a:defRPr sz="1000">
                <a:solidFill>
                  <a:srgbClr val="005375"/>
                </a:solidFill>
              </a:defRPr>
            </a:lvl9pPr>
          </a:lstStyle>
          <a:p/>
        </p:txBody>
      </p:sp>
      <p:sp>
        <p:nvSpPr>
          <p:cNvPr id="42" name="Google Shape;42;p6"/>
          <p:cNvSpPr txBox="1"/>
          <p:nvPr>
            <p:ph idx="5" type="ctrTitle"/>
          </p:nvPr>
        </p:nvSpPr>
        <p:spPr>
          <a:xfrm>
            <a:off x="6016786" y="2665050"/>
            <a:ext cx="1925700" cy="390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005375"/>
              </a:buClr>
              <a:buSzPts val="1800"/>
              <a:buNone/>
              <a:defRPr sz="1800">
                <a:solidFill>
                  <a:srgbClr val="005375"/>
                </a:solidFill>
              </a:defRPr>
            </a:lvl1pPr>
            <a:lvl2pPr lvl="1" rtl="0" algn="ctr">
              <a:spcBef>
                <a:spcPts val="0"/>
              </a:spcBef>
              <a:spcAft>
                <a:spcPts val="0"/>
              </a:spcAft>
              <a:buClr>
                <a:srgbClr val="005375"/>
              </a:buClr>
              <a:buSzPts val="1800"/>
              <a:buNone/>
              <a:defRPr sz="1800">
                <a:solidFill>
                  <a:srgbClr val="005375"/>
                </a:solidFill>
              </a:defRPr>
            </a:lvl2pPr>
            <a:lvl3pPr lvl="2" rtl="0" algn="ctr">
              <a:spcBef>
                <a:spcPts val="0"/>
              </a:spcBef>
              <a:spcAft>
                <a:spcPts val="0"/>
              </a:spcAft>
              <a:buClr>
                <a:srgbClr val="005375"/>
              </a:buClr>
              <a:buSzPts val="1800"/>
              <a:buNone/>
              <a:defRPr sz="1800">
                <a:solidFill>
                  <a:srgbClr val="005375"/>
                </a:solidFill>
              </a:defRPr>
            </a:lvl3pPr>
            <a:lvl4pPr lvl="3" rtl="0" algn="ctr">
              <a:spcBef>
                <a:spcPts val="0"/>
              </a:spcBef>
              <a:spcAft>
                <a:spcPts val="0"/>
              </a:spcAft>
              <a:buClr>
                <a:srgbClr val="005375"/>
              </a:buClr>
              <a:buSzPts val="1800"/>
              <a:buNone/>
              <a:defRPr sz="1800">
                <a:solidFill>
                  <a:srgbClr val="005375"/>
                </a:solidFill>
              </a:defRPr>
            </a:lvl4pPr>
            <a:lvl5pPr lvl="4" rtl="0" algn="ctr">
              <a:spcBef>
                <a:spcPts val="0"/>
              </a:spcBef>
              <a:spcAft>
                <a:spcPts val="0"/>
              </a:spcAft>
              <a:buClr>
                <a:srgbClr val="005375"/>
              </a:buClr>
              <a:buSzPts val="1800"/>
              <a:buNone/>
              <a:defRPr sz="1800">
                <a:solidFill>
                  <a:srgbClr val="005375"/>
                </a:solidFill>
              </a:defRPr>
            </a:lvl5pPr>
            <a:lvl6pPr lvl="5" rtl="0" algn="ctr">
              <a:spcBef>
                <a:spcPts val="0"/>
              </a:spcBef>
              <a:spcAft>
                <a:spcPts val="0"/>
              </a:spcAft>
              <a:buClr>
                <a:srgbClr val="005375"/>
              </a:buClr>
              <a:buSzPts val="1800"/>
              <a:buNone/>
              <a:defRPr sz="1800">
                <a:solidFill>
                  <a:srgbClr val="005375"/>
                </a:solidFill>
              </a:defRPr>
            </a:lvl6pPr>
            <a:lvl7pPr lvl="6" rtl="0" algn="ctr">
              <a:spcBef>
                <a:spcPts val="0"/>
              </a:spcBef>
              <a:spcAft>
                <a:spcPts val="0"/>
              </a:spcAft>
              <a:buClr>
                <a:srgbClr val="005375"/>
              </a:buClr>
              <a:buSzPts val="1800"/>
              <a:buNone/>
              <a:defRPr sz="1800">
                <a:solidFill>
                  <a:srgbClr val="005375"/>
                </a:solidFill>
              </a:defRPr>
            </a:lvl7pPr>
            <a:lvl8pPr lvl="7" rtl="0" algn="ctr">
              <a:spcBef>
                <a:spcPts val="0"/>
              </a:spcBef>
              <a:spcAft>
                <a:spcPts val="0"/>
              </a:spcAft>
              <a:buClr>
                <a:srgbClr val="005375"/>
              </a:buClr>
              <a:buSzPts val="1800"/>
              <a:buNone/>
              <a:defRPr sz="1800">
                <a:solidFill>
                  <a:srgbClr val="005375"/>
                </a:solidFill>
              </a:defRPr>
            </a:lvl8pPr>
            <a:lvl9pPr lvl="8" rtl="0" algn="ctr">
              <a:spcBef>
                <a:spcPts val="0"/>
              </a:spcBef>
              <a:spcAft>
                <a:spcPts val="0"/>
              </a:spcAft>
              <a:buClr>
                <a:srgbClr val="005375"/>
              </a:buClr>
              <a:buSzPts val="1800"/>
              <a:buNone/>
              <a:defRPr sz="1800">
                <a:solidFill>
                  <a:srgbClr val="005375"/>
                </a:solidFill>
              </a:defRPr>
            </a:lvl9pPr>
          </a:lstStyle>
          <a:p/>
        </p:txBody>
      </p:sp>
      <p:sp>
        <p:nvSpPr>
          <p:cNvPr id="43" name="Google Shape;43;p6"/>
          <p:cNvSpPr txBox="1"/>
          <p:nvPr>
            <p:ph idx="6" type="subTitle"/>
          </p:nvPr>
        </p:nvSpPr>
        <p:spPr>
          <a:xfrm>
            <a:off x="6016783" y="3042101"/>
            <a:ext cx="1925700" cy="390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rgbClr val="005375"/>
              </a:buClr>
              <a:buSzPts val="1000"/>
              <a:buNone/>
              <a:defRPr sz="1000">
                <a:solidFill>
                  <a:srgbClr val="005375"/>
                </a:solidFill>
              </a:defRPr>
            </a:lvl1pPr>
            <a:lvl2pPr lvl="1" rtl="0" algn="ctr">
              <a:lnSpc>
                <a:spcPct val="100000"/>
              </a:lnSpc>
              <a:spcBef>
                <a:spcPts val="0"/>
              </a:spcBef>
              <a:spcAft>
                <a:spcPts val="0"/>
              </a:spcAft>
              <a:buClr>
                <a:srgbClr val="005375"/>
              </a:buClr>
              <a:buSzPts val="1000"/>
              <a:buNone/>
              <a:defRPr sz="1000">
                <a:solidFill>
                  <a:srgbClr val="005375"/>
                </a:solidFill>
              </a:defRPr>
            </a:lvl2pPr>
            <a:lvl3pPr lvl="2" rtl="0" algn="ctr">
              <a:lnSpc>
                <a:spcPct val="100000"/>
              </a:lnSpc>
              <a:spcBef>
                <a:spcPts val="0"/>
              </a:spcBef>
              <a:spcAft>
                <a:spcPts val="0"/>
              </a:spcAft>
              <a:buClr>
                <a:srgbClr val="005375"/>
              </a:buClr>
              <a:buSzPts val="1000"/>
              <a:buNone/>
              <a:defRPr sz="1000">
                <a:solidFill>
                  <a:srgbClr val="005375"/>
                </a:solidFill>
              </a:defRPr>
            </a:lvl3pPr>
            <a:lvl4pPr lvl="3" rtl="0" algn="ctr">
              <a:lnSpc>
                <a:spcPct val="100000"/>
              </a:lnSpc>
              <a:spcBef>
                <a:spcPts val="0"/>
              </a:spcBef>
              <a:spcAft>
                <a:spcPts val="0"/>
              </a:spcAft>
              <a:buClr>
                <a:srgbClr val="005375"/>
              </a:buClr>
              <a:buSzPts val="1000"/>
              <a:buNone/>
              <a:defRPr sz="1000">
                <a:solidFill>
                  <a:srgbClr val="005375"/>
                </a:solidFill>
              </a:defRPr>
            </a:lvl4pPr>
            <a:lvl5pPr lvl="4" rtl="0" algn="ctr">
              <a:lnSpc>
                <a:spcPct val="100000"/>
              </a:lnSpc>
              <a:spcBef>
                <a:spcPts val="0"/>
              </a:spcBef>
              <a:spcAft>
                <a:spcPts val="0"/>
              </a:spcAft>
              <a:buClr>
                <a:srgbClr val="005375"/>
              </a:buClr>
              <a:buSzPts val="1000"/>
              <a:buNone/>
              <a:defRPr sz="1000">
                <a:solidFill>
                  <a:srgbClr val="005375"/>
                </a:solidFill>
              </a:defRPr>
            </a:lvl5pPr>
            <a:lvl6pPr lvl="5" rtl="0" algn="ctr">
              <a:lnSpc>
                <a:spcPct val="100000"/>
              </a:lnSpc>
              <a:spcBef>
                <a:spcPts val="0"/>
              </a:spcBef>
              <a:spcAft>
                <a:spcPts val="0"/>
              </a:spcAft>
              <a:buClr>
                <a:srgbClr val="005375"/>
              </a:buClr>
              <a:buSzPts val="1000"/>
              <a:buNone/>
              <a:defRPr sz="1000">
                <a:solidFill>
                  <a:srgbClr val="005375"/>
                </a:solidFill>
              </a:defRPr>
            </a:lvl6pPr>
            <a:lvl7pPr lvl="6" rtl="0" algn="ctr">
              <a:lnSpc>
                <a:spcPct val="100000"/>
              </a:lnSpc>
              <a:spcBef>
                <a:spcPts val="0"/>
              </a:spcBef>
              <a:spcAft>
                <a:spcPts val="0"/>
              </a:spcAft>
              <a:buClr>
                <a:srgbClr val="005375"/>
              </a:buClr>
              <a:buSzPts val="1000"/>
              <a:buNone/>
              <a:defRPr sz="1000">
                <a:solidFill>
                  <a:srgbClr val="005375"/>
                </a:solidFill>
              </a:defRPr>
            </a:lvl7pPr>
            <a:lvl8pPr lvl="7" rtl="0" algn="ctr">
              <a:lnSpc>
                <a:spcPct val="100000"/>
              </a:lnSpc>
              <a:spcBef>
                <a:spcPts val="0"/>
              </a:spcBef>
              <a:spcAft>
                <a:spcPts val="0"/>
              </a:spcAft>
              <a:buClr>
                <a:srgbClr val="005375"/>
              </a:buClr>
              <a:buSzPts val="1000"/>
              <a:buNone/>
              <a:defRPr sz="1000">
                <a:solidFill>
                  <a:srgbClr val="005375"/>
                </a:solidFill>
              </a:defRPr>
            </a:lvl8pPr>
            <a:lvl9pPr lvl="8" rtl="0" algn="ctr">
              <a:lnSpc>
                <a:spcPct val="100000"/>
              </a:lnSpc>
              <a:spcBef>
                <a:spcPts val="0"/>
              </a:spcBef>
              <a:spcAft>
                <a:spcPts val="0"/>
              </a:spcAft>
              <a:buClr>
                <a:srgbClr val="005375"/>
              </a:buClr>
              <a:buSzPts val="1000"/>
              <a:buNone/>
              <a:defRPr sz="1000">
                <a:solidFill>
                  <a:srgbClr val="005375"/>
                </a:solidFill>
              </a:defRPr>
            </a:lvl9pPr>
          </a:lstStyle>
          <a:p/>
        </p:txBody>
      </p:sp>
      <p:sp>
        <p:nvSpPr>
          <p:cNvPr id="44" name="Google Shape;44;p6"/>
          <p:cNvSpPr/>
          <p:nvPr/>
        </p:nvSpPr>
        <p:spPr>
          <a:xfrm>
            <a:off x="8552000" y="4489875"/>
            <a:ext cx="591900" cy="390000"/>
          </a:xfrm>
          <a:prstGeom prst="rect">
            <a:avLst/>
          </a:pr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6"/>
          <p:cNvSpPr/>
          <p:nvPr/>
        </p:nvSpPr>
        <p:spPr>
          <a:xfrm>
            <a:off x="0" y="4489875"/>
            <a:ext cx="8616600" cy="390000"/>
          </a:xfrm>
          <a:prstGeom prst="rect">
            <a:avLst/>
          </a:pr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extLst>
    <p:ext uri="{DCECCB84-F9BA-43D5-87BE-67443E8EF086}">
      <p15:sldGuideLst>
        <p15:guide id="1" pos="454">
          <p15:clr>
            <a:srgbClr val="FA7B17"/>
          </p15:clr>
        </p15:guide>
        <p15:guide id="2" orient="horz" pos="454">
          <p15:clr>
            <a:srgbClr val="FA7B17"/>
          </p15:clr>
        </p15:guide>
      </p15:sldGuideLst>
    </p:ext>
  </p:extLst>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1">
  <p:cSld name="BIG_NUMBER_1_1_1_1_1_1_2">
    <p:spTree>
      <p:nvGrpSpPr>
        <p:cNvPr id="46" name="Shape 46"/>
        <p:cNvGrpSpPr/>
        <p:nvPr/>
      </p:nvGrpSpPr>
      <p:grpSpPr>
        <a:xfrm>
          <a:off x="0" y="0"/>
          <a:ext cx="0" cy="0"/>
          <a:chOff x="0" y="0"/>
          <a:chExt cx="0" cy="0"/>
        </a:xfrm>
      </p:grpSpPr>
      <p:sp>
        <p:nvSpPr>
          <p:cNvPr id="47" name="Google Shape;47;p7"/>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DC5641"/>
              </a:buClr>
              <a:buSzPts val="2400"/>
              <a:buNone/>
              <a:defRPr sz="2400">
                <a:solidFill>
                  <a:srgbClr val="DC5641"/>
                </a:solidFill>
              </a:defRPr>
            </a:lvl1pPr>
            <a:lvl2pPr lvl="1" rtl="0">
              <a:spcBef>
                <a:spcPts val="0"/>
              </a:spcBef>
              <a:spcAft>
                <a:spcPts val="0"/>
              </a:spcAft>
              <a:buClr>
                <a:srgbClr val="005375"/>
              </a:buClr>
              <a:buSzPts val="2400"/>
              <a:buNone/>
              <a:defRPr sz="2400">
                <a:solidFill>
                  <a:srgbClr val="005375"/>
                </a:solidFill>
              </a:defRPr>
            </a:lvl2pPr>
            <a:lvl3pPr lvl="2" rtl="0">
              <a:spcBef>
                <a:spcPts val="0"/>
              </a:spcBef>
              <a:spcAft>
                <a:spcPts val="0"/>
              </a:spcAft>
              <a:buClr>
                <a:srgbClr val="005375"/>
              </a:buClr>
              <a:buSzPts val="2400"/>
              <a:buNone/>
              <a:defRPr sz="2400">
                <a:solidFill>
                  <a:srgbClr val="005375"/>
                </a:solidFill>
              </a:defRPr>
            </a:lvl3pPr>
            <a:lvl4pPr lvl="3" rtl="0">
              <a:spcBef>
                <a:spcPts val="0"/>
              </a:spcBef>
              <a:spcAft>
                <a:spcPts val="0"/>
              </a:spcAft>
              <a:buClr>
                <a:srgbClr val="005375"/>
              </a:buClr>
              <a:buSzPts val="2400"/>
              <a:buNone/>
              <a:defRPr sz="2400">
                <a:solidFill>
                  <a:srgbClr val="005375"/>
                </a:solidFill>
              </a:defRPr>
            </a:lvl4pPr>
            <a:lvl5pPr lvl="4" rtl="0">
              <a:spcBef>
                <a:spcPts val="0"/>
              </a:spcBef>
              <a:spcAft>
                <a:spcPts val="0"/>
              </a:spcAft>
              <a:buClr>
                <a:srgbClr val="005375"/>
              </a:buClr>
              <a:buSzPts val="2400"/>
              <a:buNone/>
              <a:defRPr sz="2400">
                <a:solidFill>
                  <a:srgbClr val="005375"/>
                </a:solidFill>
              </a:defRPr>
            </a:lvl5pPr>
            <a:lvl6pPr lvl="5" rtl="0">
              <a:spcBef>
                <a:spcPts val="0"/>
              </a:spcBef>
              <a:spcAft>
                <a:spcPts val="0"/>
              </a:spcAft>
              <a:buClr>
                <a:srgbClr val="005375"/>
              </a:buClr>
              <a:buSzPts val="2400"/>
              <a:buNone/>
              <a:defRPr sz="2400">
                <a:solidFill>
                  <a:srgbClr val="005375"/>
                </a:solidFill>
              </a:defRPr>
            </a:lvl6pPr>
            <a:lvl7pPr lvl="6" rtl="0">
              <a:spcBef>
                <a:spcPts val="0"/>
              </a:spcBef>
              <a:spcAft>
                <a:spcPts val="0"/>
              </a:spcAft>
              <a:buClr>
                <a:srgbClr val="005375"/>
              </a:buClr>
              <a:buSzPts val="2400"/>
              <a:buNone/>
              <a:defRPr sz="2400">
                <a:solidFill>
                  <a:srgbClr val="005375"/>
                </a:solidFill>
              </a:defRPr>
            </a:lvl7pPr>
            <a:lvl8pPr lvl="7" rtl="0">
              <a:spcBef>
                <a:spcPts val="0"/>
              </a:spcBef>
              <a:spcAft>
                <a:spcPts val="0"/>
              </a:spcAft>
              <a:buClr>
                <a:srgbClr val="005375"/>
              </a:buClr>
              <a:buSzPts val="2400"/>
              <a:buNone/>
              <a:defRPr sz="2400">
                <a:solidFill>
                  <a:srgbClr val="005375"/>
                </a:solidFill>
              </a:defRPr>
            </a:lvl8pPr>
            <a:lvl9pPr lvl="8" rtl="0">
              <a:spcBef>
                <a:spcPts val="0"/>
              </a:spcBef>
              <a:spcAft>
                <a:spcPts val="0"/>
              </a:spcAft>
              <a:buClr>
                <a:srgbClr val="005375"/>
              </a:buClr>
              <a:buSzPts val="2400"/>
              <a:buNone/>
              <a:defRPr sz="2400">
                <a:solidFill>
                  <a:srgbClr val="005375"/>
                </a:solidFill>
              </a:defRPr>
            </a:lvl9pPr>
          </a:lstStyle>
          <a:p/>
        </p:txBody>
      </p:sp>
      <p:sp>
        <p:nvSpPr>
          <p:cNvPr id="48" name="Google Shape;48;p7"/>
          <p:cNvSpPr txBox="1"/>
          <p:nvPr>
            <p:ph idx="1" type="body"/>
          </p:nvPr>
        </p:nvSpPr>
        <p:spPr>
          <a:xfrm>
            <a:off x="5005900" y="1821450"/>
            <a:ext cx="3255000" cy="2499900"/>
          </a:xfrm>
          <a:prstGeom prst="rect">
            <a:avLst/>
          </a:prstGeom>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rgbClr val="005375"/>
              </a:buClr>
              <a:buSzPts val="1200"/>
              <a:buFont typeface="Questrial"/>
              <a:buChar char="●"/>
              <a:defRPr sz="1200">
                <a:solidFill>
                  <a:srgbClr val="005375"/>
                </a:solidFill>
                <a:latin typeface="Questrial"/>
                <a:ea typeface="Questrial"/>
                <a:cs typeface="Questrial"/>
                <a:sym typeface="Questrial"/>
              </a:defRPr>
            </a:lvl1pPr>
            <a:lvl2pPr indent="-304800" lvl="1" marL="914400" rtl="0">
              <a:lnSpc>
                <a:spcPct val="115000"/>
              </a:lnSpc>
              <a:spcBef>
                <a:spcPts val="1600"/>
              </a:spcBef>
              <a:spcAft>
                <a:spcPts val="0"/>
              </a:spcAft>
              <a:buClr>
                <a:srgbClr val="005375"/>
              </a:buClr>
              <a:buSzPts val="1200"/>
              <a:buFont typeface="Questrial"/>
              <a:buChar char="○"/>
              <a:defRPr sz="1200">
                <a:solidFill>
                  <a:srgbClr val="005375"/>
                </a:solidFill>
                <a:latin typeface="Questrial"/>
                <a:ea typeface="Questrial"/>
                <a:cs typeface="Questrial"/>
                <a:sym typeface="Questrial"/>
              </a:defRPr>
            </a:lvl2pPr>
            <a:lvl3pPr indent="-304800" lvl="2" marL="1371600" rtl="0">
              <a:lnSpc>
                <a:spcPct val="115000"/>
              </a:lnSpc>
              <a:spcBef>
                <a:spcPts val="1600"/>
              </a:spcBef>
              <a:spcAft>
                <a:spcPts val="0"/>
              </a:spcAft>
              <a:buClr>
                <a:srgbClr val="005375"/>
              </a:buClr>
              <a:buSzPts val="1200"/>
              <a:buFont typeface="Questrial"/>
              <a:buChar char="■"/>
              <a:defRPr sz="1200">
                <a:solidFill>
                  <a:srgbClr val="005375"/>
                </a:solidFill>
                <a:latin typeface="Questrial"/>
                <a:ea typeface="Questrial"/>
                <a:cs typeface="Questrial"/>
                <a:sym typeface="Questrial"/>
              </a:defRPr>
            </a:lvl3pPr>
            <a:lvl4pPr indent="-304800" lvl="3" marL="1828800" rtl="0">
              <a:lnSpc>
                <a:spcPct val="115000"/>
              </a:lnSpc>
              <a:spcBef>
                <a:spcPts val="1600"/>
              </a:spcBef>
              <a:spcAft>
                <a:spcPts val="0"/>
              </a:spcAft>
              <a:buClr>
                <a:srgbClr val="005375"/>
              </a:buClr>
              <a:buSzPts val="1200"/>
              <a:buFont typeface="Questrial"/>
              <a:buChar char="●"/>
              <a:defRPr sz="1200">
                <a:solidFill>
                  <a:srgbClr val="005375"/>
                </a:solidFill>
                <a:latin typeface="Questrial"/>
                <a:ea typeface="Questrial"/>
                <a:cs typeface="Questrial"/>
                <a:sym typeface="Questrial"/>
              </a:defRPr>
            </a:lvl4pPr>
            <a:lvl5pPr indent="-304800" lvl="4" marL="2286000" rtl="0">
              <a:lnSpc>
                <a:spcPct val="115000"/>
              </a:lnSpc>
              <a:spcBef>
                <a:spcPts val="1600"/>
              </a:spcBef>
              <a:spcAft>
                <a:spcPts val="0"/>
              </a:spcAft>
              <a:buClr>
                <a:srgbClr val="005375"/>
              </a:buClr>
              <a:buSzPts val="1200"/>
              <a:buFont typeface="Questrial"/>
              <a:buChar char="○"/>
              <a:defRPr sz="1200">
                <a:solidFill>
                  <a:srgbClr val="005375"/>
                </a:solidFill>
                <a:latin typeface="Questrial"/>
                <a:ea typeface="Questrial"/>
                <a:cs typeface="Questrial"/>
                <a:sym typeface="Questrial"/>
              </a:defRPr>
            </a:lvl5pPr>
            <a:lvl6pPr indent="-304800" lvl="5" marL="2743200" rtl="0">
              <a:lnSpc>
                <a:spcPct val="115000"/>
              </a:lnSpc>
              <a:spcBef>
                <a:spcPts val="1600"/>
              </a:spcBef>
              <a:spcAft>
                <a:spcPts val="0"/>
              </a:spcAft>
              <a:buClr>
                <a:srgbClr val="005375"/>
              </a:buClr>
              <a:buSzPts val="1200"/>
              <a:buFont typeface="Questrial"/>
              <a:buChar char="■"/>
              <a:defRPr sz="1200">
                <a:solidFill>
                  <a:srgbClr val="005375"/>
                </a:solidFill>
                <a:latin typeface="Questrial"/>
                <a:ea typeface="Questrial"/>
                <a:cs typeface="Questrial"/>
                <a:sym typeface="Questrial"/>
              </a:defRPr>
            </a:lvl6pPr>
            <a:lvl7pPr indent="-304800" lvl="6" marL="3200400" rtl="0">
              <a:lnSpc>
                <a:spcPct val="115000"/>
              </a:lnSpc>
              <a:spcBef>
                <a:spcPts val="1600"/>
              </a:spcBef>
              <a:spcAft>
                <a:spcPts val="0"/>
              </a:spcAft>
              <a:buClr>
                <a:srgbClr val="005375"/>
              </a:buClr>
              <a:buSzPts val="1200"/>
              <a:buFont typeface="Questrial"/>
              <a:buChar char="●"/>
              <a:defRPr sz="1200">
                <a:solidFill>
                  <a:srgbClr val="005375"/>
                </a:solidFill>
                <a:latin typeface="Questrial"/>
                <a:ea typeface="Questrial"/>
                <a:cs typeface="Questrial"/>
                <a:sym typeface="Questrial"/>
              </a:defRPr>
            </a:lvl7pPr>
            <a:lvl8pPr indent="-304800" lvl="7" marL="3657600" rtl="0">
              <a:lnSpc>
                <a:spcPct val="115000"/>
              </a:lnSpc>
              <a:spcBef>
                <a:spcPts val="1600"/>
              </a:spcBef>
              <a:spcAft>
                <a:spcPts val="0"/>
              </a:spcAft>
              <a:buClr>
                <a:srgbClr val="005375"/>
              </a:buClr>
              <a:buSzPts val="1200"/>
              <a:buFont typeface="Questrial"/>
              <a:buChar char="○"/>
              <a:defRPr sz="1200">
                <a:solidFill>
                  <a:srgbClr val="005375"/>
                </a:solidFill>
                <a:latin typeface="Questrial"/>
                <a:ea typeface="Questrial"/>
                <a:cs typeface="Questrial"/>
                <a:sym typeface="Questrial"/>
              </a:defRPr>
            </a:lvl8pPr>
            <a:lvl9pPr indent="-304800" lvl="8" marL="4114800" rtl="0">
              <a:lnSpc>
                <a:spcPct val="115000"/>
              </a:lnSpc>
              <a:spcBef>
                <a:spcPts val="1600"/>
              </a:spcBef>
              <a:spcAft>
                <a:spcPts val="1600"/>
              </a:spcAft>
              <a:buClr>
                <a:srgbClr val="005375"/>
              </a:buClr>
              <a:buSzPts val="1200"/>
              <a:buFont typeface="Questrial"/>
              <a:buChar char="■"/>
              <a:defRPr sz="1200">
                <a:solidFill>
                  <a:srgbClr val="005375"/>
                </a:solidFill>
                <a:latin typeface="Questrial"/>
                <a:ea typeface="Questrial"/>
                <a:cs typeface="Questrial"/>
                <a:sym typeface="Questrial"/>
              </a:defRPr>
            </a:lvl9pPr>
          </a:lstStyle>
          <a:p/>
        </p:txBody>
      </p:sp>
      <p:sp>
        <p:nvSpPr>
          <p:cNvPr id="49" name="Google Shape;49;p7"/>
          <p:cNvSpPr/>
          <p:nvPr/>
        </p:nvSpPr>
        <p:spPr>
          <a:xfrm>
            <a:off x="8908500" y="0"/>
            <a:ext cx="235500" cy="2970300"/>
          </a:xfrm>
          <a:prstGeom prst="rect">
            <a:avLst/>
          </a:pr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7"/>
          <p:cNvSpPr/>
          <p:nvPr/>
        </p:nvSpPr>
        <p:spPr>
          <a:xfrm>
            <a:off x="0" y="2173200"/>
            <a:ext cx="235500" cy="2970300"/>
          </a:xfrm>
          <a:prstGeom prst="rect">
            <a:avLst/>
          </a:pr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extLst>
    <p:ext uri="{DCECCB84-F9BA-43D5-87BE-67443E8EF086}">
      <p15:sldGuideLst>
        <p15:guide id="1" pos="454">
          <p15:clr>
            <a:srgbClr val="FA7B17"/>
          </p15:clr>
        </p15:guide>
        <p15:guide id="2" orient="horz" pos="454">
          <p15:clr>
            <a:srgbClr val="FA7B17"/>
          </p15:clr>
        </p15:guide>
      </p15:sldGuideLst>
    </p:ext>
  </p:extLst>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1">
  <p:cSld name="BIG_NUMBER_1_1_1_5">
    <p:spTree>
      <p:nvGrpSpPr>
        <p:cNvPr id="51" name="Shape 51"/>
        <p:cNvGrpSpPr/>
        <p:nvPr/>
      </p:nvGrpSpPr>
      <p:grpSpPr>
        <a:xfrm>
          <a:off x="0" y="0"/>
          <a:ext cx="0" cy="0"/>
          <a:chOff x="0" y="0"/>
          <a:chExt cx="0" cy="0"/>
        </a:xfrm>
      </p:grpSpPr>
      <p:sp>
        <p:nvSpPr>
          <p:cNvPr id="52" name="Google Shape;52;p8"/>
          <p:cNvSpPr/>
          <p:nvPr/>
        </p:nvSpPr>
        <p:spPr>
          <a:xfrm>
            <a:off x="1145700" y="619525"/>
            <a:ext cx="6713100" cy="4149600"/>
          </a:xfrm>
          <a:prstGeom prst="rect">
            <a:avLst/>
          </a:pr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8"/>
          <p:cNvSpPr/>
          <p:nvPr/>
        </p:nvSpPr>
        <p:spPr>
          <a:xfrm>
            <a:off x="4777475" y="1630800"/>
            <a:ext cx="4402500" cy="2833200"/>
          </a:xfrm>
          <a:prstGeom prst="rect">
            <a:avLst/>
          </a:pr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8"/>
          <p:cNvSpPr txBox="1"/>
          <p:nvPr>
            <p:ph type="ctrTitle"/>
          </p:nvPr>
        </p:nvSpPr>
        <p:spPr>
          <a:xfrm>
            <a:off x="1215450" y="3032875"/>
            <a:ext cx="6713100" cy="3900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FFFFFF"/>
              </a:buClr>
              <a:buSzPts val="3600"/>
              <a:buNone/>
              <a:defRPr>
                <a:solidFill>
                  <a:srgbClr val="FFFFFF"/>
                </a:solidFill>
              </a:defRPr>
            </a:lvl1pPr>
            <a:lvl2pPr lvl="1" rtl="0" algn="r">
              <a:spcBef>
                <a:spcPts val="0"/>
              </a:spcBef>
              <a:spcAft>
                <a:spcPts val="0"/>
              </a:spcAft>
              <a:buClr>
                <a:srgbClr val="FFFFFF"/>
              </a:buClr>
              <a:buSzPts val="3600"/>
              <a:buNone/>
              <a:defRPr sz="3600">
                <a:solidFill>
                  <a:srgbClr val="FFFFFF"/>
                </a:solidFill>
              </a:defRPr>
            </a:lvl2pPr>
            <a:lvl3pPr lvl="2" rtl="0" algn="r">
              <a:spcBef>
                <a:spcPts val="0"/>
              </a:spcBef>
              <a:spcAft>
                <a:spcPts val="0"/>
              </a:spcAft>
              <a:buClr>
                <a:srgbClr val="FFFFFF"/>
              </a:buClr>
              <a:buSzPts val="3600"/>
              <a:buNone/>
              <a:defRPr sz="3600">
                <a:solidFill>
                  <a:srgbClr val="FFFFFF"/>
                </a:solidFill>
              </a:defRPr>
            </a:lvl3pPr>
            <a:lvl4pPr lvl="3" rtl="0" algn="r">
              <a:spcBef>
                <a:spcPts val="0"/>
              </a:spcBef>
              <a:spcAft>
                <a:spcPts val="0"/>
              </a:spcAft>
              <a:buClr>
                <a:srgbClr val="FFFFFF"/>
              </a:buClr>
              <a:buSzPts val="3600"/>
              <a:buNone/>
              <a:defRPr sz="3600">
                <a:solidFill>
                  <a:srgbClr val="FFFFFF"/>
                </a:solidFill>
              </a:defRPr>
            </a:lvl4pPr>
            <a:lvl5pPr lvl="4" rtl="0" algn="r">
              <a:spcBef>
                <a:spcPts val="0"/>
              </a:spcBef>
              <a:spcAft>
                <a:spcPts val="0"/>
              </a:spcAft>
              <a:buClr>
                <a:srgbClr val="FFFFFF"/>
              </a:buClr>
              <a:buSzPts val="3600"/>
              <a:buNone/>
              <a:defRPr sz="3600">
                <a:solidFill>
                  <a:srgbClr val="FFFFFF"/>
                </a:solidFill>
              </a:defRPr>
            </a:lvl5pPr>
            <a:lvl6pPr lvl="5" rtl="0" algn="r">
              <a:spcBef>
                <a:spcPts val="0"/>
              </a:spcBef>
              <a:spcAft>
                <a:spcPts val="0"/>
              </a:spcAft>
              <a:buClr>
                <a:srgbClr val="FFFFFF"/>
              </a:buClr>
              <a:buSzPts val="3600"/>
              <a:buNone/>
              <a:defRPr sz="3600">
                <a:solidFill>
                  <a:srgbClr val="FFFFFF"/>
                </a:solidFill>
              </a:defRPr>
            </a:lvl6pPr>
            <a:lvl7pPr lvl="6" rtl="0" algn="r">
              <a:spcBef>
                <a:spcPts val="0"/>
              </a:spcBef>
              <a:spcAft>
                <a:spcPts val="0"/>
              </a:spcAft>
              <a:buClr>
                <a:srgbClr val="FFFFFF"/>
              </a:buClr>
              <a:buSzPts val="3600"/>
              <a:buNone/>
              <a:defRPr sz="3600">
                <a:solidFill>
                  <a:srgbClr val="FFFFFF"/>
                </a:solidFill>
              </a:defRPr>
            </a:lvl7pPr>
            <a:lvl8pPr lvl="7" rtl="0" algn="r">
              <a:spcBef>
                <a:spcPts val="0"/>
              </a:spcBef>
              <a:spcAft>
                <a:spcPts val="0"/>
              </a:spcAft>
              <a:buClr>
                <a:srgbClr val="FFFFFF"/>
              </a:buClr>
              <a:buSzPts val="3600"/>
              <a:buNone/>
              <a:defRPr sz="3600">
                <a:solidFill>
                  <a:srgbClr val="FFFFFF"/>
                </a:solidFill>
              </a:defRPr>
            </a:lvl8pPr>
            <a:lvl9pPr lvl="8" rtl="0" algn="r">
              <a:spcBef>
                <a:spcPts val="0"/>
              </a:spcBef>
              <a:spcAft>
                <a:spcPts val="0"/>
              </a:spcAft>
              <a:buClr>
                <a:srgbClr val="FFFFFF"/>
              </a:buClr>
              <a:buSzPts val="3600"/>
              <a:buNone/>
              <a:defRPr sz="3600">
                <a:solidFill>
                  <a:srgbClr val="FFFFFF"/>
                </a:solidFill>
              </a:defRPr>
            </a:lvl9pPr>
          </a:lstStyle>
          <a:p/>
        </p:txBody>
      </p:sp>
      <p:sp>
        <p:nvSpPr>
          <p:cNvPr id="55" name="Google Shape;55;p8"/>
          <p:cNvSpPr txBox="1"/>
          <p:nvPr>
            <p:ph idx="1" type="subTitle"/>
          </p:nvPr>
        </p:nvSpPr>
        <p:spPr>
          <a:xfrm>
            <a:off x="5632650" y="3498028"/>
            <a:ext cx="2295900" cy="3900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rgbClr val="FFFFFF"/>
              </a:buClr>
              <a:buSzPts val="1000"/>
              <a:buNone/>
              <a:defRPr sz="1000">
                <a:solidFill>
                  <a:srgbClr val="FFFFFF"/>
                </a:solidFill>
              </a:defRPr>
            </a:lvl1pPr>
            <a:lvl2pPr lvl="1" rtl="0" algn="r">
              <a:lnSpc>
                <a:spcPct val="100000"/>
              </a:lnSpc>
              <a:spcBef>
                <a:spcPts val="0"/>
              </a:spcBef>
              <a:spcAft>
                <a:spcPts val="0"/>
              </a:spcAft>
              <a:buClr>
                <a:srgbClr val="FFFFFF"/>
              </a:buClr>
              <a:buSzPts val="1000"/>
              <a:buNone/>
              <a:defRPr sz="1000">
                <a:solidFill>
                  <a:srgbClr val="FFFFFF"/>
                </a:solidFill>
              </a:defRPr>
            </a:lvl2pPr>
            <a:lvl3pPr lvl="2" rtl="0" algn="r">
              <a:lnSpc>
                <a:spcPct val="100000"/>
              </a:lnSpc>
              <a:spcBef>
                <a:spcPts val="0"/>
              </a:spcBef>
              <a:spcAft>
                <a:spcPts val="0"/>
              </a:spcAft>
              <a:buClr>
                <a:srgbClr val="FFFFFF"/>
              </a:buClr>
              <a:buSzPts val="1000"/>
              <a:buNone/>
              <a:defRPr sz="1000">
                <a:solidFill>
                  <a:srgbClr val="FFFFFF"/>
                </a:solidFill>
              </a:defRPr>
            </a:lvl3pPr>
            <a:lvl4pPr lvl="3" rtl="0" algn="r">
              <a:lnSpc>
                <a:spcPct val="100000"/>
              </a:lnSpc>
              <a:spcBef>
                <a:spcPts val="0"/>
              </a:spcBef>
              <a:spcAft>
                <a:spcPts val="0"/>
              </a:spcAft>
              <a:buClr>
                <a:srgbClr val="FFFFFF"/>
              </a:buClr>
              <a:buSzPts val="1000"/>
              <a:buNone/>
              <a:defRPr sz="1000">
                <a:solidFill>
                  <a:srgbClr val="FFFFFF"/>
                </a:solidFill>
              </a:defRPr>
            </a:lvl4pPr>
            <a:lvl5pPr lvl="4" rtl="0" algn="r">
              <a:lnSpc>
                <a:spcPct val="100000"/>
              </a:lnSpc>
              <a:spcBef>
                <a:spcPts val="0"/>
              </a:spcBef>
              <a:spcAft>
                <a:spcPts val="0"/>
              </a:spcAft>
              <a:buClr>
                <a:srgbClr val="FFFFFF"/>
              </a:buClr>
              <a:buSzPts val="1000"/>
              <a:buNone/>
              <a:defRPr sz="1000">
                <a:solidFill>
                  <a:srgbClr val="FFFFFF"/>
                </a:solidFill>
              </a:defRPr>
            </a:lvl5pPr>
            <a:lvl6pPr lvl="5" rtl="0" algn="r">
              <a:lnSpc>
                <a:spcPct val="100000"/>
              </a:lnSpc>
              <a:spcBef>
                <a:spcPts val="0"/>
              </a:spcBef>
              <a:spcAft>
                <a:spcPts val="0"/>
              </a:spcAft>
              <a:buClr>
                <a:srgbClr val="FFFFFF"/>
              </a:buClr>
              <a:buSzPts val="1000"/>
              <a:buNone/>
              <a:defRPr sz="1000">
                <a:solidFill>
                  <a:srgbClr val="FFFFFF"/>
                </a:solidFill>
              </a:defRPr>
            </a:lvl6pPr>
            <a:lvl7pPr lvl="6" rtl="0" algn="r">
              <a:lnSpc>
                <a:spcPct val="100000"/>
              </a:lnSpc>
              <a:spcBef>
                <a:spcPts val="0"/>
              </a:spcBef>
              <a:spcAft>
                <a:spcPts val="0"/>
              </a:spcAft>
              <a:buClr>
                <a:srgbClr val="FFFFFF"/>
              </a:buClr>
              <a:buSzPts val="1000"/>
              <a:buNone/>
              <a:defRPr sz="1000">
                <a:solidFill>
                  <a:srgbClr val="FFFFFF"/>
                </a:solidFill>
              </a:defRPr>
            </a:lvl7pPr>
            <a:lvl8pPr lvl="7" rtl="0" algn="r">
              <a:lnSpc>
                <a:spcPct val="100000"/>
              </a:lnSpc>
              <a:spcBef>
                <a:spcPts val="0"/>
              </a:spcBef>
              <a:spcAft>
                <a:spcPts val="0"/>
              </a:spcAft>
              <a:buClr>
                <a:srgbClr val="FFFFFF"/>
              </a:buClr>
              <a:buSzPts val="1000"/>
              <a:buNone/>
              <a:defRPr sz="1000">
                <a:solidFill>
                  <a:srgbClr val="FFFFFF"/>
                </a:solidFill>
              </a:defRPr>
            </a:lvl8pPr>
            <a:lvl9pPr lvl="8" rtl="0" algn="r">
              <a:lnSpc>
                <a:spcPct val="100000"/>
              </a:lnSpc>
              <a:spcBef>
                <a:spcPts val="0"/>
              </a:spcBef>
              <a:spcAft>
                <a:spcPts val="0"/>
              </a:spcAft>
              <a:buClr>
                <a:srgbClr val="FFFFFF"/>
              </a:buClr>
              <a:buSzPts val="1000"/>
              <a:buNone/>
              <a:defRPr sz="1000">
                <a:solidFill>
                  <a:srgbClr val="FFFFFF"/>
                </a:solidFill>
              </a:defRPr>
            </a:lvl9pPr>
          </a:lstStyle>
          <a:p/>
        </p:txBody>
      </p:sp>
      <p:sp>
        <p:nvSpPr>
          <p:cNvPr id="56" name="Google Shape;56;p8"/>
          <p:cNvSpPr txBox="1"/>
          <p:nvPr>
            <p:ph hasCustomPrompt="1" idx="2" type="title"/>
          </p:nvPr>
        </p:nvSpPr>
        <p:spPr>
          <a:xfrm>
            <a:off x="6747150" y="2116971"/>
            <a:ext cx="1181400" cy="3900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600"/>
              <a:buNone/>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Tree>
  </p:cSld>
  <p:clrMapOvr>
    <a:masterClrMapping/>
  </p:clrMapOvr>
  <p:extLst>
    <p:ext uri="{DCECCB84-F9BA-43D5-87BE-67443E8EF086}">
      <p15:sldGuideLst>
        <p15:guide id="1" pos="454">
          <p15:clr>
            <a:srgbClr val="FA7B17"/>
          </p15:clr>
        </p15:guide>
        <p15:guide id="2" orient="horz" pos="454">
          <p15:clr>
            <a:srgbClr val="FA7B17"/>
          </p15:clr>
        </p15:guide>
      </p15:sldGuideLst>
    </p:ext>
  </p:extLst>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
  <p:cSld name="BIG_NUMBER_1_1_1_1_2">
    <p:spTree>
      <p:nvGrpSpPr>
        <p:cNvPr id="57" name="Shape 57"/>
        <p:cNvGrpSpPr/>
        <p:nvPr/>
      </p:nvGrpSpPr>
      <p:grpSpPr>
        <a:xfrm>
          <a:off x="0" y="0"/>
          <a:ext cx="0" cy="0"/>
          <a:chOff x="0" y="0"/>
          <a:chExt cx="0" cy="0"/>
        </a:xfrm>
      </p:grpSpPr>
      <p:sp>
        <p:nvSpPr>
          <p:cNvPr id="58" name="Google Shape;58;p9"/>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DC5641"/>
              </a:buClr>
              <a:buSzPts val="2400"/>
              <a:buNone/>
              <a:defRPr sz="2400">
                <a:solidFill>
                  <a:srgbClr val="DC5641"/>
                </a:solidFill>
              </a:defRPr>
            </a:lvl1pPr>
            <a:lvl2pPr lvl="1" rtl="0">
              <a:spcBef>
                <a:spcPts val="0"/>
              </a:spcBef>
              <a:spcAft>
                <a:spcPts val="0"/>
              </a:spcAft>
              <a:buClr>
                <a:srgbClr val="005375"/>
              </a:buClr>
              <a:buSzPts val="2400"/>
              <a:buNone/>
              <a:defRPr sz="2400">
                <a:solidFill>
                  <a:srgbClr val="005375"/>
                </a:solidFill>
              </a:defRPr>
            </a:lvl2pPr>
            <a:lvl3pPr lvl="2" rtl="0">
              <a:spcBef>
                <a:spcPts val="0"/>
              </a:spcBef>
              <a:spcAft>
                <a:spcPts val="0"/>
              </a:spcAft>
              <a:buClr>
                <a:srgbClr val="005375"/>
              </a:buClr>
              <a:buSzPts val="2400"/>
              <a:buNone/>
              <a:defRPr sz="2400">
                <a:solidFill>
                  <a:srgbClr val="005375"/>
                </a:solidFill>
              </a:defRPr>
            </a:lvl3pPr>
            <a:lvl4pPr lvl="3" rtl="0">
              <a:spcBef>
                <a:spcPts val="0"/>
              </a:spcBef>
              <a:spcAft>
                <a:spcPts val="0"/>
              </a:spcAft>
              <a:buClr>
                <a:srgbClr val="005375"/>
              </a:buClr>
              <a:buSzPts val="2400"/>
              <a:buNone/>
              <a:defRPr sz="2400">
                <a:solidFill>
                  <a:srgbClr val="005375"/>
                </a:solidFill>
              </a:defRPr>
            </a:lvl4pPr>
            <a:lvl5pPr lvl="4" rtl="0">
              <a:spcBef>
                <a:spcPts val="0"/>
              </a:spcBef>
              <a:spcAft>
                <a:spcPts val="0"/>
              </a:spcAft>
              <a:buClr>
                <a:srgbClr val="005375"/>
              </a:buClr>
              <a:buSzPts val="2400"/>
              <a:buNone/>
              <a:defRPr sz="2400">
                <a:solidFill>
                  <a:srgbClr val="005375"/>
                </a:solidFill>
              </a:defRPr>
            </a:lvl5pPr>
            <a:lvl6pPr lvl="5" rtl="0">
              <a:spcBef>
                <a:spcPts val="0"/>
              </a:spcBef>
              <a:spcAft>
                <a:spcPts val="0"/>
              </a:spcAft>
              <a:buClr>
                <a:srgbClr val="005375"/>
              </a:buClr>
              <a:buSzPts val="2400"/>
              <a:buNone/>
              <a:defRPr sz="2400">
                <a:solidFill>
                  <a:srgbClr val="005375"/>
                </a:solidFill>
              </a:defRPr>
            </a:lvl6pPr>
            <a:lvl7pPr lvl="6" rtl="0">
              <a:spcBef>
                <a:spcPts val="0"/>
              </a:spcBef>
              <a:spcAft>
                <a:spcPts val="0"/>
              </a:spcAft>
              <a:buClr>
                <a:srgbClr val="005375"/>
              </a:buClr>
              <a:buSzPts val="2400"/>
              <a:buNone/>
              <a:defRPr sz="2400">
                <a:solidFill>
                  <a:srgbClr val="005375"/>
                </a:solidFill>
              </a:defRPr>
            </a:lvl7pPr>
            <a:lvl8pPr lvl="7" rtl="0">
              <a:spcBef>
                <a:spcPts val="0"/>
              </a:spcBef>
              <a:spcAft>
                <a:spcPts val="0"/>
              </a:spcAft>
              <a:buClr>
                <a:srgbClr val="005375"/>
              </a:buClr>
              <a:buSzPts val="2400"/>
              <a:buNone/>
              <a:defRPr sz="2400">
                <a:solidFill>
                  <a:srgbClr val="005375"/>
                </a:solidFill>
              </a:defRPr>
            </a:lvl8pPr>
            <a:lvl9pPr lvl="8" rtl="0">
              <a:spcBef>
                <a:spcPts val="0"/>
              </a:spcBef>
              <a:spcAft>
                <a:spcPts val="0"/>
              </a:spcAft>
              <a:buClr>
                <a:srgbClr val="005375"/>
              </a:buClr>
              <a:buSzPts val="2400"/>
              <a:buNone/>
              <a:defRPr sz="2400">
                <a:solidFill>
                  <a:srgbClr val="005375"/>
                </a:solidFill>
              </a:defRPr>
            </a:lvl9pPr>
          </a:lstStyle>
          <a:p/>
        </p:txBody>
      </p:sp>
      <p:sp>
        <p:nvSpPr>
          <p:cNvPr id="59" name="Google Shape;59;p9"/>
          <p:cNvSpPr/>
          <p:nvPr/>
        </p:nvSpPr>
        <p:spPr>
          <a:xfrm>
            <a:off x="8552000" y="4489875"/>
            <a:ext cx="591900" cy="3900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9"/>
          <p:cNvSpPr/>
          <p:nvPr/>
        </p:nvSpPr>
        <p:spPr>
          <a:xfrm>
            <a:off x="0" y="4489875"/>
            <a:ext cx="8616600" cy="390000"/>
          </a:xfrm>
          <a:prstGeom prst="rect">
            <a:avLst/>
          </a:pr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extLst>
    <p:ext uri="{DCECCB84-F9BA-43D5-87BE-67443E8EF086}">
      <p15:sldGuideLst>
        <p15:guide id="1" pos="454">
          <p15:clr>
            <a:srgbClr val="FA7B17"/>
          </p15:clr>
        </p15:guide>
        <p15:guide id="2" orient="horz" pos="454">
          <p15:clr>
            <a:srgbClr val="FA7B17"/>
          </p15:clr>
        </p15:guide>
      </p15:sldGuideLst>
    </p:ext>
  </p:extLst>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2">
  <p:cSld name="BIG_NUMBER_1_1_1_1">
    <p:spTree>
      <p:nvGrpSpPr>
        <p:cNvPr id="61" name="Shape 61"/>
        <p:cNvGrpSpPr/>
        <p:nvPr/>
      </p:nvGrpSpPr>
      <p:grpSpPr>
        <a:xfrm>
          <a:off x="0" y="0"/>
          <a:ext cx="0" cy="0"/>
          <a:chOff x="0" y="0"/>
          <a:chExt cx="0" cy="0"/>
        </a:xfrm>
      </p:grpSpPr>
      <p:sp>
        <p:nvSpPr>
          <p:cNvPr id="62" name="Google Shape;62;p10"/>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DC5641"/>
              </a:buClr>
              <a:buSzPts val="2400"/>
              <a:buNone/>
              <a:defRPr sz="2400">
                <a:solidFill>
                  <a:srgbClr val="DC5641"/>
                </a:solidFill>
              </a:defRPr>
            </a:lvl1pPr>
            <a:lvl2pPr lvl="1" rtl="0">
              <a:spcBef>
                <a:spcPts val="0"/>
              </a:spcBef>
              <a:spcAft>
                <a:spcPts val="0"/>
              </a:spcAft>
              <a:buClr>
                <a:srgbClr val="005375"/>
              </a:buClr>
              <a:buSzPts val="2400"/>
              <a:buNone/>
              <a:defRPr sz="2400">
                <a:solidFill>
                  <a:srgbClr val="005375"/>
                </a:solidFill>
              </a:defRPr>
            </a:lvl2pPr>
            <a:lvl3pPr lvl="2" rtl="0">
              <a:spcBef>
                <a:spcPts val="0"/>
              </a:spcBef>
              <a:spcAft>
                <a:spcPts val="0"/>
              </a:spcAft>
              <a:buClr>
                <a:srgbClr val="005375"/>
              </a:buClr>
              <a:buSzPts val="2400"/>
              <a:buNone/>
              <a:defRPr sz="2400">
                <a:solidFill>
                  <a:srgbClr val="005375"/>
                </a:solidFill>
              </a:defRPr>
            </a:lvl3pPr>
            <a:lvl4pPr lvl="3" rtl="0">
              <a:spcBef>
                <a:spcPts val="0"/>
              </a:spcBef>
              <a:spcAft>
                <a:spcPts val="0"/>
              </a:spcAft>
              <a:buClr>
                <a:srgbClr val="005375"/>
              </a:buClr>
              <a:buSzPts val="2400"/>
              <a:buNone/>
              <a:defRPr sz="2400">
                <a:solidFill>
                  <a:srgbClr val="005375"/>
                </a:solidFill>
              </a:defRPr>
            </a:lvl4pPr>
            <a:lvl5pPr lvl="4" rtl="0">
              <a:spcBef>
                <a:spcPts val="0"/>
              </a:spcBef>
              <a:spcAft>
                <a:spcPts val="0"/>
              </a:spcAft>
              <a:buClr>
                <a:srgbClr val="005375"/>
              </a:buClr>
              <a:buSzPts val="2400"/>
              <a:buNone/>
              <a:defRPr sz="2400">
                <a:solidFill>
                  <a:srgbClr val="005375"/>
                </a:solidFill>
              </a:defRPr>
            </a:lvl5pPr>
            <a:lvl6pPr lvl="5" rtl="0">
              <a:spcBef>
                <a:spcPts val="0"/>
              </a:spcBef>
              <a:spcAft>
                <a:spcPts val="0"/>
              </a:spcAft>
              <a:buClr>
                <a:srgbClr val="005375"/>
              </a:buClr>
              <a:buSzPts val="2400"/>
              <a:buNone/>
              <a:defRPr sz="2400">
                <a:solidFill>
                  <a:srgbClr val="005375"/>
                </a:solidFill>
              </a:defRPr>
            </a:lvl6pPr>
            <a:lvl7pPr lvl="6" rtl="0">
              <a:spcBef>
                <a:spcPts val="0"/>
              </a:spcBef>
              <a:spcAft>
                <a:spcPts val="0"/>
              </a:spcAft>
              <a:buClr>
                <a:srgbClr val="005375"/>
              </a:buClr>
              <a:buSzPts val="2400"/>
              <a:buNone/>
              <a:defRPr sz="2400">
                <a:solidFill>
                  <a:srgbClr val="005375"/>
                </a:solidFill>
              </a:defRPr>
            </a:lvl7pPr>
            <a:lvl8pPr lvl="7" rtl="0">
              <a:spcBef>
                <a:spcPts val="0"/>
              </a:spcBef>
              <a:spcAft>
                <a:spcPts val="0"/>
              </a:spcAft>
              <a:buClr>
                <a:srgbClr val="005375"/>
              </a:buClr>
              <a:buSzPts val="2400"/>
              <a:buNone/>
              <a:defRPr sz="2400">
                <a:solidFill>
                  <a:srgbClr val="005375"/>
                </a:solidFill>
              </a:defRPr>
            </a:lvl8pPr>
            <a:lvl9pPr lvl="8" rtl="0">
              <a:spcBef>
                <a:spcPts val="0"/>
              </a:spcBef>
              <a:spcAft>
                <a:spcPts val="0"/>
              </a:spcAft>
              <a:buClr>
                <a:srgbClr val="005375"/>
              </a:buClr>
              <a:buSzPts val="2400"/>
              <a:buNone/>
              <a:defRPr sz="2400">
                <a:solidFill>
                  <a:srgbClr val="005375"/>
                </a:solidFill>
              </a:defRPr>
            </a:lvl9pPr>
          </a:lstStyle>
          <a:p/>
        </p:txBody>
      </p:sp>
    </p:spTree>
  </p:cSld>
  <p:clrMapOvr>
    <a:masterClrMapping/>
  </p:clrMapOvr>
  <p:extLst>
    <p:ext uri="{DCECCB84-F9BA-43D5-87BE-67443E8EF086}">
      <p15:sldGuideLst>
        <p15:guide id="1" pos="454">
          <p15:clr>
            <a:srgbClr val="FA7B17"/>
          </p15:clr>
        </p15:guide>
        <p15:guide id="2" orient="horz" pos="454">
          <p15:clr>
            <a:srgbClr val="FA7B17"/>
          </p15:clr>
        </p15:guide>
      </p15:sldGuideLst>
    </p:ext>
  </p:extLst>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3">
  <p:cSld name="BIG_NUMBER_1_1_1_1_3">
    <p:bg>
      <p:bgPr>
        <a:solidFill>
          <a:schemeClr val="accent2"/>
        </a:solidFill>
      </p:bgPr>
    </p:bg>
    <p:spTree>
      <p:nvGrpSpPr>
        <p:cNvPr id="63" name="Shape 63"/>
        <p:cNvGrpSpPr/>
        <p:nvPr/>
      </p:nvGrpSpPr>
      <p:grpSpPr>
        <a:xfrm>
          <a:off x="0" y="0"/>
          <a:ext cx="0" cy="0"/>
          <a:chOff x="0" y="0"/>
          <a:chExt cx="0" cy="0"/>
        </a:xfrm>
      </p:grpSpPr>
      <p:sp>
        <p:nvSpPr>
          <p:cNvPr id="64" name="Google Shape;64;p11"/>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DC5641"/>
              </a:buClr>
              <a:buSzPts val="2400"/>
              <a:buNone/>
              <a:defRPr sz="2400">
                <a:solidFill>
                  <a:srgbClr val="DC5641"/>
                </a:solidFill>
              </a:defRPr>
            </a:lvl1pPr>
            <a:lvl2pPr lvl="1" rtl="0">
              <a:spcBef>
                <a:spcPts val="0"/>
              </a:spcBef>
              <a:spcAft>
                <a:spcPts val="0"/>
              </a:spcAft>
              <a:buClr>
                <a:srgbClr val="005375"/>
              </a:buClr>
              <a:buSzPts val="2400"/>
              <a:buNone/>
              <a:defRPr sz="2400">
                <a:solidFill>
                  <a:srgbClr val="005375"/>
                </a:solidFill>
              </a:defRPr>
            </a:lvl2pPr>
            <a:lvl3pPr lvl="2" rtl="0">
              <a:spcBef>
                <a:spcPts val="0"/>
              </a:spcBef>
              <a:spcAft>
                <a:spcPts val="0"/>
              </a:spcAft>
              <a:buClr>
                <a:srgbClr val="005375"/>
              </a:buClr>
              <a:buSzPts val="2400"/>
              <a:buNone/>
              <a:defRPr sz="2400">
                <a:solidFill>
                  <a:srgbClr val="005375"/>
                </a:solidFill>
              </a:defRPr>
            </a:lvl3pPr>
            <a:lvl4pPr lvl="3" rtl="0">
              <a:spcBef>
                <a:spcPts val="0"/>
              </a:spcBef>
              <a:spcAft>
                <a:spcPts val="0"/>
              </a:spcAft>
              <a:buClr>
                <a:srgbClr val="005375"/>
              </a:buClr>
              <a:buSzPts val="2400"/>
              <a:buNone/>
              <a:defRPr sz="2400">
                <a:solidFill>
                  <a:srgbClr val="005375"/>
                </a:solidFill>
              </a:defRPr>
            </a:lvl4pPr>
            <a:lvl5pPr lvl="4" rtl="0">
              <a:spcBef>
                <a:spcPts val="0"/>
              </a:spcBef>
              <a:spcAft>
                <a:spcPts val="0"/>
              </a:spcAft>
              <a:buClr>
                <a:srgbClr val="005375"/>
              </a:buClr>
              <a:buSzPts val="2400"/>
              <a:buNone/>
              <a:defRPr sz="2400">
                <a:solidFill>
                  <a:srgbClr val="005375"/>
                </a:solidFill>
              </a:defRPr>
            </a:lvl5pPr>
            <a:lvl6pPr lvl="5" rtl="0">
              <a:spcBef>
                <a:spcPts val="0"/>
              </a:spcBef>
              <a:spcAft>
                <a:spcPts val="0"/>
              </a:spcAft>
              <a:buClr>
                <a:srgbClr val="005375"/>
              </a:buClr>
              <a:buSzPts val="2400"/>
              <a:buNone/>
              <a:defRPr sz="2400">
                <a:solidFill>
                  <a:srgbClr val="005375"/>
                </a:solidFill>
              </a:defRPr>
            </a:lvl6pPr>
            <a:lvl7pPr lvl="6" rtl="0">
              <a:spcBef>
                <a:spcPts val="0"/>
              </a:spcBef>
              <a:spcAft>
                <a:spcPts val="0"/>
              </a:spcAft>
              <a:buClr>
                <a:srgbClr val="005375"/>
              </a:buClr>
              <a:buSzPts val="2400"/>
              <a:buNone/>
              <a:defRPr sz="2400">
                <a:solidFill>
                  <a:srgbClr val="005375"/>
                </a:solidFill>
              </a:defRPr>
            </a:lvl7pPr>
            <a:lvl8pPr lvl="7" rtl="0">
              <a:spcBef>
                <a:spcPts val="0"/>
              </a:spcBef>
              <a:spcAft>
                <a:spcPts val="0"/>
              </a:spcAft>
              <a:buClr>
                <a:srgbClr val="005375"/>
              </a:buClr>
              <a:buSzPts val="2400"/>
              <a:buNone/>
              <a:defRPr sz="2400">
                <a:solidFill>
                  <a:srgbClr val="005375"/>
                </a:solidFill>
              </a:defRPr>
            </a:lvl8pPr>
            <a:lvl9pPr lvl="8" rtl="0">
              <a:spcBef>
                <a:spcPts val="0"/>
              </a:spcBef>
              <a:spcAft>
                <a:spcPts val="0"/>
              </a:spcAft>
              <a:buClr>
                <a:srgbClr val="005375"/>
              </a:buClr>
              <a:buSzPts val="2400"/>
              <a:buNone/>
              <a:defRPr sz="2400">
                <a:solidFill>
                  <a:srgbClr val="005375"/>
                </a:solidFill>
              </a:defRPr>
            </a:lvl9pPr>
          </a:lstStyle>
          <a:p/>
        </p:txBody>
      </p:sp>
      <p:sp>
        <p:nvSpPr>
          <p:cNvPr id="65" name="Google Shape;65;p11"/>
          <p:cNvSpPr/>
          <p:nvPr/>
        </p:nvSpPr>
        <p:spPr>
          <a:xfrm>
            <a:off x="-28200" y="1444550"/>
            <a:ext cx="9200400" cy="36990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11"/>
          <p:cNvSpPr/>
          <p:nvPr/>
        </p:nvSpPr>
        <p:spPr>
          <a:xfrm>
            <a:off x="-28200" y="4681650"/>
            <a:ext cx="8475000" cy="462000"/>
          </a:xfrm>
          <a:prstGeom prst="rect">
            <a:avLst/>
          </a:pr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11"/>
          <p:cNvSpPr/>
          <p:nvPr/>
        </p:nvSpPr>
        <p:spPr>
          <a:xfrm>
            <a:off x="8446800" y="4681650"/>
            <a:ext cx="748200" cy="462000"/>
          </a:xfrm>
          <a:prstGeom prst="rect">
            <a:avLst/>
          </a:pr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extLst>
    <p:ext uri="{DCECCB84-F9BA-43D5-87BE-67443E8EF086}">
      <p15:sldGuideLst>
        <p15:guide id="1" pos="454">
          <p15:clr>
            <a:srgbClr val="FA7B17"/>
          </p15:clr>
        </p15:guide>
        <p15:guide id="2" orient="horz" pos="454">
          <p15:clr>
            <a:srgbClr val="FA7B17"/>
          </p15:clr>
        </p15:guide>
      </p15:sldGuideLst>
    </p:ext>
  </p:extLst>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2">
  <p:cSld name="BIG_NUMBER_1_1_1_1_1">
    <p:spTree>
      <p:nvGrpSpPr>
        <p:cNvPr id="68" name="Shape 68"/>
        <p:cNvGrpSpPr/>
        <p:nvPr/>
      </p:nvGrpSpPr>
      <p:grpSpPr>
        <a:xfrm>
          <a:off x="0" y="0"/>
          <a:ext cx="0" cy="0"/>
          <a:chOff x="0" y="0"/>
          <a:chExt cx="0" cy="0"/>
        </a:xfrm>
      </p:grpSpPr>
      <p:sp>
        <p:nvSpPr>
          <p:cNvPr id="69" name="Google Shape;69;p12"/>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DC5641"/>
              </a:buClr>
              <a:buSzPts val="2400"/>
              <a:buNone/>
              <a:defRPr sz="2400">
                <a:solidFill>
                  <a:srgbClr val="DC5641"/>
                </a:solidFill>
              </a:defRPr>
            </a:lvl1pPr>
            <a:lvl2pPr lvl="1" rtl="0">
              <a:spcBef>
                <a:spcPts val="0"/>
              </a:spcBef>
              <a:spcAft>
                <a:spcPts val="0"/>
              </a:spcAft>
              <a:buClr>
                <a:srgbClr val="005375"/>
              </a:buClr>
              <a:buSzPts val="2400"/>
              <a:buNone/>
              <a:defRPr sz="2400">
                <a:solidFill>
                  <a:srgbClr val="005375"/>
                </a:solidFill>
              </a:defRPr>
            </a:lvl2pPr>
            <a:lvl3pPr lvl="2" rtl="0">
              <a:spcBef>
                <a:spcPts val="0"/>
              </a:spcBef>
              <a:spcAft>
                <a:spcPts val="0"/>
              </a:spcAft>
              <a:buClr>
                <a:srgbClr val="005375"/>
              </a:buClr>
              <a:buSzPts val="2400"/>
              <a:buNone/>
              <a:defRPr sz="2400">
                <a:solidFill>
                  <a:srgbClr val="005375"/>
                </a:solidFill>
              </a:defRPr>
            </a:lvl3pPr>
            <a:lvl4pPr lvl="3" rtl="0">
              <a:spcBef>
                <a:spcPts val="0"/>
              </a:spcBef>
              <a:spcAft>
                <a:spcPts val="0"/>
              </a:spcAft>
              <a:buClr>
                <a:srgbClr val="005375"/>
              </a:buClr>
              <a:buSzPts val="2400"/>
              <a:buNone/>
              <a:defRPr sz="2400">
                <a:solidFill>
                  <a:srgbClr val="005375"/>
                </a:solidFill>
              </a:defRPr>
            </a:lvl4pPr>
            <a:lvl5pPr lvl="4" rtl="0">
              <a:spcBef>
                <a:spcPts val="0"/>
              </a:spcBef>
              <a:spcAft>
                <a:spcPts val="0"/>
              </a:spcAft>
              <a:buClr>
                <a:srgbClr val="005375"/>
              </a:buClr>
              <a:buSzPts val="2400"/>
              <a:buNone/>
              <a:defRPr sz="2400">
                <a:solidFill>
                  <a:srgbClr val="005375"/>
                </a:solidFill>
              </a:defRPr>
            </a:lvl5pPr>
            <a:lvl6pPr lvl="5" rtl="0">
              <a:spcBef>
                <a:spcPts val="0"/>
              </a:spcBef>
              <a:spcAft>
                <a:spcPts val="0"/>
              </a:spcAft>
              <a:buClr>
                <a:srgbClr val="005375"/>
              </a:buClr>
              <a:buSzPts val="2400"/>
              <a:buNone/>
              <a:defRPr sz="2400">
                <a:solidFill>
                  <a:srgbClr val="005375"/>
                </a:solidFill>
              </a:defRPr>
            </a:lvl6pPr>
            <a:lvl7pPr lvl="6" rtl="0">
              <a:spcBef>
                <a:spcPts val="0"/>
              </a:spcBef>
              <a:spcAft>
                <a:spcPts val="0"/>
              </a:spcAft>
              <a:buClr>
                <a:srgbClr val="005375"/>
              </a:buClr>
              <a:buSzPts val="2400"/>
              <a:buNone/>
              <a:defRPr sz="2400">
                <a:solidFill>
                  <a:srgbClr val="005375"/>
                </a:solidFill>
              </a:defRPr>
            </a:lvl7pPr>
            <a:lvl8pPr lvl="7" rtl="0">
              <a:spcBef>
                <a:spcPts val="0"/>
              </a:spcBef>
              <a:spcAft>
                <a:spcPts val="0"/>
              </a:spcAft>
              <a:buClr>
                <a:srgbClr val="005375"/>
              </a:buClr>
              <a:buSzPts val="2400"/>
              <a:buNone/>
              <a:defRPr sz="2400">
                <a:solidFill>
                  <a:srgbClr val="005375"/>
                </a:solidFill>
              </a:defRPr>
            </a:lvl8pPr>
            <a:lvl9pPr lvl="8" rtl="0">
              <a:spcBef>
                <a:spcPts val="0"/>
              </a:spcBef>
              <a:spcAft>
                <a:spcPts val="0"/>
              </a:spcAft>
              <a:buClr>
                <a:srgbClr val="005375"/>
              </a:buClr>
              <a:buSzPts val="2400"/>
              <a:buNone/>
              <a:defRPr sz="2400">
                <a:solidFill>
                  <a:srgbClr val="005375"/>
                </a:solidFill>
              </a:defRPr>
            </a:lvl9pPr>
          </a:lstStyle>
          <a:p/>
        </p:txBody>
      </p:sp>
      <p:sp>
        <p:nvSpPr>
          <p:cNvPr id="70" name="Google Shape;70;p12"/>
          <p:cNvSpPr txBox="1"/>
          <p:nvPr>
            <p:ph idx="1" type="subTitle"/>
          </p:nvPr>
        </p:nvSpPr>
        <p:spPr>
          <a:xfrm>
            <a:off x="5691852" y="1879175"/>
            <a:ext cx="2409900" cy="2320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rgbClr val="005375"/>
              </a:buClr>
              <a:buSzPts val="1100"/>
              <a:buNone/>
              <a:defRPr sz="1100">
                <a:solidFill>
                  <a:srgbClr val="005375"/>
                </a:solidFill>
              </a:defRPr>
            </a:lvl1pPr>
            <a:lvl2pPr lvl="1" rtl="0">
              <a:lnSpc>
                <a:spcPct val="100000"/>
              </a:lnSpc>
              <a:spcBef>
                <a:spcPts val="0"/>
              </a:spcBef>
              <a:spcAft>
                <a:spcPts val="0"/>
              </a:spcAft>
              <a:buClr>
                <a:srgbClr val="005375"/>
              </a:buClr>
              <a:buSzPts val="2800"/>
              <a:buNone/>
              <a:defRPr sz="2800">
                <a:solidFill>
                  <a:srgbClr val="005375"/>
                </a:solidFill>
              </a:defRPr>
            </a:lvl2pPr>
            <a:lvl3pPr lvl="2" rtl="0">
              <a:lnSpc>
                <a:spcPct val="100000"/>
              </a:lnSpc>
              <a:spcBef>
                <a:spcPts val="0"/>
              </a:spcBef>
              <a:spcAft>
                <a:spcPts val="0"/>
              </a:spcAft>
              <a:buClr>
                <a:srgbClr val="005375"/>
              </a:buClr>
              <a:buSzPts val="2800"/>
              <a:buNone/>
              <a:defRPr sz="2800">
                <a:solidFill>
                  <a:srgbClr val="005375"/>
                </a:solidFill>
              </a:defRPr>
            </a:lvl3pPr>
            <a:lvl4pPr lvl="3" rtl="0">
              <a:lnSpc>
                <a:spcPct val="100000"/>
              </a:lnSpc>
              <a:spcBef>
                <a:spcPts val="0"/>
              </a:spcBef>
              <a:spcAft>
                <a:spcPts val="0"/>
              </a:spcAft>
              <a:buClr>
                <a:srgbClr val="005375"/>
              </a:buClr>
              <a:buSzPts val="2800"/>
              <a:buNone/>
              <a:defRPr sz="2800">
                <a:solidFill>
                  <a:srgbClr val="005375"/>
                </a:solidFill>
              </a:defRPr>
            </a:lvl4pPr>
            <a:lvl5pPr lvl="4" rtl="0">
              <a:lnSpc>
                <a:spcPct val="100000"/>
              </a:lnSpc>
              <a:spcBef>
                <a:spcPts val="0"/>
              </a:spcBef>
              <a:spcAft>
                <a:spcPts val="0"/>
              </a:spcAft>
              <a:buClr>
                <a:srgbClr val="005375"/>
              </a:buClr>
              <a:buSzPts val="2800"/>
              <a:buNone/>
              <a:defRPr sz="2800">
                <a:solidFill>
                  <a:srgbClr val="005375"/>
                </a:solidFill>
              </a:defRPr>
            </a:lvl5pPr>
            <a:lvl6pPr lvl="5" rtl="0">
              <a:lnSpc>
                <a:spcPct val="100000"/>
              </a:lnSpc>
              <a:spcBef>
                <a:spcPts val="0"/>
              </a:spcBef>
              <a:spcAft>
                <a:spcPts val="0"/>
              </a:spcAft>
              <a:buClr>
                <a:srgbClr val="005375"/>
              </a:buClr>
              <a:buSzPts val="2800"/>
              <a:buNone/>
              <a:defRPr sz="2800">
                <a:solidFill>
                  <a:srgbClr val="005375"/>
                </a:solidFill>
              </a:defRPr>
            </a:lvl6pPr>
            <a:lvl7pPr lvl="6" rtl="0">
              <a:lnSpc>
                <a:spcPct val="100000"/>
              </a:lnSpc>
              <a:spcBef>
                <a:spcPts val="0"/>
              </a:spcBef>
              <a:spcAft>
                <a:spcPts val="0"/>
              </a:spcAft>
              <a:buClr>
                <a:srgbClr val="005375"/>
              </a:buClr>
              <a:buSzPts val="2800"/>
              <a:buNone/>
              <a:defRPr sz="2800">
                <a:solidFill>
                  <a:srgbClr val="005375"/>
                </a:solidFill>
              </a:defRPr>
            </a:lvl7pPr>
            <a:lvl8pPr lvl="7" rtl="0">
              <a:lnSpc>
                <a:spcPct val="100000"/>
              </a:lnSpc>
              <a:spcBef>
                <a:spcPts val="0"/>
              </a:spcBef>
              <a:spcAft>
                <a:spcPts val="0"/>
              </a:spcAft>
              <a:buClr>
                <a:srgbClr val="005375"/>
              </a:buClr>
              <a:buSzPts val="2800"/>
              <a:buNone/>
              <a:defRPr sz="2800">
                <a:solidFill>
                  <a:srgbClr val="005375"/>
                </a:solidFill>
              </a:defRPr>
            </a:lvl8pPr>
            <a:lvl9pPr lvl="8" rtl="0">
              <a:lnSpc>
                <a:spcPct val="100000"/>
              </a:lnSpc>
              <a:spcBef>
                <a:spcPts val="0"/>
              </a:spcBef>
              <a:spcAft>
                <a:spcPts val="0"/>
              </a:spcAft>
              <a:buClr>
                <a:srgbClr val="005375"/>
              </a:buClr>
              <a:buSzPts val="2800"/>
              <a:buNone/>
              <a:defRPr sz="2800">
                <a:solidFill>
                  <a:srgbClr val="005375"/>
                </a:solidFill>
              </a:defRPr>
            </a:lvl9pPr>
          </a:lstStyle>
          <a:p/>
        </p:txBody>
      </p:sp>
      <p:sp>
        <p:nvSpPr>
          <p:cNvPr id="71" name="Google Shape;71;p12"/>
          <p:cNvSpPr/>
          <p:nvPr/>
        </p:nvSpPr>
        <p:spPr>
          <a:xfrm>
            <a:off x="8870400" y="944375"/>
            <a:ext cx="273600" cy="4199100"/>
          </a:xfrm>
          <a:prstGeom prst="rect">
            <a:avLst/>
          </a:pr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12"/>
          <p:cNvSpPr/>
          <p:nvPr/>
        </p:nvSpPr>
        <p:spPr>
          <a:xfrm>
            <a:off x="8870400" y="0"/>
            <a:ext cx="273600" cy="1009500"/>
          </a:xfrm>
          <a:prstGeom prst="rect">
            <a:avLst/>
          </a:pr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extLst>
    <p:ext uri="{DCECCB84-F9BA-43D5-87BE-67443E8EF086}">
      <p15:sldGuideLst>
        <p15:guide id="1" pos="454">
          <p15:clr>
            <a:srgbClr val="FA7B17"/>
          </p15:clr>
        </p15:guide>
        <p15:guide id="2" orient="horz" pos="454">
          <p15:clr>
            <a:srgbClr val="FA7B17"/>
          </p15:clr>
        </p15:guide>
      </p15:sldGuideLst>
    </p:ext>
  </p:extLst>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WO COLUMNS ">
  <p:cSld name="BIG_NUMBER_1_1_1_3">
    <p:spTree>
      <p:nvGrpSpPr>
        <p:cNvPr id="73" name="Shape 73"/>
        <p:cNvGrpSpPr/>
        <p:nvPr/>
      </p:nvGrpSpPr>
      <p:grpSpPr>
        <a:xfrm>
          <a:off x="0" y="0"/>
          <a:ext cx="0" cy="0"/>
          <a:chOff x="0" y="0"/>
          <a:chExt cx="0" cy="0"/>
        </a:xfrm>
      </p:grpSpPr>
      <p:sp>
        <p:nvSpPr>
          <p:cNvPr id="74" name="Google Shape;74;p13"/>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DC5641"/>
              </a:buClr>
              <a:buSzPts val="2400"/>
              <a:buNone/>
              <a:defRPr sz="2400">
                <a:solidFill>
                  <a:srgbClr val="DC5641"/>
                </a:solidFill>
              </a:defRPr>
            </a:lvl1pPr>
            <a:lvl2pPr lvl="1" rtl="0">
              <a:spcBef>
                <a:spcPts val="0"/>
              </a:spcBef>
              <a:spcAft>
                <a:spcPts val="0"/>
              </a:spcAft>
              <a:buClr>
                <a:srgbClr val="005375"/>
              </a:buClr>
              <a:buSzPts val="2400"/>
              <a:buNone/>
              <a:defRPr sz="2400">
                <a:solidFill>
                  <a:srgbClr val="005375"/>
                </a:solidFill>
              </a:defRPr>
            </a:lvl2pPr>
            <a:lvl3pPr lvl="2" rtl="0">
              <a:spcBef>
                <a:spcPts val="0"/>
              </a:spcBef>
              <a:spcAft>
                <a:spcPts val="0"/>
              </a:spcAft>
              <a:buClr>
                <a:srgbClr val="005375"/>
              </a:buClr>
              <a:buSzPts val="2400"/>
              <a:buNone/>
              <a:defRPr sz="2400">
                <a:solidFill>
                  <a:srgbClr val="005375"/>
                </a:solidFill>
              </a:defRPr>
            </a:lvl3pPr>
            <a:lvl4pPr lvl="3" rtl="0">
              <a:spcBef>
                <a:spcPts val="0"/>
              </a:spcBef>
              <a:spcAft>
                <a:spcPts val="0"/>
              </a:spcAft>
              <a:buClr>
                <a:srgbClr val="005375"/>
              </a:buClr>
              <a:buSzPts val="2400"/>
              <a:buNone/>
              <a:defRPr sz="2400">
                <a:solidFill>
                  <a:srgbClr val="005375"/>
                </a:solidFill>
              </a:defRPr>
            </a:lvl4pPr>
            <a:lvl5pPr lvl="4" rtl="0">
              <a:spcBef>
                <a:spcPts val="0"/>
              </a:spcBef>
              <a:spcAft>
                <a:spcPts val="0"/>
              </a:spcAft>
              <a:buClr>
                <a:srgbClr val="005375"/>
              </a:buClr>
              <a:buSzPts val="2400"/>
              <a:buNone/>
              <a:defRPr sz="2400">
                <a:solidFill>
                  <a:srgbClr val="005375"/>
                </a:solidFill>
              </a:defRPr>
            </a:lvl5pPr>
            <a:lvl6pPr lvl="5" rtl="0">
              <a:spcBef>
                <a:spcPts val="0"/>
              </a:spcBef>
              <a:spcAft>
                <a:spcPts val="0"/>
              </a:spcAft>
              <a:buClr>
                <a:srgbClr val="005375"/>
              </a:buClr>
              <a:buSzPts val="2400"/>
              <a:buNone/>
              <a:defRPr sz="2400">
                <a:solidFill>
                  <a:srgbClr val="005375"/>
                </a:solidFill>
              </a:defRPr>
            </a:lvl6pPr>
            <a:lvl7pPr lvl="6" rtl="0">
              <a:spcBef>
                <a:spcPts val="0"/>
              </a:spcBef>
              <a:spcAft>
                <a:spcPts val="0"/>
              </a:spcAft>
              <a:buClr>
                <a:srgbClr val="005375"/>
              </a:buClr>
              <a:buSzPts val="2400"/>
              <a:buNone/>
              <a:defRPr sz="2400">
                <a:solidFill>
                  <a:srgbClr val="005375"/>
                </a:solidFill>
              </a:defRPr>
            </a:lvl7pPr>
            <a:lvl8pPr lvl="7" rtl="0">
              <a:spcBef>
                <a:spcPts val="0"/>
              </a:spcBef>
              <a:spcAft>
                <a:spcPts val="0"/>
              </a:spcAft>
              <a:buClr>
                <a:srgbClr val="005375"/>
              </a:buClr>
              <a:buSzPts val="2400"/>
              <a:buNone/>
              <a:defRPr sz="2400">
                <a:solidFill>
                  <a:srgbClr val="005375"/>
                </a:solidFill>
              </a:defRPr>
            </a:lvl8pPr>
            <a:lvl9pPr lvl="8" rtl="0">
              <a:spcBef>
                <a:spcPts val="0"/>
              </a:spcBef>
              <a:spcAft>
                <a:spcPts val="0"/>
              </a:spcAft>
              <a:buClr>
                <a:srgbClr val="005375"/>
              </a:buClr>
              <a:buSzPts val="2400"/>
              <a:buNone/>
              <a:defRPr sz="2400">
                <a:solidFill>
                  <a:srgbClr val="005375"/>
                </a:solidFill>
              </a:defRPr>
            </a:lvl9pPr>
          </a:lstStyle>
          <a:p/>
        </p:txBody>
      </p:sp>
      <p:sp>
        <p:nvSpPr>
          <p:cNvPr id="75" name="Google Shape;75;p13"/>
          <p:cNvSpPr txBox="1"/>
          <p:nvPr>
            <p:ph idx="2" type="ctrTitle"/>
          </p:nvPr>
        </p:nvSpPr>
        <p:spPr>
          <a:xfrm>
            <a:off x="1408377" y="3245075"/>
            <a:ext cx="2295900" cy="390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005375"/>
              </a:buClr>
              <a:buSzPts val="1800"/>
              <a:buNone/>
              <a:defRPr sz="1800">
                <a:solidFill>
                  <a:srgbClr val="005375"/>
                </a:solidFill>
              </a:defRPr>
            </a:lvl1pPr>
            <a:lvl2pPr lvl="1" rtl="0" algn="ctr">
              <a:spcBef>
                <a:spcPts val="0"/>
              </a:spcBef>
              <a:spcAft>
                <a:spcPts val="0"/>
              </a:spcAft>
              <a:buClr>
                <a:srgbClr val="005375"/>
              </a:buClr>
              <a:buSzPts val="1800"/>
              <a:buNone/>
              <a:defRPr sz="1800">
                <a:solidFill>
                  <a:srgbClr val="005375"/>
                </a:solidFill>
              </a:defRPr>
            </a:lvl2pPr>
            <a:lvl3pPr lvl="2" rtl="0" algn="ctr">
              <a:spcBef>
                <a:spcPts val="0"/>
              </a:spcBef>
              <a:spcAft>
                <a:spcPts val="0"/>
              </a:spcAft>
              <a:buClr>
                <a:srgbClr val="005375"/>
              </a:buClr>
              <a:buSzPts val="1800"/>
              <a:buNone/>
              <a:defRPr sz="1800">
                <a:solidFill>
                  <a:srgbClr val="005375"/>
                </a:solidFill>
              </a:defRPr>
            </a:lvl3pPr>
            <a:lvl4pPr lvl="3" rtl="0" algn="ctr">
              <a:spcBef>
                <a:spcPts val="0"/>
              </a:spcBef>
              <a:spcAft>
                <a:spcPts val="0"/>
              </a:spcAft>
              <a:buClr>
                <a:srgbClr val="005375"/>
              </a:buClr>
              <a:buSzPts val="1800"/>
              <a:buNone/>
              <a:defRPr sz="1800">
                <a:solidFill>
                  <a:srgbClr val="005375"/>
                </a:solidFill>
              </a:defRPr>
            </a:lvl4pPr>
            <a:lvl5pPr lvl="4" rtl="0" algn="ctr">
              <a:spcBef>
                <a:spcPts val="0"/>
              </a:spcBef>
              <a:spcAft>
                <a:spcPts val="0"/>
              </a:spcAft>
              <a:buClr>
                <a:srgbClr val="005375"/>
              </a:buClr>
              <a:buSzPts val="1800"/>
              <a:buNone/>
              <a:defRPr sz="1800">
                <a:solidFill>
                  <a:srgbClr val="005375"/>
                </a:solidFill>
              </a:defRPr>
            </a:lvl5pPr>
            <a:lvl6pPr lvl="5" rtl="0" algn="ctr">
              <a:spcBef>
                <a:spcPts val="0"/>
              </a:spcBef>
              <a:spcAft>
                <a:spcPts val="0"/>
              </a:spcAft>
              <a:buClr>
                <a:srgbClr val="005375"/>
              </a:buClr>
              <a:buSzPts val="1800"/>
              <a:buNone/>
              <a:defRPr sz="1800">
                <a:solidFill>
                  <a:srgbClr val="005375"/>
                </a:solidFill>
              </a:defRPr>
            </a:lvl6pPr>
            <a:lvl7pPr lvl="6" rtl="0" algn="ctr">
              <a:spcBef>
                <a:spcPts val="0"/>
              </a:spcBef>
              <a:spcAft>
                <a:spcPts val="0"/>
              </a:spcAft>
              <a:buClr>
                <a:srgbClr val="005375"/>
              </a:buClr>
              <a:buSzPts val="1800"/>
              <a:buNone/>
              <a:defRPr sz="1800">
                <a:solidFill>
                  <a:srgbClr val="005375"/>
                </a:solidFill>
              </a:defRPr>
            </a:lvl7pPr>
            <a:lvl8pPr lvl="7" rtl="0" algn="ctr">
              <a:spcBef>
                <a:spcPts val="0"/>
              </a:spcBef>
              <a:spcAft>
                <a:spcPts val="0"/>
              </a:spcAft>
              <a:buClr>
                <a:srgbClr val="005375"/>
              </a:buClr>
              <a:buSzPts val="1800"/>
              <a:buNone/>
              <a:defRPr sz="1800">
                <a:solidFill>
                  <a:srgbClr val="005375"/>
                </a:solidFill>
              </a:defRPr>
            </a:lvl8pPr>
            <a:lvl9pPr lvl="8" rtl="0" algn="ctr">
              <a:spcBef>
                <a:spcPts val="0"/>
              </a:spcBef>
              <a:spcAft>
                <a:spcPts val="0"/>
              </a:spcAft>
              <a:buClr>
                <a:srgbClr val="005375"/>
              </a:buClr>
              <a:buSzPts val="1800"/>
              <a:buNone/>
              <a:defRPr sz="1800">
                <a:solidFill>
                  <a:srgbClr val="005375"/>
                </a:solidFill>
              </a:defRPr>
            </a:lvl9pPr>
          </a:lstStyle>
          <a:p/>
        </p:txBody>
      </p:sp>
      <p:sp>
        <p:nvSpPr>
          <p:cNvPr id="76" name="Google Shape;76;p13"/>
          <p:cNvSpPr txBox="1"/>
          <p:nvPr>
            <p:ph idx="1" type="subTitle"/>
          </p:nvPr>
        </p:nvSpPr>
        <p:spPr>
          <a:xfrm>
            <a:off x="1408373" y="3622128"/>
            <a:ext cx="2295900" cy="390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5375"/>
              </a:buClr>
              <a:buSzPts val="1000"/>
              <a:buNone/>
              <a:defRPr sz="1000">
                <a:solidFill>
                  <a:srgbClr val="005375"/>
                </a:solidFill>
              </a:defRPr>
            </a:lvl1pPr>
            <a:lvl2pPr lvl="1" rtl="0" algn="ctr">
              <a:lnSpc>
                <a:spcPct val="100000"/>
              </a:lnSpc>
              <a:spcBef>
                <a:spcPts val="0"/>
              </a:spcBef>
              <a:spcAft>
                <a:spcPts val="0"/>
              </a:spcAft>
              <a:buClr>
                <a:srgbClr val="005375"/>
              </a:buClr>
              <a:buSzPts val="1000"/>
              <a:buNone/>
              <a:defRPr sz="1000">
                <a:solidFill>
                  <a:srgbClr val="005375"/>
                </a:solidFill>
              </a:defRPr>
            </a:lvl2pPr>
            <a:lvl3pPr lvl="2" rtl="0" algn="ctr">
              <a:lnSpc>
                <a:spcPct val="100000"/>
              </a:lnSpc>
              <a:spcBef>
                <a:spcPts val="0"/>
              </a:spcBef>
              <a:spcAft>
                <a:spcPts val="0"/>
              </a:spcAft>
              <a:buClr>
                <a:srgbClr val="005375"/>
              </a:buClr>
              <a:buSzPts val="1000"/>
              <a:buNone/>
              <a:defRPr sz="1000">
                <a:solidFill>
                  <a:srgbClr val="005375"/>
                </a:solidFill>
              </a:defRPr>
            </a:lvl3pPr>
            <a:lvl4pPr lvl="3" rtl="0" algn="ctr">
              <a:lnSpc>
                <a:spcPct val="100000"/>
              </a:lnSpc>
              <a:spcBef>
                <a:spcPts val="0"/>
              </a:spcBef>
              <a:spcAft>
                <a:spcPts val="0"/>
              </a:spcAft>
              <a:buClr>
                <a:srgbClr val="005375"/>
              </a:buClr>
              <a:buSzPts val="1000"/>
              <a:buNone/>
              <a:defRPr sz="1000">
                <a:solidFill>
                  <a:srgbClr val="005375"/>
                </a:solidFill>
              </a:defRPr>
            </a:lvl4pPr>
            <a:lvl5pPr lvl="4" rtl="0" algn="ctr">
              <a:lnSpc>
                <a:spcPct val="100000"/>
              </a:lnSpc>
              <a:spcBef>
                <a:spcPts val="0"/>
              </a:spcBef>
              <a:spcAft>
                <a:spcPts val="0"/>
              </a:spcAft>
              <a:buClr>
                <a:srgbClr val="005375"/>
              </a:buClr>
              <a:buSzPts val="1000"/>
              <a:buNone/>
              <a:defRPr sz="1000">
                <a:solidFill>
                  <a:srgbClr val="005375"/>
                </a:solidFill>
              </a:defRPr>
            </a:lvl5pPr>
            <a:lvl6pPr lvl="5" rtl="0" algn="ctr">
              <a:lnSpc>
                <a:spcPct val="100000"/>
              </a:lnSpc>
              <a:spcBef>
                <a:spcPts val="0"/>
              </a:spcBef>
              <a:spcAft>
                <a:spcPts val="0"/>
              </a:spcAft>
              <a:buClr>
                <a:srgbClr val="005375"/>
              </a:buClr>
              <a:buSzPts val="1000"/>
              <a:buNone/>
              <a:defRPr sz="1000">
                <a:solidFill>
                  <a:srgbClr val="005375"/>
                </a:solidFill>
              </a:defRPr>
            </a:lvl6pPr>
            <a:lvl7pPr lvl="6" rtl="0" algn="ctr">
              <a:lnSpc>
                <a:spcPct val="100000"/>
              </a:lnSpc>
              <a:spcBef>
                <a:spcPts val="0"/>
              </a:spcBef>
              <a:spcAft>
                <a:spcPts val="0"/>
              </a:spcAft>
              <a:buClr>
                <a:srgbClr val="005375"/>
              </a:buClr>
              <a:buSzPts val="1000"/>
              <a:buNone/>
              <a:defRPr sz="1000">
                <a:solidFill>
                  <a:srgbClr val="005375"/>
                </a:solidFill>
              </a:defRPr>
            </a:lvl7pPr>
            <a:lvl8pPr lvl="7" rtl="0" algn="ctr">
              <a:lnSpc>
                <a:spcPct val="100000"/>
              </a:lnSpc>
              <a:spcBef>
                <a:spcPts val="0"/>
              </a:spcBef>
              <a:spcAft>
                <a:spcPts val="0"/>
              </a:spcAft>
              <a:buClr>
                <a:srgbClr val="005375"/>
              </a:buClr>
              <a:buSzPts val="1000"/>
              <a:buNone/>
              <a:defRPr sz="1000">
                <a:solidFill>
                  <a:srgbClr val="005375"/>
                </a:solidFill>
              </a:defRPr>
            </a:lvl8pPr>
            <a:lvl9pPr lvl="8" rtl="0" algn="ctr">
              <a:lnSpc>
                <a:spcPct val="100000"/>
              </a:lnSpc>
              <a:spcBef>
                <a:spcPts val="0"/>
              </a:spcBef>
              <a:spcAft>
                <a:spcPts val="0"/>
              </a:spcAft>
              <a:buClr>
                <a:srgbClr val="005375"/>
              </a:buClr>
              <a:buSzPts val="1000"/>
              <a:buNone/>
              <a:defRPr sz="1000">
                <a:solidFill>
                  <a:srgbClr val="005375"/>
                </a:solidFill>
              </a:defRPr>
            </a:lvl9pPr>
          </a:lstStyle>
          <a:p/>
        </p:txBody>
      </p:sp>
      <p:sp>
        <p:nvSpPr>
          <p:cNvPr id="77" name="Google Shape;77;p13"/>
          <p:cNvSpPr txBox="1"/>
          <p:nvPr>
            <p:ph idx="3" type="ctrTitle"/>
          </p:nvPr>
        </p:nvSpPr>
        <p:spPr>
          <a:xfrm>
            <a:off x="5439727" y="3245075"/>
            <a:ext cx="2295900" cy="390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005375"/>
              </a:buClr>
              <a:buSzPts val="1800"/>
              <a:buNone/>
              <a:defRPr sz="1800">
                <a:solidFill>
                  <a:srgbClr val="005375"/>
                </a:solidFill>
              </a:defRPr>
            </a:lvl1pPr>
            <a:lvl2pPr lvl="1" rtl="0" algn="ctr">
              <a:spcBef>
                <a:spcPts val="0"/>
              </a:spcBef>
              <a:spcAft>
                <a:spcPts val="0"/>
              </a:spcAft>
              <a:buClr>
                <a:srgbClr val="005375"/>
              </a:buClr>
              <a:buSzPts val="1800"/>
              <a:buNone/>
              <a:defRPr sz="1800">
                <a:solidFill>
                  <a:srgbClr val="005375"/>
                </a:solidFill>
              </a:defRPr>
            </a:lvl2pPr>
            <a:lvl3pPr lvl="2" rtl="0" algn="ctr">
              <a:spcBef>
                <a:spcPts val="0"/>
              </a:spcBef>
              <a:spcAft>
                <a:spcPts val="0"/>
              </a:spcAft>
              <a:buClr>
                <a:srgbClr val="005375"/>
              </a:buClr>
              <a:buSzPts val="1800"/>
              <a:buNone/>
              <a:defRPr sz="1800">
                <a:solidFill>
                  <a:srgbClr val="005375"/>
                </a:solidFill>
              </a:defRPr>
            </a:lvl3pPr>
            <a:lvl4pPr lvl="3" rtl="0" algn="ctr">
              <a:spcBef>
                <a:spcPts val="0"/>
              </a:spcBef>
              <a:spcAft>
                <a:spcPts val="0"/>
              </a:spcAft>
              <a:buClr>
                <a:srgbClr val="005375"/>
              </a:buClr>
              <a:buSzPts val="1800"/>
              <a:buNone/>
              <a:defRPr sz="1800">
                <a:solidFill>
                  <a:srgbClr val="005375"/>
                </a:solidFill>
              </a:defRPr>
            </a:lvl4pPr>
            <a:lvl5pPr lvl="4" rtl="0" algn="ctr">
              <a:spcBef>
                <a:spcPts val="0"/>
              </a:spcBef>
              <a:spcAft>
                <a:spcPts val="0"/>
              </a:spcAft>
              <a:buClr>
                <a:srgbClr val="005375"/>
              </a:buClr>
              <a:buSzPts val="1800"/>
              <a:buNone/>
              <a:defRPr sz="1800">
                <a:solidFill>
                  <a:srgbClr val="005375"/>
                </a:solidFill>
              </a:defRPr>
            </a:lvl5pPr>
            <a:lvl6pPr lvl="5" rtl="0" algn="ctr">
              <a:spcBef>
                <a:spcPts val="0"/>
              </a:spcBef>
              <a:spcAft>
                <a:spcPts val="0"/>
              </a:spcAft>
              <a:buClr>
                <a:srgbClr val="005375"/>
              </a:buClr>
              <a:buSzPts val="1800"/>
              <a:buNone/>
              <a:defRPr sz="1800">
                <a:solidFill>
                  <a:srgbClr val="005375"/>
                </a:solidFill>
              </a:defRPr>
            </a:lvl6pPr>
            <a:lvl7pPr lvl="6" rtl="0" algn="ctr">
              <a:spcBef>
                <a:spcPts val="0"/>
              </a:spcBef>
              <a:spcAft>
                <a:spcPts val="0"/>
              </a:spcAft>
              <a:buClr>
                <a:srgbClr val="005375"/>
              </a:buClr>
              <a:buSzPts val="1800"/>
              <a:buNone/>
              <a:defRPr sz="1800">
                <a:solidFill>
                  <a:srgbClr val="005375"/>
                </a:solidFill>
              </a:defRPr>
            </a:lvl7pPr>
            <a:lvl8pPr lvl="7" rtl="0" algn="ctr">
              <a:spcBef>
                <a:spcPts val="0"/>
              </a:spcBef>
              <a:spcAft>
                <a:spcPts val="0"/>
              </a:spcAft>
              <a:buClr>
                <a:srgbClr val="005375"/>
              </a:buClr>
              <a:buSzPts val="1800"/>
              <a:buNone/>
              <a:defRPr sz="1800">
                <a:solidFill>
                  <a:srgbClr val="005375"/>
                </a:solidFill>
              </a:defRPr>
            </a:lvl8pPr>
            <a:lvl9pPr lvl="8" rtl="0" algn="ctr">
              <a:spcBef>
                <a:spcPts val="0"/>
              </a:spcBef>
              <a:spcAft>
                <a:spcPts val="0"/>
              </a:spcAft>
              <a:buClr>
                <a:srgbClr val="005375"/>
              </a:buClr>
              <a:buSzPts val="1800"/>
              <a:buNone/>
              <a:defRPr sz="1800">
                <a:solidFill>
                  <a:srgbClr val="005375"/>
                </a:solidFill>
              </a:defRPr>
            </a:lvl9pPr>
          </a:lstStyle>
          <a:p/>
        </p:txBody>
      </p:sp>
      <p:sp>
        <p:nvSpPr>
          <p:cNvPr id="78" name="Google Shape;78;p13"/>
          <p:cNvSpPr txBox="1"/>
          <p:nvPr>
            <p:ph idx="4" type="subTitle"/>
          </p:nvPr>
        </p:nvSpPr>
        <p:spPr>
          <a:xfrm>
            <a:off x="5439723" y="3622128"/>
            <a:ext cx="2295900" cy="390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5375"/>
              </a:buClr>
              <a:buSzPts val="1000"/>
              <a:buNone/>
              <a:defRPr sz="1000">
                <a:solidFill>
                  <a:srgbClr val="005375"/>
                </a:solidFill>
              </a:defRPr>
            </a:lvl1pPr>
            <a:lvl2pPr lvl="1" rtl="0" algn="ctr">
              <a:lnSpc>
                <a:spcPct val="100000"/>
              </a:lnSpc>
              <a:spcBef>
                <a:spcPts val="0"/>
              </a:spcBef>
              <a:spcAft>
                <a:spcPts val="0"/>
              </a:spcAft>
              <a:buClr>
                <a:srgbClr val="005375"/>
              </a:buClr>
              <a:buSzPts val="1000"/>
              <a:buNone/>
              <a:defRPr sz="1000">
                <a:solidFill>
                  <a:srgbClr val="005375"/>
                </a:solidFill>
              </a:defRPr>
            </a:lvl2pPr>
            <a:lvl3pPr lvl="2" rtl="0" algn="ctr">
              <a:lnSpc>
                <a:spcPct val="100000"/>
              </a:lnSpc>
              <a:spcBef>
                <a:spcPts val="0"/>
              </a:spcBef>
              <a:spcAft>
                <a:spcPts val="0"/>
              </a:spcAft>
              <a:buClr>
                <a:srgbClr val="005375"/>
              </a:buClr>
              <a:buSzPts val="1000"/>
              <a:buNone/>
              <a:defRPr sz="1000">
                <a:solidFill>
                  <a:srgbClr val="005375"/>
                </a:solidFill>
              </a:defRPr>
            </a:lvl3pPr>
            <a:lvl4pPr lvl="3" rtl="0" algn="ctr">
              <a:lnSpc>
                <a:spcPct val="100000"/>
              </a:lnSpc>
              <a:spcBef>
                <a:spcPts val="0"/>
              </a:spcBef>
              <a:spcAft>
                <a:spcPts val="0"/>
              </a:spcAft>
              <a:buClr>
                <a:srgbClr val="005375"/>
              </a:buClr>
              <a:buSzPts val="1000"/>
              <a:buNone/>
              <a:defRPr sz="1000">
                <a:solidFill>
                  <a:srgbClr val="005375"/>
                </a:solidFill>
              </a:defRPr>
            </a:lvl4pPr>
            <a:lvl5pPr lvl="4" rtl="0" algn="ctr">
              <a:lnSpc>
                <a:spcPct val="100000"/>
              </a:lnSpc>
              <a:spcBef>
                <a:spcPts val="0"/>
              </a:spcBef>
              <a:spcAft>
                <a:spcPts val="0"/>
              </a:spcAft>
              <a:buClr>
                <a:srgbClr val="005375"/>
              </a:buClr>
              <a:buSzPts val="1000"/>
              <a:buNone/>
              <a:defRPr sz="1000">
                <a:solidFill>
                  <a:srgbClr val="005375"/>
                </a:solidFill>
              </a:defRPr>
            </a:lvl5pPr>
            <a:lvl6pPr lvl="5" rtl="0" algn="ctr">
              <a:lnSpc>
                <a:spcPct val="100000"/>
              </a:lnSpc>
              <a:spcBef>
                <a:spcPts val="0"/>
              </a:spcBef>
              <a:spcAft>
                <a:spcPts val="0"/>
              </a:spcAft>
              <a:buClr>
                <a:srgbClr val="005375"/>
              </a:buClr>
              <a:buSzPts val="1000"/>
              <a:buNone/>
              <a:defRPr sz="1000">
                <a:solidFill>
                  <a:srgbClr val="005375"/>
                </a:solidFill>
              </a:defRPr>
            </a:lvl6pPr>
            <a:lvl7pPr lvl="6" rtl="0" algn="ctr">
              <a:lnSpc>
                <a:spcPct val="100000"/>
              </a:lnSpc>
              <a:spcBef>
                <a:spcPts val="0"/>
              </a:spcBef>
              <a:spcAft>
                <a:spcPts val="0"/>
              </a:spcAft>
              <a:buClr>
                <a:srgbClr val="005375"/>
              </a:buClr>
              <a:buSzPts val="1000"/>
              <a:buNone/>
              <a:defRPr sz="1000">
                <a:solidFill>
                  <a:srgbClr val="005375"/>
                </a:solidFill>
              </a:defRPr>
            </a:lvl7pPr>
            <a:lvl8pPr lvl="7" rtl="0" algn="ctr">
              <a:lnSpc>
                <a:spcPct val="100000"/>
              </a:lnSpc>
              <a:spcBef>
                <a:spcPts val="0"/>
              </a:spcBef>
              <a:spcAft>
                <a:spcPts val="0"/>
              </a:spcAft>
              <a:buClr>
                <a:srgbClr val="005375"/>
              </a:buClr>
              <a:buSzPts val="1000"/>
              <a:buNone/>
              <a:defRPr sz="1000">
                <a:solidFill>
                  <a:srgbClr val="005375"/>
                </a:solidFill>
              </a:defRPr>
            </a:lvl8pPr>
            <a:lvl9pPr lvl="8" rtl="0" algn="ctr">
              <a:lnSpc>
                <a:spcPct val="100000"/>
              </a:lnSpc>
              <a:spcBef>
                <a:spcPts val="0"/>
              </a:spcBef>
              <a:spcAft>
                <a:spcPts val="0"/>
              </a:spcAft>
              <a:buClr>
                <a:srgbClr val="005375"/>
              </a:buClr>
              <a:buSzPts val="1000"/>
              <a:buNone/>
              <a:defRPr sz="1000">
                <a:solidFill>
                  <a:srgbClr val="005375"/>
                </a:solidFill>
              </a:defRPr>
            </a:lvl9pPr>
          </a:lstStyle>
          <a:p/>
        </p:txBody>
      </p:sp>
    </p:spTree>
  </p:cSld>
  <p:clrMapOvr>
    <a:masterClrMapping/>
  </p:clrMapOvr>
  <p:extLst>
    <p:ext uri="{DCECCB84-F9BA-43D5-87BE-67443E8EF086}">
      <p15:sldGuideLst>
        <p15:guide id="1" pos="454">
          <p15:clr>
            <a:srgbClr val="FA7B17"/>
          </p15:clr>
        </p15:guide>
        <p15:guide id="2" orient="horz" pos="454">
          <p15:clr>
            <a:srgbClr val="FA7B17"/>
          </p15:clr>
        </p15:guide>
      </p15:sldGuideLst>
    </p:ext>
  </p:extLst>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2">
  <p:cSld name="BIG_NUMBER_1_1_1_1_1_1_1">
    <p:spTree>
      <p:nvGrpSpPr>
        <p:cNvPr id="79" name="Shape 79"/>
        <p:cNvGrpSpPr/>
        <p:nvPr/>
      </p:nvGrpSpPr>
      <p:grpSpPr>
        <a:xfrm>
          <a:off x="0" y="0"/>
          <a:ext cx="0" cy="0"/>
          <a:chOff x="0" y="0"/>
          <a:chExt cx="0" cy="0"/>
        </a:xfrm>
      </p:grpSpPr>
      <p:sp>
        <p:nvSpPr>
          <p:cNvPr id="80" name="Google Shape;80;p14"/>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DC5641"/>
              </a:buClr>
              <a:buSzPts val="2400"/>
              <a:buNone/>
              <a:defRPr sz="2400">
                <a:solidFill>
                  <a:srgbClr val="DC5641"/>
                </a:solidFill>
              </a:defRPr>
            </a:lvl1pPr>
            <a:lvl2pPr lvl="1" rtl="0">
              <a:spcBef>
                <a:spcPts val="0"/>
              </a:spcBef>
              <a:spcAft>
                <a:spcPts val="0"/>
              </a:spcAft>
              <a:buClr>
                <a:srgbClr val="005375"/>
              </a:buClr>
              <a:buSzPts val="2400"/>
              <a:buNone/>
              <a:defRPr sz="2400">
                <a:solidFill>
                  <a:srgbClr val="005375"/>
                </a:solidFill>
              </a:defRPr>
            </a:lvl2pPr>
            <a:lvl3pPr lvl="2" rtl="0">
              <a:spcBef>
                <a:spcPts val="0"/>
              </a:spcBef>
              <a:spcAft>
                <a:spcPts val="0"/>
              </a:spcAft>
              <a:buClr>
                <a:srgbClr val="005375"/>
              </a:buClr>
              <a:buSzPts val="2400"/>
              <a:buNone/>
              <a:defRPr sz="2400">
                <a:solidFill>
                  <a:srgbClr val="005375"/>
                </a:solidFill>
              </a:defRPr>
            </a:lvl3pPr>
            <a:lvl4pPr lvl="3" rtl="0">
              <a:spcBef>
                <a:spcPts val="0"/>
              </a:spcBef>
              <a:spcAft>
                <a:spcPts val="0"/>
              </a:spcAft>
              <a:buClr>
                <a:srgbClr val="005375"/>
              </a:buClr>
              <a:buSzPts val="2400"/>
              <a:buNone/>
              <a:defRPr sz="2400">
                <a:solidFill>
                  <a:srgbClr val="005375"/>
                </a:solidFill>
              </a:defRPr>
            </a:lvl4pPr>
            <a:lvl5pPr lvl="4" rtl="0">
              <a:spcBef>
                <a:spcPts val="0"/>
              </a:spcBef>
              <a:spcAft>
                <a:spcPts val="0"/>
              </a:spcAft>
              <a:buClr>
                <a:srgbClr val="005375"/>
              </a:buClr>
              <a:buSzPts val="2400"/>
              <a:buNone/>
              <a:defRPr sz="2400">
                <a:solidFill>
                  <a:srgbClr val="005375"/>
                </a:solidFill>
              </a:defRPr>
            </a:lvl5pPr>
            <a:lvl6pPr lvl="5" rtl="0">
              <a:spcBef>
                <a:spcPts val="0"/>
              </a:spcBef>
              <a:spcAft>
                <a:spcPts val="0"/>
              </a:spcAft>
              <a:buClr>
                <a:srgbClr val="005375"/>
              </a:buClr>
              <a:buSzPts val="2400"/>
              <a:buNone/>
              <a:defRPr sz="2400">
                <a:solidFill>
                  <a:srgbClr val="005375"/>
                </a:solidFill>
              </a:defRPr>
            </a:lvl6pPr>
            <a:lvl7pPr lvl="6" rtl="0">
              <a:spcBef>
                <a:spcPts val="0"/>
              </a:spcBef>
              <a:spcAft>
                <a:spcPts val="0"/>
              </a:spcAft>
              <a:buClr>
                <a:srgbClr val="005375"/>
              </a:buClr>
              <a:buSzPts val="2400"/>
              <a:buNone/>
              <a:defRPr sz="2400">
                <a:solidFill>
                  <a:srgbClr val="005375"/>
                </a:solidFill>
              </a:defRPr>
            </a:lvl7pPr>
            <a:lvl8pPr lvl="7" rtl="0">
              <a:spcBef>
                <a:spcPts val="0"/>
              </a:spcBef>
              <a:spcAft>
                <a:spcPts val="0"/>
              </a:spcAft>
              <a:buClr>
                <a:srgbClr val="005375"/>
              </a:buClr>
              <a:buSzPts val="2400"/>
              <a:buNone/>
              <a:defRPr sz="2400">
                <a:solidFill>
                  <a:srgbClr val="005375"/>
                </a:solidFill>
              </a:defRPr>
            </a:lvl8pPr>
            <a:lvl9pPr lvl="8" rtl="0">
              <a:spcBef>
                <a:spcPts val="0"/>
              </a:spcBef>
              <a:spcAft>
                <a:spcPts val="0"/>
              </a:spcAft>
              <a:buClr>
                <a:srgbClr val="005375"/>
              </a:buClr>
              <a:buSzPts val="2400"/>
              <a:buNone/>
              <a:defRPr sz="2400">
                <a:solidFill>
                  <a:srgbClr val="005375"/>
                </a:solidFill>
              </a:defRPr>
            </a:lvl9pPr>
          </a:lstStyle>
          <a:p/>
        </p:txBody>
      </p:sp>
      <p:sp>
        <p:nvSpPr>
          <p:cNvPr id="81" name="Google Shape;81;p14"/>
          <p:cNvSpPr txBox="1"/>
          <p:nvPr>
            <p:ph idx="1" type="body"/>
          </p:nvPr>
        </p:nvSpPr>
        <p:spPr>
          <a:xfrm>
            <a:off x="881575" y="1821450"/>
            <a:ext cx="3255000" cy="2499900"/>
          </a:xfrm>
          <a:prstGeom prst="rect">
            <a:avLst/>
          </a:prstGeom>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rgbClr val="005375"/>
              </a:buClr>
              <a:buSzPts val="1200"/>
              <a:buFont typeface="Questrial"/>
              <a:buChar char="●"/>
              <a:defRPr sz="1200">
                <a:solidFill>
                  <a:srgbClr val="005375"/>
                </a:solidFill>
                <a:latin typeface="Questrial"/>
                <a:ea typeface="Questrial"/>
                <a:cs typeface="Questrial"/>
                <a:sym typeface="Questrial"/>
              </a:defRPr>
            </a:lvl1pPr>
            <a:lvl2pPr indent="-304800" lvl="1" marL="914400" rtl="0">
              <a:lnSpc>
                <a:spcPct val="115000"/>
              </a:lnSpc>
              <a:spcBef>
                <a:spcPts val="1600"/>
              </a:spcBef>
              <a:spcAft>
                <a:spcPts val="0"/>
              </a:spcAft>
              <a:buClr>
                <a:srgbClr val="005375"/>
              </a:buClr>
              <a:buSzPts val="1200"/>
              <a:buFont typeface="Questrial"/>
              <a:buChar char="○"/>
              <a:defRPr sz="1200">
                <a:solidFill>
                  <a:srgbClr val="005375"/>
                </a:solidFill>
                <a:latin typeface="Questrial"/>
                <a:ea typeface="Questrial"/>
                <a:cs typeface="Questrial"/>
                <a:sym typeface="Questrial"/>
              </a:defRPr>
            </a:lvl2pPr>
            <a:lvl3pPr indent="-304800" lvl="2" marL="1371600" rtl="0">
              <a:lnSpc>
                <a:spcPct val="115000"/>
              </a:lnSpc>
              <a:spcBef>
                <a:spcPts val="1600"/>
              </a:spcBef>
              <a:spcAft>
                <a:spcPts val="0"/>
              </a:spcAft>
              <a:buClr>
                <a:srgbClr val="005375"/>
              </a:buClr>
              <a:buSzPts val="1200"/>
              <a:buFont typeface="Questrial"/>
              <a:buChar char="■"/>
              <a:defRPr sz="1200">
                <a:solidFill>
                  <a:srgbClr val="005375"/>
                </a:solidFill>
                <a:latin typeface="Questrial"/>
                <a:ea typeface="Questrial"/>
                <a:cs typeface="Questrial"/>
                <a:sym typeface="Questrial"/>
              </a:defRPr>
            </a:lvl3pPr>
            <a:lvl4pPr indent="-304800" lvl="3" marL="1828800" rtl="0">
              <a:lnSpc>
                <a:spcPct val="115000"/>
              </a:lnSpc>
              <a:spcBef>
                <a:spcPts val="1600"/>
              </a:spcBef>
              <a:spcAft>
                <a:spcPts val="0"/>
              </a:spcAft>
              <a:buClr>
                <a:srgbClr val="005375"/>
              </a:buClr>
              <a:buSzPts val="1200"/>
              <a:buFont typeface="Questrial"/>
              <a:buChar char="●"/>
              <a:defRPr sz="1200">
                <a:solidFill>
                  <a:srgbClr val="005375"/>
                </a:solidFill>
                <a:latin typeface="Questrial"/>
                <a:ea typeface="Questrial"/>
                <a:cs typeface="Questrial"/>
                <a:sym typeface="Questrial"/>
              </a:defRPr>
            </a:lvl4pPr>
            <a:lvl5pPr indent="-304800" lvl="4" marL="2286000" rtl="0">
              <a:lnSpc>
                <a:spcPct val="115000"/>
              </a:lnSpc>
              <a:spcBef>
                <a:spcPts val="1600"/>
              </a:spcBef>
              <a:spcAft>
                <a:spcPts val="0"/>
              </a:spcAft>
              <a:buClr>
                <a:srgbClr val="005375"/>
              </a:buClr>
              <a:buSzPts val="1200"/>
              <a:buFont typeface="Questrial"/>
              <a:buChar char="○"/>
              <a:defRPr sz="1200">
                <a:solidFill>
                  <a:srgbClr val="005375"/>
                </a:solidFill>
                <a:latin typeface="Questrial"/>
                <a:ea typeface="Questrial"/>
                <a:cs typeface="Questrial"/>
                <a:sym typeface="Questrial"/>
              </a:defRPr>
            </a:lvl5pPr>
            <a:lvl6pPr indent="-304800" lvl="5" marL="2743200" rtl="0">
              <a:lnSpc>
                <a:spcPct val="115000"/>
              </a:lnSpc>
              <a:spcBef>
                <a:spcPts val="1600"/>
              </a:spcBef>
              <a:spcAft>
                <a:spcPts val="0"/>
              </a:spcAft>
              <a:buClr>
                <a:srgbClr val="005375"/>
              </a:buClr>
              <a:buSzPts val="1200"/>
              <a:buFont typeface="Questrial"/>
              <a:buChar char="■"/>
              <a:defRPr sz="1200">
                <a:solidFill>
                  <a:srgbClr val="005375"/>
                </a:solidFill>
                <a:latin typeface="Questrial"/>
                <a:ea typeface="Questrial"/>
                <a:cs typeface="Questrial"/>
                <a:sym typeface="Questrial"/>
              </a:defRPr>
            </a:lvl6pPr>
            <a:lvl7pPr indent="-304800" lvl="6" marL="3200400" rtl="0">
              <a:lnSpc>
                <a:spcPct val="115000"/>
              </a:lnSpc>
              <a:spcBef>
                <a:spcPts val="1600"/>
              </a:spcBef>
              <a:spcAft>
                <a:spcPts val="0"/>
              </a:spcAft>
              <a:buClr>
                <a:srgbClr val="005375"/>
              </a:buClr>
              <a:buSzPts val="1200"/>
              <a:buFont typeface="Questrial"/>
              <a:buChar char="●"/>
              <a:defRPr sz="1200">
                <a:solidFill>
                  <a:srgbClr val="005375"/>
                </a:solidFill>
                <a:latin typeface="Questrial"/>
                <a:ea typeface="Questrial"/>
                <a:cs typeface="Questrial"/>
                <a:sym typeface="Questrial"/>
              </a:defRPr>
            </a:lvl7pPr>
            <a:lvl8pPr indent="-304800" lvl="7" marL="3657600" rtl="0">
              <a:lnSpc>
                <a:spcPct val="115000"/>
              </a:lnSpc>
              <a:spcBef>
                <a:spcPts val="1600"/>
              </a:spcBef>
              <a:spcAft>
                <a:spcPts val="0"/>
              </a:spcAft>
              <a:buClr>
                <a:srgbClr val="005375"/>
              </a:buClr>
              <a:buSzPts val="1200"/>
              <a:buFont typeface="Questrial"/>
              <a:buChar char="○"/>
              <a:defRPr sz="1200">
                <a:solidFill>
                  <a:srgbClr val="005375"/>
                </a:solidFill>
                <a:latin typeface="Questrial"/>
                <a:ea typeface="Questrial"/>
                <a:cs typeface="Questrial"/>
                <a:sym typeface="Questrial"/>
              </a:defRPr>
            </a:lvl8pPr>
            <a:lvl9pPr indent="-304800" lvl="8" marL="4114800" rtl="0">
              <a:lnSpc>
                <a:spcPct val="115000"/>
              </a:lnSpc>
              <a:spcBef>
                <a:spcPts val="1600"/>
              </a:spcBef>
              <a:spcAft>
                <a:spcPts val="1600"/>
              </a:spcAft>
              <a:buClr>
                <a:srgbClr val="005375"/>
              </a:buClr>
              <a:buSzPts val="1200"/>
              <a:buFont typeface="Questrial"/>
              <a:buChar char="■"/>
              <a:defRPr sz="1200">
                <a:solidFill>
                  <a:srgbClr val="005375"/>
                </a:solidFill>
                <a:latin typeface="Questrial"/>
                <a:ea typeface="Questrial"/>
                <a:cs typeface="Questrial"/>
                <a:sym typeface="Questrial"/>
              </a:defRPr>
            </a:lvl9pPr>
          </a:lstStyle>
          <a:p/>
        </p:txBody>
      </p:sp>
      <p:sp>
        <p:nvSpPr>
          <p:cNvPr id="82" name="Google Shape;82;p14"/>
          <p:cNvSpPr/>
          <p:nvPr/>
        </p:nvSpPr>
        <p:spPr>
          <a:xfrm>
            <a:off x="8829675" y="1476375"/>
            <a:ext cx="314400" cy="2924100"/>
          </a:xfrm>
          <a:prstGeom prst="rect">
            <a:avLst/>
          </a:pr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extLst>
    <p:ext uri="{DCECCB84-F9BA-43D5-87BE-67443E8EF086}">
      <p15:sldGuideLst>
        <p15:guide id="1" pos="454">
          <p15:clr>
            <a:srgbClr val="FA7B17"/>
          </p15:clr>
        </p15:guide>
        <p15:guide id="2" orient="horz" pos="454">
          <p15:clr>
            <a:srgbClr val="FA7B17"/>
          </p15:clr>
        </p15:guide>
      </p15:sldGuideLst>
    </p:ext>
  </p:extLst>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2">
  <p:cSld name="BIG_NUMBER_1_1_1_2">
    <p:spTree>
      <p:nvGrpSpPr>
        <p:cNvPr id="83" name="Shape 83"/>
        <p:cNvGrpSpPr/>
        <p:nvPr/>
      </p:nvGrpSpPr>
      <p:grpSpPr>
        <a:xfrm>
          <a:off x="0" y="0"/>
          <a:ext cx="0" cy="0"/>
          <a:chOff x="0" y="0"/>
          <a:chExt cx="0" cy="0"/>
        </a:xfrm>
      </p:grpSpPr>
      <p:sp>
        <p:nvSpPr>
          <p:cNvPr id="84" name="Google Shape;84;p15"/>
          <p:cNvSpPr/>
          <p:nvPr/>
        </p:nvSpPr>
        <p:spPr>
          <a:xfrm>
            <a:off x="0" y="290550"/>
            <a:ext cx="4682100" cy="45624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15"/>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DC5641"/>
              </a:buClr>
              <a:buSzPts val="2400"/>
              <a:buNone/>
              <a:defRPr sz="2400">
                <a:solidFill>
                  <a:srgbClr val="DC5641"/>
                </a:solidFill>
              </a:defRPr>
            </a:lvl1pPr>
            <a:lvl2pPr lvl="1" rtl="0">
              <a:spcBef>
                <a:spcPts val="0"/>
              </a:spcBef>
              <a:spcAft>
                <a:spcPts val="0"/>
              </a:spcAft>
              <a:buClr>
                <a:srgbClr val="005375"/>
              </a:buClr>
              <a:buSzPts val="2400"/>
              <a:buNone/>
              <a:defRPr sz="2400">
                <a:solidFill>
                  <a:srgbClr val="005375"/>
                </a:solidFill>
              </a:defRPr>
            </a:lvl2pPr>
            <a:lvl3pPr lvl="2" rtl="0">
              <a:spcBef>
                <a:spcPts val="0"/>
              </a:spcBef>
              <a:spcAft>
                <a:spcPts val="0"/>
              </a:spcAft>
              <a:buClr>
                <a:srgbClr val="005375"/>
              </a:buClr>
              <a:buSzPts val="2400"/>
              <a:buNone/>
              <a:defRPr sz="2400">
                <a:solidFill>
                  <a:srgbClr val="005375"/>
                </a:solidFill>
              </a:defRPr>
            </a:lvl3pPr>
            <a:lvl4pPr lvl="3" rtl="0">
              <a:spcBef>
                <a:spcPts val="0"/>
              </a:spcBef>
              <a:spcAft>
                <a:spcPts val="0"/>
              </a:spcAft>
              <a:buClr>
                <a:srgbClr val="005375"/>
              </a:buClr>
              <a:buSzPts val="2400"/>
              <a:buNone/>
              <a:defRPr sz="2400">
                <a:solidFill>
                  <a:srgbClr val="005375"/>
                </a:solidFill>
              </a:defRPr>
            </a:lvl4pPr>
            <a:lvl5pPr lvl="4" rtl="0">
              <a:spcBef>
                <a:spcPts val="0"/>
              </a:spcBef>
              <a:spcAft>
                <a:spcPts val="0"/>
              </a:spcAft>
              <a:buClr>
                <a:srgbClr val="005375"/>
              </a:buClr>
              <a:buSzPts val="2400"/>
              <a:buNone/>
              <a:defRPr sz="2400">
                <a:solidFill>
                  <a:srgbClr val="005375"/>
                </a:solidFill>
              </a:defRPr>
            </a:lvl5pPr>
            <a:lvl6pPr lvl="5" rtl="0">
              <a:spcBef>
                <a:spcPts val="0"/>
              </a:spcBef>
              <a:spcAft>
                <a:spcPts val="0"/>
              </a:spcAft>
              <a:buClr>
                <a:srgbClr val="005375"/>
              </a:buClr>
              <a:buSzPts val="2400"/>
              <a:buNone/>
              <a:defRPr sz="2400">
                <a:solidFill>
                  <a:srgbClr val="005375"/>
                </a:solidFill>
              </a:defRPr>
            </a:lvl6pPr>
            <a:lvl7pPr lvl="6" rtl="0">
              <a:spcBef>
                <a:spcPts val="0"/>
              </a:spcBef>
              <a:spcAft>
                <a:spcPts val="0"/>
              </a:spcAft>
              <a:buClr>
                <a:srgbClr val="005375"/>
              </a:buClr>
              <a:buSzPts val="2400"/>
              <a:buNone/>
              <a:defRPr sz="2400">
                <a:solidFill>
                  <a:srgbClr val="005375"/>
                </a:solidFill>
              </a:defRPr>
            </a:lvl7pPr>
            <a:lvl8pPr lvl="7" rtl="0">
              <a:spcBef>
                <a:spcPts val="0"/>
              </a:spcBef>
              <a:spcAft>
                <a:spcPts val="0"/>
              </a:spcAft>
              <a:buClr>
                <a:srgbClr val="005375"/>
              </a:buClr>
              <a:buSzPts val="2400"/>
              <a:buNone/>
              <a:defRPr sz="2400">
                <a:solidFill>
                  <a:srgbClr val="005375"/>
                </a:solidFill>
              </a:defRPr>
            </a:lvl8pPr>
            <a:lvl9pPr lvl="8" rtl="0">
              <a:spcBef>
                <a:spcPts val="0"/>
              </a:spcBef>
              <a:spcAft>
                <a:spcPts val="0"/>
              </a:spcAft>
              <a:buClr>
                <a:srgbClr val="005375"/>
              </a:buClr>
              <a:buSzPts val="2400"/>
              <a:buNone/>
              <a:defRPr sz="2400">
                <a:solidFill>
                  <a:srgbClr val="005375"/>
                </a:solidFill>
              </a:defRPr>
            </a:lvl9pPr>
          </a:lstStyle>
          <a:p/>
        </p:txBody>
      </p:sp>
      <p:sp>
        <p:nvSpPr>
          <p:cNvPr id="86" name="Google Shape;86;p15"/>
          <p:cNvSpPr txBox="1"/>
          <p:nvPr>
            <p:ph idx="2" type="ctrTitle"/>
          </p:nvPr>
        </p:nvSpPr>
        <p:spPr>
          <a:xfrm>
            <a:off x="720012" y="2597800"/>
            <a:ext cx="1884000" cy="3900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005375"/>
              </a:buClr>
              <a:buSzPts val="1800"/>
              <a:buNone/>
              <a:defRPr sz="1800">
                <a:solidFill>
                  <a:srgbClr val="005375"/>
                </a:solidFill>
              </a:defRPr>
            </a:lvl1pPr>
            <a:lvl2pPr lvl="1" rtl="0" algn="r">
              <a:spcBef>
                <a:spcPts val="0"/>
              </a:spcBef>
              <a:spcAft>
                <a:spcPts val="0"/>
              </a:spcAft>
              <a:buClr>
                <a:srgbClr val="005375"/>
              </a:buClr>
              <a:buSzPts val="1800"/>
              <a:buNone/>
              <a:defRPr sz="1800">
                <a:solidFill>
                  <a:srgbClr val="005375"/>
                </a:solidFill>
              </a:defRPr>
            </a:lvl2pPr>
            <a:lvl3pPr lvl="2" rtl="0" algn="r">
              <a:spcBef>
                <a:spcPts val="0"/>
              </a:spcBef>
              <a:spcAft>
                <a:spcPts val="0"/>
              </a:spcAft>
              <a:buClr>
                <a:srgbClr val="005375"/>
              </a:buClr>
              <a:buSzPts val="1800"/>
              <a:buNone/>
              <a:defRPr sz="1800">
                <a:solidFill>
                  <a:srgbClr val="005375"/>
                </a:solidFill>
              </a:defRPr>
            </a:lvl3pPr>
            <a:lvl4pPr lvl="3" rtl="0" algn="r">
              <a:spcBef>
                <a:spcPts val="0"/>
              </a:spcBef>
              <a:spcAft>
                <a:spcPts val="0"/>
              </a:spcAft>
              <a:buClr>
                <a:srgbClr val="005375"/>
              </a:buClr>
              <a:buSzPts val="1800"/>
              <a:buNone/>
              <a:defRPr sz="1800">
                <a:solidFill>
                  <a:srgbClr val="005375"/>
                </a:solidFill>
              </a:defRPr>
            </a:lvl4pPr>
            <a:lvl5pPr lvl="4" rtl="0" algn="r">
              <a:spcBef>
                <a:spcPts val="0"/>
              </a:spcBef>
              <a:spcAft>
                <a:spcPts val="0"/>
              </a:spcAft>
              <a:buClr>
                <a:srgbClr val="005375"/>
              </a:buClr>
              <a:buSzPts val="1800"/>
              <a:buNone/>
              <a:defRPr sz="1800">
                <a:solidFill>
                  <a:srgbClr val="005375"/>
                </a:solidFill>
              </a:defRPr>
            </a:lvl5pPr>
            <a:lvl6pPr lvl="5" rtl="0" algn="r">
              <a:spcBef>
                <a:spcPts val="0"/>
              </a:spcBef>
              <a:spcAft>
                <a:spcPts val="0"/>
              </a:spcAft>
              <a:buClr>
                <a:srgbClr val="005375"/>
              </a:buClr>
              <a:buSzPts val="1800"/>
              <a:buNone/>
              <a:defRPr sz="1800">
                <a:solidFill>
                  <a:srgbClr val="005375"/>
                </a:solidFill>
              </a:defRPr>
            </a:lvl6pPr>
            <a:lvl7pPr lvl="6" rtl="0" algn="r">
              <a:spcBef>
                <a:spcPts val="0"/>
              </a:spcBef>
              <a:spcAft>
                <a:spcPts val="0"/>
              </a:spcAft>
              <a:buClr>
                <a:srgbClr val="005375"/>
              </a:buClr>
              <a:buSzPts val="1800"/>
              <a:buNone/>
              <a:defRPr sz="1800">
                <a:solidFill>
                  <a:srgbClr val="005375"/>
                </a:solidFill>
              </a:defRPr>
            </a:lvl7pPr>
            <a:lvl8pPr lvl="7" rtl="0" algn="r">
              <a:spcBef>
                <a:spcPts val="0"/>
              </a:spcBef>
              <a:spcAft>
                <a:spcPts val="0"/>
              </a:spcAft>
              <a:buClr>
                <a:srgbClr val="005375"/>
              </a:buClr>
              <a:buSzPts val="1800"/>
              <a:buNone/>
              <a:defRPr sz="1800">
                <a:solidFill>
                  <a:srgbClr val="005375"/>
                </a:solidFill>
              </a:defRPr>
            </a:lvl8pPr>
            <a:lvl9pPr lvl="8" rtl="0" algn="r">
              <a:spcBef>
                <a:spcPts val="0"/>
              </a:spcBef>
              <a:spcAft>
                <a:spcPts val="0"/>
              </a:spcAft>
              <a:buClr>
                <a:srgbClr val="005375"/>
              </a:buClr>
              <a:buSzPts val="1800"/>
              <a:buNone/>
              <a:defRPr sz="1800">
                <a:solidFill>
                  <a:srgbClr val="005375"/>
                </a:solidFill>
              </a:defRPr>
            </a:lvl9pPr>
          </a:lstStyle>
          <a:p/>
        </p:txBody>
      </p:sp>
      <p:sp>
        <p:nvSpPr>
          <p:cNvPr id="87" name="Google Shape;87;p15"/>
          <p:cNvSpPr txBox="1"/>
          <p:nvPr>
            <p:ph idx="1" type="subTitle"/>
          </p:nvPr>
        </p:nvSpPr>
        <p:spPr>
          <a:xfrm>
            <a:off x="720012" y="2974850"/>
            <a:ext cx="1884000" cy="3900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rgbClr val="005375"/>
              </a:buClr>
              <a:buSzPts val="1100"/>
              <a:buNone/>
              <a:defRPr sz="1100">
                <a:solidFill>
                  <a:srgbClr val="005375"/>
                </a:solidFill>
              </a:defRPr>
            </a:lvl1pPr>
            <a:lvl2pPr lvl="1" rtl="0" algn="r">
              <a:lnSpc>
                <a:spcPct val="100000"/>
              </a:lnSpc>
              <a:spcBef>
                <a:spcPts val="0"/>
              </a:spcBef>
              <a:spcAft>
                <a:spcPts val="0"/>
              </a:spcAft>
              <a:buClr>
                <a:srgbClr val="005375"/>
              </a:buClr>
              <a:buSzPts val="2800"/>
              <a:buNone/>
              <a:defRPr sz="2800">
                <a:solidFill>
                  <a:srgbClr val="005375"/>
                </a:solidFill>
              </a:defRPr>
            </a:lvl2pPr>
            <a:lvl3pPr lvl="2" rtl="0" algn="r">
              <a:lnSpc>
                <a:spcPct val="100000"/>
              </a:lnSpc>
              <a:spcBef>
                <a:spcPts val="0"/>
              </a:spcBef>
              <a:spcAft>
                <a:spcPts val="0"/>
              </a:spcAft>
              <a:buClr>
                <a:srgbClr val="005375"/>
              </a:buClr>
              <a:buSzPts val="2800"/>
              <a:buNone/>
              <a:defRPr sz="2800">
                <a:solidFill>
                  <a:srgbClr val="005375"/>
                </a:solidFill>
              </a:defRPr>
            </a:lvl3pPr>
            <a:lvl4pPr lvl="3" rtl="0" algn="r">
              <a:lnSpc>
                <a:spcPct val="100000"/>
              </a:lnSpc>
              <a:spcBef>
                <a:spcPts val="0"/>
              </a:spcBef>
              <a:spcAft>
                <a:spcPts val="0"/>
              </a:spcAft>
              <a:buClr>
                <a:srgbClr val="005375"/>
              </a:buClr>
              <a:buSzPts val="2800"/>
              <a:buNone/>
              <a:defRPr sz="2800">
                <a:solidFill>
                  <a:srgbClr val="005375"/>
                </a:solidFill>
              </a:defRPr>
            </a:lvl4pPr>
            <a:lvl5pPr lvl="4" rtl="0" algn="r">
              <a:lnSpc>
                <a:spcPct val="100000"/>
              </a:lnSpc>
              <a:spcBef>
                <a:spcPts val="0"/>
              </a:spcBef>
              <a:spcAft>
                <a:spcPts val="0"/>
              </a:spcAft>
              <a:buClr>
                <a:srgbClr val="005375"/>
              </a:buClr>
              <a:buSzPts val="2800"/>
              <a:buNone/>
              <a:defRPr sz="2800">
                <a:solidFill>
                  <a:srgbClr val="005375"/>
                </a:solidFill>
              </a:defRPr>
            </a:lvl5pPr>
            <a:lvl6pPr lvl="5" rtl="0" algn="r">
              <a:lnSpc>
                <a:spcPct val="100000"/>
              </a:lnSpc>
              <a:spcBef>
                <a:spcPts val="0"/>
              </a:spcBef>
              <a:spcAft>
                <a:spcPts val="0"/>
              </a:spcAft>
              <a:buClr>
                <a:srgbClr val="005375"/>
              </a:buClr>
              <a:buSzPts val="2800"/>
              <a:buNone/>
              <a:defRPr sz="2800">
                <a:solidFill>
                  <a:srgbClr val="005375"/>
                </a:solidFill>
              </a:defRPr>
            </a:lvl6pPr>
            <a:lvl7pPr lvl="6" rtl="0" algn="r">
              <a:lnSpc>
                <a:spcPct val="100000"/>
              </a:lnSpc>
              <a:spcBef>
                <a:spcPts val="0"/>
              </a:spcBef>
              <a:spcAft>
                <a:spcPts val="0"/>
              </a:spcAft>
              <a:buClr>
                <a:srgbClr val="005375"/>
              </a:buClr>
              <a:buSzPts val="2800"/>
              <a:buNone/>
              <a:defRPr sz="2800">
                <a:solidFill>
                  <a:srgbClr val="005375"/>
                </a:solidFill>
              </a:defRPr>
            </a:lvl7pPr>
            <a:lvl8pPr lvl="7" rtl="0" algn="r">
              <a:lnSpc>
                <a:spcPct val="100000"/>
              </a:lnSpc>
              <a:spcBef>
                <a:spcPts val="0"/>
              </a:spcBef>
              <a:spcAft>
                <a:spcPts val="0"/>
              </a:spcAft>
              <a:buClr>
                <a:srgbClr val="005375"/>
              </a:buClr>
              <a:buSzPts val="2800"/>
              <a:buNone/>
              <a:defRPr sz="2800">
                <a:solidFill>
                  <a:srgbClr val="005375"/>
                </a:solidFill>
              </a:defRPr>
            </a:lvl8pPr>
            <a:lvl9pPr lvl="8" rtl="0" algn="r">
              <a:lnSpc>
                <a:spcPct val="100000"/>
              </a:lnSpc>
              <a:spcBef>
                <a:spcPts val="0"/>
              </a:spcBef>
              <a:spcAft>
                <a:spcPts val="0"/>
              </a:spcAft>
              <a:buClr>
                <a:srgbClr val="005375"/>
              </a:buClr>
              <a:buSzPts val="2800"/>
              <a:buNone/>
              <a:defRPr sz="2800">
                <a:solidFill>
                  <a:srgbClr val="005375"/>
                </a:solidFill>
              </a:defRPr>
            </a:lvl9pPr>
          </a:lstStyle>
          <a:p/>
        </p:txBody>
      </p:sp>
      <p:sp>
        <p:nvSpPr>
          <p:cNvPr id="88" name="Google Shape;88;p15"/>
          <p:cNvSpPr txBox="1"/>
          <p:nvPr>
            <p:ph idx="3" type="ctrTitle"/>
          </p:nvPr>
        </p:nvSpPr>
        <p:spPr>
          <a:xfrm>
            <a:off x="720012" y="1494988"/>
            <a:ext cx="1884000" cy="3900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005375"/>
              </a:buClr>
              <a:buSzPts val="1800"/>
              <a:buNone/>
              <a:defRPr sz="1800">
                <a:solidFill>
                  <a:srgbClr val="005375"/>
                </a:solidFill>
              </a:defRPr>
            </a:lvl1pPr>
            <a:lvl2pPr lvl="1" rtl="0" algn="r">
              <a:spcBef>
                <a:spcPts val="0"/>
              </a:spcBef>
              <a:spcAft>
                <a:spcPts val="0"/>
              </a:spcAft>
              <a:buClr>
                <a:srgbClr val="005375"/>
              </a:buClr>
              <a:buSzPts val="1800"/>
              <a:buNone/>
              <a:defRPr sz="1800">
                <a:solidFill>
                  <a:srgbClr val="005375"/>
                </a:solidFill>
              </a:defRPr>
            </a:lvl2pPr>
            <a:lvl3pPr lvl="2" rtl="0" algn="r">
              <a:spcBef>
                <a:spcPts val="0"/>
              </a:spcBef>
              <a:spcAft>
                <a:spcPts val="0"/>
              </a:spcAft>
              <a:buClr>
                <a:srgbClr val="005375"/>
              </a:buClr>
              <a:buSzPts val="1800"/>
              <a:buNone/>
              <a:defRPr sz="1800">
                <a:solidFill>
                  <a:srgbClr val="005375"/>
                </a:solidFill>
              </a:defRPr>
            </a:lvl3pPr>
            <a:lvl4pPr lvl="3" rtl="0" algn="r">
              <a:spcBef>
                <a:spcPts val="0"/>
              </a:spcBef>
              <a:spcAft>
                <a:spcPts val="0"/>
              </a:spcAft>
              <a:buClr>
                <a:srgbClr val="005375"/>
              </a:buClr>
              <a:buSzPts val="1800"/>
              <a:buNone/>
              <a:defRPr sz="1800">
                <a:solidFill>
                  <a:srgbClr val="005375"/>
                </a:solidFill>
              </a:defRPr>
            </a:lvl4pPr>
            <a:lvl5pPr lvl="4" rtl="0" algn="r">
              <a:spcBef>
                <a:spcPts val="0"/>
              </a:spcBef>
              <a:spcAft>
                <a:spcPts val="0"/>
              </a:spcAft>
              <a:buClr>
                <a:srgbClr val="005375"/>
              </a:buClr>
              <a:buSzPts val="1800"/>
              <a:buNone/>
              <a:defRPr sz="1800">
                <a:solidFill>
                  <a:srgbClr val="005375"/>
                </a:solidFill>
              </a:defRPr>
            </a:lvl5pPr>
            <a:lvl6pPr lvl="5" rtl="0" algn="r">
              <a:spcBef>
                <a:spcPts val="0"/>
              </a:spcBef>
              <a:spcAft>
                <a:spcPts val="0"/>
              </a:spcAft>
              <a:buClr>
                <a:srgbClr val="005375"/>
              </a:buClr>
              <a:buSzPts val="1800"/>
              <a:buNone/>
              <a:defRPr sz="1800">
                <a:solidFill>
                  <a:srgbClr val="005375"/>
                </a:solidFill>
              </a:defRPr>
            </a:lvl6pPr>
            <a:lvl7pPr lvl="6" rtl="0" algn="r">
              <a:spcBef>
                <a:spcPts val="0"/>
              </a:spcBef>
              <a:spcAft>
                <a:spcPts val="0"/>
              </a:spcAft>
              <a:buClr>
                <a:srgbClr val="005375"/>
              </a:buClr>
              <a:buSzPts val="1800"/>
              <a:buNone/>
              <a:defRPr sz="1800">
                <a:solidFill>
                  <a:srgbClr val="005375"/>
                </a:solidFill>
              </a:defRPr>
            </a:lvl7pPr>
            <a:lvl8pPr lvl="7" rtl="0" algn="r">
              <a:spcBef>
                <a:spcPts val="0"/>
              </a:spcBef>
              <a:spcAft>
                <a:spcPts val="0"/>
              </a:spcAft>
              <a:buClr>
                <a:srgbClr val="005375"/>
              </a:buClr>
              <a:buSzPts val="1800"/>
              <a:buNone/>
              <a:defRPr sz="1800">
                <a:solidFill>
                  <a:srgbClr val="005375"/>
                </a:solidFill>
              </a:defRPr>
            </a:lvl8pPr>
            <a:lvl9pPr lvl="8" rtl="0" algn="r">
              <a:spcBef>
                <a:spcPts val="0"/>
              </a:spcBef>
              <a:spcAft>
                <a:spcPts val="0"/>
              </a:spcAft>
              <a:buClr>
                <a:srgbClr val="005375"/>
              </a:buClr>
              <a:buSzPts val="1800"/>
              <a:buNone/>
              <a:defRPr sz="1800">
                <a:solidFill>
                  <a:srgbClr val="005375"/>
                </a:solidFill>
              </a:defRPr>
            </a:lvl9pPr>
          </a:lstStyle>
          <a:p/>
        </p:txBody>
      </p:sp>
      <p:sp>
        <p:nvSpPr>
          <p:cNvPr id="89" name="Google Shape;89;p15"/>
          <p:cNvSpPr txBox="1"/>
          <p:nvPr>
            <p:ph idx="4" type="subTitle"/>
          </p:nvPr>
        </p:nvSpPr>
        <p:spPr>
          <a:xfrm>
            <a:off x="720012" y="1872038"/>
            <a:ext cx="1884000" cy="3900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rgbClr val="005375"/>
              </a:buClr>
              <a:buSzPts val="1100"/>
              <a:buNone/>
              <a:defRPr sz="1100">
                <a:solidFill>
                  <a:srgbClr val="005375"/>
                </a:solidFill>
              </a:defRPr>
            </a:lvl1pPr>
            <a:lvl2pPr lvl="1" rtl="0" algn="r">
              <a:lnSpc>
                <a:spcPct val="100000"/>
              </a:lnSpc>
              <a:spcBef>
                <a:spcPts val="0"/>
              </a:spcBef>
              <a:spcAft>
                <a:spcPts val="0"/>
              </a:spcAft>
              <a:buClr>
                <a:srgbClr val="005375"/>
              </a:buClr>
              <a:buSzPts val="2800"/>
              <a:buNone/>
              <a:defRPr sz="2800">
                <a:solidFill>
                  <a:srgbClr val="005375"/>
                </a:solidFill>
              </a:defRPr>
            </a:lvl2pPr>
            <a:lvl3pPr lvl="2" rtl="0" algn="r">
              <a:lnSpc>
                <a:spcPct val="100000"/>
              </a:lnSpc>
              <a:spcBef>
                <a:spcPts val="0"/>
              </a:spcBef>
              <a:spcAft>
                <a:spcPts val="0"/>
              </a:spcAft>
              <a:buClr>
                <a:srgbClr val="005375"/>
              </a:buClr>
              <a:buSzPts val="2800"/>
              <a:buNone/>
              <a:defRPr sz="2800">
                <a:solidFill>
                  <a:srgbClr val="005375"/>
                </a:solidFill>
              </a:defRPr>
            </a:lvl3pPr>
            <a:lvl4pPr lvl="3" rtl="0" algn="r">
              <a:lnSpc>
                <a:spcPct val="100000"/>
              </a:lnSpc>
              <a:spcBef>
                <a:spcPts val="0"/>
              </a:spcBef>
              <a:spcAft>
                <a:spcPts val="0"/>
              </a:spcAft>
              <a:buClr>
                <a:srgbClr val="005375"/>
              </a:buClr>
              <a:buSzPts val="2800"/>
              <a:buNone/>
              <a:defRPr sz="2800">
                <a:solidFill>
                  <a:srgbClr val="005375"/>
                </a:solidFill>
              </a:defRPr>
            </a:lvl4pPr>
            <a:lvl5pPr lvl="4" rtl="0" algn="r">
              <a:lnSpc>
                <a:spcPct val="100000"/>
              </a:lnSpc>
              <a:spcBef>
                <a:spcPts val="0"/>
              </a:spcBef>
              <a:spcAft>
                <a:spcPts val="0"/>
              </a:spcAft>
              <a:buClr>
                <a:srgbClr val="005375"/>
              </a:buClr>
              <a:buSzPts val="2800"/>
              <a:buNone/>
              <a:defRPr sz="2800">
                <a:solidFill>
                  <a:srgbClr val="005375"/>
                </a:solidFill>
              </a:defRPr>
            </a:lvl5pPr>
            <a:lvl6pPr lvl="5" rtl="0" algn="r">
              <a:lnSpc>
                <a:spcPct val="100000"/>
              </a:lnSpc>
              <a:spcBef>
                <a:spcPts val="0"/>
              </a:spcBef>
              <a:spcAft>
                <a:spcPts val="0"/>
              </a:spcAft>
              <a:buClr>
                <a:srgbClr val="005375"/>
              </a:buClr>
              <a:buSzPts val="2800"/>
              <a:buNone/>
              <a:defRPr sz="2800">
                <a:solidFill>
                  <a:srgbClr val="005375"/>
                </a:solidFill>
              </a:defRPr>
            </a:lvl6pPr>
            <a:lvl7pPr lvl="6" rtl="0" algn="r">
              <a:lnSpc>
                <a:spcPct val="100000"/>
              </a:lnSpc>
              <a:spcBef>
                <a:spcPts val="0"/>
              </a:spcBef>
              <a:spcAft>
                <a:spcPts val="0"/>
              </a:spcAft>
              <a:buClr>
                <a:srgbClr val="005375"/>
              </a:buClr>
              <a:buSzPts val="2800"/>
              <a:buNone/>
              <a:defRPr sz="2800">
                <a:solidFill>
                  <a:srgbClr val="005375"/>
                </a:solidFill>
              </a:defRPr>
            </a:lvl7pPr>
            <a:lvl8pPr lvl="7" rtl="0" algn="r">
              <a:lnSpc>
                <a:spcPct val="100000"/>
              </a:lnSpc>
              <a:spcBef>
                <a:spcPts val="0"/>
              </a:spcBef>
              <a:spcAft>
                <a:spcPts val="0"/>
              </a:spcAft>
              <a:buClr>
                <a:srgbClr val="005375"/>
              </a:buClr>
              <a:buSzPts val="2800"/>
              <a:buNone/>
              <a:defRPr sz="2800">
                <a:solidFill>
                  <a:srgbClr val="005375"/>
                </a:solidFill>
              </a:defRPr>
            </a:lvl8pPr>
            <a:lvl9pPr lvl="8" rtl="0" algn="r">
              <a:lnSpc>
                <a:spcPct val="100000"/>
              </a:lnSpc>
              <a:spcBef>
                <a:spcPts val="0"/>
              </a:spcBef>
              <a:spcAft>
                <a:spcPts val="0"/>
              </a:spcAft>
              <a:buClr>
                <a:srgbClr val="005375"/>
              </a:buClr>
              <a:buSzPts val="2800"/>
              <a:buNone/>
              <a:defRPr sz="2800">
                <a:solidFill>
                  <a:srgbClr val="005375"/>
                </a:solidFill>
              </a:defRPr>
            </a:lvl9pPr>
          </a:lstStyle>
          <a:p/>
        </p:txBody>
      </p:sp>
      <p:sp>
        <p:nvSpPr>
          <p:cNvPr id="90" name="Google Shape;90;p15"/>
          <p:cNvSpPr txBox="1"/>
          <p:nvPr>
            <p:ph idx="5" type="ctrTitle"/>
          </p:nvPr>
        </p:nvSpPr>
        <p:spPr>
          <a:xfrm>
            <a:off x="720012" y="3700600"/>
            <a:ext cx="1884000" cy="3900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005375"/>
              </a:buClr>
              <a:buSzPts val="1800"/>
              <a:buNone/>
              <a:defRPr sz="1800">
                <a:solidFill>
                  <a:srgbClr val="005375"/>
                </a:solidFill>
              </a:defRPr>
            </a:lvl1pPr>
            <a:lvl2pPr lvl="1" rtl="0" algn="r">
              <a:spcBef>
                <a:spcPts val="0"/>
              </a:spcBef>
              <a:spcAft>
                <a:spcPts val="0"/>
              </a:spcAft>
              <a:buClr>
                <a:srgbClr val="005375"/>
              </a:buClr>
              <a:buSzPts val="1800"/>
              <a:buNone/>
              <a:defRPr sz="1800">
                <a:solidFill>
                  <a:srgbClr val="005375"/>
                </a:solidFill>
              </a:defRPr>
            </a:lvl2pPr>
            <a:lvl3pPr lvl="2" rtl="0" algn="r">
              <a:spcBef>
                <a:spcPts val="0"/>
              </a:spcBef>
              <a:spcAft>
                <a:spcPts val="0"/>
              </a:spcAft>
              <a:buClr>
                <a:srgbClr val="005375"/>
              </a:buClr>
              <a:buSzPts val="1800"/>
              <a:buNone/>
              <a:defRPr sz="1800">
                <a:solidFill>
                  <a:srgbClr val="005375"/>
                </a:solidFill>
              </a:defRPr>
            </a:lvl3pPr>
            <a:lvl4pPr lvl="3" rtl="0" algn="r">
              <a:spcBef>
                <a:spcPts val="0"/>
              </a:spcBef>
              <a:spcAft>
                <a:spcPts val="0"/>
              </a:spcAft>
              <a:buClr>
                <a:srgbClr val="005375"/>
              </a:buClr>
              <a:buSzPts val="1800"/>
              <a:buNone/>
              <a:defRPr sz="1800">
                <a:solidFill>
                  <a:srgbClr val="005375"/>
                </a:solidFill>
              </a:defRPr>
            </a:lvl4pPr>
            <a:lvl5pPr lvl="4" rtl="0" algn="r">
              <a:spcBef>
                <a:spcPts val="0"/>
              </a:spcBef>
              <a:spcAft>
                <a:spcPts val="0"/>
              </a:spcAft>
              <a:buClr>
                <a:srgbClr val="005375"/>
              </a:buClr>
              <a:buSzPts val="1800"/>
              <a:buNone/>
              <a:defRPr sz="1800">
                <a:solidFill>
                  <a:srgbClr val="005375"/>
                </a:solidFill>
              </a:defRPr>
            </a:lvl5pPr>
            <a:lvl6pPr lvl="5" rtl="0" algn="r">
              <a:spcBef>
                <a:spcPts val="0"/>
              </a:spcBef>
              <a:spcAft>
                <a:spcPts val="0"/>
              </a:spcAft>
              <a:buClr>
                <a:srgbClr val="005375"/>
              </a:buClr>
              <a:buSzPts val="1800"/>
              <a:buNone/>
              <a:defRPr sz="1800">
                <a:solidFill>
                  <a:srgbClr val="005375"/>
                </a:solidFill>
              </a:defRPr>
            </a:lvl6pPr>
            <a:lvl7pPr lvl="6" rtl="0" algn="r">
              <a:spcBef>
                <a:spcPts val="0"/>
              </a:spcBef>
              <a:spcAft>
                <a:spcPts val="0"/>
              </a:spcAft>
              <a:buClr>
                <a:srgbClr val="005375"/>
              </a:buClr>
              <a:buSzPts val="1800"/>
              <a:buNone/>
              <a:defRPr sz="1800">
                <a:solidFill>
                  <a:srgbClr val="005375"/>
                </a:solidFill>
              </a:defRPr>
            </a:lvl7pPr>
            <a:lvl8pPr lvl="7" rtl="0" algn="r">
              <a:spcBef>
                <a:spcPts val="0"/>
              </a:spcBef>
              <a:spcAft>
                <a:spcPts val="0"/>
              </a:spcAft>
              <a:buClr>
                <a:srgbClr val="005375"/>
              </a:buClr>
              <a:buSzPts val="1800"/>
              <a:buNone/>
              <a:defRPr sz="1800">
                <a:solidFill>
                  <a:srgbClr val="005375"/>
                </a:solidFill>
              </a:defRPr>
            </a:lvl8pPr>
            <a:lvl9pPr lvl="8" rtl="0" algn="r">
              <a:spcBef>
                <a:spcPts val="0"/>
              </a:spcBef>
              <a:spcAft>
                <a:spcPts val="0"/>
              </a:spcAft>
              <a:buClr>
                <a:srgbClr val="005375"/>
              </a:buClr>
              <a:buSzPts val="1800"/>
              <a:buNone/>
              <a:defRPr sz="1800">
                <a:solidFill>
                  <a:srgbClr val="005375"/>
                </a:solidFill>
              </a:defRPr>
            </a:lvl9pPr>
          </a:lstStyle>
          <a:p/>
        </p:txBody>
      </p:sp>
      <p:sp>
        <p:nvSpPr>
          <p:cNvPr id="91" name="Google Shape;91;p15"/>
          <p:cNvSpPr txBox="1"/>
          <p:nvPr>
            <p:ph idx="6" type="subTitle"/>
          </p:nvPr>
        </p:nvSpPr>
        <p:spPr>
          <a:xfrm>
            <a:off x="720012" y="4077650"/>
            <a:ext cx="1884000" cy="3900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rgbClr val="005375"/>
              </a:buClr>
              <a:buSzPts val="1100"/>
              <a:buNone/>
              <a:defRPr sz="1100">
                <a:solidFill>
                  <a:srgbClr val="005375"/>
                </a:solidFill>
              </a:defRPr>
            </a:lvl1pPr>
            <a:lvl2pPr lvl="1" rtl="0" algn="r">
              <a:lnSpc>
                <a:spcPct val="100000"/>
              </a:lnSpc>
              <a:spcBef>
                <a:spcPts val="0"/>
              </a:spcBef>
              <a:spcAft>
                <a:spcPts val="0"/>
              </a:spcAft>
              <a:buClr>
                <a:srgbClr val="005375"/>
              </a:buClr>
              <a:buSzPts val="2800"/>
              <a:buNone/>
              <a:defRPr sz="2800">
                <a:solidFill>
                  <a:srgbClr val="005375"/>
                </a:solidFill>
              </a:defRPr>
            </a:lvl2pPr>
            <a:lvl3pPr lvl="2" rtl="0" algn="r">
              <a:lnSpc>
                <a:spcPct val="100000"/>
              </a:lnSpc>
              <a:spcBef>
                <a:spcPts val="0"/>
              </a:spcBef>
              <a:spcAft>
                <a:spcPts val="0"/>
              </a:spcAft>
              <a:buClr>
                <a:srgbClr val="005375"/>
              </a:buClr>
              <a:buSzPts val="2800"/>
              <a:buNone/>
              <a:defRPr sz="2800">
                <a:solidFill>
                  <a:srgbClr val="005375"/>
                </a:solidFill>
              </a:defRPr>
            </a:lvl3pPr>
            <a:lvl4pPr lvl="3" rtl="0" algn="r">
              <a:lnSpc>
                <a:spcPct val="100000"/>
              </a:lnSpc>
              <a:spcBef>
                <a:spcPts val="0"/>
              </a:spcBef>
              <a:spcAft>
                <a:spcPts val="0"/>
              </a:spcAft>
              <a:buClr>
                <a:srgbClr val="005375"/>
              </a:buClr>
              <a:buSzPts val="2800"/>
              <a:buNone/>
              <a:defRPr sz="2800">
                <a:solidFill>
                  <a:srgbClr val="005375"/>
                </a:solidFill>
              </a:defRPr>
            </a:lvl4pPr>
            <a:lvl5pPr lvl="4" rtl="0" algn="r">
              <a:lnSpc>
                <a:spcPct val="100000"/>
              </a:lnSpc>
              <a:spcBef>
                <a:spcPts val="0"/>
              </a:spcBef>
              <a:spcAft>
                <a:spcPts val="0"/>
              </a:spcAft>
              <a:buClr>
                <a:srgbClr val="005375"/>
              </a:buClr>
              <a:buSzPts val="2800"/>
              <a:buNone/>
              <a:defRPr sz="2800">
                <a:solidFill>
                  <a:srgbClr val="005375"/>
                </a:solidFill>
              </a:defRPr>
            </a:lvl5pPr>
            <a:lvl6pPr lvl="5" rtl="0" algn="r">
              <a:lnSpc>
                <a:spcPct val="100000"/>
              </a:lnSpc>
              <a:spcBef>
                <a:spcPts val="0"/>
              </a:spcBef>
              <a:spcAft>
                <a:spcPts val="0"/>
              </a:spcAft>
              <a:buClr>
                <a:srgbClr val="005375"/>
              </a:buClr>
              <a:buSzPts val="2800"/>
              <a:buNone/>
              <a:defRPr sz="2800">
                <a:solidFill>
                  <a:srgbClr val="005375"/>
                </a:solidFill>
              </a:defRPr>
            </a:lvl6pPr>
            <a:lvl7pPr lvl="6" rtl="0" algn="r">
              <a:lnSpc>
                <a:spcPct val="100000"/>
              </a:lnSpc>
              <a:spcBef>
                <a:spcPts val="0"/>
              </a:spcBef>
              <a:spcAft>
                <a:spcPts val="0"/>
              </a:spcAft>
              <a:buClr>
                <a:srgbClr val="005375"/>
              </a:buClr>
              <a:buSzPts val="2800"/>
              <a:buNone/>
              <a:defRPr sz="2800">
                <a:solidFill>
                  <a:srgbClr val="005375"/>
                </a:solidFill>
              </a:defRPr>
            </a:lvl7pPr>
            <a:lvl8pPr lvl="7" rtl="0" algn="r">
              <a:lnSpc>
                <a:spcPct val="100000"/>
              </a:lnSpc>
              <a:spcBef>
                <a:spcPts val="0"/>
              </a:spcBef>
              <a:spcAft>
                <a:spcPts val="0"/>
              </a:spcAft>
              <a:buClr>
                <a:srgbClr val="005375"/>
              </a:buClr>
              <a:buSzPts val="2800"/>
              <a:buNone/>
              <a:defRPr sz="2800">
                <a:solidFill>
                  <a:srgbClr val="005375"/>
                </a:solidFill>
              </a:defRPr>
            </a:lvl8pPr>
            <a:lvl9pPr lvl="8" rtl="0" algn="r">
              <a:lnSpc>
                <a:spcPct val="100000"/>
              </a:lnSpc>
              <a:spcBef>
                <a:spcPts val="0"/>
              </a:spcBef>
              <a:spcAft>
                <a:spcPts val="0"/>
              </a:spcAft>
              <a:buClr>
                <a:srgbClr val="005375"/>
              </a:buClr>
              <a:buSzPts val="2800"/>
              <a:buNone/>
              <a:defRPr sz="2800">
                <a:solidFill>
                  <a:srgbClr val="005375"/>
                </a:solidFill>
              </a:defRPr>
            </a:lvl9pPr>
          </a:lstStyle>
          <a:p/>
        </p:txBody>
      </p:sp>
    </p:spTree>
  </p:cSld>
  <p:clrMapOvr>
    <a:masterClrMapping/>
  </p:clrMapOvr>
  <p:extLst>
    <p:ext uri="{DCECCB84-F9BA-43D5-87BE-67443E8EF086}">
      <p15:sldGuideLst>
        <p15:guide id="1" pos="454">
          <p15:clr>
            <a:srgbClr val="FA7B17"/>
          </p15:clr>
        </p15:guide>
        <p15:guide id="2" orient="horz" pos="454">
          <p15:clr>
            <a:srgbClr val="FA7B17"/>
          </p15:clr>
        </p15:guide>
      </p15:sldGuideLst>
    </p:ext>
  </p:extLst>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FOUR COLUMNS  ">
  <p:cSld name="BIG_NUMBER_1_1_1_3_1">
    <p:spTree>
      <p:nvGrpSpPr>
        <p:cNvPr id="92" name="Shape 92"/>
        <p:cNvGrpSpPr/>
        <p:nvPr/>
      </p:nvGrpSpPr>
      <p:grpSpPr>
        <a:xfrm>
          <a:off x="0" y="0"/>
          <a:ext cx="0" cy="0"/>
          <a:chOff x="0" y="0"/>
          <a:chExt cx="0" cy="0"/>
        </a:xfrm>
      </p:grpSpPr>
      <p:sp>
        <p:nvSpPr>
          <p:cNvPr id="93" name="Google Shape;93;p16"/>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DC5641"/>
              </a:buClr>
              <a:buSzPts val="2400"/>
              <a:buNone/>
              <a:defRPr sz="2400">
                <a:solidFill>
                  <a:srgbClr val="DC5641"/>
                </a:solidFill>
              </a:defRPr>
            </a:lvl1pPr>
            <a:lvl2pPr lvl="1" rtl="0">
              <a:spcBef>
                <a:spcPts val="0"/>
              </a:spcBef>
              <a:spcAft>
                <a:spcPts val="0"/>
              </a:spcAft>
              <a:buClr>
                <a:srgbClr val="005375"/>
              </a:buClr>
              <a:buSzPts val="2400"/>
              <a:buNone/>
              <a:defRPr sz="2400">
                <a:solidFill>
                  <a:srgbClr val="005375"/>
                </a:solidFill>
              </a:defRPr>
            </a:lvl2pPr>
            <a:lvl3pPr lvl="2" rtl="0">
              <a:spcBef>
                <a:spcPts val="0"/>
              </a:spcBef>
              <a:spcAft>
                <a:spcPts val="0"/>
              </a:spcAft>
              <a:buClr>
                <a:srgbClr val="005375"/>
              </a:buClr>
              <a:buSzPts val="2400"/>
              <a:buNone/>
              <a:defRPr sz="2400">
                <a:solidFill>
                  <a:srgbClr val="005375"/>
                </a:solidFill>
              </a:defRPr>
            </a:lvl3pPr>
            <a:lvl4pPr lvl="3" rtl="0">
              <a:spcBef>
                <a:spcPts val="0"/>
              </a:spcBef>
              <a:spcAft>
                <a:spcPts val="0"/>
              </a:spcAft>
              <a:buClr>
                <a:srgbClr val="005375"/>
              </a:buClr>
              <a:buSzPts val="2400"/>
              <a:buNone/>
              <a:defRPr sz="2400">
                <a:solidFill>
                  <a:srgbClr val="005375"/>
                </a:solidFill>
              </a:defRPr>
            </a:lvl4pPr>
            <a:lvl5pPr lvl="4" rtl="0">
              <a:spcBef>
                <a:spcPts val="0"/>
              </a:spcBef>
              <a:spcAft>
                <a:spcPts val="0"/>
              </a:spcAft>
              <a:buClr>
                <a:srgbClr val="005375"/>
              </a:buClr>
              <a:buSzPts val="2400"/>
              <a:buNone/>
              <a:defRPr sz="2400">
                <a:solidFill>
                  <a:srgbClr val="005375"/>
                </a:solidFill>
              </a:defRPr>
            </a:lvl5pPr>
            <a:lvl6pPr lvl="5" rtl="0">
              <a:spcBef>
                <a:spcPts val="0"/>
              </a:spcBef>
              <a:spcAft>
                <a:spcPts val="0"/>
              </a:spcAft>
              <a:buClr>
                <a:srgbClr val="005375"/>
              </a:buClr>
              <a:buSzPts val="2400"/>
              <a:buNone/>
              <a:defRPr sz="2400">
                <a:solidFill>
                  <a:srgbClr val="005375"/>
                </a:solidFill>
              </a:defRPr>
            </a:lvl6pPr>
            <a:lvl7pPr lvl="6" rtl="0">
              <a:spcBef>
                <a:spcPts val="0"/>
              </a:spcBef>
              <a:spcAft>
                <a:spcPts val="0"/>
              </a:spcAft>
              <a:buClr>
                <a:srgbClr val="005375"/>
              </a:buClr>
              <a:buSzPts val="2400"/>
              <a:buNone/>
              <a:defRPr sz="2400">
                <a:solidFill>
                  <a:srgbClr val="005375"/>
                </a:solidFill>
              </a:defRPr>
            </a:lvl7pPr>
            <a:lvl8pPr lvl="7" rtl="0">
              <a:spcBef>
                <a:spcPts val="0"/>
              </a:spcBef>
              <a:spcAft>
                <a:spcPts val="0"/>
              </a:spcAft>
              <a:buClr>
                <a:srgbClr val="005375"/>
              </a:buClr>
              <a:buSzPts val="2400"/>
              <a:buNone/>
              <a:defRPr sz="2400">
                <a:solidFill>
                  <a:srgbClr val="005375"/>
                </a:solidFill>
              </a:defRPr>
            </a:lvl8pPr>
            <a:lvl9pPr lvl="8" rtl="0">
              <a:spcBef>
                <a:spcPts val="0"/>
              </a:spcBef>
              <a:spcAft>
                <a:spcPts val="0"/>
              </a:spcAft>
              <a:buClr>
                <a:srgbClr val="005375"/>
              </a:buClr>
              <a:buSzPts val="2400"/>
              <a:buNone/>
              <a:defRPr sz="2400">
                <a:solidFill>
                  <a:srgbClr val="005375"/>
                </a:solidFill>
              </a:defRPr>
            </a:lvl9pPr>
          </a:lstStyle>
          <a:p/>
        </p:txBody>
      </p:sp>
      <p:sp>
        <p:nvSpPr>
          <p:cNvPr id="94" name="Google Shape;94;p16"/>
          <p:cNvSpPr txBox="1"/>
          <p:nvPr>
            <p:ph idx="2" type="ctrTitle"/>
          </p:nvPr>
        </p:nvSpPr>
        <p:spPr>
          <a:xfrm>
            <a:off x="913077" y="3245075"/>
            <a:ext cx="2295900" cy="3900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005375"/>
              </a:buClr>
              <a:buSzPts val="1800"/>
              <a:buNone/>
              <a:defRPr sz="1800">
                <a:solidFill>
                  <a:srgbClr val="005375"/>
                </a:solidFill>
              </a:defRPr>
            </a:lvl1pPr>
            <a:lvl2pPr lvl="1" rtl="0" algn="r">
              <a:spcBef>
                <a:spcPts val="0"/>
              </a:spcBef>
              <a:spcAft>
                <a:spcPts val="0"/>
              </a:spcAft>
              <a:buClr>
                <a:srgbClr val="005375"/>
              </a:buClr>
              <a:buSzPts val="1800"/>
              <a:buNone/>
              <a:defRPr sz="1800">
                <a:solidFill>
                  <a:srgbClr val="005375"/>
                </a:solidFill>
              </a:defRPr>
            </a:lvl2pPr>
            <a:lvl3pPr lvl="2" rtl="0" algn="r">
              <a:spcBef>
                <a:spcPts val="0"/>
              </a:spcBef>
              <a:spcAft>
                <a:spcPts val="0"/>
              </a:spcAft>
              <a:buClr>
                <a:srgbClr val="005375"/>
              </a:buClr>
              <a:buSzPts val="1800"/>
              <a:buNone/>
              <a:defRPr sz="1800">
                <a:solidFill>
                  <a:srgbClr val="005375"/>
                </a:solidFill>
              </a:defRPr>
            </a:lvl3pPr>
            <a:lvl4pPr lvl="3" rtl="0" algn="r">
              <a:spcBef>
                <a:spcPts val="0"/>
              </a:spcBef>
              <a:spcAft>
                <a:spcPts val="0"/>
              </a:spcAft>
              <a:buClr>
                <a:srgbClr val="005375"/>
              </a:buClr>
              <a:buSzPts val="1800"/>
              <a:buNone/>
              <a:defRPr sz="1800">
                <a:solidFill>
                  <a:srgbClr val="005375"/>
                </a:solidFill>
              </a:defRPr>
            </a:lvl4pPr>
            <a:lvl5pPr lvl="4" rtl="0" algn="r">
              <a:spcBef>
                <a:spcPts val="0"/>
              </a:spcBef>
              <a:spcAft>
                <a:spcPts val="0"/>
              </a:spcAft>
              <a:buClr>
                <a:srgbClr val="005375"/>
              </a:buClr>
              <a:buSzPts val="1800"/>
              <a:buNone/>
              <a:defRPr sz="1800">
                <a:solidFill>
                  <a:srgbClr val="005375"/>
                </a:solidFill>
              </a:defRPr>
            </a:lvl5pPr>
            <a:lvl6pPr lvl="5" rtl="0" algn="r">
              <a:spcBef>
                <a:spcPts val="0"/>
              </a:spcBef>
              <a:spcAft>
                <a:spcPts val="0"/>
              </a:spcAft>
              <a:buClr>
                <a:srgbClr val="005375"/>
              </a:buClr>
              <a:buSzPts val="1800"/>
              <a:buNone/>
              <a:defRPr sz="1800">
                <a:solidFill>
                  <a:srgbClr val="005375"/>
                </a:solidFill>
              </a:defRPr>
            </a:lvl6pPr>
            <a:lvl7pPr lvl="6" rtl="0" algn="r">
              <a:spcBef>
                <a:spcPts val="0"/>
              </a:spcBef>
              <a:spcAft>
                <a:spcPts val="0"/>
              </a:spcAft>
              <a:buClr>
                <a:srgbClr val="005375"/>
              </a:buClr>
              <a:buSzPts val="1800"/>
              <a:buNone/>
              <a:defRPr sz="1800">
                <a:solidFill>
                  <a:srgbClr val="005375"/>
                </a:solidFill>
              </a:defRPr>
            </a:lvl7pPr>
            <a:lvl8pPr lvl="7" rtl="0" algn="r">
              <a:spcBef>
                <a:spcPts val="0"/>
              </a:spcBef>
              <a:spcAft>
                <a:spcPts val="0"/>
              </a:spcAft>
              <a:buClr>
                <a:srgbClr val="005375"/>
              </a:buClr>
              <a:buSzPts val="1800"/>
              <a:buNone/>
              <a:defRPr sz="1800">
                <a:solidFill>
                  <a:srgbClr val="005375"/>
                </a:solidFill>
              </a:defRPr>
            </a:lvl8pPr>
            <a:lvl9pPr lvl="8" rtl="0" algn="r">
              <a:spcBef>
                <a:spcPts val="0"/>
              </a:spcBef>
              <a:spcAft>
                <a:spcPts val="0"/>
              </a:spcAft>
              <a:buClr>
                <a:srgbClr val="005375"/>
              </a:buClr>
              <a:buSzPts val="1800"/>
              <a:buNone/>
              <a:defRPr sz="1800">
                <a:solidFill>
                  <a:srgbClr val="005375"/>
                </a:solidFill>
              </a:defRPr>
            </a:lvl9pPr>
          </a:lstStyle>
          <a:p/>
        </p:txBody>
      </p:sp>
      <p:sp>
        <p:nvSpPr>
          <p:cNvPr id="95" name="Google Shape;95;p16"/>
          <p:cNvSpPr txBox="1"/>
          <p:nvPr>
            <p:ph idx="1" type="subTitle"/>
          </p:nvPr>
        </p:nvSpPr>
        <p:spPr>
          <a:xfrm>
            <a:off x="1167325" y="3622125"/>
            <a:ext cx="2041500" cy="390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rgbClr val="005375"/>
              </a:buClr>
              <a:buSzPts val="1000"/>
              <a:buNone/>
              <a:defRPr sz="1000">
                <a:solidFill>
                  <a:srgbClr val="005375"/>
                </a:solidFill>
              </a:defRPr>
            </a:lvl1pPr>
            <a:lvl2pPr lvl="1" rtl="0" algn="r">
              <a:lnSpc>
                <a:spcPct val="100000"/>
              </a:lnSpc>
              <a:spcBef>
                <a:spcPts val="0"/>
              </a:spcBef>
              <a:spcAft>
                <a:spcPts val="0"/>
              </a:spcAft>
              <a:buClr>
                <a:srgbClr val="005375"/>
              </a:buClr>
              <a:buSzPts val="1000"/>
              <a:buNone/>
              <a:defRPr sz="1000">
                <a:solidFill>
                  <a:srgbClr val="005375"/>
                </a:solidFill>
              </a:defRPr>
            </a:lvl2pPr>
            <a:lvl3pPr lvl="2" rtl="0" algn="r">
              <a:lnSpc>
                <a:spcPct val="100000"/>
              </a:lnSpc>
              <a:spcBef>
                <a:spcPts val="0"/>
              </a:spcBef>
              <a:spcAft>
                <a:spcPts val="0"/>
              </a:spcAft>
              <a:buClr>
                <a:srgbClr val="005375"/>
              </a:buClr>
              <a:buSzPts val="1000"/>
              <a:buNone/>
              <a:defRPr sz="1000">
                <a:solidFill>
                  <a:srgbClr val="005375"/>
                </a:solidFill>
              </a:defRPr>
            </a:lvl3pPr>
            <a:lvl4pPr lvl="3" rtl="0" algn="r">
              <a:lnSpc>
                <a:spcPct val="100000"/>
              </a:lnSpc>
              <a:spcBef>
                <a:spcPts val="0"/>
              </a:spcBef>
              <a:spcAft>
                <a:spcPts val="0"/>
              </a:spcAft>
              <a:buClr>
                <a:srgbClr val="005375"/>
              </a:buClr>
              <a:buSzPts val="1000"/>
              <a:buNone/>
              <a:defRPr sz="1000">
                <a:solidFill>
                  <a:srgbClr val="005375"/>
                </a:solidFill>
              </a:defRPr>
            </a:lvl4pPr>
            <a:lvl5pPr lvl="4" rtl="0" algn="r">
              <a:lnSpc>
                <a:spcPct val="100000"/>
              </a:lnSpc>
              <a:spcBef>
                <a:spcPts val="0"/>
              </a:spcBef>
              <a:spcAft>
                <a:spcPts val="0"/>
              </a:spcAft>
              <a:buClr>
                <a:srgbClr val="005375"/>
              </a:buClr>
              <a:buSzPts val="1000"/>
              <a:buNone/>
              <a:defRPr sz="1000">
                <a:solidFill>
                  <a:srgbClr val="005375"/>
                </a:solidFill>
              </a:defRPr>
            </a:lvl5pPr>
            <a:lvl6pPr lvl="5" rtl="0" algn="r">
              <a:lnSpc>
                <a:spcPct val="100000"/>
              </a:lnSpc>
              <a:spcBef>
                <a:spcPts val="0"/>
              </a:spcBef>
              <a:spcAft>
                <a:spcPts val="0"/>
              </a:spcAft>
              <a:buClr>
                <a:srgbClr val="005375"/>
              </a:buClr>
              <a:buSzPts val="1000"/>
              <a:buNone/>
              <a:defRPr sz="1000">
                <a:solidFill>
                  <a:srgbClr val="005375"/>
                </a:solidFill>
              </a:defRPr>
            </a:lvl6pPr>
            <a:lvl7pPr lvl="6" rtl="0" algn="r">
              <a:lnSpc>
                <a:spcPct val="100000"/>
              </a:lnSpc>
              <a:spcBef>
                <a:spcPts val="0"/>
              </a:spcBef>
              <a:spcAft>
                <a:spcPts val="0"/>
              </a:spcAft>
              <a:buClr>
                <a:srgbClr val="005375"/>
              </a:buClr>
              <a:buSzPts val="1000"/>
              <a:buNone/>
              <a:defRPr sz="1000">
                <a:solidFill>
                  <a:srgbClr val="005375"/>
                </a:solidFill>
              </a:defRPr>
            </a:lvl7pPr>
            <a:lvl8pPr lvl="7" rtl="0" algn="r">
              <a:lnSpc>
                <a:spcPct val="100000"/>
              </a:lnSpc>
              <a:spcBef>
                <a:spcPts val="0"/>
              </a:spcBef>
              <a:spcAft>
                <a:spcPts val="0"/>
              </a:spcAft>
              <a:buClr>
                <a:srgbClr val="005375"/>
              </a:buClr>
              <a:buSzPts val="1000"/>
              <a:buNone/>
              <a:defRPr sz="1000">
                <a:solidFill>
                  <a:srgbClr val="005375"/>
                </a:solidFill>
              </a:defRPr>
            </a:lvl8pPr>
            <a:lvl9pPr lvl="8" rtl="0" algn="r">
              <a:lnSpc>
                <a:spcPct val="100000"/>
              </a:lnSpc>
              <a:spcBef>
                <a:spcPts val="0"/>
              </a:spcBef>
              <a:spcAft>
                <a:spcPts val="0"/>
              </a:spcAft>
              <a:buClr>
                <a:srgbClr val="005375"/>
              </a:buClr>
              <a:buSzPts val="1000"/>
              <a:buNone/>
              <a:defRPr sz="1000">
                <a:solidFill>
                  <a:srgbClr val="005375"/>
                </a:solidFill>
              </a:defRPr>
            </a:lvl9pPr>
          </a:lstStyle>
          <a:p/>
        </p:txBody>
      </p:sp>
      <p:sp>
        <p:nvSpPr>
          <p:cNvPr id="96" name="Google Shape;96;p16"/>
          <p:cNvSpPr txBox="1"/>
          <p:nvPr>
            <p:ph idx="3" type="ctrTitle"/>
          </p:nvPr>
        </p:nvSpPr>
        <p:spPr>
          <a:xfrm>
            <a:off x="5935023" y="3245075"/>
            <a:ext cx="2295900" cy="3900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005375"/>
              </a:buClr>
              <a:buSzPts val="1800"/>
              <a:buNone/>
              <a:defRPr sz="1800">
                <a:solidFill>
                  <a:srgbClr val="005375"/>
                </a:solidFill>
              </a:defRPr>
            </a:lvl1pPr>
            <a:lvl2pPr lvl="1" rtl="0">
              <a:spcBef>
                <a:spcPts val="0"/>
              </a:spcBef>
              <a:spcAft>
                <a:spcPts val="0"/>
              </a:spcAft>
              <a:buClr>
                <a:srgbClr val="005375"/>
              </a:buClr>
              <a:buSzPts val="1800"/>
              <a:buNone/>
              <a:defRPr sz="1800">
                <a:solidFill>
                  <a:srgbClr val="005375"/>
                </a:solidFill>
              </a:defRPr>
            </a:lvl2pPr>
            <a:lvl3pPr lvl="2" rtl="0">
              <a:spcBef>
                <a:spcPts val="0"/>
              </a:spcBef>
              <a:spcAft>
                <a:spcPts val="0"/>
              </a:spcAft>
              <a:buClr>
                <a:srgbClr val="005375"/>
              </a:buClr>
              <a:buSzPts val="1800"/>
              <a:buNone/>
              <a:defRPr sz="1800">
                <a:solidFill>
                  <a:srgbClr val="005375"/>
                </a:solidFill>
              </a:defRPr>
            </a:lvl3pPr>
            <a:lvl4pPr lvl="3" rtl="0">
              <a:spcBef>
                <a:spcPts val="0"/>
              </a:spcBef>
              <a:spcAft>
                <a:spcPts val="0"/>
              </a:spcAft>
              <a:buClr>
                <a:srgbClr val="005375"/>
              </a:buClr>
              <a:buSzPts val="1800"/>
              <a:buNone/>
              <a:defRPr sz="1800">
                <a:solidFill>
                  <a:srgbClr val="005375"/>
                </a:solidFill>
              </a:defRPr>
            </a:lvl4pPr>
            <a:lvl5pPr lvl="4" rtl="0">
              <a:spcBef>
                <a:spcPts val="0"/>
              </a:spcBef>
              <a:spcAft>
                <a:spcPts val="0"/>
              </a:spcAft>
              <a:buClr>
                <a:srgbClr val="005375"/>
              </a:buClr>
              <a:buSzPts val="1800"/>
              <a:buNone/>
              <a:defRPr sz="1800">
                <a:solidFill>
                  <a:srgbClr val="005375"/>
                </a:solidFill>
              </a:defRPr>
            </a:lvl5pPr>
            <a:lvl6pPr lvl="5" rtl="0">
              <a:spcBef>
                <a:spcPts val="0"/>
              </a:spcBef>
              <a:spcAft>
                <a:spcPts val="0"/>
              </a:spcAft>
              <a:buClr>
                <a:srgbClr val="005375"/>
              </a:buClr>
              <a:buSzPts val="1800"/>
              <a:buNone/>
              <a:defRPr sz="1800">
                <a:solidFill>
                  <a:srgbClr val="005375"/>
                </a:solidFill>
              </a:defRPr>
            </a:lvl6pPr>
            <a:lvl7pPr lvl="6" rtl="0">
              <a:spcBef>
                <a:spcPts val="0"/>
              </a:spcBef>
              <a:spcAft>
                <a:spcPts val="0"/>
              </a:spcAft>
              <a:buClr>
                <a:srgbClr val="005375"/>
              </a:buClr>
              <a:buSzPts val="1800"/>
              <a:buNone/>
              <a:defRPr sz="1800">
                <a:solidFill>
                  <a:srgbClr val="005375"/>
                </a:solidFill>
              </a:defRPr>
            </a:lvl7pPr>
            <a:lvl8pPr lvl="7" rtl="0">
              <a:spcBef>
                <a:spcPts val="0"/>
              </a:spcBef>
              <a:spcAft>
                <a:spcPts val="0"/>
              </a:spcAft>
              <a:buClr>
                <a:srgbClr val="005375"/>
              </a:buClr>
              <a:buSzPts val="1800"/>
              <a:buNone/>
              <a:defRPr sz="1800">
                <a:solidFill>
                  <a:srgbClr val="005375"/>
                </a:solidFill>
              </a:defRPr>
            </a:lvl8pPr>
            <a:lvl9pPr lvl="8" rtl="0">
              <a:spcBef>
                <a:spcPts val="0"/>
              </a:spcBef>
              <a:spcAft>
                <a:spcPts val="0"/>
              </a:spcAft>
              <a:buClr>
                <a:srgbClr val="005375"/>
              </a:buClr>
              <a:buSzPts val="1800"/>
              <a:buNone/>
              <a:defRPr sz="1800">
                <a:solidFill>
                  <a:srgbClr val="005375"/>
                </a:solidFill>
              </a:defRPr>
            </a:lvl9pPr>
          </a:lstStyle>
          <a:p/>
        </p:txBody>
      </p:sp>
      <p:sp>
        <p:nvSpPr>
          <p:cNvPr id="97" name="Google Shape;97;p16"/>
          <p:cNvSpPr txBox="1"/>
          <p:nvPr>
            <p:ph idx="4" type="subTitle"/>
          </p:nvPr>
        </p:nvSpPr>
        <p:spPr>
          <a:xfrm>
            <a:off x="5935025" y="3622125"/>
            <a:ext cx="2041500" cy="390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005375"/>
              </a:buClr>
              <a:buSzPts val="1000"/>
              <a:buNone/>
              <a:defRPr sz="1000">
                <a:solidFill>
                  <a:srgbClr val="005375"/>
                </a:solidFill>
              </a:defRPr>
            </a:lvl1pPr>
            <a:lvl2pPr lvl="1" rtl="0">
              <a:lnSpc>
                <a:spcPct val="100000"/>
              </a:lnSpc>
              <a:spcBef>
                <a:spcPts val="0"/>
              </a:spcBef>
              <a:spcAft>
                <a:spcPts val="0"/>
              </a:spcAft>
              <a:buClr>
                <a:srgbClr val="005375"/>
              </a:buClr>
              <a:buSzPts val="1000"/>
              <a:buNone/>
              <a:defRPr sz="1000">
                <a:solidFill>
                  <a:srgbClr val="005375"/>
                </a:solidFill>
              </a:defRPr>
            </a:lvl2pPr>
            <a:lvl3pPr lvl="2" rtl="0">
              <a:lnSpc>
                <a:spcPct val="100000"/>
              </a:lnSpc>
              <a:spcBef>
                <a:spcPts val="0"/>
              </a:spcBef>
              <a:spcAft>
                <a:spcPts val="0"/>
              </a:spcAft>
              <a:buClr>
                <a:srgbClr val="005375"/>
              </a:buClr>
              <a:buSzPts val="1000"/>
              <a:buNone/>
              <a:defRPr sz="1000">
                <a:solidFill>
                  <a:srgbClr val="005375"/>
                </a:solidFill>
              </a:defRPr>
            </a:lvl3pPr>
            <a:lvl4pPr lvl="3" rtl="0">
              <a:lnSpc>
                <a:spcPct val="100000"/>
              </a:lnSpc>
              <a:spcBef>
                <a:spcPts val="0"/>
              </a:spcBef>
              <a:spcAft>
                <a:spcPts val="0"/>
              </a:spcAft>
              <a:buClr>
                <a:srgbClr val="005375"/>
              </a:buClr>
              <a:buSzPts val="1000"/>
              <a:buNone/>
              <a:defRPr sz="1000">
                <a:solidFill>
                  <a:srgbClr val="005375"/>
                </a:solidFill>
              </a:defRPr>
            </a:lvl4pPr>
            <a:lvl5pPr lvl="4" rtl="0">
              <a:lnSpc>
                <a:spcPct val="100000"/>
              </a:lnSpc>
              <a:spcBef>
                <a:spcPts val="0"/>
              </a:spcBef>
              <a:spcAft>
                <a:spcPts val="0"/>
              </a:spcAft>
              <a:buClr>
                <a:srgbClr val="005375"/>
              </a:buClr>
              <a:buSzPts val="1000"/>
              <a:buNone/>
              <a:defRPr sz="1000">
                <a:solidFill>
                  <a:srgbClr val="005375"/>
                </a:solidFill>
              </a:defRPr>
            </a:lvl5pPr>
            <a:lvl6pPr lvl="5" rtl="0">
              <a:lnSpc>
                <a:spcPct val="100000"/>
              </a:lnSpc>
              <a:spcBef>
                <a:spcPts val="0"/>
              </a:spcBef>
              <a:spcAft>
                <a:spcPts val="0"/>
              </a:spcAft>
              <a:buClr>
                <a:srgbClr val="005375"/>
              </a:buClr>
              <a:buSzPts val="1000"/>
              <a:buNone/>
              <a:defRPr sz="1000">
                <a:solidFill>
                  <a:srgbClr val="005375"/>
                </a:solidFill>
              </a:defRPr>
            </a:lvl6pPr>
            <a:lvl7pPr lvl="6" rtl="0">
              <a:lnSpc>
                <a:spcPct val="100000"/>
              </a:lnSpc>
              <a:spcBef>
                <a:spcPts val="0"/>
              </a:spcBef>
              <a:spcAft>
                <a:spcPts val="0"/>
              </a:spcAft>
              <a:buClr>
                <a:srgbClr val="005375"/>
              </a:buClr>
              <a:buSzPts val="1000"/>
              <a:buNone/>
              <a:defRPr sz="1000">
                <a:solidFill>
                  <a:srgbClr val="005375"/>
                </a:solidFill>
              </a:defRPr>
            </a:lvl7pPr>
            <a:lvl8pPr lvl="7" rtl="0">
              <a:lnSpc>
                <a:spcPct val="100000"/>
              </a:lnSpc>
              <a:spcBef>
                <a:spcPts val="0"/>
              </a:spcBef>
              <a:spcAft>
                <a:spcPts val="0"/>
              </a:spcAft>
              <a:buClr>
                <a:srgbClr val="005375"/>
              </a:buClr>
              <a:buSzPts val="1000"/>
              <a:buNone/>
              <a:defRPr sz="1000">
                <a:solidFill>
                  <a:srgbClr val="005375"/>
                </a:solidFill>
              </a:defRPr>
            </a:lvl8pPr>
            <a:lvl9pPr lvl="8" rtl="0">
              <a:lnSpc>
                <a:spcPct val="100000"/>
              </a:lnSpc>
              <a:spcBef>
                <a:spcPts val="0"/>
              </a:spcBef>
              <a:spcAft>
                <a:spcPts val="0"/>
              </a:spcAft>
              <a:buClr>
                <a:srgbClr val="005375"/>
              </a:buClr>
              <a:buSzPts val="1000"/>
              <a:buNone/>
              <a:defRPr sz="1000">
                <a:solidFill>
                  <a:srgbClr val="005375"/>
                </a:solidFill>
              </a:defRPr>
            </a:lvl9pPr>
          </a:lstStyle>
          <a:p/>
        </p:txBody>
      </p:sp>
      <p:sp>
        <p:nvSpPr>
          <p:cNvPr id="98" name="Google Shape;98;p16"/>
          <p:cNvSpPr txBox="1"/>
          <p:nvPr>
            <p:ph idx="5" type="ctrTitle"/>
          </p:nvPr>
        </p:nvSpPr>
        <p:spPr>
          <a:xfrm>
            <a:off x="913077" y="2016350"/>
            <a:ext cx="2295900" cy="3900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005375"/>
              </a:buClr>
              <a:buSzPts val="1800"/>
              <a:buNone/>
              <a:defRPr sz="1800">
                <a:solidFill>
                  <a:srgbClr val="005375"/>
                </a:solidFill>
              </a:defRPr>
            </a:lvl1pPr>
            <a:lvl2pPr lvl="1" rtl="0" algn="r">
              <a:spcBef>
                <a:spcPts val="0"/>
              </a:spcBef>
              <a:spcAft>
                <a:spcPts val="0"/>
              </a:spcAft>
              <a:buClr>
                <a:srgbClr val="005375"/>
              </a:buClr>
              <a:buSzPts val="1800"/>
              <a:buNone/>
              <a:defRPr sz="1800">
                <a:solidFill>
                  <a:srgbClr val="005375"/>
                </a:solidFill>
              </a:defRPr>
            </a:lvl2pPr>
            <a:lvl3pPr lvl="2" rtl="0" algn="r">
              <a:spcBef>
                <a:spcPts val="0"/>
              </a:spcBef>
              <a:spcAft>
                <a:spcPts val="0"/>
              </a:spcAft>
              <a:buClr>
                <a:srgbClr val="005375"/>
              </a:buClr>
              <a:buSzPts val="1800"/>
              <a:buNone/>
              <a:defRPr sz="1800">
                <a:solidFill>
                  <a:srgbClr val="005375"/>
                </a:solidFill>
              </a:defRPr>
            </a:lvl3pPr>
            <a:lvl4pPr lvl="3" rtl="0" algn="r">
              <a:spcBef>
                <a:spcPts val="0"/>
              </a:spcBef>
              <a:spcAft>
                <a:spcPts val="0"/>
              </a:spcAft>
              <a:buClr>
                <a:srgbClr val="005375"/>
              </a:buClr>
              <a:buSzPts val="1800"/>
              <a:buNone/>
              <a:defRPr sz="1800">
                <a:solidFill>
                  <a:srgbClr val="005375"/>
                </a:solidFill>
              </a:defRPr>
            </a:lvl4pPr>
            <a:lvl5pPr lvl="4" rtl="0" algn="r">
              <a:spcBef>
                <a:spcPts val="0"/>
              </a:spcBef>
              <a:spcAft>
                <a:spcPts val="0"/>
              </a:spcAft>
              <a:buClr>
                <a:srgbClr val="005375"/>
              </a:buClr>
              <a:buSzPts val="1800"/>
              <a:buNone/>
              <a:defRPr sz="1800">
                <a:solidFill>
                  <a:srgbClr val="005375"/>
                </a:solidFill>
              </a:defRPr>
            </a:lvl5pPr>
            <a:lvl6pPr lvl="5" rtl="0" algn="r">
              <a:spcBef>
                <a:spcPts val="0"/>
              </a:spcBef>
              <a:spcAft>
                <a:spcPts val="0"/>
              </a:spcAft>
              <a:buClr>
                <a:srgbClr val="005375"/>
              </a:buClr>
              <a:buSzPts val="1800"/>
              <a:buNone/>
              <a:defRPr sz="1800">
                <a:solidFill>
                  <a:srgbClr val="005375"/>
                </a:solidFill>
              </a:defRPr>
            </a:lvl6pPr>
            <a:lvl7pPr lvl="6" rtl="0" algn="r">
              <a:spcBef>
                <a:spcPts val="0"/>
              </a:spcBef>
              <a:spcAft>
                <a:spcPts val="0"/>
              </a:spcAft>
              <a:buClr>
                <a:srgbClr val="005375"/>
              </a:buClr>
              <a:buSzPts val="1800"/>
              <a:buNone/>
              <a:defRPr sz="1800">
                <a:solidFill>
                  <a:srgbClr val="005375"/>
                </a:solidFill>
              </a:defRPr>
            </a:lvl7pPr>
            <a:lvl8pPr lvl="7" rtl="0" algn="r">
              <a:spcBef>
                <a:spcPts val="0"/>
              </a:spcBef>
              <a:spcAft>
                <a:spcPts val="0"/>
              </a:spcAft>
              <a:buClr>
                <a:srgbClr val="005375"/>
              </a:buClr>
              <a:buSzPts val="1800"/>
              <a:buNone/>
              <a:defRPr sz="1800">
                <a:solidFill>
                  <a:srgbClr val="005375"/>
                </a:solidFill>
              </a:defRPr>
            </a:lvl8pPr>
            <a:lvl9pPr lvl="8" rtl="0" algn="r">
              <a:spcBef>
                <a:spcPts val="0"/>
              </a:spcBef>
              <a:spcAft>
                <a:spcPts val="0"/>
              </a:spcAft>
              <a:buClr>
                <a:srgbClr val="005375"/>
              </a:buClr>
              <a:buSzPts val="1800"/>
              <a:buNone/>
              <a:defRPr sz="1800">
                <a:solidFill>
                  <a:srgbClr val="005375"/>
                </a:solidFill>
              </a:defRPr>
            </a:lvl9pPr>
          </a:lstStyle>
          <a:p/>
        </p:txBody>
      </p:sp>
      <p:sp>
        <p:nvSpPr>
          <p:cNvPr id="99" name="Google Shape;99;p16"/>
          <p:cNvSpPr txBox="1"/>
          <p:nvPr>
            <p:ph idx="6" type="subTitle"/>
          </p:nvPr>
        </p:nvSpPr>
        <p:spPr>
          <a:xfrm>
            <a:off x="1167325" y="2393400"/>
            <a:ext cx="2041500" cy="390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rgbClr val="005375"/>
              </a:buClr>
              <a:buSzPts val="1000"/>
              <a:buNone/>
              <a:defRPr sz="1000">
                <a:solidFill>
                  <a:srgbClr val="005375"/>
                </a:solidFill>
              </a:defRPr>
            </a:lvl1pPr>
            <a:lvl2pPr lvl="1" rtl="0" algn="r">
              <a:lnSpc>
                <a:spcPct val="100000"/>
              </a:lnSpc>
              <a:spcBef>
                <a:spcPts val="0"/>
              </a:spcBef>
              <a:spcAft>
                <a:spcPts val="0"/>
              </a:spcAft>
              <a:buClr>
                <a:srgbClr val="005375"/>
              </a:buClr>
              <a:buSzPts val="1000"/>
              <a:buNone/>
              <a:defRPr sz="1000">
                <a:solidFill>
                  <a:srgbClr val="005375"/>
                </a:solidFill>
              </a:defRPr>
            </a:lvl2pPr>
            <a:lvl3pPr lvl="2" rtl="0" algn="r">
              <a:lnSpc>
                <a:spcPct val="100000"/>
              </a:lnSpc>
              <a:spcBef>
                <a:spcPts val="0"/>
              </a:spcBef>
              <a:spcAft>
                <a:spcPts val="0"/>
              </a:spcAft>
              <a:buClr>
                <a:srgbClr val="005375"/>
              </a:buClr>
              <a:buSzPts val="1000"/>
              <a:buNone/>
              <a:defRPr sz="1000">
                <a:solidFill>
                  <a:srgbClr val="005375"/>
                </a:solidFill>
              </a:defRPr>
            </a:lvl3pPr>
            <a:lvl4pPr lvl="3" rtl="0" algn="r">
              <a:lnSpc>
                <a:spcPct val="100000"/>
              </a:lnSpc>
              <a:spcBef>
                <a:spcPts val="0"/>
              </a:spcBef>
              <a:spcAft>
                <a:spcPts val="0"/>
              </a:spcAft>
              <a:buClr>
                <a:srgbClr val="005375"/>
              </a:buClr>
              <a:buSzPts val="1000"/>
              <a:buNone/>
              <a:defRPr sz="1000">
                <a:solidFill>
                  <a:srgbClr val="005375"/>
                </a:solidFill>
              </a:defRPr>
            </a:lvl4pPr>
            <a:lvl5pPr lvl="4" rtl="0" algn="r">
              <a:lnSpc>
                <a:spcPct val="100000"/>
              </a:lnSpc>
              <a:spcBef>
                <a:spcPts val="0"/>
              </a:spcBef>
              <a:spcAft>
                <a:spcPts val="0"/>
              </a:spcAft>
              <a:buClr>
                <a:srgbClr val="005375"/>
              </a:buClr>
              <a:buSzPts val="1000"/>
              <a:buNone/>
              <a:defRPr sz="1000">
                <a:solidFill>
                  <a:srgbClr val="005375"/>
                </a:solidFill>
              </a:defRPr>
            </a:lvl5pPr>
            <a:lvl6pPr lvl="5" rtl="0" algn="r">
              <a:lnSpc>
                <a:spcPct val="100000"/>
              </a:lnSpc>
              <a:spcBef>
                <a:spcPts val="0"/>
              </a:spcBef>
              <a:spcAft>
                <a:spcPts val="0"/>
              </a:spcAft>
              <a:buClr>
                <a:srgbClr val="005375"/>
              </a:buClr>
              <a:buSzPts val="1000"/>
              <a:buNone/>
              <a:defRPr sz="1000">
                <a:solidFill>
                  <a:srgbClr val="005375"/>
                </a:solidFill>
              </a:defRPr>
            </a:lvl6pPr>
            <a:lvl7pPr lvl="6" rtl="0" algn="r">
              <a:lnSpc>
                <a:spcPct val="100000"/>
              </a:lnSpc>
              <a:spcBef>
                <a:spcPts val="0"/>
              </a:spcBef>
              <a:spcAft>
                <a:spcPts val="0"/>
              </a:spcAft>
              <a:buClr>
                <a:srgbClr val="005375"/>
              </a:buClr>
              <a:buSzPts val="1000"/>
              <a:buNone/>
              <a:defRPr sz="1000">
                <a:solidFill>
                  <a:srgbClr val="005375"/>
                </a:solidFill>
              </a:defRPr>
            </a:lvl7pPr>
            <a:lvl8pPr lvl="7" rtl="0" algn="r">
              <a:lnSpc>
                <a:spcPct val="100000"/>
              </a:lnSpc>
              <a:spcBef>
                <a:spcPts val="0"/>
              </a:spcBef>
              <a:spcAft>
                <a:spcPts val="0"/>
              </a:spcAft>
              <a:buClr>
                <a:srgbClr val="005375"/>
              </a:buClr>
              <a:buSzPts val="1000"/>
              <a:buNone/>
              <a:defRPr sz="1000">
                <a:solidFill>
                  <a:srgbClr val="005375"/>
                </a:solidFill>
              </a:defRPr>
            </a:lvl8pPr>
            <a:lvl9pPr lvl="8" rtl="0" algn="r">
              <a:lnSpc>
                <a:spcPct val="100000"/>
              </a:lnSpc>
              <a:spcBef>
                <a:spcPts val="0"/>
              </a:spcBef>
              <a:spcAft>
                <a:spcPts val="0"/>
              </a:spcAft>
              <a:buClr>
                <a:srgbClr val="005375"/>
              </a:buClr>
              <a:buSzPts val="1000"/>
              <a:buNone/>
              <a:defRPr sz="1000">
                <a:solidFill>
                  <a:srgbClr val="005375"/>
                </a:solidFill>
              </a:defRPr>
            </a:lvl9pPr>
          </a:lstStyle>
          <a:p/>
        </p:txBody>
      </p:sp>
      <p:sp>
        <p:nvSpPr>
          <p:cNvPr id="100" name="Google Shape;100;p16"/>
          <p:cNvSpPr txBox="1"/>
          <p:nvPr>
            <p:ph idx="7" type="ctrTitle"/>
          </p:nvPr>
        </p:nvSpPr>
        <p:spPr>
          <a:xfrm>
            <a:off x="5935023" y="2016350"/>
            <a:ext cx="2295900" cy="3900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005375"/>
              </a:buClr>
              <a:buSzPts val="1800"/>
              <a:buNone/>
              <a:defRPr sz="1800">
                <a:solidFill>
                  <a:srgbClr val="005375"/>
                </a:solidFill>
              </a:defRPr>
            </a:lvl1pPr>
            <a:lvl2pPr lvl="1" rtl="0">
              <a:spcBef>
                <a:spcPts val="0"/>
              </a:spcBef>
              <a:spcAft>
                <a:spcPts val="0"/>
              </a:spcAft>
              <a:buClr>
                <a:srgbClr val="005375"/>
              </a:buClr>
              <a:buSzPts val="1800"/>
              <a:buNone/>
              <a:defRPr sz="1800">
                <a:solidFill>
                  <a:srgbClr val="005375"/>
                </a:solidFill>
              </a:defRPr>
            </a:lvl2pPr>
            <a:lvl3pPr lvl="2" rtl="0">
              <a:spcBef>
                <a:spcPts val="0"/>
              </a:spcBef>
              <a:spcAft>
                <a:spcPts val="0"/>
              </a:spcAft>
              <a:buClr>
                <a:srgbClr val="005375"/>
              </a:buClr>
              <a:buSzPts val="1800"/>
              <a:buNone/>
              <a:defRPr sz="1800">
                <a:solidFill>
                  <a:srgbClr val="005375"/>
                </a:solidFill>
              </a:defRPr>
            </a:lvl3pPr>
            <a:lvl4pPr lvl="3" rtl="0">
              <a:spcBef>
                <a:spcPts val="0"/>
              </a:spcBef>
              <a:spcAft>
                <a:spcPts val="0"/>
              </a:spcAft>
              <a:buClr>
                <a:srgbClr val="005375"/>
              </a:buClr>
              <a:buSzPts val="1800"/>
              <a:buNone/>
              <a:defRPr sz="1800">
                <a:solidFill>
                  <a:srgbClr val="005375"/>
                </a:solidFill>
              </a:defRPr>
            </a:lvl4pPr>
            <a:lvl5pPr lvl="4" rtl="0">
              <a:spcBef>
                <a:spcPts val="0"/>
              </a:spcBef>
              <a:spcAft>
                <a:spcPts val="0"/>
              </a:spcAft>
              <a:buClr>
                <a:srgbClr val="005375"/>
              </a:buClr>
              <a:buSzPts val="1800"/>
              <a:buNone/>
              <a:defRPr sz="1800">
                <a:solidFill>
                  <a:srgbClr val="005375"/>
                </a:solidFill>
              </a:defRPr>
            </a:lvl5pPr>
            <a:lvl6pPr lvl="5" rtl="0">
              <a:spcBef>
                <a:spcPts val="0"/>
              </a:spcBef>
              <a:spcAft>
                <a:spcPts val="0"/>
              </a:spcAft>
              <a:buClr>
                <a:srgbClr val="005375"/>
              </a:buClr>
              <a:buSzPts val="1800"/>
              <a:buNone/>
              <a:defRPr sz="1800">
                <a:solidFill>
                  <a:srgbClr val="005375"/>
                </a:solidFill>
              </a:defRPr>
            </a:lvl6pPr>
            <a:lvl7pPr lvl="6" rtl="0">
              <a:spcBef>
                <a:spcPts val="0"/>
              </a:spcBef>
              <a:spcAft>
                <a:spcPts val="0"/>
              </a:spcAft>
              <a:buClr>
                <a:srgbClr val="005375"/>
              </a:buClr>
              <a:buSzPts val="1800"/>
              <a:buNone/>
              <a:defRPr sz="1800">
                <a:solidFill>
                  <a:srgbClr val="005375"/>
                </a:solidFill>
              </a:defRPr>
            </a:lvl7pPr>
            <a:lvl8pPr lvl="7" rtl="0">
              <a:spcBef>
                <a:spcPts val="0"/>
              </a:spcBef>
              <a:spcAft>
                <a:spcPts val="0"/>
              </a:spcAft>
              <a:buClr>
                <a:srgbClr val="005375"/>
              </a:buClr>
              <a:buSzPts val="1800"/>
              <a:buNone/>
              <a:defRPr sz="1800">
                <a:solidFill>
                  <a:srgbClr val="005375"/>
                </a:solidFill>
              </a:defRPr>
            </a:lvl8pPr>
            <a:lvl9pPr lvl="8" rtl="0">
              <a:spcBef>
                <a:spcPts val="0"/>
              </a:spcBef>
              <a:spcAft>
                <a:spcPts val="0"/>
              </a:spcAft>
              <a:buClr>
                <a:srgbClr val="005375"/>
              </a:buClr>
              <a:buSzPts val="1800"/>
              <a:buNone/>
              <a:defRPr sz="1800">
                <a:solidFill>
                  <a:srgbClr val="005375"/>
                </a:solidFill>
              </a:defRPr>
            </a:lvl9pPr>
          </a:lstStyle>
          <a:p/>
        </p:txBody>
      </p:sp>
      <p:sp>
        <p:nvSpPr>
          <p:cNvPr id="101" name="Google Shape;101;p16"/>
          <p:cNvSpPr txBox="1"/>
          <p:nvPr>
            <p:ph idx="8" type="subTitle"/>
          </p:nvPr>
        </p:nvSpPr>
        <p:spPr>
          <a:xfrm>
            <a:off x="5935025" y="2393400"/>
            <a:ext cx="2041500" cy="390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005375"/>
              </a:buClr>
              <a:buSzPts val="1000"/>
              <a:buNone/>
              <a:defRPr sz="1000">
                <a:solidFill>
                  <a:srgbClr val="005375"/>
                </a:solidFill>
              </a:defRPr>
            </a:lvl1pPr>
            <a:lvl2pPr lvl="1" rtl="0">
              <a:lnSpc>
                <a:spcPct val="100000"/>
              </a:lnSpc>
              <a:spcBef>
                <a:spcPts val="0"/>
              </a:spcBef>
              <a:spcAft>
                <a:spcPts val="0"/>
              </a:spcAft>
              <a:buClr>
                <a:srgbClr val="005375"/>
              </a:buClr>
              <a:buSzPts val="1000"/>
              <a:buNone/>
              <a:defRPr sz="1000">
                <a:solidFill>
                  <a:srgbClr val="005375"/>
                </a:solidFill>
              </a:defRPr>
            </a:lvl2pPr>
            <a:lvl3pPr lvl="2" rtl="0">
              <a:lnSpc>
                <a:spcPct val="100000"/>
              </a:lnSpc>
              <a:spcBef>
                <a:spcPts val="0"/>
              </a:spcBef>
              <a:spcAft>
                <a:spcPts val="0"/>
              </a:spcAft>
              <a:buClr>
                <a:srgbClr val="005375"/>
              </a:buClr>
              <a:buSzPts val="1000"/>
              <a:buNone/>
              <a:defRPr sz="1000">
                <a:solidFill>
                  <a:srgbClr val="005375"/>
                </a:solidFill>
              </a:defRPr>
            </a:lvl3pPr>
            <a:lvl4pPr lvl="3" rtl="0">
              <a:lnSpc>
                <a:spcPct val="100000"/>
              </a:lnSpc>
              <a:spcBef>
                <a:spcPts val="0"/>
              </a:spcBef>
              <a:spcAft>
                <a:spcPts val="0"/>
              </a:spcAft>
              <a:buClr>
                <a:srgbClr val="005375"/>
              </a:buClr>
              <a:buSzPts val="1000"/>
              <a:buNone/>
              <a:defRPr sz="1000">
                <a:solidFill>
                  <a:srgbClr val="005375"/>
                </a:solidFill>
              </a:defRPr>
            </a:lvl4pPr>
            <a:lvl5pPr lvl="4" rtl="0">
              <a:lnSpc>
                <a:spcPct val="100000"/>
              </a:lnSpc>
              <a:spcBef>
                <a:spcPts val="0"/>
              </a:spcBef>
              <a:spcAft>
                <a:spcPts val="0"/>
              </a:spcAft>
              <a:buClr>
                <a:srgbClr val="005375"/>
              </a:buClr>
              <a:buSzPts val="1000"/>
              <a:buNone/>
              <a:defRPr sz="1000">
                <a:solidFill>
                  <a:srgbClr val="005375"/>
                </a:solidFill>
              </a:defRPr>
            </a:lvl5pPr>
            <a:lvl6pPr lvl="5" rtl="0">
              <a:lnSpc>
                <a:spcPct val="100000"/>
              </a:lnSpc>
              <a:spcBef>
                <a:spcPts val="0"/>
              </a:spcBef>
              <a:spcAft>
                <a:spcPts val="0"/>
              </a:spcAft>
              <a:buClr>
                <a:srgbClr val="005375"/>
              </a:buClr>
              <a:buSzPts val="1000"/>
              <a:buNone/>
              <a:defRPr sz="1000">
                <a:solidFill>
                  <a:srgbClr val="005375"/>
                </a:solidFill>
              </a:defRPr>
            </a:lvl6pPr>
            <a:lvl7pPr lvl="6" rtl="0">
              <a:lnSpc>
                <a:spcPct val="100000"/>
              </a:lnSpc>
              <a:spcBef>
                <a:spcPts val="0"/>
              </a:spcBef>
              <a:spcAft>
                <a:spcPts val="0"/>
              </a:spcAft>
              <a:buClr>
                <a:srgbClr val="005375"/>
              </a:buClr>
              <a:buSzPts val="1000"/>
              <a:buNone/>
              <a:defRPr sz="1000">
                <a:solidFill>
                  <a:srgbClr val="005375"/>
                </a:solidFill>
              </a:defRPr>
            </a:lvl7pPr>
            <a:lvl8pPr lvl="7" rtl="0">
              <a:lnSpc>
                <a:spcPct val="100000"/>
              </a:lnSpc>
              <a:spcBef>
                <a:spcPts val="0"/>
              </a:spcBef>
              <a:spcAft>
                <a:spcPts val="0"/>
              </a:spcAft>
              <a:buClr>
                <a:srgbClr val="005375"/>
              </a:buClr>
              <a:buSzPts val="1000"/>
              <a:buNone/>
              <a:defRPr sz="1000">
                <a:solidFill>
                  <a:srgbClr val="005375"/>
                </a:solidFill>
              </a:defRPr>
            </a:lvl8pPr>
            <a:lvl9pPr lvl="8" rtl="0">
              <a:lnSpc>
                <a:spcPct val="100000"/>
              </a:lnSpc>
              <a:spcBef>
                <a:spcPts val="0"/>
              </a:spcBef>
              <a:spcAft>
                <a:spcPts val="0"/>
              </a:spcAft>
              <a:buClr>
                <a:srgbClr val="005375"/>
              </a:buClr>
              <a:buSzPts val="1000"/>
              <a:buNone/>
              <a:defRPr sz="1000">
                <a:solidFill>
                  <a:srgbClr val="005375"/>
                </a:solidFill>
              </a:defRPr>
            </a:lvl9pPr>
          </a:lstStyle>
          <a:p/>
        </p:txBody>
      </p:sp>
      <p:sp>
        <p:nvSpPr>
          <p:cNvPr id="102" name="Google Shape;102;p16"/>
          <p:cNvSpPr/>
          <p:nvPr/>
        </p:nvSpPr>
        <p:spPr>
          <a:xfrm>
            <a:off x="8829600" y="1476375"/>
            <a:ext cx="314400" cy="2924100"/>
          </a:xfrm>
          <a:prstGeom prst="rect">
            <a:avLst/>
          </a:pr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16"/>
          <p:cNvSpPr/>
          <p:nvPr/>
        </p:nvSpPr>
        <p:spPr>
          <a:xfrm>
            <a:off x="8829600" y="1476375"/>
            <a:ext cx="234300" cy="2924100"/>
          </a:xfrm>
          <a:prstGeom prst="rect">
            <a:avLst/>
          </a:pr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16"/>
          <p:cNvSpPr/>
          <p:nvPr/>
        </p:nvSpPr>
        <p:spPr>
          <a:xfrm>
            <a:off x="0" y="1476375"/>
            <a:ext cx="314400" cy="2924100"/>
          </a:xfrm>
          <a:prstGeom prst="rect">
            <a:avLst/>
          </a:pr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extLst>
    <p:ext uri="{DCECCB84-F9BA-43D5-87BE-67443E8EF086}">
      <p15:sldGuideLst>
        <p15:guide id="1" pos="454">
          <p15:clr>
            <a:srgbClr val="FA7B17"/>
          </p15:clr>
        </p15:guide>
        <p15:guide id="2" orient="horz" pos="454">
          <p15:clr>
            <a:srgbClr val="FA7B17"/>
          </p15:clr>
        </p15:guide>
      </p15:sldGuideLst>
    </p:ext>
  </p:extLst>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4">
  <p:cSld name="BIG_NUMBER_1_1_1_1_4">
    <p:spTree>
      <p:nvGrpSpPr>
        <p:cNvPr id="105" name="Shape 105"/>
        <p:cNvGrpSpPr/>
        <p:nvPr/>
      </p:nvGrpSpPr>
      <p:grpSpPr>
        <a:xfrm>
          <a:off x="0" y="0"/>
          <a:ext cx="0" cy="0"/>
          <a:chOff x="0" y="0"/>
          <a:chExt cx="0" cy="0"/>
        </a:xfrm>
      </p:grpSpPr>
      <p:sp>
        <p:nvSpPr>
          <p:cNvPr id="106" name="Google Shape;106;p17"/>
          <p:cNvSpPr/>
          <p:nvPr/>
        </p:nvSpPr>
        <p:spPr>
          <a:xfrm>
            <a:off x="-150" y="0"/>
            <a:ext cx="4572300" cy="5143500"/>
          </a:xfrm>
          <a:prstGeom prst="rect">
            <a:avLst/>
          </a:pr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07" name="Google Shape;107;p17"/>
          <p:cNvSpPr/>
          <p:nvPr/>
        </p:nvSpPr>
        <p:spPr>
          <a:xfrm>
            <a:off x="4571850" y="0"/>
            <a:ext cx="4572300" cy="5143500"/>
          </a:xfrm>
          <a:prstGeom prst="rect">
            <a:avLst/>
          </a:pr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17"/>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FFFFFF"/>
              </a:buClr>
              <a:buSzPts val="2400"/>
              <a:buNone/>
              <a:defRPr sz="2400">
                <a:solidFill>
                  <a:srgbClr val="FFFFFF"/>
                </a:solidFill>
              </a:defRPr>
            </a:lvl1pPr>
            <a:lvl2pPr lvl="1" rtl="0">
              <a:spcBef>
                <a:spcPts val="0"/>
              </a:spcBef>
              <a:spcAft>
                <a:spcPts val="0"/>
              </a:spcAft>
              <a:buClr>
                <a:srgbClr val="005375"/>
              </a:buClr>
              <a:buSzPts val="2400"/>
              <a:buNone/>
              <a:defRPr sz="2400">
                <a:solidFill>
                  <a:srgbClr val="005375"/>
                </a:solidFill>
              </a:defRPr>
            </a:lvl2pPr>
            <a:lvl3pPr lvl="2" rtl="0">
              <a:spcBef>
                <a:spcPts val="0"/>
              </a:spcBef>
              <a:spcAft>
                <a:spcPts val="0"/>
              </a:spcAft>
              <a:buClr>
                <a:srgbClr val="005375"/>
              </a:buClr>
              <a:buSzPts val="2400"/>
              <a:buNone/>
              <a:defRPr sz="2400">
                <a:solidFill>
                  <a:srgbClr val="005375"/>
                </a:solidFill>
              </a:defRPr>
            </a:lvl3pPr>
            <a:lvl4pPr lvl="3" rtl="0">
              <a:spcBef>
                <a:spcPts val="0"/>
              </a:spcBef>
              <a:spcAft>
                <a:spcPts val="0"/>
              </a:spcAft>
              <a:buClr>
                <a:srgbClr val="005375"/>
              </a:buClr>
              <a:buSzPts val="2400"/>
              <a:buNone/>
              <a:defRPr sz="2400">
                <a:solidFill>
                  <a:srgbClr val="005375"/>
                </a:solidFill>
              </a:defRPr>
            </a:lvl4pPr>
            <a:lvl5pPr lvl="4" rtl="0">
              <a:spcBef>
                <a:spcPts val="0"/>
              </a:spcBef>
              <a:spcAft>
                <a:spcPts val="0"/>
              </a:spcAft>
              <a:buClr>
                <a:srgbClr val="005375"/>
              </a:buClr>
              <a:buSzPts val="2400"/>
              <a:buNone/>
              <a:defRPr sz="2400">
                <a:solidFill>
                  <a:srgbClr val="005375"/>
                </a:solidFill>
              </a:defRPr>
            </a:lvl5pPr>
            <a:lvl6pPr lvl="5" rtl="0">
              <a:spcBef>
                <a:spcPts val="0"/>
              </a:spcBef>
              <a:spcAft>
                <a:spcPts val="0"/>
              </a:spcAft>
              <a:buClr>
                <a:srgbClr val="005375"/>
              </a:buClr>
              <a:buSzPts val="2400"/>
              <a:buNone/>
              <a:defRPr sz="2400">
                <a:solidFill>
                  <a:srgbClr val="005375"/>
                </a:solidFill>
              </a:defRPr>
            </a:lvl6pPr>
            <a:lvl7pPr lvl="6" rtl="0">
              <a:spcBef>
                <a:spcPts val="0"/>
              </a:spcBef>
              <a:spcAft>
                <a:spcPts val="0"/>
              </a:spcAft>
              <a:buClr>
                <a:srgbClr val="005375"/>
              </a:buClr>
              <a:buSzPts val="2400"/>
              <a:buNone/>
              <a:defRPr sz="2400">
                <a:solidFill>
                  <a:srgbClr val="005375"/>
                </a:solidFill>
              </a:defRPr>
            </a:lvl7pPr>
            <a:lvl8pPr lvl="7" rtl="0">
              <a:spcBef>
                <a:spcPts val="0"/>
              </a:spcBef>
              <a:spcAft>
                <a:spcPts val="0"/>
              </a:spcAft>
              <a:buClr>
                <a:srgbClr val="005375"/>
              </a:buClr>
              <a:buSzPts val="2400"/>
              <a:buNone/>
              <a:defRPr sz="2400">
                <a:solidFill>
                  <a:srgbClr val="005375"/>
                </a:solidFill>
              </a:defRPr>
            </a:lvl8pPr>
            <a:lvl9pPr lvl="8" rtl="0">
              <a:spcBef>
                <a:spcPts val="0"/>
              </a:spcBef>
              <a:spcAft>
                <a:spcPts val="0"/>
              </a:spcAft>
              <a:buClr>
                <a:srgbClr val="005375"/>
              </a:buClr>
              <a:buSzPts val="2400"/>
              <a:buNone/>
              <a:defRPr sz="2400">
                <a:solidFill>
                  <a:srgbClr val="005375"/>
                </a:solidFill>
              </a:defRPr>
            </a:lvl9pPr>
          </a:lstStyle>
          <a:p/>
        </p:txBody>
      </p:sp>
    </p:spTree>
  </p:cSld>
  <p:clrMapOvr>
    <a:masterClrMapping/>
  </p:clrMapOvr>
  <p:extLst>
    <p:ext uri="{DCECCB84-F9BA-43D5-87BE-67443E8EF086}">
      <p15:sldGuideLst>
        <p15:guide id="1" pos="454">
          <p15:clr>
            <a:srgbClr val="FA7B17"/>
          </p15:clr>
        </p15:guide>
        <p15:guide id="2" orient="horz" pos="454">
          <p15:clr>
            <a:srgbClr val="FA7B17"/>
          </p15:clr>
        </p15:guide>
      </p15:sldGuideLst>
    </p:ext>
  </p:extLst>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5">
  <p:cSld name="BIG_NUMBER_1_1_1_1_5">
    <p:spTree>
      <p:nvGrpSpPr>
        <p:cNvPr id="109" name="Shape 109"/>
        <p:cNvGrpSpPr/>
        <p:nvPr/>
      </p:nvGrpSpPr>
      <p:grpSpPr>
        <a:xfrm>
          <a:off x="0" y="0"/>
          <a:ext cx="0" cy="0"/>
          <a:chOff x="0" y="0"/>
          <a:chExt cx="0" cy="0"/>
        </a:xfrm>
      </p:grpSpPr>
      <p:sp>
        <p:nvSpPr>
          <p:cNvPr id="110" name="Google Shape;110;p18"/>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DC5641"/>
              </a:buClr>
              <a:buSzPts val="2400"/>
              <a:buNone/>
              <a:defRPr sz="2400">
                <a:solidFill>
                  <a:srgbClr val="DC5641"/>
                </a:solidFill>
              </a:defRPr>
            </a:lvl1pPr>
            <a:lvl2pPr lvl="1" rtl="0">
              <a:spcBef>
                <a:spcPts val="0"/>
              </a:spcBef>
              <a:spcAft>
                <a:spcPts val="0"/>
              </a:spcAft>
              <a:buClr>
                <a:srgbClr val="005375"/>
              </a:buClr>
              <a:buSzPts val="2400"/>
              <a:buNone/>
              <a:defRPr sz="2400">
                <a:solidFill>
                  <a:srgbClr val="005375"/>
                </a:solidFill>
              </a:defRPr>
            </a:lvl2pPr>
            <a:lvl3pPr lvl="2" rtl="0">
              <a:spcBef>
                <a:spcPts val="0"/>
              </a:spcBef>
              <a:spcAft>
                <a:spcPts val="0"/>
              </a:spcAft>
              <a:buClr>
                <a:srgbClr val="005375"/>
              </a:buClr>
              <a:buSzPts val="2400"/>
              <a:buNone/>
              <a:defRPr sz="2400">
                <a:solidFill>
                  <a:srgbClr val="005375"/>
                </a:solidFill>
              </a:defRPr>
            </a:lvl3pPr>
            <a:lvl4pPr lvl="3" rtl="0">
              <a:spcBef>
                <a:spcPts val="0"/>
              </a:spcBef>
              <a:spcAft>
                <a:spcPts val="0"/>
              </a:spcAft>
              <a:buClr>
                <a:srgbClr val="005375"/>
              </a:buClr>
              <a:buSzPts val="2400"/>
              <a:buNone/>
              <a:defRPr sz="2400">
                <a:solidFill>
                  <a:srgbClr val="005375"/>
                </a:solidFill>
              </a:defRPr>
            </a:lvl4pPr>
            <a:lvl5pPr lvl="4" rtl="0">
              <a:spcBef>
                <a:spcPts val="0"/>
              </a:spcBef>
              <a:spcAft>
                <a:spcPts val="0"/>
              </a:spcAft>
              <a:buClr>
                <a:srgbClr val="005375"/>
              </a:buClr>
              <a:buSzPts val="2400"/>
              <a:buNone/>
              <a:defRPr sz="2400">
                <a:solidFill>
                  <a:srgbClr val="005375"/>
                </a:solidFill>
              </a:defRPr>
            </a:lvl5pPr>
            <a:lvl6pPr lvl="5" rtl="0">
              <a:spcBef>
                <a:spcPts val="0"/>
              </a:spcBef>
              <a:spcAft>
                <a:spcPts val="0"/>
              </a:spcAft>
              <a:buClr>
                <a:srgbClr val="005375"/>
              </a:buClr>
              <a:buSzPts val="2400"/>
              <a:buNone/>
              <a:defRPr sz="2400">
                <a:solidFill>
                  <a:srgbClr val="005375"/>
                </a:solidFill>
              </a:defRPr>
            </a:lvl6pPr>
            <a:lvl7pPr lvl="6" rtl="0">
              <a:spcBef>
                <a:spcPts val="0"/>
              </a:spcBef>
              <a:spcAft>
                <a:spcPts val="0"/>
              </a:spcAft>
              <a:buClr>
                <a:srgbClr val="005375"/>
              </a:buClr>
              <a:buSzPts val="2400"/>
              <a:buNone/>
              <a:defRPr sz="2400">
                <a:solidFill>
                  <a:srgbClr val="005375"/>
                </a:solidFill>
              </a:defRPr>
            </a:lvl7pPr>
            <a:lvl8pPr lvl="7" rtl="0">
              <a:spcBef>
                <a:spcPts val="0"/>
              </a:spcBef>
              <a:spcAft>
                <a:spcPts val="0"/>
              </a:spcAft>
              <a:buClr>
                <a:srgbClr val="005375"/>
              </a:buClr>
              <a:buSzPts val="2400"/>
              <a:buNone/>
              <a:defRPr sz="2400">
                <a:solidFill>
                  <a:srgbClr val="005375"/>
                </a:solidFill>
              </a:defRPr>
            </a:lvl8pPr>
            <a:lvl9pPr lvl="8" rtl="0">
              <a:spcBef>
                <a:spcPts val="0"/>
              </a:spcBef>
              <a:spcAft>
                <a:spcPts val="0"/>
              </a:spcAft>
              <a:buClr>
                <a:srgbClr val="005375"/>
              </a:buClr>
              <a:buSzPts val="2400"/>
              <a:buNone/>
              <a:defRPr sz="2400">
                <a:solidFill>
                  <a:srgbClr val="005375"/>
                </a:solidFill>
              </a:defRPr>
            </a:lvl9pPr>
          </a:lstStyle>
          <a:p/>
        </p:txBody>
      </p:sp>
      <p:sp>
        <p:nvSpPr>
          <p:cNvPr id="111" name="Google Shape;111;p18"/>
          <p:cNvSpPr/>
          <p:nvPr/>
        </p:nvSpPr>
        <p:spPr>
          <a:xfrm>
            <a:off x="-112075" y="3761825"/>
            <a:ext cx="9256200" cy="1381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18"/>
          <p:cNvSpPr/>
          <p:nvPr/>
        </p:nvSpPr>
        <p:spPr>
          <a:xfrm>
            <a:off x="-164375" y="3465375"/>
            <a:ext cx="3793800" cy="296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extLst>
    <p:ext uri="{DCECCB84-F9BA-43D5-87BE-67443E8EF086}">
      <p15:sldGuideLst>
        <p15:guide id="1" pos="454">
          <p15:clr>
            <a:srgbClr val="FA7B17"/>
          </p15:clr>
        </p15:guide>
        <p15:guide id="2" orient="horz" pos="454">
          <p15:clr>
            <a:srgbClr val="FA7B17"/>
          </p15:clr>
        </p15:guide>
      </p15:sldGuideLst>
    </p:ext>
  </p:extLst>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WO COLUMNS 2">
  <p:cSld name="BIG_NUMBER_1_1_1_3_2">
    <p:spTree>
      <p:nvGrpSpPr>
        <p:cNvPr id="113" name="Shape 113"/>
        <p:cNvGrpSpPr/>
        <p:nvPr/>
      </p:nvGrpSpPr>
      <p:grpSpPr>
        <a:xfrm>
          <a:off x="0" y="0"/>
          <a:ext cx="0" cy="0"/>
          <a:chOff x="0" y="0"/>
          <a:chExt cx="0" cy="0"/>
        </a:xfrm>
      </p:grpSpPr>
      <p:sp>
        <p:nvSpPr>
          <p:cNvPr id="114" name="Google Shape;114;p19"/>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DC5641"/>
              </a:buClr>
              <a:buSzPts val="2400"/>
              <a:buNone/>
              <a:defRPr sz="2400">
                <a:solidFill>
                  <a:srgbClr val="DC5641"/>
                </a:solidFill>
              </a:defRPr>
            </a:lvl1pPr>
            <a:lvl2pPr lvl="1" rtl="0">
              <a:spcBef>
                <a:spcPts val="0"/>
              </a:spcBef>
              <a:spcAft>
                <a:spcPts val="0"/>
              </a:spcAft>
              <a:buClr>
                <a:srgbClr val="005375"/>
              </a:buClr>
              <a:buSzPts val="2400"/>
              <a:buNone/>
              <a:defRPr sz="2400">
                <a:solidFill>
                  <a:srgbClr val="005375"/>
                </a:solidFill>
              </a:defRPr>
            </a:lvl2pPr>
            <a:lvl3pPr lvl="2" rtl="0">
              <a:spcBef>
                <a:spcPts val="0"/>
              </a:spcBef>
              <a:spcAft>
                <a:spcPts val="0"/>
              </a:spcAft>
              <a:buClr>
                <a:srgbClr val="005375"/>
              </a:buClr>
              <a:buSzPts val="2400"/>
              <a:buNone/>
              <a:defRPr sz="2400">
                <a:solidFill>
                  <a:srgbClr val="005375"/>
                </a:solidFill>
              </a:defRPr>
            </a:lvl3pPr>
            <a:lvl4pPr lvl="3" rtl="0">
              <a:spcBef>
                <a:spcPts val="0"/>
              </a:spcBef>
              <a:spcAft>
                <a:spcPts val="0"/>
              </a:spcAft>
              <a:buClr>
                <a:srgbClr val="005375"/>
              </a:buClr>
              <a:buSzPts val="2400"/>
              <a:buNone/>
              <a:defRPr sz="2400">
                <a:solidFill>
                  <a:srgbClr val="005375"/>
                </a:solidFill>
              </a:defRPr>
            </a:lvl4pPr>
            <a:lvl5pPr lvl="4" rtl="0">
              <a:spcBef>
                <a:spcPts val="0"/>
              </a:spcBef>
              <a:spcAft>
                <a:spcPts val="0"/>
              </a:spcAft>
              <a:buClr>
                <a:srgbClr val="005375"/>
              </a:buClr>
              <a:buSzPts val="2400"/>
              <a:buNone/>
              <a:defRPr sz="2400">
                <a:solidFill>
                  <a:srgbClr val="005375"/>
                </a:solidFill>
              </a:defRPr>
            </a:lvl5pPr>
            <a:lvl6pPr lvl="5" rtl="0">
              <a:spcBef>
                <a:spcPts val="0"/>
              </a:spcBef>
              <a:spcAft>
                <a:spcPts val="0"/>
              </a:spcAft>
              <a:buClr>
                <a:srgbClr val="005375"/>
              </a:buClr>
              <a:buSzPts val="2400"/>
              <a:buNone/>
              <a:defRPr sz="2400">
                <a:solidFill>
                  <a:srgbClr val="005375"/>
                </a:solidFill>
              </a:defRPr>
            </a:lvl6pPr>
            <a:lvl7pPr lvl="6" rtl="0">
              <a:spcBef>
                <a:spcPts val="0"/>
              </a:spcBef>
              <a:spcAft>
                <a:spcPts val="0"/>
              </a:spcAft>
              <a:buClr>
                <a:srgbClr val="005375"/>
              </a:buClr>
              <a:buSzPts val="2400"/>
              <a:buNone/>
              <a:defRPr sz="2400">
                <a:solidFill>
                  <a:srgbClr val="005375"/>
                </a:solidFill>
              </a:defRPr>
            </a:lvl7pPr>
            <a:lvl8pPr lvl="7" rtl="0">
              <a:spcBef>
                <a:spcPts val="0"/>
              </a:spcBef>
              <a:spcAft>
                <a:spcPts val="0"/>
              </a:spcAft>
              <a:buClr>
                <a:srgbClr val="005375"/>
              </a:buClr>
              <a:buSzPts val="2400"/>
              <a:buNone/>
              <a:defRPr sz="2400">
                <a:solidFill>
                  <a:srgbClr val="005375"/>
                </a:solidFill>
              </a:defRPr>
            </a:lvl8pPr>
            <a:lvl9pPr lvl="8" rtl="0">
              <a:spcBef>
                <a:spcPts val="0"/>
              </a:spcBef>
              <a:spcAft>
                <a:spcPts val="0"/>
              </a:spcAft>
              <a:buClr>
                <a:srgbClr val="005375"/>
              </a:buClr>
              <a:buSzPts val="2400"/>
              <a:buNone/>
              <a:defRPr sz="2400">
                <a:solidFill>
                  <a:srgbClr val="005375"/>
                </a:solidFill>
              </a:defRPr>
            </a:lvl9pPr>
          </a:lstStyle>
          <a:p/>
        </p:txBody>
      </p:sp>
      <p:sp>
        <p:nvSpPr>
          <p:cNvPr id="115" name="Google Shape;115;p19"/>
          <p:cNvSpPr txBox="1"/>
          <p:nvPr>
            <p:ph idx="1" type="subTitle"/>
          </p:nvPr>
        </p:nvSpPr>
        <p:spPr>
          <a:xfrm>
            <a:off x="1408373" y="3834053"/>
            <a:ext cx="2295900" cy="390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5375"/>
              </a:buClr>
              <a:buSzPts val="1000"/>
              <a:buNone/>
              <a:defRPr sz="1000">
                <a:solidFill>
                  <a:srgbClr val="005375"/>
                </a:solidFill>
              </a:defRPr>
            </a:lvl1pPr>
            <a:lvl2pPr lvl="1" rtl="0" algn="ctr">
              <a:lnSpc>
                <a:spcPct val="100000"/>
              </a:lnSpc>
              <a:spcBef>
                <a:spcPts val="0"/>
              </a:spcBef>
              <a:spcAft>
                <a:spcPts val="0"/>
              </a:spcAft>
              <a:buClr>
                <a:srgbClr val="005375"/>
              </a:buClr>
              <a:buSzPts val="1000"/>
              <a:buNone/>
              <a:defRPr sz="1000">
                <a:solidFill>
                  <a:srgbClr val="005375"/>
                </a:solidFill>
              </a:defRPr>
            </a:lvl2pPr>
            <a:lvl3pPr lvl="2" rtl="0" algn="ctr">
              <a:lnSpc>
                <a:spcPct val="100000"/>
              </a:lnSpc>
              <a:spcBef>
                <a:spcPts val="0"/>
              </a:spcBef>
              <a:spcAft>
                <a:spcPts val="0"/>
              </a:spcAft>
              <a:buClr>
                <a:srgbClr val="005375"/>
              </a:buClr>
              <a:buSzPts val="1000"/>
              <a:buNone/>
              <a:defRPr sz="1000">
                <a:solidFill>
                  <a:srgbClr val="005375"/>
                </a:solidFill>
              </a:defRPr>
            </a:lvl3pPr>
            <a:lvl4pPr lvl="3" rtl="0" algn="ctr">
              <a:lnSpc>
                <a:spcPct val="100000"/>
              </a:lnSpc>
              <a:spcBef>
                <a:spcPts val="0"/>
              </a:spcBef>
              <a:spcAft>
                <a:spcPts val="0"/>
              </a:spcAft>
              <a:buClr>
                <a:srgbClr val="005375"/>
              </a:buClr>
              <a:buSzPts val="1000"/>
              <a:buNone/>
              <a:defRPr sz="1000">
                <a:solidFill>
                  <a:srgbClr val="005375"/>
                </a:solidFill>
              </a:defRPr>
            </a:lvl4pPr>
            <a:lvl5pPr lvl="4" rtl="0" algn="ctr">
              <a:lnSpc>
                <a:spcPct val="100000"/>
              </a:lnSpc>
              <a:spcBef>
                <a:spcPts val="0"/>
              </a:spcBef>
              <a:spcAft>
                <a:spcPts val="0"/>
              </a:spcAft>
              <a:buClr>
                <a:srgbClr val="005375"/>
              </a:buClr>
              <a:buSzPts val="1000"/>
              <a:buNone/>
              <a:defRPr sz="1000">
                <a:solidFill>
                  <a:srgbClr val="005375"/>
                </a:solidFill>
              </a:defRPr>
            </a:lvl5pPr>
            <a:lvl6pPr lvl="5" rtl="0" algn="ctr">
              <a:lnSpc>
                <a:spcPct val="100000"/>
              </a:lnSpc>
              <a:spcBef>
                <a:spcPts val="0"/>
              </a:spcBef>
              <a:spcAft>
                <a:spcPts val="0"/>
              </a:spcAft>
              <a:buClr>
                <a:srgbClr val="005375"/>
              </a:buClr>
              <a:buSzPts val="1000"/>
              <a:buNone/>
              <a:defRPr sz="1000">
                <a:solidFill>
                  <a:srgbClr val="005375"/>
                </a:solidFill>
              </a:defRPr>
            </a:lvl6pPr>
            <a:lvl7pPr lvl="6" rtl="0" algn="ctr">
              <a:lnSpc>
                <a:spcPct val="100000"/>
              </a:lnSpc>
              <a:spcBef>
                <a:spcPts val="0"/>
              </a:spcBef>
              <a:spcAft>
                <a:spcPts val="0"/>
              </a:spcAft>
              <a:buClr>
                <a:srgbClr val="005375"/>
              </a:buClr>
              <a:buSzPts val="1000"/>
              <a:buNone/>
              <a:defRPr sz="1000">
                <a:solidFill>
                  <a:srgbClr val="005375"/>
                </a:solidFill>
              </a:defRPr>
            </a:lvl7pPr>
            <a:lvl8pPr lvl="7" rtl="0" algn="ctr">
              <a:lnSpc>
                <a:spcPct val="100000"/>
              </a:lnSpc>
              <a:spcBef>
                <a:spcPts val="0"/>
              </a:spcBef>
              <a:spcAft>
                <a:spcPts val="0"/>
              </a:spcAft>
              <a:buClr>
                <a:srgbClr val="005375"/>
              </a:buClr>
              <a:buSzPts val="1000"/>
              <a:buNone/>
              <a:defRPr sz="1000">
                <a:solidFill>
                  <a:srgbClr val="005375"/>
                </a:solidFill>
              </a:defRPr>
            </a:lvl8pPr>
            <a:lvl9pPr lvl="8" rtl="0" algn="ctr">
              <a:lnSpc>
                <a:spcPct val="100000"/>
              </a:lnSpc>
              <a:spcBef>
                <a:spcPts val="0"/>
              </a:spcBef>
              <a:spcAft>
                <a:spcPts val="0"/>
              </a:spcAft>
              <a:buClr>
                <a:srgbClr val="005375"/>
              </a:buClr>
              <a:buSzPts val="1000"/>
              <a:buNone/>
              <a:defRPr sz="1000">
                <a:solidFill>
                  <a:srgbClr val="005375"/>
                </a:solidFill>
              </a:defRPr>
            </a:lvl9pPr>
          </a:lstStyle>
          <a:p/>
        </p:txBody>
      </p:sp>
      <p:sp>
        <p:nvSpPr>
          <p:cNvPr id="116" name="Google Shape;116;p19"/>
          <p:cNvSpPr txBox="1"/>
          <p:nvPr>
            <p:ph idx="2" type="subTitle"/>
          </p:nvPr>
        </p:nvSpPr>
        <p:spPr>
          <a:xfrm>
            <a:off x="5439723" y="1567103"/>
            <a:ext cx="2295900" cy="390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5375"/>
              </a:buClr>
              <a:buSzPts val="1000"/>
              <a:buNone/>
              <a:defRPr sz="1000">
                <a:solidFill>
                  <a:srgbClr val="005375"/>
                </a:solidFill>
              </a:defRPr>
            </a:lvl1pPr>
            <a:lvl2pPr lvl="1" rtl="0" algn="ctr">
              <a:lnSpc>
                <a:spcPct val="100000"/>
              </a:lnSpc>
              <a:spcBef>
                <a:spcPts val="0"/>
              </a:spcBef>
              <a:spcAft>
                <a:spcPts val="0"/>
              </a:spcAft>
              <a:buClr>
                <a:srgbClr val="005375"/>
              </a:buClr>
              <a:buSzPts val="1000"/>
              <a:buNone/>
              <a:defRPr sz="1000">
                <a:solidFill>
                  <a:srgbClr val="005375"/>
                </a:solidFill>
              </a:defRPr>
            </a:lvl2pPr>
            <a:lvl3pPr lvl="2" rtl="0" algn="ctr">
              <a:lnSpc>
                <a:spcPct val="100000"/>
              </a:lnSpc>
              <a:spcBef>
                <a:spcPts val="0"/>
              </a:spcBef>
              <a:spcAft>
                <a:spcPts val="0"/>
              </a:spcAft>
              <a:buClr>
                <a:srgbClr val="005375"/>
              </a:buClr>
              <a:buSzPts val="1000"/>
              <a:buNone/>
              <a:defRPr sz="1000">
                <a:solidFill>
                  <a:srgbClr val="005375"/>
                </a:solidFill>
              </a:defRPr>
            </a:lvl3pPr>
            <a:lvl4pPr lvl="3" rtl="0" algn="ctr">
              <a:lnSpc>
                <a:spcPct val="100000"/>
              </a:lnSpc>
              <a:spcBef>
                <a:spcPts val="0"/>
              </a:spcBef>
              <a:spcAft>
                <a:spcPts val="0"/>
              </a:spcAft>
              <a:buClr>
                <a:srgbClr val="005375"/>
              </a:buClr>
              <a:buSzPts val="1000"/>
              <a:buNone/>
              <a:defRPr sz="1000">
                <a:solidFill>
                  <a:srgbClr val="005375"/>
                </a:solidFill>
              </a:defRPr>
            </a:lvl4pPr>
            <a:lvl5pPr lvl="4" rtl="0" algn="ctr">
              <a:lnSpc>
                <a:spcPct val="100000"/>
              </a:lnSpc>
              <a:spcBef>
                <a:spcPts val="0"/>
              </a:spcBef>
              <a:spcAft>
                <a:spcPts val="0"/>
              </a:spcAft>
              <a:buClr>
                <a:srgbClr val="005375"/>
              </a:buClr>
              <a:buSzPts val="1000"/>
              <a:buNone/>
              <a:defRPr sz="1000">
                <a:solidFill>
                  <a:srgbClr val="005375"/>
                </a:solidFill>
              </a:defRPr>
            </a:lvl5pPr>
            <a:lvl6pPr lvl="5" rtl="0" algn="ctr">
              <a:lnSpc>
                <a:spcPct val="100000"/>
              </a:lnSpc>
              <a:spcBef>
                <a:spcPts val="0"/>
              </a:spcBef>
              <a:spcAft>
                <a:spcPts val="0"/>
              </a:spcAft>
              <a:buClr>
                <a:srgbClr val="005375"/>
              </a:buClr>
              <a:buSzPts val="1000"/>
              <a:buNone/>
              <a:defRPr sz="1000">
                <a:solidFill>
                  <a:srgbClr val="005375"/>
                </a:solidFill>
              </a:defRPr>
            </a:lvl6pPr>
            <a:lvl7pPr lvl="6" rtl="0" algn="ctr">
              <a:lnSpc>
                <a:spcPct val="100000"/>
              </a:lnSpc>
              <a:spcBef>
                <a:spcPts val="0"/>
              </a:spcBef>
              <a:spcAft>
                <a:spcPts val="0"/>
              </a:spcAft>
              <a:buClr>
                <a:srgbClr val="005375"/>
              </a:buClr>
              <a:buSzPts val="1000"/>
              <a:buNone/>
              <a:defRPr sz="1000">
                <a:solidFill>
                  <a:srgbClr val="005375"/>
                </a:solidFill>
              </a:defRPr>
            </a:lvl7pPr>
            <a:lvl8pPr lvl="7" rtl="0" algn="ctr">
              <a:lnSpc>
                <a:spcPct val="100000"/>
              </a:lnSpc>
              <a:spcBef>
                <a:spcPts val="0"/>
              </a:spcBef>
              <a:spcAft>
                <a:spcPts val="0"/>
              </a:spcAft>
              <a:buClr>
                <a:srgbClr val="005375"/>
              </a:buClr>
              <a:buSzPts val="1000"/>
              <a:buNone/>
              <a:defRPr sz="1000">
                <a:solidFill>
                  <a:srgbClr val="005375"/>
                </a:solidFill>
              </a:defRPr>
            </a:lvl8pPr>
            <a:lvl9pPr lvl="8" rtl="0" algn="ctr">
              <a:lnSpc>
                <a:spcPct val="100000"/>
              </a:lnSpc>
              <a:spcBef>
                <a:spcPts val="0"/>
              </a:spcBef>
              <a:spcAft>
                <a:spcPts val="0"/>
              </a:spcAft>
              <a:buClr>
                <a:srgbClr val="005375"/>
              </a:buClr>
              <a:buSzPts val="1000"/>
              <a:buNone/>
              <a:defRPr sz="1000">
                <a:solidFill>
                  <a:srgbClr val="005375"/>
                </a:solidFill>
              </a:defRPr>
            </a:lvl9pPr>
          </a:lstStyle>
          <a:p/>
        </p:txBody>
      </p:sp>
    </p:spTree>
  </p:cSld>
  <p:clrMapOvr>
    <a:masterClrMapping/>
  </p:clrMapOvr>
  <p:extLst>
    <p:ext uri="{DCECCB84-F9BA-43D5-87BE-67443E8EF086}">
      <p15:sldGuideLst>
        <p15:guide id="1" pos="454">
          <p15:clr>
            <a:srgbClr val="FA7B17"/>
          </p15:clr>
        </p15:guide>
        <p15:guide id="2" orient="horz" pos="454">
          <p15:clr>
            <a:srgbClr val="FA7B17"/>
          </p15:clr>
        </p15:guide>
      </p15:sldGuideLst>
    </p:ext>
  </p:extLst>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IG TEXT 2">
  <p:cSld name="BIG_NUMBER_1_1_1_3_3">
    <p:spTree>
      <p:nvGrpSpPr>
        <p:cNvPr id="117" name="Shape 117"/>
        <p:cNvGrpSpPr/>
        <p:nvPr/>
      </p:nvGrpSpPr>
      <p:grpSpPr>
        <a:xfrm>
          <a:off x="0" y="0"/>
          <a:ext cx="0" cy="0"/>
          <a:chOff x="0" y="0"/>
          <a:chExt cx="0" cy="0"/>
        </a:xfrm>
      </p:grpSpPr>
      <p:sp>
        <p:nvSpPr>
          <p:cNvPr id="118" name="Google Shape;118;p20"/>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DC5641"/>
              </a:buClr>
              <a:buSzPts val="2400"/>
              <a:buNone/>
              <a:defRPr sz="2400">
                <a:solidFill>
                  <a:srgbClr val="DC5641"/>
                </a:solidFill>
              </a:defRPr>
            </a:lvl1pPr>
            <a:lvl2pPr lvl="1" rtl="0">
              <a:spcBef>
                <a:spcPts val="0"/>
              </a:spcBef>
              <a:spcAft>
                <a:spcPts val="0"/>
              </a:spcAft>
              <a:buClr>
                <a:srgbClr val="005375"/>
              </a:buClr>
              <a:buSzPts val="2400"/>
              <a:buNone/>
              <a:defRPr sz="2400">
                <a:solidFill>
                  <a:srgbClr val="005375"/>
                </a:solidFill>
              </a:defRPr>
            </a:lvl2pPr>
            <a:lvl3pPr lvl="2" rtl="0">
              <a:spcBef>
                <a:spcPts val="0"/>
              </a:spcBef>
              <a:spcAft>
                <a:spcPts val="0"/>
              </a:spcAft>
              <a:buClr>
                <a:srgbClr val="005375"/>
              </a:buClr>
              <a:buSzPts val="2400"/>
              <a:buNone/>
              <a:defRPr sz="2400">
                <a:solidFill>
                  <a:srgbClr val="005375"/>
                </a:solidFill>
              </a:defRPr>
            </a:lvl3pPr>
            <a:lvl4pPr lvl="3" rtl="0">
              <a:spcBef>
                <a:spcPts val="0"/>
              </a:spcBef>
              <a:spcAft>
                <a:spcPts val="0"/>
              </a:spcAft>
              <a:buClr>
                <a:srgbClr val="005375"/>
              </a:buClr>
              <a:buSzPts val="2400"/>
              <a:buNone/>
              <a:defRPr sz="2400">
                <a:solidFill>
                  <a:srgbClr val="005375"/>
                </a:solidFill>
              </a:defRPr>
            </a:lvl4pPr>
            <a:lvl5pPr lvl="4" rtl="0">
              <a:spcBef>
                <a:spcPts val="0"/>
              </a:spcBef>
              <a:spcAft>
                <a:spcPts val="0"/>
              </a:spcAft>
              <a:buClr>
                <a:srgbClr val="005375"/>
              </a:buClr>
              <a:buSzPts val="2400"/>
              <a:buNone/>
              <a:defRPr sz="2400">
                <a:solidFill>
                  <a:srgbClr val="005375"/>
                </a:solidFill>
              </a:defRPr>
            </a:lvl5pPr>
            <a:lvl6pPr lvl="5" rtl="0">
              <a:spcBef>
                <a:spcPts val="0"/>
              </a:spcBef>
              <a:spcAft>
                <a:spcPts val="0"/>
              </a:spcAft>
              <a:buClr>
                <a:srgbClr val="005375"/>
              </a:buClr>
              <a:buSzPts val="2400"/>
              <a:buNone/>
              <a:defRPr sz="2400">
                <a:solidFill>
                  <a:srgbClr val="005375"/>
                </a:solidFill>
              </a:defRPr>
            </a:lvl6pPr>
            <a:lvl7pPr lvl="6" rtl="0">
              <a:spcBef>
                <a:spcPts val="0"/>
              </a:spcBef>
              <a:spcAft>
                <a:spcPts val="0"/>
              </a:spcAft>
              <a:buClr>
                <a:srgbClr val="005375"/>
              </a:buClr>
              <a:buSzPts val="2400"/>
              <a:buNone/>
              <a:defRPr sz="2400">
                <a:solidFill>
                  <a:srgbClr val="005375"/>
                </a:solidFill>
              </a:defRPr>
            </a:lvl7pPr>
            <a:lvl8pPr lvl="7" rtl="0">
              <a:spcBef>
                <a:spcPts val="0"/>
              </a:spcBef>
              <a:spcAft>
                <a:spcPts val="0"/>
              </a:spcAft>
              <a:buClr>
                <a:srgbClr val="005375"/>
              </a:buClr>
              <a:buSzPts val="2400"/>
              <a:buNone/>
              <a:defRPr sz="2400">
                <a:solidFill>
                  <a:srgbClr val="005375"/>
                </a:solidFill>
              </a:defRPr>
            </a:lvl8pPr>
            <a:lvl9pPr lvl="8" rtl="0">
              <a:spcBef>
                <a:spcPts val="0"/>
              </a:spcBef>
              <a:spcAft>
                <a:spcPts val="0"/>
              </a:spcAft>
              <a:buClr>
                <a:srgbClr val="005375"/>
              </a:buClr>
              <a:buSzPts val="2400"/>
              <a:buNone/>
              <a:defRPr sz="2400">
                <a:solidFill>
                  <a:srgbClr val="005375"/>
                </a:solidFill>
              </a:defRPr>
            </a:lvl9pPr>
          </a:lstStyle>
          <a:p/>
        </p:txBody>
      </p:sp>
      <p:sp>
        <p:nvSpPr>
          <p:cNvPr id="119" name="Google Shape;119;p20"/>
          <p:cNvSpPr txBox="1"/>
          <p:nvPr>
            <p:ph idx="2" type="ctrTitle"/>
          </p:nvPr>
        </p:nvSpPr>
        <p:spPr>
          <a:xfrm>
            <a:off x="1960200" y="2510150"/>
            <a:ext cx="5223600" cy="390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005375"/>
              </a:buClr>
              <a:buSzPts val="3600"/>
              <a:buNone/>
              <a:defRPr>
                <a:solidFill>
                  <a:srgbClr val="005375"/>
                </a:solidFill>
              </a:defRPr>
            </a:lvl1pPr>
            <a:lvl2pPr lvl="1" rtl="0" algn="ctr">
              <a:spcBef>
                <a:spcPts val="0"/>
              </a:spcBef>
              <a:spcAft>
                <a:spcPts val="0"/>
              </a:spcAft>
              <a:buClr>
                <a:srgbClr val="005375"/>
              </a:buClr>
              <a:buSzPts val="3600"/>
              <a:buNone/>
              <a:defRPr sz="3600">
                <a:solidFill>
                  <a:srgbClr val="005375"/>
                </a:solidFill>
              </a:defRPr>
            </a:lvl2pPr>
            <a:lvl3pPr lvl="2" rtl="0" algn="ctr">
              <a:spcBef>
                <a:spcPts val="0"/>
              </a:spcBef>
              <a:spcAft>
                <a:spcPts val="0"/>
              </a:spcAft>
              <a:buClr>
                <a:srgbClr val="005375"/>
              </a:buClr>
              <a:buSzPts val="3600"/>
              <a:buNone/>
              <a:defRPr sz="3600">
                <a:solidFill>
                  <a:srgbClr val="005375"/>
                </a:solidFill>
              </a:defRPr>
            </a:lvl3pPr>
            <a:lvl4pPr lvl="3" rtl="0" algn="ctr">
              <a:spcBef>
                <a:spcPts val="0"/>
              </a:spcBef>
              <a:spcAft>
                <a:spcPts val="0"/>
              </a:spcAft>
              <a:buClr>
                <a:srgbClr val="005375"/>
              </a:buClr>
              <a:buSzPts val="3600"/>
              <a:buNone/>
              <a:defRPr sz="3600">
                <a:solidFill>
                  <a:srgbClr val="005375"/>
                </a:solidFill>
              </a:defRPr>
            </a:lvl4pPr>
            <a:lvl5pPr lvl="4" rtl="0" algn="ctr">
              <a:spcBef>
                <a:spcPts val="0"/>
              </a:spcBef>
              <a:spcAft>
                <a:spcPts val="0"/>
              </a:spcAft>
              <a:buClr>
                <a:srgbClr val="005375"/>
              </a:buClr>
              <a:buSzPts val="3600"/>
              <a:buNone/>
              <a:defRPr sz="3600">
                <a:solidFill>
                  <a:srgbClr val="005375"/>
                </a:solidFill>
              </a:defRPr>
            </a:lvl5pPr>
            <a:lvl6pPr lvl="5" rtl="0" algn="ctr">
              <a:spcBef>
                <a:spcPts val="0"/>
              </a:spcBef>
              <a:spcAft>
                <a:spcPts val="0"/>
              </a:spcAft>
              <a:buClr>
                <a:srgbClr val="005375"/>
              </a:buClr>
              <a:buSzPts val="3600"/>
              <a:buNone/>
              <a:defRPr sz="3600">
                <a:solidFill>
                  <a:srgbClr val="005375"/>
                </a:solidFill>
              </a:defRPr>
            </a:lvl6pPr>
            <a:lvl7pPr lvl="6" rtl="0" algn="ctr">
              <a:spcBef>
                <a:spcPts val="0"/>
              </a:spcBef>
              <a:spcAft>
                <a:spcPts val="0"/>
              </a:spcAft>
              <a:buClr>
                <a:srgbClr val="005375"/>
              </a:buClr>
              <a:buSzPts val="3600"/>
              <a:buNone/>
              <a:defRPr sz="3600">
                <a:solidFill>
                  <a:srgbClr val="005375"/>
                </a:solidFill>
              </a:defRPr>
            </a:lvl7pPr>
            <a:lvl8pPr lvl="7" rtl="0" algn="ctr">
              <a:spcBef>
                <a:spcPts val="0"/>
              </a:spcBef>
              <a:spcAft>
                <a:spcPts val="0"/>
              </a:spcAft>
              <a:buClr>
                <a:srgbClr val="005375"/>
              </a:buClr>
              <a:buSzPts val="3600"/>
              <a:buNone/>
              <a:defRPr sz="3600">
                <a:solidFill>
                  <a:srgbClr val="005375"/>
                </a:solidFill>
              </a:defRPr>
            </a:lvl8pPr>
            <a:lvl9pPr lvl="8" rtl="0" algn="ctr">
              <a:spcBef>
                <a:spcPts val="0"/>
              </a:spcBef>
              <a:spcAft>
                <a:spcPts val="0"/>
              </a:spcAft>
              <a:buClr>
                <a:srgbClr val="005375"/>
              </a:buClr>
              <a:buSzPts val="3600"/>
              <a:buNone/>
              <a:defRPr sz="3600">
                <a:solidFill>
                  <a:srgbClr val="005375"/>
                </a:solidFill>
              </a:defRPr>
            </a:lvl9pPr>
          </a:lstStyle>
          <a:p/>
        </p:txBody>
      </p:sp>
      <p:sp>
        <p:nvSpPr>
          <p:cNvPr id="120" name="Google Shape;120;p20"/>
          <p:cNvSpPr txBox="1"/>
          <p:nvPr>
            <p:ph idx="1" type="subTitle"/>
          </p:nvPr>
        </p:nvSpPr>
        <p:spPr>
          <a:xfrm>
            <a:off x="2769925" y="3279225"/>
            <a:ext cx="3814200" cy="741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5375"/>
              </a:buClr>
              <a:buSzPts val="1000"/>
              <a:buNone/>
              <a:defRPr sz="1000">
                <a:solidFill>
                  <a:srgbClr val="005375"/>
                </a:solidFill>
              </a:defRPr>
            </a:lvl1pPr>
            <a:lvl2pPr lvl="1" rtl="0" algn="ctr">
              <a:lnSpc>
                <a:spcPct val="100000"/>
              </a:lnSpc>
              <a:spcBef>
                <a:spcPts val="0"/>
              </a:spcBef>
              <a:spcAft>
                <a:spcPts val="0"/>
              </a:spcAft>
              <a:buClr>
                <a:srgbClr val="005375"/>
              </a:buClr>
              <a:buSzPts val="1000"/>
              <a:buNone/>
              <a:defRPr sz="1000">
                <a:solidFill>
                  <a:srgbClr val="005375"/>
                </a:solidFill>
              </a:defRPr>
            </a:lvl2pPr>
            <a:lvl3pPr lvl="2" rtl="0" algn="ctr">
              <a:lnSpc>
                <a:spcPct val="100000"/>
              </a:lnSpc>
              <a:spcBef>
                <a:spcPts val="0"/>
              </a:spcBef>
              <a:spcAft>
                <a:spcPts val="0"/>
              </a:spcAft>
              <a:buClr>
                <a:srgbClr val="005375"/>
              </a:buClr>
              <a:buSzPts val="1000"/>
              <a:buNone/>
              <a:defRPr sz="1000">
                <a:solidFill>
                  <a:srgbClr val="005375"/>
                </a:solidFill>
              </a:defRPr>
            </a:lvl3pPr>
            <a:lvl4pPr lvl="3" rtl="0" algn="ctr">
              <a:lnSpc>
                <a:spcPct val="100000"/>
              </a:lnSpc>
              <a:spcBef>
                <a:spcPts val="0"/>
              </a:spcBef>
              <a:spcAft>
                <a:spcPts val="0"/>
              </a:spcAft>
              <a:buClr>
                <a:srgbClr val="005375"/>
              </a:buClr>
              <a:buSzPts val="1000"/>
              <a:buNone/>
              <a:defRPr sz="1000">
                <a:solidFill>
                  <a:srgbClr val="005375"/>
                </a:solidFill>
              </a:defRPr>
            </a:lvl4pPr>
            <a:lvl5pPr lvl="4" rtl="0" algn="ctr">
              <a:lnSpc>
                <a:spcPct val="100000"/>
              </a:lnSpc>
              <a:spcBef>
                <a:spcPts val="0"/>
              </a:spcBef>
              <a:spcAft>
                <a:spcPts val="0"/>
              </a:spcAft>
              <a:buClr>
                <a:srgbClr val="005375"/>
              </a:buClr>
              <a:buSzPts val="1000"/>
              <a:buNone/>
              <a:defRPr sz="1000">
                <a:solidFill>
                  <a:srgbClr val="005375"/>
                </a:solidFill>
              </a:defRPr>
            </a:lvl5pPr>
            <a:lvl6pPr lvl="5" rtl="0" algn="ctr">
              <a:lnSpc>
                <a:spcPct val="100000"/>
              </a:lnSpc>
              <a:spcBef>
                <a:spcPts val="0"/>
              </a:spcBef>
              <a:spcAft>
                <a:spcPts val="0"/>
              </a:spcAft>
              <a:buClr>
                <a:srgbClr val="005375"/>
              </a:buClr>
              <a:buSzPts val="1000"/>
              <a:buNone/>
              <a:defRPr sz="1000">
                <a:solidFill>
                  <a:srgbClr val="005375"/>
                </a:solidFill>
              </a:defRPr>
            </a:lvl6pPr>
            <a:lvl7pPr lvl="6" rtl="0" algn="ctr">
              <a:lnSpc>
                <a:spcPct val="100000"/>
              </a:lnSpc>
              <a:spcBef>
                <a:spcPts val="0"/>
              </a:spcBef>
              <a:spcAft>
                <a:spcPts val="0"/>
              </a:spcAft>
              <a:buClr>
                <a:srgbClr val="005375"/>
              </a:buClr>
              <a:buSzPts val="1000"/>
              <a:buNone/>
              <a:defRPr sz="1000">
                <a:solidFill>
                  <a:srgbClr val="005375"/>
                </a:solidFill>
              </a:defRPr>
            </a:lvl7pPr>
            <a:lvl8pPr lvl="7" rtl="0" algn="ctr">
              <a:lnSpc>
                <a:spcPct val="100000"/>
              </a:lnSpc>
              <a:spcBef>
                <a:spcPts val="0"/>
              </a:spcBef>
              <a:spcAft>
                <a:spcPts val="0"/>
              </a:spcAft>
              <a:buClr>
                <a:srgbClr val="005375"/>
              </a:buClr>
              <a:buSzPts val="1000"/>
              <a:buNone/>
              <a:defRPr sz="1000">
                <a:solidFill>
                  <a:srgbClr val="005375"/>
                </a:solidFill>
              </a:defRPr>
            </a:lvl8pPr>
            <a:lvl9pPr lvl="8" rtl="0" algn="ctr">
              <a:lnSpc>
                <a:spcPct val="100000"/>
              </a:lnSpc>
              <a:spcBef>
                <a:spcPts val="0"/>
              </a:spcBef>
              <a:spcAft>
                <a:spcPts val="0"/>
              </a:spcAft>
              <a:buClr>
                <a:srgbClr val="005375"/>
              </a:buClr>
              <a:buSzPts val="1000"/>
              <a:buNone/>
              <a:defRPr sz="1000">
                <a:solidFill>
                  <a:srgbClr val="005375"/>
                </a:solidFill>
              </a:defRPr>
            </a:lvl9pPr>
          </a:lstStyle>
          <a:p/>
        </p:txBody>
      </p:sp>
      <p:sp>
        <p:nvSpPr>
          <p:cNvPr id="121" name="Google Shape;121;p20"/>
          <p:cNvSpPr/>
          <p:nvPr/>
        </p:nvSpPr>
        <p:spPr>
          <a:xfrm>
            <a:off x="0" y="2173125"/>
            <a:ext cx="1668000" cy="1847700"/>
          </a:xfrm>
          <a:prstGeom prst="rect">
            <a:avLst/>
          </a:pr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20"/>
          <p:cNvSpPr/>
          <p:nvPr/>
        </p:nvSpPr>
        <p:spPr>
          <a:xfrm>
            <a:off x="7476000" y="2173125"/>
            <a:ext cx="1668000" cy="1847700"/>
          </a:xfrm>
          <a:prstGeom prst="rect">
            <a:avLst/>
          </a:pr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extLst>
    <p:ext uri="{DCECCB84-F9BA-43D5-87BE-67443E8EF086}">
      <p15:sldGuideLst>
        <p15:guide id="1" pos="454">
          <p15:clr>
            <a:srgbClr val="FA7B17"/>
          </p15:clr>
        </p15:guide>
        <p15:guide id="2" orient="horz" pos="454">
          <p15:clr>
            <a:srgbClr val="FA7B17"/>
          </p15:clr>
        </p15:guide>
      </p15:sldGuideLst>
    </p:ext>
  </p:extLst>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IX COLUMNS">
  <p:cSld name="BIG_NUMBER_1_1_1_4">
    <p:spTree>
      <p:nvGrpSpPr>
        <p:cNvPr id="123" name="Shape 123"/>
        <p:cNvGrpSpPr/>
        <p:nvPr/>
      </p:nvGrpSpPr>
      <p:grpSpPr>
        <a:xfrm>
          <a:off x="0" y="0"/>
          <a:ext cx="0" cy="0"/>
          <a:chOff x="0" y="0"/>
          <a:chExt cx="0" cy="0"/>
        </a:xfrm>
      </p:grpSpPr>
      <p:sp>
        <p:nvSpPr>
          <p:cNvPr id="124" name="Google Shape;124;p21"/>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DC5641"/>
              </a:buClr>
              <a:buSzPts val="2400"/>
              <a:buNone/>
              <a:defRPr sz="2400">
                <a:solidFill>
                  <a:srgbClr val="DC5641"/>
                </a:solidFill>
              </a:defRPr>
            </a:lvl1pPr>
            <a:lvl2pPr lvl="1" rtl="0">
              <a:spcBef>
                <a:spcPts val="0"/>
              </a:spcBef>
              <a:spcAft>
                <a:spcPts val="0"/>
              </a:spcAft>
              <a:buClr>
                <a:srgbClr val="005375"/>
              </a:buClr>
              <a:buSzPts val="2400"/>
              <a:buNone/>
              <a:defRPr sz="2400">
                <a:solidFill>
                  <a:srgbClr val="005375"/>
                </a:solidFill>
              </a:defRPr>
            </a:lvl2pPr>
            <a:lvl3pPr lvl="2" rtl="0">
              <a:spcBef>
                <a:spcPts val="0"/>
              </a:spcBef>
              <a:spcAft>
                <a:spcPts val="0"/>
              </a:spcAft>
              <a:buClr>
                <a:srgbClr val="005375"/>
              </a:buClr>
              <a:buSzPts val="2400"/>
              <a:buNone/>
              <a:defRPr sz="2400">
                <a:solidFill>
                  <a:srgbClr val="005375"/>
                </a:solidFill>
              </a:defRPr>
            </a:lvl3pPr>
            <a:lvl4pPr lvl="3" rtl="0">
              <a:spcBef>
                <a:spcPts val="0"/>
              </a:spcBef>
              <a:spcAft>
                <a:spcPts val="0"/>
              </a:spcAft>
              <a:buClr>
                <a:srgbClr val="005375"/>
              </a:buClr>
              <a:buSzPts val="2400"/>
              <a:buNone/>
              <a:defRPr sz="2400">
                <a:solidFill>
                  <a:srgbClr val="005375"/>
                </a:solidFill>
              </a:defRPr>
            </a:lvl4pPr>
            <a:lvl5pPr lvl="4" rtl="0">
              <a:spcBef>
                <a:spcPts val="0"/>
              </a:spcBef>
              <a:spcAft>
                <a:spcPts val="0"/>
              </a:spcAft>
              <a:buClr>
                <a:srgbClr val="005375"/>
              </a:buClr>
              <a:buSzPts val="2400"/>
              <a:buNone/>
              <a:defRPr sz="2400">
                <a:solidFill>
                  <a:srgbClr val="005375"/>
                </a:solidFill>
              </a:defRPr>
            </a:lvl5pPr>
            <a:lvl6pPr lvl="5" rtl="0">
              <a:spcBef>
                <a:spcPts val="0"/>
              </a:spcBef>
              <a:spcAft>
                <a:spcPts val="0"/>
              </a:spcAft>
              <a:buClr>
                <a:srgbClr val="005375"/>
              </a:buClr>
              <a:buSzPts val="2400"/>
              <a:buNone/>
              <a:defRPr sz="2400">
                <a:solidFill>
                  <a:srgbClr val="005375"/>
                </a:solidFill>
              </a:defRPr>
            </a:lvl6pPr>
            <a:lvl7pPr lvl="6" rtl="0">
              <a:spcBef>
                <a:spcPts val="0"/>
              </a:spcBef>
              <a:spcAft>
                <a:spcPts val="0"/>
              </a:spcAft>
              <a:buClr>
                <a:srgbClr val="005375"/>
              </a:buClr>
              <a:buSzPts val="2400"/>
              <a:buNone/>
              <a:defRPr sz="2400">
                <a:solidFill>
                  <a:srgbClr val="005375"/>
                </a:solidFill>
              </a:defRPr>
            </a:lvl7pPr>
            <a:lvl8pPr lvl="7" rtl="0">
              <a:spcBef>
                <a:spcPts val="0"/>
              </a:spcBef>
              <a:spcAft>
                <a:spcPts val="0"/>
              </a:spcAft>
              <a:buClr>
                <a:srgbClr val="005375"/>
              </a:buClr>
              <a:buSzPts val="2400"/>
              <a:buNone/>
              <a:defRPr sz="2400">
                <a:solidFill>
                  <a:srgbClr val="005375"/>
                </a:solidFill>
              </a:defRPr>
            </a:lvl8pPr>
            <a:lvl9pPr lvl="8" rtl="0">
              <a:spcBef>
                <a:spcPts val="0"/>
              </a:spcBef>
              <a:spcAft>
                <a:spcPts val="0"/>
              </a:spcAft>
              <a:buClr>
                <a:srgbClr val="005375"/>
              </a:buClr>
              <a:buSzPts val="2400"/>
              <a:buNone/>
              <a:defRPr sz="2400">
                <a:solidFill>
                  <a:srgbClr val="005375"/>
                </a:solidFill>
              </a:defRPr>
            </a:lvl9pPr>
          </a:lstStyle>
          <a:p/>
        </p:txBody>
      </p:sp>
      <p:sp>
        <p:nvSpPr>
          <p:cNvPr id="125" name="Google Shape;125;p21"/>
          <p:cNvSpPr txBox="1"/>
          <p:nvPr>
            <p:ph idx="2" type="ctrTitle"/>
          </p:nvPr>
        </p:nvSpPr>
        <p:spPr>
          <a:xfrm>
            <a:off x="2554550" y="3610175"/>
            <a:ext cx="2020800" cy="390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005375"/>
              </a:buClr>
              <a:buSzPts val="1800"/>
              <a:buNone/>
              <a:defRPr sz="1800">
                <a:solidFill>
                  <a:srgbClr val="005375"/>
                </a:solidFill>
              </a:defRPr>
            </a:lvl1pPr>
            <a:lvl2pPr lvl="1" rtl="0" algn="ctr">
              <a:spcBef>
                <a:spcPts val="0"/>
              </a:spcBef>
              <a:spcAft>
                <a:spcPts val="0"/>
              </a:spcAft>
              <a:buClr>
                <a:srgbClr val="005375"/>
              </a:buClr>
              <a:buSzPts val="1800"/>
              <a:buNone/>
              <a:defRPr sz="1800">
                <a:solidFill>
                  <a:srgbClr val="005375"/>
                </a:solidFill>
              </a:defRPr>
            </a:lvl2pPr>
            <a:lvl3pPr lvl="2" rtl="0" algn="ctr">
              <a:spcBef>
                <a:spcPts val="0"/>
              </a:spcBef>
              <a:spcAft>
                <a:spcPts val="0"/>
              </a:spcAft>
              <a:buClr>
                <a:srgbClr val="005375"/>
              </a:buClr>
              <a:buSzPts val="1800"/>
              <a:buNone/>
              <a:defRPr sz="1800">
                <a:solidFill>
                  <a:srgbClr val="005375"/>
                </a:solidFill>
              </a:defRPr>
            </a:lvl3pPr>
            <a:lvl4pPr lvl="3" rtl="0" algn="ctr">
              <a:spcBef>
                <a:spcPts val="0"/>
              </a:spcBef>
              <a:spcAft>
                <a:spcPts val="0"/>
              </a:spcAft>
              <a:buClr>
                <a:srgbClr val="005375"/>
              </a:buClr>
              <a:buSzPts val="1800"/>
              <a:buNone/>
              <a:defRPr sz="1800">
                <a:solidFill>
                  <a:srgbClr val="005375"/>
                </a:solidFill>
              </a:defRPr>
            </a:lvl4pPr>
            <a:lvl5pPr lvl="4" rtl="0" algn="ctr">
              <a:spcBef>
                <a:spcPts val="0"/>
              </a:spcBef>
              <a:spcAft>
                <a:spcPts val="0"/>
              </a:spcAft>
              <a:buClr>
                <a:srgbClr val="005375"/>
              </a:buClr>
              <a:buSzPts val="1800"/>
              <a:buNone/>
              <a:defRPr sz="1800">
                <a:solidFill>
                  <a:srgbClr val="005375"/>
                </a:solidFill>
              </a:defRPr>
            </a:lvl5pPr>
            <a:lvl6pPr lvl="5" rtl="0" algn="ctr">
              <a:spcBef>
                <a:spcPts val="0"/>
              </a:spcBef>
              <a:spcAft>
                <a:spcPts val="0"/>
              </a:spcAft>
              <a:buClr>
                <a:srgbClr val="005375"/>
              </a:buClr>
              <a:buSzPts val="1800"/>
              <a:buNone/>
              <a:defRPr sz="1800">
                <a:solidFill>
                  <a:srgbClr val="005375"/>
                </a:solidFill>
              </a:defRPr>
            </a:lvl6pPr>
            <a:lvl7pPr lvl="6" rtl="0" algn="ctr">
              <a:spcBef>
                <a:spcPts val="0"/>
              </a:spcBef>
              <a:spcAft>
                <a:spcPts val="0"/>
              </a:spcAft>
              <a:buClr>
                <a:srgbClr val="005375"/>
              </a:buClr>
              <a:buSzPts val="1800"/>
              <a:buNone/>
              <a:defRPr sz="1800">
                <a:solidFill>
                  <a:srgbClr val="005375"/>
                </a:solidFill>
              </a:defRPr>
            </a:lvl7pPr>
            <a:lvl8pPr lvl="7" rtl="0" algn="ctr">
              <a:spcBef>
                <a:spcPts val="0"/>
              </a:spcBef>
              <a:spcAft>
                <a:spcPts val="0"/>
              </a:spcAft>
              <a:buClr>
                <a:srgbClr val="005375"/>
              </a:buClr>
              <a:buSzPts val="1800"/>
              <a:buNone/>
              <a:defRPr sz="1800">
                <a:solidFill>
                  <a:srgbClr val="005375"/>
                </a:solidFill>
              </a:defRPr>
            </a:lvl8pPr>
            <a:lvl9pPr lvl="8" rtl="0" algn="ctr">
              <a:spcBef>
                <a:spcPts val="0"/>
              </a:spcBef>
              <a:spcAft>
                <a:spcPts val="0"/>
              </a:spcAft>
              <a:buClr>
                <a:srgbClr val="005375"/>
              </a:buClr>
              <a:buSzPts val="1800"/>
              <a:buNone/>
              <a:defRPr sz="1800">
                <a:solidFill>
                  <a:srgbClr val="005375"/>
                </a:solidFill>
              </a:defRPr>
            </a:lvl9pPr>
          </a:lstStyle>
          <a:p/>
        </p:txBody>
      </p:sp>
      <p:sp>
        <p:nvSpPr>
          <p:cNvPr id="126" name="Google Shape;126;p21"/>
          <p:cNvSpPr txBox="1"/>
          <p:nvPr>
            <p:ph idx="1" type="subTitle"/>
          </p:nvPr>
        </p:nvSpPr>
        <p:spPr>
          <a:xfrm>
            <a:off x="2755761" y="3911025"/>
            <a:ext cx="1618500" cy="390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rgbClr val="005375"/>
              </a:buClr>
              <a:buSzPts val="1000"/>
              <a:buNone/>
              <a:defRPr sz="1000">
                <a:solidFill>
                  <a:srgbClr val="005375"/>
                </a:solidFill>
              </a:defRPr>
            </a:lvl1pPr>
            <a:lvl2pPr lvl="1" rtl="0" algn="ctr">
              <a:lnSpc>
                <a:spcPct val="100000"/>
              </a:lnSpc>
              <a:spcBef>
                <a:spcPts val="0"/>
              </a:spcBef>
              <a:spcAft>
                <a:spcPts val="0"/>
              </a:spcAft>
              <a:buClr>
                <a:srgbClr val="005375"/>
              </a:buClr>
              <a:buSzPts val="1000"/>
              <a:buNone/>
              <a:defRPr sz="1000">
                <a:solidFill>
                  <a:srgbClr val="005375"/>
                </a:solidFill>
              </a:defRPr>
            </a:lvl2pPr>
            <a:lvl3pPr lvl="2" rtl="0" algn="ctr">
              <a:lnSpc>
                <a:spcPct val="100000"/>
              </a:lnSpc>
              <a:spcBef>
                <a:spcPts val="0"/>
              </a:spcBef>
              <a:spcAft>
                <a:spcPts val="0"/>
              </a:spcAft>
              <a:buClr>
                <a:srgbClr val="005375"/>
              </a:buClr>
              <a:buSzPts val="1000"/>
              <a:buNone/>
              <a:defRPr sz="1000">
                <a:solidFill>
                  <a:srgbClr val="005375"/>
                </a:solidFill>
              </a:defRPr>
            </a:lvl3pPr>
            <a:lvl4pPr lvl="3" rtl="0" algn="ctr">
              <a:lnSpc>
                <a:spcPct val="100000"/>
              </a:lnSpc>
              <a:spcBef>
                <a:spcPts val="0"/>
              </a:spcBef>
              <a:spcAft>
                <a:spcPts val="0"/>
              </a:spcAft>
              <a:buClr>
                <a:srgbClr val="005375"/>
              </a:buClr>
              <a:buSzPts val="1000"/>
              <a:buNone/>
              <a:defRPr sz="1000">
                <a:solidFill>
                  <a:srgbClr val="005375"/>
                </a:solidFill>
              </a:defRPr>
            </a:lvl4pPr>
            <a:lvl5pPr lvl="4" rtl="0" algn="ctr">
              <a:lnSpc>
                <a:spcPct val="100000"/>
              </a:lnSpc>
              <a:spcBef>
                <a:spcPts val="0"/>
              </a:spcBef>
              <a:spcAft>
                <a:spcPts val="0"/>
              </a:spcAft>
              <a:buClr>
                <a:srgbClr val="005375"/>
              </a:buClr>
              <a:buSzPts val="1000"/>
              <a:buNone/>
              <a:defRPr sz="1000">
                <a:solidFill>
                  <a:srgbClr val="005375"/>
                </a:solidFill>
              </a:defRPr>
            </a:lvl5pPr>
            <a:lvl6pPr lvl="5" rtl="0" algn="ctr">
              <a:lnSpc>
                <a:spcPct val="100000"/>
              </a:lnSpc>
              <a:spcBef>
                <a:spcPts val="0"/>
              </a:spcBef>
              <a:spcAft>
                <a:spcPts val="0"/>
              </a:spcAft>
              <a:buClr>
                <a:srgbClr val="005375"/>
              </a:buClr>
              <a:buSzPts val="1000"/>
              <a:buNone/>
              <a:defRPr sz="1000">
                <a:solidFill>
                  <a:srgbClr val="005375"/>
                </a:solidFill>
              </a:defRPr>
            </a:lvl6pPr>
            <a:lvl7pPr lvl="6" rtl="0" algn="ctr">
              <a:lnSpc>
                <a:spcPct val="100000"/>
              </a:lnSpc>
              <a:spcBef>
                <a:spcPts val="0"/>
              </a:spcBef>
              <a:spcAft>
                <a:spcPts val="0"/>
              </a:spcAft>
              <a:buClr>
                <a:srgbClr val="005375"/>
              </a:buClr>
              <a:buSzPts val="1000"/>
              <a:buNone/>
              <a:defRPr sz="1000">
                <a:solidFill>
                  <a:srgbClr val="005375"/>
                </a:solidFill>
              </a:defRPr>
            </a:lvl7pPr>
            <a:lvl8pPr lvl="7" rtl="0" algn="ctr">
              <a:lnSpc>
                <a:spcPct val="100000"/>
              </a:lnSpc>
              <a:spcBef>
                <a:spcPts val="0"/>
              </a:spcBef>
              <a:spcAft>
                <a:spcPts val="0"/>
              </a:spcAft>
              <a:buClr>
                <a:srgbClr val="005375"/>
              </a:buClr>
              <a:buSzPts val="1000"/>
              <a:buNone/>
              <a:defRPr sz="1000">
                <a:solidFill>
                  <a:srgbClr val="005375"/>
                </a:solidFill>
              </a:defRPr>
            </a:lvl8pPr>
            <a:lvl9pPr lvl="8" rtl="0" algn="ctr">
              <a:lnSpc>
                <a:spcPct val="100000"/>
              </a:lnSpc>
              <a:spcBef>
                <a:spcPts val="0"/>
              </a:spcBef>
              <a:spcAft>
                <a:spcPts val="0"/>
              </a:spcAft>
              <a:buClr>
                <a:srgbClr val="005375"/>
              </a:buClr>
              <a:buSzPts val="1000"/>
              <a:buNone/>
              <a:defRPr sz="1000">
                <a:solidFill>
                  <a:srgbClr val="005375"/>
                </a:solidFill>
              </a:defRPr>
            </a:lvl9pPr>
          </a:lstStyle>
          <a:p/>
        </p:txBody>
      </p:sp>
      <p:sp>
        <p:nvSpPr>
          <p:cNvPr id="127" name="Google Shape;127;p21"/>
          <p:cNvSpPr txBox="1"/>
          <p:nvPr>
            <p:ph idx="3" type="ctrTitle"/>
          </p:nvPr>
        </p:nvSpPr>
        <p:spPr>
          <a:xfrm>
            <a:off x="4380506" y="3610175"/>
            <a:ext cx="2020800" cy="390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005375"/>
              </a:buClr>
              <a:buSzPts val="1800"/>
              <a:buNone/>
              <a:defRPr sz="1800">
                <a:solidFill>
                  <a:srgbClr val="005375"/>
                </a:solidFill>
              </a:defRPr>
            </a:lvl1pPr>
            <a:lvl2pPr lvl="1" rtl="0" algn="ctr">
              <a:spcBef>
                <a:spcPts val="0"/>
              </a:spcBef>
              <a:spcAft>
                <a:spcPts val="0"/>
              </a:spcAft>
              <a:buClr>
                <a:srgbClr val="005375"/>
              </a:buClr>
              <a:buSzPts val="1800"/>
              <a:buNone/>
              <a:defRPr sz="1800">
                <a:solidFill>
                  <a:srgbClr val="005375"/>
                </a:solidFill>
              </a:defRPr>
            </a:lvl2pPr>
            <a:lvl3pPr lvl="2" rtl="0" algn="ctr">
              <a:spcBef>
                <a:spcPts val="0"/>
              </a:spcBef>
              <a:spcAft>
                <a:spcPts val="0"/>
              </a:spcAft>
              <a:buClr>
                <a:srgbClr val="005375"/>
              </a:buClr>
              <a:buSzPts val="1800"/>
              <a:buNone/>
              <a:defRPr sz="1800">
                <a:solidFill>
                  <a:srgbClr val="005375"/>
                </a:solidFill>
              </a:defRPr>
            </a:lvl3pPr>
            <a:lvl4pPr lvl="3" rtl="0" algn="ctr">
              <a:spcBef>
                <a:spcPts val="0"/>
              </a:spcBef>
              <a:spcAft>
                <a:spcPts val="0"/>
              </a:spcAft>
              <a:buClr>
                <a:srgbClr val="005375"/>
              </a:buClr>
              <a:buSzPts val="1800"/>
              <a:buNone/>
              <a:defRPr sz="1800">
                <a:solidFill>
                  <a:srgbClr val="005375"/>
                </a:solidFill>
              </a:defRPr>
            </a:lvl4pPr>
            <a:lvl5pPr lvl="4" rtl="0" algn="ctr">
              <a:spcBef>
                <a:spcPts val="0"/>
              </a:spcBef>
              <a:spcAft>
                <a:spcPts val="0"/>
              </a:spcAft>
              <a:buClr>
                <a:srgbClr val="005375"/>
              </a:buClr>
              <a:buSzPts val="1800"/>
              <a:buNone/>
              <a:defRPr sz="1800">
                <a:solidFill>
                  <a:srgbClr val="005375"/>
                </a:solidFill>
              </a:defRPr>
            </a:lvl5pPr>
            <a:lvl6pPr lvl="5" rtl="0" algn="ctr">
              <a:spcBef>
                <a:spcPts val="0"/>
              </a:spcBef>
              <a:spcAft>
                <a:spcPts val="0"/>
              </a:spcAft>
              <a:buClr>
                <a:srgbClr val="005375"/>
              </a:buClr>
              <a:buSzPts val="1800"/>
              <a:buNone/>
              <a:defRPr sz="1800">
                <a:solidFill>
                  <a:srgbClr val="005375"/>
                </a:solidFill>
              </a:defRPr>
            </a:lvl6pPr>
            <a:lvl7pPr lvl="6" rtl="0" algn="ctr">
              <a:spcBef>
                <a:spcPts val="0"/>
              </a:spcBef>
              <a:spcAft>
                <a:spcPts val="0"/>
              </a:spcAft>
              <a:buClr>
                <a:srgbClr val="005375"/>
              </a:buClr>
              <a:buSzPts val="1800"/>
              <a:buNone/>
              <a:defRPr sz="1800">
                <a:solidFill>
                  <a:srgbClr val="005375"/>
                </a:solidFill>
              </a:defRPr>
            </a:lvl7pPr>
            <a:lvl8pPr lvl="7" rtl="0" algn="ctr">
              <a:spcBef>
                <a:spcPts val="0"/>
              </a:spcBef>
              <a:spcAft>
                <a:spcPts val="0"/>
              </a:spcAft>
              <a:buClr>
                <a:srgbClr val="005375"/>
              </a:buClr>
              <a:buSzPts val="1800"/>
              <a:buNone/>
              <a:defRPr sz="1800">
                <a:solidFill>
                  <a:srgbClr val="005375"/>
                </a:solidFill>
              </a:defRPr>
            </a:lvl8pPr>
            <a:lvl9pPr lvl="8" rtl="0" algn="ctr">
              <a:spcBef>
                <a:spcPts val="0"/>
              </a:spcBef>
              <a:spcAft>
                <a:spcPts val="0"/>
              </a:spcAft>
              <a:buClr>
                <a:srgbClr val="005375"/>
              </a:buClr>
              <a:buSzPts val="1800"/>
              <a:buNone/>
              <a:defRPr sz="1800">
                <a:solidFill>
                  <a:srgbClr val="005375"/>
                </a:solidFill>
              </a:defRPr>
            </a:lvl9pPr>
          </a:lstStyle>
          <a:p/>
        </p:txBody>
      </p:sp>
      <p:sp>
        <p:nvSpPr>
          <p:cNvPr id="128" name="Google Shape;128;p21"/>
          <p:cNvSpPr txBox="1"/>
          <p:nvPr>
            <p:ph idx="4" type="subTitle"/>
          </p:nvPr>
        </p:nvSpPr>
        <p:spPr>
          <a:xfrm>
            <a:off x="4581716" y="3911025"/>
            <a:ext cx="1618500" cy="390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rgbClr val="005375"/>
              </a:buClr>
              <a:buSzPts val="1000"/>
              <a:buNone/>
              <a:defRPr sz="1000">
                <a:solidFill>
                  <a:srgbClr val="005375"/>
                </a:solidFill>
              </a:defRPr>
            </a:lvl1pPr>
            <a:lvl2pPr lvl="1" rtl="0" algn="ctr">
              <a:lnSpc>
                <a:spcPct val="100000"/>
              </a:lnSpc>
              <a:spcBef>
                <a:spcPts val="0"/>
              </a:spcBef>
              <a:spcAft>
                <a:spcPts val="0"/>
              </a:spcAft>
              <a:buClr>
                <a:srgbClr val="005375"/>
              </a:buClr>
              <a:buSzPts val="1000"/>
              <a:buNone/>
              <a:defRPr sz="1000">
                <a:solidFill>
                  <a:srgbClr val="005375"/>
                </a:solidFill>
              </a:defRPr>
            </a:lvl2pPr>
            <a:lvl3pPr lvl="2" rtl="0" algn="ctr">
              <a:lnSpc>
                <a:spcPct val="100000"/>
              </a:lnSpc>
              <a:spcBef>
                <a:spcPts val="0"/>
              </a:spcBef>
              <a:spcAft>
                <a:spcPts val="0"/>
              </a:spcAft>
              <a:buClr>
                <a:srgbClr val="005375"/>
              </a:buClr>
              <a:buSzPts val="1000"/>
              <a:buNone/>
              <a:defRPr sz="1000">
                <a:solidFill>
                  <a:srgbClr val="005375"/>
                </a:solidFill>
              </a:defRPr>
            </a:lvl3pPr>
            <a:lvl4pPr lvl="3" rtl="0" algn="ctr">
              <a:lnSpc>
                <a:spcPct val="100000"/>
              </a:lnSpc>
              <a:spcBef>
                <a:spcPts val="0"/>
              </a:spcBef>
              <a:spcAft>
                <a:spcPts val="0"/>
              </a:spcAft>
              <a:buClr>
                <a:srgbClr val="005375"/>
              </a:buClr>
              <a:buSzPts val="1000"/>
              <a:buNone/>
              <a:defRPr sz="1000">
                <a:solidFill>
                  <a:srgbClr val="005375"/>
                </a:solidFill>
              </a:defRPr>
            </a:lvl4pPr>
            <a:lvl5pPr lvl="4" rtl="0" algn="ctr">
              <a:lnSpc>
                <a:spcPct val="100000"/>
              </a:lnSpc>
              <a:spcBef>
                <a:spcPts val="0"/>
              </a:spcBef>
              <a:spcAft>
                <a:spcPts val="0"/>
              </a:spcAft>
              <a:buClr>
                <a:srgbClr val="005375"/>
              </a:buClr>
              <a:buSzPts val="1000"/>
              <a:buNone/>
              <a:defRPr sz="1000">
                <a:solidFill>
                  <a:srgbClr val="005375"/>
                </a:solidFill>
              </a:defRPr>
            </a:lvl5pPr>
            <a:lvl6pPr lvl="5" rtl="0" algn="ctr">
              <a:lnSpc>
                <a:spcPct val="100000"/>
              </a:lnSpc>
              <a:spcBef>
                <a:spcPts val="0"/>
              </a:spcBef>
              <a:spcAft>
                <a:spcPts val="0"/>
              </a:spcAft>
              <a:buClr>
                <a:srgbClr val="005375"/>
              </a:buClr>
              <a:buSzPts val="1000"/>
              <a:buNone/>
              <a:defRPr sz="1000">
                <a:solidFill>
                  <a:srgbClr val="005375"/>
                </a:solidFill>
              </a:defRPr>
            </a:lvl6pPr>
            <a:lvl7pPr lvl="6" rtl="0" algn="ctr">
              <a:lnSpc>
                <a:spcPct val="100000"/>
              </a:lnSpc>
              <a:spcBef>
                <a:spcPts val="0"/>
              </a:spcBef>
              <a:spcAft>
                <a:spcPts val="0"/>
              </a:spcAft>
              <a:buClr>
                <a:srgbClr val="005375"/>
              </a:buClr>
              <a:buSzPts val="1000"/>
              <a:buNone/>
              <a:defRPr sz="1000">
                <a:solidFill>
                  <a:srgbClr val="005375"/>
                </a:solidFill>
              </a:defRPr>
            </a:lvl7pPr>
            <a:lvl8pPr lvl="7" rtl="0" algn="ctr">
              <a:lnSpc>
                <a:spcPct val="100000"/>
              </a:lnSpc>
              <a:spcBef>
                <a:spcPts val="0"/>
              </a:spcBef>
              <a:spcAft>
                <a:spcPts val="0"/>
              </a:spcAft>
              <a:buClr>
                <a:srgbClr val="005375"/>
              </a:buClr>
              <a:buSzPts val="1000"/>
              <a:buNone/>
              <a:defRPr sz="1000">
                <a:solidFill>
                  <a:srgbClr val="005375"/>
                </a:solidFill>
              </a:defRPr>
            </a:lvl8pPr>
            <a:lvl9pPr lvl="8" rtl="0" algn="ctr">
              <a:lnSpc>
                <a:spcPct val="100000"/>
              </a:lnSpc>
              <a:spcBef>
                <a:spcPts val="0"/>
              </a:spcBef>
              <a:spcAft>
                <a:spcPts val="0"/>
              </a:spcAft>
              <a:buClr>
                <a:srgbClr val="005375"/>
              </a:buClr>
              <a:buSzPts val="1000"/>
              <a:buNone/>
              <a:defRPr sz="1000">
                <a:solidFill>
                  <a:srgbClr val="005375"/>
                </a:solidFill>
              </a:defRPr>
            </a:lvl9pPr>
          </a:lstStyle>
          <a:p/>
        </p:txBody>
      </p:sp>
      <p:sp>
        <p:nvSpPr>
          <p:cNvPr id="129" name="Google Shape;129;p21"/>
          <p:cNvSpPr txBox="1"/>
          <p:nvPr>
            <p:ph idx="5" type="ctrTitle"/>
          </p:nvPr>
        </p:nvSpPr>
        <p:spPr>
          <a:xfrm>
            <a:off x="6206462" y="3610175"/>
            <a:ext cx="2020800" cy="390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005375"/>
              </a:buClr>
              <a:buSzPts val="1800"/>
              <a:buNone/>
              <a:defRPr sz="1800">
                <a:solidFill>
                  <a:srgbClr val="005375"/>
                </a:solidFill>
              </a:defRPr>
            </a:lvl1pPr>
            <a:lvl2pPr lvl="1" rtl="0" algn="ctr">
              <a:spcBef>
                <a:spcPts val="0"/>
              </a:spcBef>
              <a:spcAft>
                <a:spcPts val="0"/>
              </a:spcAft>
              <a:buClr>
                <a:srgbClr val="005375"/>
              </a:buClr>
              <a:buSzPts val="1800"/>
              <a:buNone/>
              <a:defRPr sz="1800">
                <a:solidFill>
                  <a:srgbClr val="005375"/>
                </a:solidFill>
              </a:defRPr>
            </a:lvl2pPr>
            <a:lvl3pPr lvl="2" rtl="0" algn="ctr">
              <a:spcBef>
                <a:spcPts val="0"/>
              </a:spcBef>
              <a:spcAft>
                <a:spcPts val="0"/>
              </a:spcAft>
              <a:buClr>
                <a:srgbClr val="005375"/>
              </a:buClr>
              <a:buSzPts val="1800"/>
              <a:buNone/>
              <a:defRPr sz="1800">
                <a:solidFill>
                  <a:srgbClr val="005375"/>
                </a:solidFill>
              </a:defRPr>
            </a:lvl3pPr>
            <a:lvl4pPr lvl="3" rtl="0" algn="ctr">
              <a:spcBef>
                <a:spcPts val="0"/>
              </a:spcBef>
              <a:spcAft>
                <a:spcPts val="0"/>
              </a:spcAft>
              <a:buClr>
                <a:srgbClr val="005375"/>
              </a:buClr>
              <a:buSzPts val="1800"/>
              <a:buNone/>
              <a:defRPr sz="1800">
                <a:solidFill>
                  <a:srgbClr val="005375"/>
                </a:solidFill>
              </a:defRPr>
            </a:lvl4pPr>
            <a:lvl5pPr lvl="4" rtl="0" algn="ctr">
              <a:spcBef>
                <a:spcPts val="0"/>
              </a:spcBef>
              <a:spcAft>
                <a:spcPts val="0"/>
              </a:spcAft>
              <a:buClr>
                <a:srgbClr val="005375"/>
              </a:buClr>
              <a:buSzPts val="1800"/>
              <a:buNone/>
              <a:defRPr sz="1800">
                <a:solidFill>
                  <a:srgbClr val="005375"/>
                </a:solidFill>
              </a:defRPr>
            </a:lvl5pPr>
            <a:lvl6pPr lvl="5" rtl="0" algn="ctr">
              <a:spcBef>
                <a:spcPts val="0"/>
              </a:spcBef>
              <a:spcAft>
                <a:spcPts val="0"/>
              </a:spcAft>
              <a:buClr>
                <a:srgbClr val="005375"/>
              </a:buClr>
              <a:buSzPts val="1800"/>
              <a:buNone/>
              <a:defRPr sz="1800">
                <a:solidFill>
                  <a:srgbClr val="005375"/>
                </a:solidFill>
              </a:defRPr>
            </a:lvl6pPr>
            <a:lvl7pPr lvl="6" rtl="0" algn="ctr">
              <a:spcBef>
                <a:spcPts val="0"/>
              </a:spcBef>
              <a:spcAft>
                <a:spcPts val="0"/>
              </a:spcAft>
              <a:buClr>
                <a:srgbClr val="005375"/>
              </a:buClr>
              <a:buSzPts val="1800"/>
              <a:buNone/>
              <a:defRPr sz="1800">
                <a:solidFill>
                  <a:srgbClr val="005375"/>
                </a:solidFill>
              </a:defRPr>
            </a:lvl7pPr>
            <a:lvl8pPr lvl="7" rtl="0" algn="ctr">
              <a:spcBef>
                <a:spcPts val="0"/>
              </a:spcBef>
              <a:spcAft>
                <a:spcPts val="0"/>
              </a:spcAft>
              <a:buClr>
                <a:srgbClr val="005375"/>
              </a:buClr>
              <a:buSzPts val="1800"/>
              <a:buNone/>
              <a:defRPr sz="1800">
                <a:solidFill>
                  <a:srgbClr val="005375"/>
                </a:solidFill>
              </a:defRPr>
            </a:lvl8pPr>
            <a:lvl9pPr lvl="8" rtl="0" algn="ctr">
              <a:spcBef>
                <a:spcPts val="0"/>
              </a:spcBef>
              <a:spcAft>
                <a:spcPts val="0"/>
              </a:spcAft>
              <a:buClr>
                <a:srgbClr val="005375"/>
              </a:buClr>
              <a:buSzPts val="1800"/>
              <a:buNone/>
              <a:defRPr sz="1800">
                <a:solidFill>
                  <a:srgbClr val="005375"/>
                </a:solidFill>
              </a:defRPr>
            </a:lvl9pPr>
          </a:lstStyle>
          <a:p/>
        </p:txBody>
      </p:sp>
      <p:sp>
        <p:nvSpPr>
          <p:cNvPr id="130" name="Google Shape;130;p21"/>
          <p:cNvSpPr txBox="1"/>
          <p:nvPr>
            <p:ph idx="6" type="subTitle"/>
          </p:nvPr>
        </p:nvSpPr>
        <p:spPr>
          <a:xfrm>
            <a:off x="6407672" y="3911025"/>
            <a:ext cx="1618500" cy="390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rgbClr val="005375"/>
              </a:buClr>
              <a:buSzPts val="1000"/>
              <a:buNone/>
              <a:defRPr sz="1000">
                <a:solidFill>
                  <a:srgbClr val="005375"/>
                </a:solidFill>
              </a:defRPr>
            </a:lvl1pPr>
            <a:lvl2pPr lvl="1" rtl="0" algn="ctr">
              <a:lnSpc>
                <a:spcPct val="100000"/>
              </a:lnSpc>
              <a:spcBef>
                <a:spcPts val="0"/>
              </a:spcBef>
              <a:spcAft>
                <a:spcPts val="0"/>
              </a:spcAft>
              <a:buClr>
                <a:srgbClr val="005375"/>
              </a:buClr>
              <a:buSzPts val="1000"/>
              <a:buNone/>
              <a:defRPr sz="1000">
                <a:solidFill>
                  <a:srgbClr val="005375"/>
                </a:solidFill>
              </a:defRPr>
            </a:lvl2pPr>
            <a:lvl3pPr lvl="2" rtl="0" algn="ctr">
              <a:lnSpc>
                <a:spcPct val="100000"/>
              </a:lnSpc>
              <a:spcBef>
                <a:spcPts val="0"/>
              </a:spcBef>
              <a:spcAft>
                <a:spcPts val="0"/>
              </a:spcAft>
              <a:buClr>
                <a:srgbClr val="005375"/>
              </a:buClr>
              <a:buSzPts val="1000"/>
              <a:buNone/>
              <a:defRPr sz="1000">
                <a:solidFill>
                  <a:srgbClr val="005375"/>
                </a:solidFill>
              </a:defRPr>
            </a:lvl3pPr>
            <a:lvl4pPr lvl="3" rtl="0" algn="ctr">
              <a:lnSpc>
                <a:spcPct val="100000"/>
              </a:lnSpc>
              <a:spcBef>
                <a:spcPts val="0"/>
              </a:spcBef>
              <a:spcAft>
                <a:spcPts val="0"/>
              </a:spcAft>
              <a:buClr>
                <a:srgbClr val="005375"/>
              </a:buClr>
              <a:buSzPts val="1000"/>
              <a:buNone/>
              <a:defRPr sz="1000">
                <a:solidFill>
                  <a:srgbClr val="005375"/>
                </a:solidFill>
              </a:defRPr>
            </a:lvl4pPr>
            <a:lvl5pPr lvl="4" rtl="0" algn="ctr">
              <a:lnSpc>
                <a:spcPct val="100000"/>
              </a:lnSpc>
              <a:spcBef>
                <a:spcPts val="0"/>
              </a:spcBef>
              <a:spcAft>
                <a:spcPts val="0"/>
              </a:spcAft>
              <a:buClr>
                <a:srgbClr val="005375"/>
              </a:buClr>
              <a:buSzPts val="1000"/>
              <a:buNone/>
              <a:defRPr sz="1000">
                <a:solidFill>
                  <a:srgbClr val="005375"/>
                </a:solidFill>
              </a:defRPr>
            </a:lvl5pPr>
            <a:lvl6pPr lvl="5" rtl="0" algn="ctr">
              <a:lnSpc>
                <a:spcPct val="100000"/>
              </a:lnSpc>
              <a:spcBef>
                <a:spcPts val="0"/>
              </a:spcBef>
              <a:spcAft>
                <a:spcPts val="0"/>
              </a:spcAft>
              <a:buClr>
                <a:srgbClr val="005375"/>
              </a:buClr>
              <a:buSzPts val="1000"/>
              <a:buNone/>
              <a:defRPr sz="1000">
                <a:solidFill>
                  <a:srgbClr val="005375"/>
                </a:solidFill>
              </a:defRPr>
            </a:lvl6pPr>
            <a:lvl7pPr lvl="6" rtl="0" algn="ctr">
              <a:lnSpc>
                <a:spcPct val="100000"/>
              </a:lnSpc>
              <a:spcBef>
                <a:spcPts val="0"/>
              </a:spcBef>
              <a:spcAft>
                <a:spcPts val="0"/>
              </a:spcAft>
              <a:buClr>
                <a:srgbClr val="005375"/>
              </a:buClr>
              <a:buSzPts val="1000"/>
              <a:buNone/>
              <a:defRPr sz="1000">
                <a:solidFill>
                  <a:srgbClr val="005375"/>
                </a:solidFill>
              </a:defRPr>
            </a:lvl7pPr>
            <a:lvl8pPr lvl="7" rtl="0" algn="ctr">
              <a:lnSpc>
                <a:spcPct val="100000"/>
              </a:lnSpc>
              <a:spcBef>
                <a:spcPts val="0"/>
              </a:spcBef>
              <a:spcAft>
                <a:spcPts val="0"/>
              </a:spcAft>
              <a:buClr>
                <a:srgbClr val="005375"/>
              </a:buClr>
              <a:buSzPts val="1000"/>
              <a:buNone/>
              <a:defRPr sz="1000">
                <a:solidFill>
                  <a:srgbClr val="005375"/>
                </a:solidFill>
              </a:defRPr>
            </a:lvl8pPr>
            <a:lvl9pPr lvl="8" rtl="0" algn="ctr">
              <a:lnSpc>
                <a:spcPct val="100000"/>
              </a:lnSpc>
              <a:spcBef>
                <a:spcPts val="0"/>
              </a:spcBef>
              <a:spcAft>
                <a:spcPts val="0"/>
              </a:spcAft>
              <a:buClr>
                <a:srgbClr val="005375"/>
              </a:buClr>
              <a:buSzPts val="1000"/>
              <a:buNone/>
              <a:defRPr sz="1000">
                <a:solidFill>
                  <a:srgbClr val="005375"/>
                </a:solidFill>
              </a:defRPr>
            </a:lvl9pPr>
          </a:lstStyle>
          <a:p/>
        </p:txBody>
      </p:sp>
      <p:sp>
        <p:nvSpPr>
          <p:cNvPr id="131" name="Google Shape;131;p21"/>
          <p:cNvSpPr txBox="1"/>
          <p:nvPr>
            <p:ph idx="7" type="ctrTitle"/>
          </p:nvPr>
        </p:nvSpPr>
        <p:spPr>
          <a:xfrm>
            <a:off x="2554550" y="2035825"/>
            <a:ext cx="2020800" cy="390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005375"/>
              </a:buClr>
              <a:buSzPts val="1800"/>
              <a:buNone/>
              <a:defRPr sz="1800">
                <a:solidFill>
                  <a:srgbClr val="005375"/>
                </a:solidFill>
              </a:defRPr>
            </a:lvl1pPr>
            <a:lvl2pPr lvl="1" rtl="0" algn="ctr">
              <a:spcBef>
                <a:spcPts val="0"/>
              </a:spcBef>
              <a:spcAft>
                <a:spcPts val="0"/>
              </a:spcAft>
              <a:buClr>
                <a:srgbClr val="005375"/>
              </a:buClr>
              <a:buSzPts val="1800"/>
              <a:buNone/>
              <a:defRPr sz="1800">
                <a:solidFill>
                  <a:srgbClr val="005375"/>
                </a:solidFill>
              </a:defRPr>
            </a:lvl2pPr>
            <a:lvl3pPr lvl="2" rtl="0" algn="ctr">
              <a:spcBef>
                <a:spcPts val="0"/>
              </a:spcBef>
              <a:spcAft>
                <a:spcPts val="0"/>
              </a:spcAft>
              <a:buClr>
                <a:srgbClr val="005375"/>
              </a:buClr>
              <a:buSzPts val="1800"/>
              <a:buNone/>
              <a:defRPr sz="1800">
                <a:solidFill>
                  <a:srgbClr val="005375"/>
                </a:solidFill>
              </a:defRPr>
            </a:lvl3pPr>
            <a:lvl4pPr lvl="3" rtl="0" algn="ctr">
              <a:spcBef>
                <a:spcPts val="0"/>
              </a:spcBef>
              <a:spcAft>
                <a:spcPts val="0"/>
              </a:spcAft>
              <a:buClr>
                <a:srgbClr val="005375"/>
              </a:buClr>
              <a:buSzPts val="1800"/>
              <a:buNone/>
              <a:defRPr sz="1800">
                <a:solidFill>
                  <a:srgbClr val="005375"/>
                </a:solidFill>
              </a:defRPr>
            </a:lvl4pPr>
            <a:lvl5pPr lvl="4" rtl="0" algn="ctr">
              <a:spcBef>
                <a:spcPts val="0"/>
              </a:spcBef>
              <a:spcAft>
                <a:spcPts val="0"/>
              </a:spcAft>
              <a:buClr>
                <a:srgbClr val="005375"/>
              </a:buClr>
              <a:buSzPts val="1800"/>
              <a:buNone/>
              <a:defRPr sz="1800">
                <a:solidFill>
                  <a:srgbClr val="005375"/>
                </a:solidFill>
              </a:defRPr>
            </a:lvl5pPr>
            <a:lvl6pPr lvl="5" rtl="0" algn="ctr">
              <a:spcBef>
                <a:spcPts val="0"/>
              </a:spcBef>
              <a:spcAft>
                <a:spcPts val="0"/>
              </a:spcAft>
              <a:buClr>
                <a:srgbClr val="005375"/>
              </a:buClr>
              <a:buSzPts val="1800"/>
              <a:buNone/>
              <a:defRPr sz="1800">
                <a:solidFill>
                  <a:srgbClr val="005375"/>
                </a:solidFill>
              </a:defRPr>
            </a:lvl6pPr>
            <a:lvl7pPr lvl="6" rtl="0" algn="ctr">
              <a:spcBef>
                <a:spcPts val="0"/>
              </a:spcBef>
              <a:spcAft>
                <a:spcPts val="0"/>
              </a:spcAft>
              <a:buClr>
                <a:srgbClr val="005375"/>
              </a:buClr>
              <a:buSzPts val="1800"/>
              <a:buNone/>
              <a:defRPr sz="1800">
                <a:solidFill>
                  <a:srgbClr val="005375"/>
                </a:solidFill>
              </a:defRPr>
            </a:lvl7pPr>
            <a:lvl8pPr lvl="7" rtl="0" algn="ctr">
              <a:spcBef>
                <a:spcPts val="0"/>
              </a:spcBef>
              <a:spcAft>
                <a:spcPts val="0"/>
              </a:spcAft>
              <a:buClr>
                <a:srgbClr val="005375"/>
              </a:buClr>
              <a:buSzPts val="1800"/>
              <a:buNone/>
              <a:defRPr sz="1800">
                <a:solidFill>
                  <a:srgbClr val="005375"/>
                </a:solidFill>
              </a:defRPr>
            </a:lvl8pPr>
            <a:lvl9pPr lvl="8" rtl="0" algn="ctr">
              <a:spcBef>
                <a:spcPts val="0"/>
              </a:spcBef>
              <a:spcAft>
                <a:spcPts val="0"/>
              </a:spcAft>
              <a:buClr>
                <a:srgbClr val="005375"/>
              </a:buClr>
              <a:buSzPts val="1800"/>
              <a:buNone/>
              <a:defRPr sz="1800">
                <a:solidFill>
                  <a:srgbClr val="005375"/>
                </a:solidFill>
              </a:defRPr>
            </a:lvl9pPr>
          </a:lstStyle>
          <a:p/>
        </p:txBody>
      </p:sp>
      <p:sp>
        <p:nvSpPr>
          <p:cNvPr id="132" name="Google Shape;132;p21"/>
          <p:cNvSpPr txBox="1"/>
          <p:nvPr>
            <p:ph idx="8" type="subTitle"/>
          </p:nvPr>
        </p:nvSpPr>
        <p:spPr>
          <a:xfrm>
            <a:off x="2755761" y="2319160"/>
            <a:ext cx="1618500" cy="390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5375"/>
              </a:buClr>
              <a:buSzPts val="1000"/>
              <a:buNone/>
              <a:defRPr sz="1000">
                <a:solidFill>
                  <a:srgbClr val="005375"/>
                </a:solidFill>
              </a:defRPr>
            </a:lvl1pPr>
            <a:lvl2pPr lvl="1" rtl="0" algn="ctr">
              <a:lnSpc>
                <a:spcPct val="100000"/>
              </a:lnSpc>
              <a:spcBef>
                <a:spcPts val="0"/>
              </a:spcBef>
              <a:spcAft>
                <a:spcPts val="0"/>
              </a:spcAft>
              <a:buClr>
                <a:srgbClr val="005375"/>
              </a:buClr>
              <a:buSzPts val="1000"/>
              <a:buNone/>
              <a:defRPr sz="1000">
                <a:solidFill>
                  <a:srgbClr val="005375"/>
                </a:solidFill>
              </a:defRPr>
            </a:lvl2pPr>
            <a:lvl3pPr lvl="2" rtl="0" algn="ctr">
              <a:lnSpc>
                <a:spcPct val="100000"/>
              </a:lnSpc>
              <a:spcBef>
                <a:spcPts val="0"/>
              </a:spcBef>
              <a:spcAft>
                <a:spcPts val="0"/>
              </a:spcAft>
              <a:buClr>
                <a:srgbClr val="005375"/>
              </a:buClr>
              <a:buSzPts val="1000"/>
              <a:buNone/>
              <a:defRPr sz="1000">
                <a:solidFill>
                  <a:srgbClr val="005375"/>
                </a:solidFill>
              </a:defRPr>
            </a:lvl3pPr>
            <a:lvl4pPr lvl="3" rtl="0" algn="ctr">
              <a:lnSpc>
                <a:spcPct val="100000"/>
              </a:lnSpc>
              <a:spcBef>
                <a:spcPts val="0"/>
              </a:spcBef>
              <a:spcAft>
                <a:spcPts val="0"/>
              </a:spcAft>
              <a:buClr>
                <a:srgbClr val="005375"/>
              </a:buClr>
              <a:buSzPts val="1000"/>
              <a:buNone/>
              <a:defRPr sz="1000">
                <a:solidFill>
                  <a:srgbClr val="005375"/>
                </a:solidFill>
              </a:defRPr>
            </a:lvl4pPr>
            <a:lvl5pPr lvl="4" rtl="0" algn="ctr">
              <a:lnSpc>
                <a:spcPct val="100000"/>
              </a:lnSpc>
              <a:spcBef>
                <a:spcPts val="0"/>
              </a:spcBef>
              <a:spcAft>
                <a:spcPts val="0"/>
              </a:spcAft>
              <a:buClr>
                <a:srgbClr val="005375"/>
              </a:buClr>
              <a:buSzPts val="1000"/>
              <a:buNone/>
              <a:defRPr sz="1000">
                <a:solidFill>
                  <a:srgbClr val="005375"/>
                </a:solidFill>
              </a:defRPr>
            </a:lvl5pPr>
            <a:lvl6pPr lvl="5" rtl="0" algn="ctr">
              <a:lnSpc>
                <a:spcPct val="100000"/>
              </a:lnSpc>
              <a:spcBef>
                <a:spcPts val="0"/>
              </a:spcBef>
              <a:spcAft>
                <a:spcPts val="0"/>
              </a:spcAft>
              <a:buClr>
                <a:srgbClr val="005375"/>
              </a:buClr>
              <a:buSzPts val="1000"/>
              <a:buNone/>
              <a:defRPr sz="1000">
                <a:solidFill>
                  <a:srgbClr val="005375"/>
                </a:solidFill>
              </a:defRPr>
            </a:lvl6pPr>
            <a:lvl7pPr lvl="6" rtl="0" algn="ctr">
              <a:lnSpc>
                <a:spcPct val="100000"/>
              </a:lnSpc>
              <a:spcBef>
                <a:spcPts val="0"/>
              </a:spcBef>
              <a:spcAft>
                <a:spcPts val="0"/>
              </a:spcAft>
              <a:buClr>
                <a:srgbClr val="005375"/>
              </a:buClr>
              <a:buSzPts val="1000"/>
              <a:buNone/>
              <a:defRPr sz="1000">
                <a:solidFill>
                  <a:srgbClr val="005375"/>
                </a:solidFill>
              </a:defRPr>
            </a:lvl7pPr>
            <a:lvl8pPr lvl="7" rtl="0" algn="ctr">
              <a:lnSpc>
                <a:spcPct val="100000"/>
              </a:lnSpc>
              <a:spcBef>
                <a:spcPts val="0"/>
              </a:spcBef>
              <a:spcAft>
                <a:spcPts val="0"/>
              </a:spcAft>
              <a:buClr>
                <a:srgbClr val="005375"/>
              </a:buClr>
              <a:buSzPts val="1000"/>
              <a:buNone/>
              <a:defRPr sz="1000">
                <a:solidFill>
                  <a:srgbClr val="005375"/>
                </a:solidFill>
              </a:defRPr>
            </a:lvl8pPr>
            <a:lvl9pPr lvl="8" rtl="0" algn="ctr">
              <a:lnSpc>
                <a:spcPct val="100000"/>
              </a:lnSpc>
              <a:spcBef>
                <a:spcPts val="0"/>
              </a:spcBef>
              <a:spcAft>
                <a:spcPts val="0"/>
              </a:spcAft>
              <a:buClr>
                <a:srgbClr val="005375"/>
              </a:buClr>
              <a:buSzPts val="1000"/>
              <a:buNone/>
              <a:defRPr sz="1000">
                <a:solidFill>
                  <a:srgbClr val="005375"/>
                </a:solidFill>
              </a:defRPr>
            </a:lvl9pPr>
          </a:lstStyle>
          <a:p/>
        </p:txBody>
      </p:sp>
      <p:sp>
        <p:nvSpPr>
          <p:cNvPr id="133" name="Google Shape;133;p21"/>
          <p:cNvSpPr txBox="1"/>
          <p:nvPr>
            <p:ph idx="9" type="ctrTitle"/>
          </p:nvPr>
        </p:nvSpPr>
        <p:spPr>
          <a:xfrm>
            <a:off x="4380506" y="2035825"/>
            <a:ext cx="2020800" cy="390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005375"/>
              </a:buClr>
              <a:buSzPts val="1800"/>
              <a:buNone/>
              <a:defRPr sz="1800">
                <a:solidFill>
                  <a:srgbClr val="005375"/>
                </a:solidFill>
              </a:defRPr>
            </a:lvl1pPr>
            <a:lvl2pPr lvl="1" rtl="0" algn="ctr">
              <a:spcBef>
                <a:spcPts val="0"/>
              </a:spcBef>
              <a:spcAft>
                <a:spcPts val="0"/>
              </a:spcAft>
              <a:buClr>
                <a:srgbClr val="005375"/>
              </a:buClr>
              <a:buSzPts val="1800"/>
              <a:buNone/>
              <a:defRPr sz="1800">
                <a:solidFill>
                  <a:srgbClr val="005375"/>
                </a:solidFill>
              </a:defRPr>
            </a:lvl2pPr>
            <a:lvl3pPr lvl="2" rtl="0" algn="ctr">
              <a:spcBef>
                <a:spcPts val="0"/>
              </a:spcBef>
              <a:spcAft>
                <a:spcPts val="0"/>
              </a:spcAft>
              <a:buClr>
                <a:srgbClr val="005375"/>
              </a:buClr>
              <a:buSzPts val="1800"/>
              <a:buNone/>
              <a:defRPr sz="1800">
                <a:solidFill>
                  <a:srgbClr val="005375"/>
                </a:solidFill>
              </a:defRPr>
            </a:lvl3pPr>
            <a:lvl4pPr lvl="3" rtl="0" algn="ctr">
              <a:spcBef>
                <a:spcPts val="0"/>
              </a:spcBef>
              <a:spcAft>
                <a:spcPts val="0"/>
              </a:spcAft>
              <a:buClr>
                <a:srgbClr val="005375"/>
              </a:buClr>
              <a:buSzPts val="1800"/>
              <a:buNone/>
              <a:defRPr sz="1800">
                <a:solidFill>
                  <a:srgbClr val="005375"/>
                </a:solidFill>
              </a:defRPr>
            </a:lvl4pPr>
            <a:lvl5pPr lvl="4" rtl="0" algn="ctr">
              <a:spcBef>
                <a:spcPts val="0"/>
              </a:spcBef>
              <a:spcAft>
                <a:spcPts val="0"/>
              </a:spcAft>
              <a:buClr>
                <a:srgbClr val="005375"/>
              </a:buClr>
              <a:buSzPts val="1800"/>
              <a:buNone/>
              <a:defRPr sz="1800">
                <a:solidFill>
                  <a:srgbClr val="005375"/>
                </a:solidFill>
              </a:defRPr>
            </a:lvl5pPr>
            <a:lvl6pPr lvl="5" rtl="0" algn="ctr">
              <a:spcBef>
                <a:spcPts val="0"/>
              </a:spcBef>
              <a:spcAft>
                <a:spcPts val="0"/>
              </a:spcAft>
              <a:buClr>
                <a:srgbClr val="005375"/>
              </a:buClr>
              <a:buSzPts val="1800"/>
              <a:buNone/>
              <a:defRPr sz="1800">
                <a:solidFill>
                  <a:srgbClr val="005375"/>
                </a:solidFill>
              </a:defRPr>
            </a:lvl6pPr>
            <a:lvl7pPr lvl="6" rtl="0" algn="ctr">
              <a:spcBef>
                <a:spcPts val="0"/>
              </a:spcBef>
              <a:spcAft>
                <a:spcPts val="0"/>
              </a:spcAft>
              <a:buClr>
                <a:srgbClr val="005375"/>
              </a:buClr>
              <a:buSzPts val="1800"/>
              <a:buNone/>
              <a:defRPr sz="1800">
                <a:solidFill>
                  <a:srgbClr val="005375"/>
                </a:solidFill>
              </a:defRPr>
            </a:lvl7pPr>
            <a:lvl8pPr lvl="7" rtl="0" algn="ctr">
              <a:spcBef>
                <a:spcPts val="0"/>
              </a:spcBef>
              <a:spcAft>
                <a:spcPts val="0"/>
              </a:spcAft>
              <a:buClr>
                <a:srgbClr val="005375"/>
              </a:buClr>
              <a:buSzPts val="1800"/>
              <a:buNone/>
              <a:defRPr sz="1800">
                <a:solidFill>
                  <a:srgbClr val="005375"/>
                </a:solidFill>
              </a:defRPr>
            </a:lvl8pPr>
            <a:lvl9pPr lvl="8" rtl="0" algn="ctr">
              <a:spcBef>
                <a:spcPts val="0"/>
              </a:spcBef>
              <a:spcAft>
                <a:spcPts val="0"/>
              </a:spcAft>
              <a:buClr>
                <a:srgbClr val="005375"/>
              </a:buClr>
              <a:buSzPts val="1800"/>
              <a:buNone/>
              <a:defRPr sz="1800">
                <a:solidFill>
                  <a:srgbClr val="005375"/>
                </a:solidFill>
              </a:defRPr>
            </a:lvl9pPr>
          </a:lstStyle>
          <a:p/>
        </p:txBody>
      </p:sp>
      <p:sp>
        <p:nvSpPr>
          <p:cNvPr id="134" name="Google Shape;134;p21"/>
          <p:cNvSpPr txBox="1"/>
          <p:nvPr>
            <p:ph idx="13" type="subTitle"/>
          </p:nvPr>
        </p:nvSpPr>
        <p:spPr>
          <a:xfrm>
            <a:off x="4581716" y="2319160"/>
            <a:ext cx="1618500" cy="390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5375"/>
              </a:buClr>
              <a:buSzPts val="1000"/>
              <a:buNone/>
              <a:defRPr sz="1000">
                <a:solidFill>
                  <a:srgbClr val="005375"/>
                </a:solidFill>
              </a:defRPr>
            </a:lvl1pPr>
            <a:lvl2pPr lvl="1" rtl="0" algn="ctr">
              <a:lnSpc>
                <a:spcPct val="100000"/>
              </a:lnSpc>
              <a:spcBef>
                <a:spcPts val="0"/>
              </a:spcBef>
              <a:spcAft>
                <a:spcPts val="0"/>
              </a:spcAft>
              <a:buClr>
                <a:srgbClr val="005375"/>
              </a:buClr>
              <a:buSzPts val="1000"/>
              <a:buNone/>
              <a:defRPr sz="1000">
                <a:solidFill>
                  <a:srgbClr val="005375"/>
                </a:solidFill>
              </a:defRPr>
            </a:lvl2pPr>
            <a:lvl3pPr lvl="2" rtl="0" algn="ctr">
              <a:lnSpc>
                <a:spcPct val="100000"/>
              </a:lnSpc>
              <a:spcBef>
                <a:spcPts val="0"/>
              </a:spcBef>
              <a:spcAft>
                <a:spcPts val="0"/>
              </a:spcAft>
              <a:buClr>
                <a:srgbClr val="005375"/>
              </a:buClr>
              <a:buSzPts val="1000"/>
              <a:buNone/>
              <a:defRPr sz="1000">
                <a:solidFill>
                  <a:srgbClr val="005375"/>
                </a:solidFill>
              </a:defRPr>
            </a:lvl3pPr>
            <a:lvl4pPr lvl="3" rtl="0" algn="ctr">
              <a:lnSpc>
                <a:spcPct val="100000"/>
              </a:lnSpc>
              <a:spcBef>
                <a:spcPts val="0"/>
              </a:spcBef>
              <a:spcAft>
                <a:spcPts val="0"/>
              </a:spcAft>
              <a:buClr>
                <a:srgbClr val="005375"/>
              </a:buClr>
              <a:buSzPts val="1000"/>
              <a:buNone/>
              <a:defRPr sz="1000">
                <a:solidFill>
                  <a:srgbClr val="005375"/>
                </a:solidFill>
              </a:defRPr>
            </a:lvl4pPr>
            <a:lvl5pPr lvl="4" rtl="0" algn="ctr">
              <a:lnSpc>
                <a:spcPct val="100000"/>
              </a:lnSpc>
              <a:spcBef>
                <a:spcPts val="0"/>
              </a:spcBef>
              <a:spcAft>
                <a:spcPts val="0"/>
              </a:spcAft>
              <a:buClr>
                <a:srgbClr val="005375"/>
              </a:buClr>
              <a:buSzPts val="1000"/>
              <a:buNone/>
              <a:defRPr sz="1000">
                <a:solidFill>
                  <a:srgbClr val="005375"/>
                </a:solidFill>
              </a:defRPr>
            </a:lvl5pPr>
            <a:lvl6pPr lvl="5" rtl="0" algn="ctr">
              <a:lnSpc>
                <a:spcPct val="100000"/>
              </a:lnSpc>
              <a:spcBef>
                <a:spcPts val="0"/>
              </a:spcBef>
              <a:spcAft>
                <a:spcPts val="0"/>
              </a:spcAft>
              <a:buClr>
                <a:srgbClr val="005375"/>
              </a:buClr>
              <a:buSzPts val="1000"/>
              <a:buNone/>
              <a:defRPr sz="1000">
                <a:solidFill>
                  <a:srgbClr val="005375"/>
                </a:solidFill>
              </a:defRPr>
            </a:lvl6pPr>
            <a:lvl7pPr lvl="6" rtl="0" algn="ctr">
              <a:lnSpc>
                <a:spcPct val="100000"/>
              </a:lnSpc>
              <a:spcBef>
                <a:spcPts val="0"/>
              </a:spcBef>
              <a:spcAft>
                <a:spcPts val="0"/>
              </a:spcAft>
              <a:buClr>
                <a:srgbClr val="005375"/>
              </a:buClr>
              <a:buSzPts val="1000"/>
              <a:buNone/>
              <a:defRPr sz="1000">
                <a:solidFill>
                  <a:srgbClr val="005375"/>
                </a:solidFill>
              </a:defRPr>
            </a:lvl7pPr>
            <a:lvl8pPr lvl="7" rtl="0" algn="ctr">
              <a:lnSpc>
                <a:spcPct val="100000"/>
              </a:lnSpc>
              <a:spcBef>
                <a:spcPts val="0"/>
              </a:spcBef>
              <a:spcAft>
                <a:spcPts val="0"/>
              </a:spcAft>
              <a:buClr>
                <a:srgbClr val="005375"/>
              </a:buClr>
              <a:buSzPts val="1000"/>
              <a:buNone/>
              <a:defRPr sz="1000">
                <a:solidFill>
                  <a:srgbClr val="005375"/>
                </a:solidFill>
              </a:defRPr>
            </a:lvl8pPr>
            <a:lvl9pPr lvl="8" rtl="0" algn="ctr">
              <a:lnSpc>
                <a:spcPct val="100000"/>
              </a:lnSpc>
              <a:spcBef>
                <a:spcPts val="0"/>
              </a:spcBef>
              <a:spcAft>
                <a:spcPts val="0"/>
              </a:spcAft>
              <a:buClr>
                <a:srgbClr val="005375"/>
              </a:buClr>
              <a:buSzPts val="1000"/>
              <a:buNone/>
              <a:defRPr sz="1000">
                <a:solidFill>
                  <a:srgbClr val="005375"/>
                </a:solidFill>
              </a:defRPr>
            </a:lvl9pPr>
          </a:lstStyle>
          <a:p/>
        </p:txBody>
      </p:sp>
      <p:sp>
        <p:nvSpPr>
          <p:cNvPr id="135" name="Google Shape;135;p21"/>
          <p:cNvSpPr txBox="1"/>
          <p:nvPr>
            <p:ph idx="14" type="ctrTitle"/>
          </p:nvPr>
        </p:nvSpPr>
        <p:spPr>
          <a:xfrm>
            <a:off x="6206462" y="2035825"/>
            <a:ext cx="2020800" cy="390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005375"/>
              </a:buClr>
              <a:buSzPts val="1800"/>
              <a:buNone/>
              <a:defRPr sz="1800">
                <a:solidFill>
                  <a:srgbClr val="005375"/>
                </a:solidFill>
              </a:defRPr>
            </a:lvl1pPr>
            <a:lvl2pPr lvl="1" rtl="0" algn="ctr">
              <a:spcBef>
                <a:spcPts val="0"/>
              </a:spcBef>
              <a:spcAft>
                <a:spcPts val="0"/>
              </a:spcAft>
              <a:buClr>
                <a:srgbClr val="005375"/>
              </a:buClr>
              <a:buSzPts val="1800"/>
              <a:buNone/>
              <a:defRPr sz="1800">
                <a:solidFill>
                  <a:srgbClr val="005375"/>
                </a:solidFill>
              </a:defRPr>
            </a:lvl2pPr>
            <a:lvl3pPr lvl="2" rtl="0" algn="ctr">
              <a:spcBef>
                <a:spcPts val="0"/>
              </a:spcBef>
              <a:spcAft>
                <a:spcPts val="0"/>
              </a:spcAft>
              <a:buClr>
                <a:srgbClr val="005375"/>
              </a:buClr>
              <a:buSzPts val="1800"/>
              <a:buNone/>
              <a:defRPr sz="1800">
                <a:solidFill>
                  <a:srgbClr val="005375"/>
                </a:solidFill>
              </a:defRPr>
            </a:lvl3pPr>
            <a:lvl4pPr lvl="3" rtl="0" algn="ctr">
              <a:spcBef>
                <a:spcPts val="0"/>
              </a:spcBef>
              <a:spcAft>
                <a:spcPts val="0"/>
              </a:spcAft>
              <a:buClr>
                <a:srgbClr val="005375"/>
              </a:buClr>
              <a:buSzPts val="1800"/>
              <a:buNone/>
              <a:defRPr sz="1800">
                <a:solidFill>
                  <a:srgbClr val="005375"/>
                </a:solidFill>
              </a:defRPr>
            </a:lvl4pPr>
            <a:lvl5pPr lvl="4" rtl="0" algn="ctr">
              <a:spcBef>
                <a:spcPts val="0"/>
              </a:spcBef>
              <a:spcAft>
                <a:spcPts val="0"/>
              </a:spcAft>
              <a:buClr>
                <a:srgbClr val="005375"/>
              </a:buClr>
              <a:buSzPts val="1800"/>
              <a:buNone/>
              <a:defRPr sz="1800">
                <a:solidFill>
                  <a:srgbClr val="005375"/>
                </a:solidFill>
              </a:defRPr>
            </a:lvl5pPr>
            <a:lvl6pPr lvl="5" rtl="0" algn="ctr">
              <a:spcBef>
                <a:spcPts val="0"/>
              </a:spcBef>
              <a:spcAft>
                <a:spcPts val="0"/>
              </a:spcAft>
              <a:buClr>
                <a:srgbClr val="005375"/>
              </a:buClr>
              <a:buSzPts val="1800"/>
              <a:buNone/>
              <a:defRPr sz="1800">
                <a:solidFill>
                  <a:srgbClr val="005375"/>
                </a:solidFill>
              </a:defRPr>
            </a:lvl6pPr>
            <a:lvl7pPr lvl="6" rtl="0" algn="ctr">
              <a:spcBef>
                <a:spcPts val="0"/>
              </a:spcBef>
              <a:spcAft>
                <a:spcPts val="0"/>
              </a:spcAft>
              <a:buClr>
                <a:srgbClr val="005375"/>
              </a:buClr>
              <a:buSzPts val="1800"/>
              <a:buNone/>
              <a:defRPr sz="1800">
                <a:solidFill>
                  <a:srgbClr val="005375"/>
                </a:solidFill>
              </a:defRPr>
            </a:lvl7pPr>
            <a:lvl8pPr lvl="7" rtl="0" algn="ctr">
              <a:spcBef>
                <a:spcPts val="0"/>
              </a:spcBef>
              <a:spcAft>
                <a:spcPts val="0"/>
              </a:spcAft>
              <a:buClr>
                <a:srgbClr val="005375"/>
              </a:buClr>
              <a:buSzPts val="1800"/>
              <a:buNone/>
              <a:defRPr sz="1800">
                <a:solidFill>
                  <a:srgbClr val="005375"/>
                </a:solidFill>
              </a:defRPr>
            </a:lvl8pPr>
            <a:lvl9pPr lvl="8" rtl="0" algn="ctr">
              <a:spcBef>
                <a:spcPts val="0"/>
              </a:spcBef>
              <a:spcAft>
                <a:spcPts val="0"/>
              </a:spcAft>
              <a:buClr>
                <a:srgbClr val="005375"/>
              </a:buClr>
              <a:buSzPts val="1800"/>
              <a:buNone/>
              <a:defRPr sz="1800">
                <a:solidFill>
                  <a:srgbClr val="005375"/>
                </a:solidFill>
              </a:defRPr>
            </a:lvl9pPr>
          </a:lstStyle>
          <a:p/>
        </p:txBody>
      </p:sp>
      <p:sp>
        <p:nvSpPr>
          <p:cNvPr id="136" name="Google Shape;136;p21"/>
          <p:cNvSpPr txBox="1"/>
          <p:nvPr>
            <p:ph idx="15" type="subTitle"/>
          </p:nvPr>
        </p:nvSpPr>
        <p:spPr>
          <a:xfrm>
            <a:off x="6407672" y="2319160"/>
            <a:ext cx="1618500" cy="390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5375"/>
              </a:buClr>
              <a:buSzPts val="1000"/>
              <a:buNone/>
              <a:defRPr sz="1000">
                <a:solidFill>
                  <a:srgbClr val="005375"/>
                </a:solidFill>
              </a:defRPr>
            </a:lvl1pPr>
            <a:lvl2pPr lvl="1" rtl="0" algn="ctr">
              <a:lnSpc>
                <a:spcPct val="100000"/>
              </a:lnSpc>
              <a:spcBef>
                <a:spcPts val="0"/>
              </a:spcBef>
              <a:spcAft>
                <a:spcPts val="0"/>
              </a:spcAft>
              <a:buClr>
                <a:srgbClr val="005375"/>
              </a:buClr>
              <a:buSzPts val="1000"/>
              <a:buNone/>
              <a:defRPr sz="1000">
                <a:solidFill>
                  <a:srgbClr val="005375"/>
                </a:solidFill>
              </a:defRPr>
            </a:lvl2pPr>
            <a:lvl3pPr lvl="2" rtl="0" algn="ctr">
              <a:lnSpc>
                <a:spcPct val="100000"/>
              </a:lnSpc>
              <a:spcBef>
                <a:spcPts val="0"/>
              </a:spcBef>
              <a:spcAft>
                <a:spcPts val="0"/>
              </a:spcAft>
              <a:buClr>
                <a:srgbClr val="005375"/>
              </a:buClr>
              <a:buSzPts val="1000"/>
              <a:buNone/>
              <a:defRPr sz="1000">
                <a:solidFill>
                  <a:srgbClr val="005375"/>
                </a:solidFill>
              </a:defRPr>
            </a:lvl3pPr>
            <a:lvl4pPr lvl="3" rtl="0" algn="ctr">
              <a:lnSpc>
                <a:spcPct val="100000"/>
              </a:lnSpc>
              <a:spcBef>
                <a:spcPts val="0"/>
              </a:spcBef>
              <a:spcAft>
                <a:spcPts val="0"/>
              </a:spcAft>
              <a:buClr>
                <a:srgbClr val="005375"/>
              </a:buClr>
              <a:buSzPts val="1000"/>
              <a:buNone/>
              <a:defRPr sz="1000">
                <a:solidFill>
                  <a:srgbClr val="005375"/>
                </a:solidFill>
              </a:defRPr>
            </a:lvl4pPr>
            <a:lvl5pPr lvl="4" rtl="0" algn="ctr">
              <a:lnSpc>
                <a:spcPct val="100000"/>
              </a:lnSpc>
              <a:spcBef>
                <a:spcPts val="0"/>
              </a:spcBef>
              <a:spcAft>
                <a:spcPts val="0"/>
              </a:spcAft>
              <a:buClr>
                <a:srgbClr val="005375"/>
              </a:buClr>
              <a:buSzPts val="1000"/>
              <a:buNone/>
              <a:defRPr sz="1000">
                <a:solidFill>
                  <a:srgbClr val="005375"/>
                </a:solidFill>
              </a:defRPr>
            </a:lvl5pPr>
            <a:lvl6pPr lvl="5" rtl="0" algn="ctr">
              <a:lnSpc>
                <a:spcPct val="100000"/>
              </a:lnSpc>
              <a:spcBef>
                <a:spcPts val="0"/>
              </a:spcBef>
              <a:spcAft>
                <a:spcPts val="0"/>
              </a:spcAft>
              <a:buClr>
                <a:srgbClr val="005375"/>
              </a:buClr>
              <a:buSzPts val="1000"/>
              <a:buNone/>
              <a:defRPr sz="1000">
                <a:solidFill>
                  <a:srgbClr val="005375"/>
                </a:solidFill>
              </a:defRPr>
            </a:lvl6pPr>
            <a:lvl7pPr lvl="6" rtl="0" algn="ctr">
              <a:lnSpc>
                <a:spcPct val="100000"/>
              </a:lnSpc>
              <a:spcBef>
                <a:spcPts val="0"/>
              </a:spcBef>
              <a:spcAft>
                <a:spcPts val="0"/>
              </a:spcAft>
              <a:buClr>
                <a:srgbClr val="005375"/>
              </a:buClr>
              <a:buSzPts val="1000"/>
              <a:buNone/>
              <a:defRPr sz="1000">
                <a:solidFill>
                  <a:srgbClr val="005375"/>
                </a:solidFill>
              </a:defRPr>
            </a:lvl7pPr>
            <a:lvl8pPr lvl="7" rtl="0" algn="ctr">
              <a:lnSpc>
                <a:spcPct val="100000"/>
              </a:lnSpc>
              <a:spcBef>
                <a:spcPts val="0"/>
              </a:spcBef>
              <a:spcAft>
                <a:spcPts val="0"/>
              </a:spcAft>
              <a:buClr>
                <a:srgbClr val="005375"/>
              </a:buClr>
              <a:buSzPts val="1000"/>
              <a:buNone/>
              <a:defRPr sz="1000">
                <a:solidFill>
                  <a:srgbClr val="005375"/>
                </a:solidFill>
              </a:defRPr>
            </a:lvl8pPr>
            <a:lvl9pPr lvl="8" rtl="0" algn="ctr">
              <a:lnSpc>
                <a:spcPct val="100000"/>
              </a:lnSpc>
              <a:spcBef>
                <a:spcPts val="0"/>
              </a:spcBef>
              <a:spcAft>
                <a:spcPts val="0"/>
              </a:spcAft>
              <a:buClr>
                <a:srgbClr val="005375"/>
              </a:buClr>
              <a:buSzPts val="1000"/>
              <a:buNone/>
              <a:defRPr sz="1000">
                <a:solidFill>
                  <a:srgbClr val="005375"/>
                </a:solidFill>
              </a:defRPr>
            </a:lvl9pPr>
          </a:lstStyle>
          <a:p/>
        </p:txBody>
      </p:sp>
    </p:spTree>
  </p:cSld>
  <p:clrMapOvr>
    <a:masterClrMapping/>
  </p:clrMapOvr>
  <p:extLst>
    <p:ext uri="{DCECCB84-F9BA-43D5-87BE-67443E8EF086}">
      <p15:sldGuideLst>
        <p15:guide id="1" pos="454">
          <p15:clr>
            <a:srgbClr val="FA7B17"/>
          </p15:clr>
        </p15:guide>
        <p15:guide id="2" orient="horz" pos="454">
          <p15:clr>
            <a:srgbClr val="FA7B17"/>
          </p15:clr>
        </p15:guide>
      </p15:sldGuideLst>
    </p:ext>
  </p:extLst>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amp;CREDITS">
  <p:cSld name="BIG_NUMBER_1_1_1_3_3_1">
    <p:spTree>
      <p:nvGrpSpPr>
        <p:cNvPr id="137" name="Shape 137"/>
        <p:cNvGrpSpPr/>
        <p:nvPr/>
      </p:nvGrpSpPr>
      <p:grpSpPr>
        <a:xfrm>
          <a:off x="0" y="0"/>
          <a:ext cx="0" cy="0"/>
          <a:chOff x="0" y="0"/>
          <a:chExt cx="0" cy="0"/>
        </a:xfrm>
      </p:grpSpPr>
      <p:sp>
        <p:nvSpPr>
          <p:cNvPr id="138" name="Google Shape;138;p22"/>
          <p:cNvSpPr txBox="1"/>
          <p:nvPr>
            <p:ph type="ctrTitle"/>
          </p:nvPr>
        </p:nvSpPr>
        <p:spPr>
          <a:xfrm>
            <a:off x="1222800" y="1812400"/>
            <a:ext cx="6698400" cy="3900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139" name="Google Shape;139;p22"/>
          <p:cNvSpPr txBox="1"/>
          <p:nvPr>
            <p:ph idx="1" type="subTitle"/>
          </p:nvPr>
        </p:nvSpPr>
        <p:spPr>
          <a:xfrm>
            <a:off x="1222800" y="2284700"/>
            <a:ext cx="3814200" cy="741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40" name="Google Shape;140;p22"/>
          <p:cNvSpPr txBox="1"/>
          <p:nvPr/>
        </p:nvSpPr>
        <p:spPr>
          <a:xfrm>
            <a:off x="1222800" y="3716025"/>
            <a:ext cx="2753100" cy="6411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900">
                <a:solidFill>
                  <a:srgbClr val="DC5641"/>
                </a:solidFill>
                <a:latin typeface="Questrial"/>
                <a:ea typeface="Questrial"/>
                <a:cs typeface="Questrial"/>
                <a:sym typeface="Questrial"/>
              </a:rPr>
              <a:t>CREDITS: This presentation template was created by </a:t>
            </a:r>
            <a:r>
              <a:rPr b="1" lang="en" sz="900">
                <a:solidFill>
                  <a:srgbClr val="DC5641"/>
                </a:solidFill>
                <a:uFill>
                  <a:noFill/>
                </a:uFill>
                <a:latin typeface="Questrial"/>
                <a:ea typeface="Questrial"/>
                <a:cs typeface="Questrial"/>
                <a:sym typeface="Questrial"/>
                <a:hlinkClick r:id="rId2">
                  <a:extLst>
                    <a:ext uri="{A12FA001-AC4F-418D-AE19-62706E023703}">
                      <ahyp:hlinkClr val="tx"/>
                    </a:ext>
                  </a:extLst>
                </a:hlinkClick>
              </a:rPr>
              <a:t>Slidesgo</a:t>
            </a:r>
            <a:r>
              <a:rPr lang="en" sz="900">
                <a:solidFill>
                  <a:srgbClr val="DC5641"/>
                </a:solidFill>
                <a:latin typeface="Questrial"/>
                <a:ea typeface="Questrial"/>
                <a:cs typeface="Questrial"/>
                <a:sym typeface="Questrial"/>
              </a:rPr>
              <a:t>, including icons by </a:t>
            </a:r>
            <a:r>
              <a:rPr b="1" lang="en" sz="900">
                <a:solidFill>
                  <a:srgbClr val="DC5641"/>
                </a:solidFill>
                <a:uFill>
                  <a:noFill/>
                </a:uFill>
                <a:latin typeface="Questrial"/>
                <a:ea typeface="Questrial"/>
                <a:cs typeface="Questrial"/>
                <a:sym typeface="Questrial"/>
                <a:hlinkClick r:id="rId3">
                  <a:extLst>
                    <a:ext uri="{A12FA001-AC4F-418D-AE19-62706E023703}">
                      <ahyp:hlinkClr val="tx"/>
                    </a:ext>
                  </a:extLst>
                </a:hlinkClick>
              </a:rPr>
              <a:t>Flaticon</a:t>
            </a:r>
            <a:r>
              <a:rPr lang="en" sz="900">
                <a:solidFill>
                  <a:srgbClr val="DC5641"/>
                </a:solidFill>
                <a:latin typeface="Questrial"/>
                <a:ea typeface="Questrial"/>
                <a:cs typeface="Questrial"/>
                <a:sym typeface="Questrial"/>
              </a:rPr>
              <a:t>, and infographics &amp; images by </a:t>
            </a:r>
            <a:r>
              <a:rPr lang="en" sz="900">
                <a:solidFill>
                  <a:srgbClr val="DC5641"/>
                </a:solidFill>
                <a:uFill>
                  <a:noFill/>
                </a:uFill>
                <a:latin typeface="Questrial"/>
                <a:ea typeface="Questrial"/>
                <a:cs typeface="Questrial"/>
                <a:sym typeface="Questrial"/>
                <a:hlinkClick r:id="rId4">
                  <a:extLst>
                    <a:ext uri="{A12FA001-AC4F-418D-AE19-62706E023703}">
                      <ahyp:hlinkClr val="tx"/>
                    </a:ext>
                  </a:extLst>
                </a:hlinkClick>
              </a:rPr>
              <a:t>Freepik</a:t>
            </a:r>
            <a:r>
              <a:rPr lang="en" sz="900">
                <a:solidFill>
                  <a:srgbClr val="DC5641"/>
                </a:solidFill>
                <a:latin typeface="Questrial"/>
                <a:ea typeface="Questrial"/>
                <a:cs typeface="Questrial"/>
                <a:sym typeface="Questrial"/>
              </a:rPr>
              <a:t>. </a:t>
            </a:r>
            <a:endParaRPr sz="900">
              <a:solidFill>
                <a:srgbClr val="DC5641"/>
              </a:solidFill>
              <a:latin typeface="Questrial"/>
              <a:ea typeface="Questrial"/>
              <a:cs typeface="Questrial"/>
              <a:sym typeface="Questrial"/>
            </a:endParaRPr>
          </a:p>
          <a:p>
            <a:pPr indent="0" lvl="0" marL="0" rtl="0" algn="l">
              <a:spcBef>
                <a:spcPts val="300"/>
              </a:spcBef>
              <a:spcAft>
                <a:spcPts val="0"/>
              </a:spcAft>
              <a:buNone/>
            </a:pPr>
            <a:r>
              <a:rPr b="1" lang="en" sz="900">
                <a:solidFill>
                  <a:srgbClr val="DC5641"/>
                </a:solidFill>
                <a:latin typeface="Questrial"/>
                <a:ea typeface="Questrial"/>
                <a:cs typeface="Questrial"/>
                <a:sym typeface="Questrial"/>
              </a:rPr>
              <a:t>Please keep this slide for attribution.</a:t>
            </a:r>
            <a:endParaRPr b="1" sz="900">
              <a:solidFill>
                <a:srgbClr val="DC5641"/>
              </a:solidFill>
              <a:latin typeface="Questrial"/>
              <a:ea typeface="Questrial"/>
              <a:cs typeface="Questrial"/>
              <a:sym typeface="Questrial"/>
            </a:endParaRPr>
          </a:p>
          <a:p>
            <a:pPr indent="0" lvl="0" marL="0" rtl="0" algn="l">
              <a:lnSpc>
                <a:spcPct val="115000"/>
              </a:lnSpc>
              <a:spcBef>
                <a:spcPts val="300"/>
              </a:spcBef>
              <a:spcAft>
                <a:spcPts val="0"/>
              </a:spcAft>
              <a:buNone/>
            </a:pPr>
            <a:r>
              <a:t/>
            </a:r>
            <a:endParaRPr sz="900">
              <a:solidFill>
                <a:srgbClr val="DC5641"/>
              </a:solidFill>
              <a:latin typeface="Questrial"/>
              <a:ea typeface="Questrial"/>
              <a:cs typeface="Questrial"/>
              <a:sym typeface="Questrial"/>
            </a:endParaRPr>
          </a:p>
        </p:txBody>
      </p:sp>
    </p:spTree>
  </p:cSld>
  <p:clrMapOvr>
    <a:masterClrMapping/>
  </p:clrMapOvr>
  <p:extLst>
    <p:ext uri="{DCECCB84-F9BA-43D5-87BE-67443E8EF086}">
      <p15:sldGuideLst>
        <p15:guide id="1" pos="454">
          <p15:clr>
            <a:srgbClr val="FA7B17"/>
          </p15:clr>
        </p15:guide>
        <p15:guide id="2" orient="horz" pos="2721">
          <p15:clr>
            <a:srgbClr val="FA7B17"/>
          </p15:clr>
        </p15:guide>
      </p15:sldGuideLst>
    </p:ext>
  </p:extLst>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3">
  <p:cSld name="BIG_NUMBER_1_1_1_1_1_1_1_1">
    <p:spTree>
      <p:nvGrpSpPr>
        <p:cNvPr id="141" name="Shape 141"/>
        <p:cNvGrpSpPr/>
        <p:nvPr/>
      </p:nvGrpSpPr>
      <p:grpSpPr>
        <a:xfrm>
          <a:off x="0" y="0"/>
          <a:ext cx="0" cy="0"/>
          <a:chOff x="0" y="0"/>
          <a:chExt cx="0" cy="0"/>
        </a:xfrm>
      </p:grpSpPr>
      <p:sp>
        <p:nvSpPr>
          <p:cNvPr id="142" name="Google Shape;142;p23"/>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DC5641"/>
              </a:buClr>
              <a:buSzPts val="2400"/>
              <a:buNone/>
              <a:defRPr sz="2400">
                <a:solidFill>
                  <a:srgbClr val="DC5641"/>
                </a:solidFill>
              </a:defRPr>
            </a:lvl1pPr>
            <a:lvl2pPr lvl="1" rtl="0">
              <a:spcBef>
                <a:spcPts val="0"/>
              </a:spcBef>
              <a:spcAft>
                <a:spcPts val="0"/>
              </a:spcAft>
              <a:buClr>
                <a:srgbClr val="005375"/>
              </a:buClr>
              <a:buSzPts val="2400"/>
              <a:buNone/>
              <a:defRPr sz="2400">
                <a:solidFill>
                  <a:srgbClr val="005375"/>
                </a:solidFill>
              </a:defRPr>
            </a:lvl2pPr>
            <a:lvl3pPr lvl="2" rtl="0">
              <a:spcBef>
                <a:spcPts val="0"/>
              </a:spcBef>
              <a:spcAft>
                <a:spcPts val="0"/>
              </a:spcAft>
              <a:buClr>
                <a:srgbClr val="005375"/>
              </a:buClr>
              <a:buSzPts val="2400"/>
              <a:buNone/>
              <a:defRPr sz="2400">
                <a:solidFill>
                  <a:srgbClr val="005375"/>
                </a:solidFill>
              </a:defRPr>
            </a:lvl3pPr>
            <a:lvl4pPr lvl="3" rtl="0">
              <a:spcBef>
                <a:spcPts val="0"/>
              </a:spcBef>
              <a:spcAft>
                <a:spcPts val="0"/>
              </a:spcAft>
              <a:buClr>
                <a:srgbClr val="005375"/>
              </a:buClr>
              <a:buSzPts val="2400"/>
              <a:buNone/>
              <a:defRPr sz="2400">
                <a:solidFill>
                  <a:srgbClr val="005375"/>
                </a:solidFill>
              </a:defRPr>
            </a:lvl4pPr>
            <a:lvl5pPr lvl="4" rtl="0">
              <a:spcBef>
                <a:spcPts val="0"/>
              </a:spcBef>
              <a:spcAft>
                <a:spcPts val="0"/>
              </a:spcAft>
              <a:buClr>
                <a:srgbClr val="005375"/>
              </a:buClr>
              <a:buSzPts val="2400"/>
              <a:buNone/>
              <a:defRPr sz="2400">
                <a:solidFill>
                  <a:srgbClr val="005375"/>
                </a:solidFill>
              </a:defRPr>
            </a:lvl5pPr>
            <a:lvl6pPr lvl="5" rtl="0">
              <a:spcBef>
                <a:spcPts val="0"/>
              </a:spcBef>
              <a:spcAft>
                <a:spcPts val="0"/>
              </a:spcAft>
              <a:buClr>
                <a:srgbClr val="005375"/>
              </a:buClr>
              <a:buSzPts val="2400"/>
              <a:buNone/>
              <a:defRPr sz="2400">
                <a:solidFill>
                  <a:srgbClr val="005375"/>
                </a:solidFill>
              </a:defRPr>
            </a:lvl6pPr>
            <a:lvl7pPr lvl="6" rtl="0">
              <a:spcBef>
                <a:spcPts val="0"/>
              </a:spcBef>
              <a:spcAft>
                <a:spcPts val="0"/>
              </a:spcAft>
              <a:buClr>
                <a:srgbClr val="005375"/>
              </a:buClr>
              <a:buSzPts val="2400"/>
              <a:buNone/>
              <a:defRPr sz="2400">
                <a:solidFill>
                  <a:srgbClr val="005375"/>
                </a:solidFill>
              </a:defRPr>
            </a:lvl7pPr>
            <a:lvl8pPr lvl="7" rtl="0">
              <a:spcBef>
                <a:spcPts val="0"/>
              </a:spcBef>
              <a:spcAft>
                <a:spcPts val="0"/>
              </a:spcAft>
              <a:buClr>
                <a:srgbClr val="005375"/>
              </a:buClr>
              <a:buSzPts val="2400"/>
              <a:buNone/>
              <a:defRPr sz="2400">
                <a:solidFill>
                  <a:srgbClr val="005375"/>
                </a:solidFill>
              </a:defRPr>
            </a:lvl8pPr>
            <a:lvl9pPr lvl="8" rtl="0">
              <a:spcBef>
                <a:spcPts val="0"/>
              </a:spcBef>
              <a:spcAft>
                <a:spcPts val="0"/>
              </a:spcAft>
              <a:buClr>
                <a:srgbClr val="005375"/>
              </a:buClr>
              <a:buSzPts val="2400"/>
              <a:buNone/>
              <a:defRPr sz="2400">
                <a:solidFill>
                  <a:srgbClr val="005375"/>
                </a:solidFill>
              </a:defRPr>
            </a:lvl9pPr>
          </a:lstStyle>
          <a:p/>
        </p:txBody>
      </p:sp>
      <p:sp>
        <p:nvSpPr>
          <p:cNvPr id="143" name="Google Shape;143;p23"/>
          <p:cNvSpPr txBox="1"/>
          <p:nvPr>
            <p:ph idx="1" type="body"/>
          </p:nvPr>
        </p:nvSpPr>
        <p:spPr>
          <a:xfrm>
            <a:off x="695038" y="1282650"/>
            <a:ext cx="3730500" cy="2499900"/>
          </a:xfrm>
          <a:prstGeom prst="rect">
            <a:avLst/>
          </a:prstGeom>
        </p:spPr>
        <p:txBody>
          <a:bodyPr anchorCtr="0" anchor="t" bIns="91425" lIns="91425" spcFirstLastPara="1" rIns="91425" wrap="square" tIns="91425">
            <a:noAutofit/>
          </a:bodyPr>
          <a:lstStyle>
            <a:lvl1pPr indent="-292100" lvl="0" marL="457200" rtl="0">
              <a:lnSpc>
                <a:spcPct val="115000"/>
              </a:lnSpc>
              <a:spcBef>
                <a:spcPts val="0"/>
              </a:spcBef>
              <a:spcAft>
                <a:spcPts val="0"/>
              </a:spcAft>
              <a:buClr>
                <a:srgbClr val="005375"/>
              </a:buClr>
              <a:buSzPts val="1000"/>
              <a:buFont typeface="Questrial"/>
              <a:buChar char="●"/>
              <a:defRPr sz="1000">
                <a:solidFill>
                  <a:srgbClr val="005375"/>
                </a:solidFill>
                <a:latin typeface="Questrial"/>
                <a:ea typeface="Questrial"/>
                <a:cs typeface="Questrial"/>
                <a:sym typeface="Questrial"/>
              </a:defRPr>
            </a:lvl1pPr>
            <a:lvl2pPr indent="-292100" lvl="1" marL="914400" rtl="0">
              <a:lnSpc>
                <a:spcPct val="115000"/>
              </a:lnSpc>
              <a:spcBef>
                <a:spcPts val="1600"/>
              </a:spcBef>
              <a:spcAft>
                <a:spcPts val="0"/>
              </a:spcAft>
              <a:buClr>
                <a:srgbClr val="005375"/>
              </a:buClr>
              <a:buSzPts val="1000"/>
              <a:buFont typeface="Questrial"/>
              <a:buChar char="○"/>
              <a:defRPr sz="1000">
                <a:solidFill>
                  <a:srgbClr val="005375"/>
                </a:solidFill>
                <a:latin typeface="Questrial"/>
                <a:ea typeface="Questrial"/>
                <a:cs typeface="Questrial"/>
                <a:sym typeface="Questrial"/>
              </a:defRPr>
            </a:lvl2pPr>
            <a:lvl3pPr indent="-292100" lvl="2" marL="1371600" rtl="0">
              <a:lnSpc>
                <a:spcPct val="115000"/>
              </a:lnSpc>
              <a:spcBef>
                <a:spcPts val="1600"/>
              </a:spcBef>
              <a:spcAft>
                <a:spcPts val="0"/>
              </a:spcAft>
              <a:buClr>
                <a:srgbClr val="005375"/>
              </a:buClr>
              <a:buSzPts val="1000"/>
              <a:buFont typeface="Questrial"/>
              <a:buChar char="■"/>
              <a:defRPr sz="1000">
                <a:solidFill>
                  <a:srgbClr val="005375"/>
                </a:solidFill>
                <a:latin typeface="Questrial"/>
                <a:ea typeface="Questrial"/>
                <a:cs typeface="Questrial"/>
                <a:sym typeface="Questrial"/>
              </a:defRPr>
            </a:lvl3pPr>
            <a:lvl4pPr indent="-292100" lvl="3" marL="1828800" rtl="0">
              <a:lnSpc>
                <a:spcPct val="115000"/>
              </a:lnSpc>
              <a:spcBef>
                <a:spcPts val="1600"/>
              </a:spcBef>
              <a:spcAft>
                <a:spcPts val="0"/>
              </a:spcAft>
              <a:buClr>
                <a:srgbClr val="005375"/>
              </a:buClr>
              <a:buSzPts val="1000"/>
              <a:buFont typeface="Questrial"/>
              <a:buChar char="●"/>
              <a:defRPr sz="1000">
                <a:solidFill>
                  <a:srgbClr val="005375"/>
                </a:solidFill>
                <a:latin typeface="Questrial"/>
                <a:ea typeface="Questrial"/>
                <a:cs typeface="Questrial"/>
                <a:sym typeface="Questrial"/>
              </a:defRPr>
            </a:lvl4pPr>
            <a:lvl5pPr indent="-292100" lvl="4" marL="2286000" rtl="0">
              <a:lnSpc>
                <a:spcPct val="115000"/>
              </a:lnSpc>
              <a:spcBef>
                <a:spcPts val="1600"/>
              </a:spcBef>
              <a:spcAft>
                <a:spcPts val="0"/>
              </a:spcAft>
              <a:buClr>
                <a:srgbClr val="005375"/>
              </a:buClr>
              <a:buSzPts val="1000"/>
              <a:buFont typeface="Questrial"/>
              <a:buChar char="○"/>
              <a:defRPr sz="1000">
                <a:solidFill>
                  <a:srgbClr val="005375"/>
                </a:solidFill>
                <a:latin typeface="Questrial"/>
                <a:ea typeface="Questrial"/>
                <a:cs typeface="Questrial"/>
                <a:sym typeface="Questrial"/>
              </a:defRPr>
            </a:lvl5pPr>
            <a:lvl6pPr indent="-292100" lvl="5" marL="2743200" rtl="0">
              <a:lnSpc>
                <a:spcPct val="115000"/>
              </a:lnSpc>
              <a:spcBef>
                <a:spcPts val="1600"/>
              </a:spcBef>
              <a:spcAft>
                <a:spcPts val="0"/>
              </a:spcAft>
              <a:buClr>
                <a:srgbClr val="005375"/>
              </a:buClr>
              <a:buSzPts val="1000"/>
              <a:buFont typeface="Questrial"/>
              <a:buChar char="■"/>
              <a:defRPr sz="1000">
                <a:solidFill>
                  <a:srgbClr val="005375"/>
                </a:solidFill>
                <a:latin typeface="Questrial"/>
                <a:ea typeface="Questrial"/>
                <a:cs typeface="Questrial"/>
                <a:sym typeface="Questrial"/>
              </a:defRPr>
            </a:lvl6pPr>
            <a:lvl7pPr indent="-292100" lvl="6" marL="3200400" rtl="0">
              <a:lnSpc>
                <a:spcPct val="115000"/>
              </a:lnSpc>
              <a:spcBef>
                <a:spcPts val="1600"/>
              </a:spcBef>
              <a:spcAft>
                <a:spcPts val="0"/>
              </a:spcAft>
              <a:buClr>
                <a:srgbClr val="005375"/>
              </a:buClr>
              <a:buSzPts val="1000"/>
              <a:buFont typeface="Questrial"/>
              <a:buChar char="●"/>
              <a:defRPr sz="1000">
                <a:solidFill>
                  <a:srgbClr val="005375"/>
                </a:solidFill>
                <a:latin typeface="Questrial"/>
                <a:ea typeface="Questrial"/>
                <a:cs typeface="Questrial"/>
                <a:sym typeface="Questrial"/>
              </a:defRPr>
            </a:lvl7pPr>
            <a:lvl8pPr indent="-292100" lvl="7" marL="3657600" rtl="0">
              <a:lnSpc>
                <a:spcPct val="115000"/>
              </a:lnSpc>
              <a:spcBef>
                <a:spcPts val="1600"/>
              </a:spcBef>
              <a:spcAft>
                <a:spcPts val="0"/>
              </a:spcAft>
              <a:buClr>
                <a:srgbClr val="005375"/>
              </a:buClr>
              <a:buSzPts val="1000"/>
              <a:buFont typeface="Questrial"/>
              <a:buChar char="○"/>
              <a:defRPr sz="1000">
                <a:solidFill>
                  <a:srgbClr val="005375"/>
                </a:solidFill>
                <a:latin typeface="Questrial"/>
                <a:ea typeface="Questrial"/>
                <a:cs typeface="Questrial"/>
                <a:sym typeface="Questrial"/>
              </a:defRPr>
            </a:lvl8pPr>
            <a:lvl9pPr indent="-292100" lvl="8" marL="4114800" rtl="0">
              <a:lnSpc>
                <a:spcPct val="115000"/>
              </a:lnSpc>
              <a:spcBef>
                <a:spcPts val="1600"/>
              </a:spcBef>
              <a:spcAft>
                <a:spcPts val="1600"/>
              </a:spcAft>
              <a:buClr>
                <a:srgbClr val="005375"/>
              </a:buClr>
              <a:buSzPts val="1000"/>
              <a:buFont typeface="Questrial"/>
              <a:buChar char="■"/>
              <a:defRPr sz="1000">
                <a:solidFill>
                  <a:srgbClr val="005375"/>
                </a:solidFill>
                <a:latin typeface="Questrial"/>
                <a:ea typeface="Questrial"/>
                <a:cs typeface="Questrial"/>
                <a:sym typeface="Questrial"/>
              </a:defRPr>
            </a:lvl9pPr>
          </a:lstStyle>
          <a:p/>
        </p:txBody>
      </p:sp>
      <p:sp>
        <p:nvSpPr>
          <p:cNvPr id="144" name="Google Shape;144;p23"/>
          <p:cNvSpPr txBox="1"/>
          <p:nvPr>
            <p:ph idx="2" type="body"/>
          </p:nvPr>
        </p:nvSpPr>
        <p:spPr>
          <a:xfrm>
            <a:off x="4718451" y="1282650"/>
            <a:ext cx="3730500" cy="2499900"/>
          </a:xfrm>
          <a:prstGeom prst="rect">
            <a:avLst/>
          </a:prstGeom>
        </p:spPr>
        <p:txBody>
          <a:bodyPr anchorCtr="0" anchor="t" bIns="91425" lIns="91425" spcFirstLastPara="1" rIns="91425" wrap="square" tIns="91425">
            <a:noAutofit/>
          </a:bodyPr>
          <a:lstStyle>
            <a:lvl1pPr indent="-292100" lvl="0" marL="457200" rtl="0">
              <a:lnSpc>
                <a:spcPct val="115000"/>
              </a:lnSpc>
              <a:spcBef>
                <a:spcPts val="0"/>
              </a:spcBef>
              <a:spcAft>
                <a:spcPts val="0"/>
              </a:spcAft>
              <a:buClr>
                <a:srgbClr val="005375"/>
              </a:buClr>
              <a:buSzPts val="1000"/>
              <a:buFont typeface="Questrial"/>
              <a:buChar char="●"/>
              <a:defRPr sz="1000">
                <a:solidFill>
                  <a:srgbClr val="005375"/>
                </a:solidFill>
                <a:latin typeface="Questrial"/>
                <a:ea typeface="Questrial"/>
                <a:cs typeface="Questrial"/>
                <a:sym typeface="Questrial"/>
              </a:defRPr>
            </a:lvl1pPr>
            <a:lvl2pPr indent="-292100" lvl="1" marL="914400" rtl="0">
              <a:lnSpc>
                <a:spcPct val="115000"/>
              </a:lnSpc>
              <a:spcBef>
                <a:spcPts val="1600"/>
              </a:spcBef>
              <a:spcAft>
                <a:spcPts val="0"/>
              </a:spcAft>
              <a:buClr>
                <a:srgbClr val="005375"/>
              </a:buClr>
              <a:buSzPts val="1000"/>
              <a:buFont typeface="Questrial"/>
              <a:buChar char="○"/>
              <a:defRPr sz="1000">
                <a:solidFill>
                  <a:srgbClr val="005375"/>
                </a:solidFill>
                <a:latin typeface="Questrial"/>
                <a:ea typeface="Questrial"/>
                <a:cs typeface="Questrial"/>
                <a:sym typeface="Questrial"/>
              </a:defRPr>
            </a:lvl2pPr>
            <a:lvl3pPr indent="-292100" lvl="2" marL="1371600" rtl="0">
              <a:lnSpc>
                <a:spcPct val="115000"/>
              </a:lnSpc>
              <a:spcBef>
                <a:spcPts val="1600"/>
              </a:spcBef>
              <a:spcAft>
                <a:spcPts val="0"/>
              </a:spcAft>
              <a:buClr>
                <a:srgbClr val="005375"/>
              </a:buClr>
              <a:buSzPts val="1000"/>
              <a:buFont typeface="Questrial"/>
              <a:buChar char="■"/>
              <a:defRPr sz="1000">
                <a:solidFill>
                  <a:srgbClr val="005375"/>
                </a:solidFill>
                <a:latin typeface="Questrial"/>
                <a:ea typeface="Questrial"/>
                <a:cs typeface="Questrial"/>
                <a:sym typeface="Questrial"/>
              </a:defRPr>
            </a:lvl3pPr>
            <a:lvl4pPr indent="-292100" lvl="3" marL="1828800" rtl="0">
              <a:lnSpc>
                <a:spcPct val="115000"/>
              </a:lnSpc>
              <a:spcBef>
                <a:spcPts val="1600"/>
              </a:spcBef>
              <a:spcAft>
                <a:spcPts val="0"/>
              </a:spcAft>
              <a:buClr>
                <a:srgbClr val="005375"/>
              </a:buClr>
              <a:buSzPts val="1000"/>
              <a:buFont typeface="Questrial"/>
              <a:buChar char="●"/>
              <a:defRPr sz="1000">
                <a:solidFill>
                  <a:srgbClr val="005375"/>
                </a:solidFill>
                <a:latin typeface="Questrial"/>
                <a:ea typeface="Questrial"/>
                <a:cs typeface="Questrial"/>
                <a:sym typeface="Questrial"/>
              </a:defRPr>
            </a:lvl4pPr>
            <a:lvl5pPr indent="-292100" lvl="4" marL="2286000" rtl="0">
              <a:lnSpc>
                <a:spcPct val="115000"/>
              </a:lnSpc>
              <a:spcBef>
                <a:spcPts val="1600"/>
              </a:spcBef>
              <a:spcAft>
                <a:spcPts val="0"/>
              </a:spcAft>
              <a:buClr>
                <a:srgbClr val="005375"/>
              </a:buClr>
              <a:buSzPts val="1000"/>
              <a:buFont typeface="Questrial"/>
              <a:buChar char="○"/>
              <a:defRPr sz="1000">
                <a:solidFill>
                  <a:srgbClr val="005375"/>
                </a:solidFill>
                <a:latin typeface="Questrial"/>
                <a:ea typeface="Questrial"/>
                <a:cs typeface="Questrial"/>
                <a:sym typeface="Questrial"/>
              </a:defRPr>
            </a:lvl5pPr>
            <a:lvl6pPr indent="-292100" lvl="5" marL="2743200" rtl="0">
              <a:lnSpc>
                <a:spcPct val="115000"/>
              </a:lnSpc>
              <a:spcBef>
                <a:spcPts val="1600"/>
              </a:spcBef>
              <a:spcAft>
                <a:spcPts val="0"/>
              </a:spcAft>
              <a:buClr>
                <a:srgbClr val="005375"/>
              </a:buClr>
              <a:buSzPts val="1000"/>
              <a:buFont typeface="Questrial"/>
              <a:buChar char="■"/>
              <a:defRPr sz="1000">
                <a:solidFill>
                  <a:srgbClr val="005375"/>
                </a:solidFill>
                <a:latin typeface="Questrial"/>
                <a:ea typeface="Questrial"/>
                <a:cs typeface="Questrial"/>
                <a:sym typeface="Questrial"/>
              </a:defRPr>
            </a:lvl6pPr>
            <a:lvl7pPr indent="-292100" lvl="6" marL="3200400" rtl="0">
              <a:lnSpc>
                <a:spcPct val="115000"/>
              </a:lnSpc>
              <a:spcBef>
                <a:spcPts val="1600"/>
              </a:spcBef>
              <a:spcAft>
                <a:spcPts val="0"/>
              </a:spcAft>
              <a:buClr>
                <a:srgbClr val="005375"/>
              </a:buClr>
              <a:buSzPts val="1000"/>
              <a:buFont typeface="Questrial"/>
              <a:buChar char="●"/>
              <a:defRPr sz="1000">
                <a:solidFill>
                  <a:srgbClr val="005375"/>
                </a:solidFill>
                <a:latin typeface="Questrial"/>
                <a:ea typeface="Questrial"/>
                <a:cs typeface="Questrial"/>
                <a:sym typeface="Questrial"/>
              </a:defRPr>
            </a:lvl7pPr>
            <a:lvl8pPr indent="-292100" lvl="7" marL="3657600" rtl="0">
              <a:lnSpc>
                <a:spcPct val="115000"/>
              </a:lnSpc>
              <a:spcBef>
                <a:spcPts val="1600"/>
              </a:spcBef>
              <a:spcAft>
                <a:spcPts val="0"/>
              </a:spcAft>
              <a:buClr>
                <a:srgbClr val="005375"/>
              </a:buClr>
              <a:buSzPts val="1000"/>
              <a:buFont typeface="Questrial"/>
              <a:buChar char="○"/>
              <a:defRPr sz="1000">
                <a:solidFill>
                  <a:srgbClr val="005375"/>
                </a:solidFill>
                <a:latin typeface="Questrial"/>
                <a:ea typeface="Questrial"/>
                <a:cs typeface="Questrial"/>
                <a:sym typeface="Questrial"/>
              </a:defRPr>
            </a:lvl8pPr>
            <a:lvl9pPr indent="-292100" lvl="8" marL="4114800" rtl="0">
              <a:lnSpc>
                <a:spcPct val="115000"/>
              </a:lnSpc>
              <a:spcBef>
                <a:spcPts val="1600"/>
              </a:spcBef>
              <a:spcAft>
                <a:spcPts val="1600"/>
              </a:spcAft>
              <a:buClr>
                <a:srgbClr val="005375"/>
              </a:buClr>
              <a:buSzPts val="1000"/>
              <a:buFont typeface="Questrial"/>
              <a:buChar char="■"/>
              <a:defRPr sz="1000">
                <a:solidFill>
                  <a:srgbClr val="005375"/>
                </a:solidFill>
                <a:latin typeface="Questrial"/>
                <a:ea typeface="Questrial"/>
                <a:cs typeface="Questrial"/>
                <a:sym typeface="Questrial"/>
              </a:defRPr>
            </a:lvl9pPr>
          </a:lstStyle>
          <a:p/>
        </p:txBody>
      </p:sp>
      <p:sp>
        <p:nvSpPr>
          <p:cNvPr id="145" name="Google Shape;145;p23"/>
          <p:cNvSpPr/>
          <p:nvPr/>
        </p:nvSpPr>
        <p:spPr>
          <a:xfrm>
            <a:off x="8908500" y="0"/>
            <a:ext cx="235500" cy="2970300"/>
          </a:xfrm>
          <a:prstGeom prst="rect">
            <a:avLst/>
          </a:pr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3"/>
          <p:cNvSpPr/>
          <p:nvPr/>
        </p:nvSpPr>
        <p:spPr>
          <a:xfrm>
            <a:off x="8908500" y="3275475"/>
            <a:ext cx="235500" cy="314400"/>
          </a:xfrm>
          <a:prstGeom prst="rect">
            <a:avLst/>
          </a:pr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extLst>
    <p:ext uri="{DCECCB84-F9BA-43D5-87BE-67443E8EF086}">
      <p15:sldGuideLst>
        <p15:guide id="1" pos="454">
          <p15:clr>
            <a:srgbClr val="FA7B17"/>
          </p15:clr>
        </p15:guide>
        <p15:guide id="2" orient="horz" pos="454">
          <p15:clr>
            <a:srgbClr val="FA7B17"/>
          </p15:clr>
        </p15:guide>
      </p15:sldGuideLst>
    </p:ext>
  </p:extLst>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47" name="Shape 147"/>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51" name="Shape 151"/>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24" Type="http://schemas.openxmlformats.org/officeDocument/2006/relationships/theme" Target="../theme/theme2.xml"/><Relationship Id="rId12" Type="http://schemas.openxmlformats.org/officeDocument/2006/relationships/slideLayout" Target="../slideLayouts/slideLayout12.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005375"/>
              </a:buClr>
              <a:buSzPts val="3600"/>
              <a:buFont typeface="Squada One"/>
              <a:buNone/>
              <a:defRPr sz="3600">
                <a:solidFill>
                  <a:srgbClr val="005375"/>
                </a:solidFill>
                <a:latin typeface="Squada One"/>
                <a:ea typeface="Squada One"/>
                <a:cs typeface="Squada One"/>
                <a:sym typeface="Squada One"/>
              </a:defRPr>
            </a:lvl1pPr>
            <a:lvl2pPr lvl="1">
              <a:spcBef>
                <a:spcPts val="0"/>
              </a:spcBef>
              <a:spcAft>
                <a:spcPts val="0"/>
              </a:spcAft>
              <a:buClr>
                <a:srgbClr val="005375"/>
              </a:buClr>
              <a:buSzPts val="3000"/>
              <a:buNone/>
              <a:defRPr sz="3000">
                <a:solidFill>
                  <a:srgbClr val="005375"/>
                </a:solidFill>
              </a:defRPr>
            </a:lvl2pPr>
            <a:lvl3pPr lvl="2">
              <a:spcBef>
                <a:spcPts val="0"/>
              </a:spcBef>
              <a:spcAft>
                <a:spcPts val="0"/>
              </a:spcAft>
              <a:buClr>
                <a:srgbClr val="005375"/>
              </a:buClr>
              <a:buSzPts val="3000"/>
              <a:buNone/>
              <a:defRPr sz="3000">
                <a:solidFill>
                  <a:srgbClr val="005375"/>
                </a:solidFill>
              </a:defRPr>
            </a:lvl3pPr>
            <a:lvl4pPr lvl="3">
              <a:spcBef>
                <a:spcPts val="0"/>
              </a:spcBef>
              <a:spcAft>
                <a:spcPts val="0"/>
              </a:spcAft>
              <a:buClr>
                <a:srgbClr val="005375"/>
              </a:buClr>
              <a:buSzPts val="3000"/>
              <a:buNone/>
              <a:defRPr sz="3000">
                <a:solidFill>
                  <a:srgbClr val="005375"/>
                </a:solidFill>
              </a:defRPr>
            </a:lvl4pPr>
            <a:lvl5pPr lvl="4">
              <a:spcBef>
                <a:spcPts val="0"/>
              </a:spcBef>
              <a:spcAft>
                <a:spcPts val="0"/>
              </a:spcAft>
              <a:buClr>
                <a:srgbClr val="005375"/>
              </a:buClr>
              <a:buSzPts val="3000"/>
              <a:buNone/>
              <a:defRPr sz="3000">
                <a:solidFill>
                  <a:srgbClr val="005375"/>
                </a:solidFill>
              </a:defRPr>
            </a:lvl5pPr>
            <a:lvl6pPr lvl="5">
              <a:spcBef>
                <a:spcPts val="0"/>
              </a:spcBef>
              <a:spcAft>
                <a:spcPts val="0"/>
              </a:spcAft>
              <a:buClr>
                <a:srgbClr val="005375"/>
              </a:buClr>
              <a:buSzPts val="3000"/>
              <a:buNone/>
              <a:defRPr sz="3000">
                <a:solidFill>
                  <a:srgbClr val="005375"/>
                </a:solidFill>
              </a:defRPr>
            </a:lvl6pPr>
            <a:lvl7pPr lvl="6">
              <a:spcBef>
                <a:spcPts val="0"/>
              </a:spcBef>
              <a:spcAft>
                <a:spcPts val="0"/>
              </a:spcAft>
              <a:buClr>
                <a:srgbClr val="005375"/>
              </a:buClr>
              <a:buSzPts val="3000"/>
              <a:buNone/>
              <a:defRPr sz="3000">
                <a:solidFill>
                  <a:srgbClr val="005375"/>
                </a:solidFill>
              </a:defRPr>
            </a:lvl7pPr>
            <a:lvl8pPr lvl="7">
              <a:spcBef>
                <a:spcPts val="0"/>
              </a:spcBef>
              <a:spcAft>
                <a:spcPts val="0"/>
              </a:spcAft>
              <a:buClr>
                <a:srgbClr val="005375"/>
              </a:buClr>
              <a:buSzPts val="3000"/>
              <a:buNone/>
              <a:defRPr sz="3000">
                <a:solidFill>
                  <a:srgbClr val="005375"/>
                </a:solidFill>
              </a:defRPr>
            </a:lvl8pPr>
            <a:lvl9pPr lvl="8">
              <a:spcBef>
                <a:spcPts val="0"/>
              </a:spcBef>
              <a:spcAft>
                <a:spcPts val="0"/>
              </a:spcAft>
              <a:buClr>
                <a:srgbClr val="005375"/>
              </a:buClr>
              <a:buSzPts val="3000"/>
              <a:buNone/>
              <a:defRPr sz="3000">
                <a:solidFill>
                  <a:srgbClr val="005375"/>
                </a:solidFill>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rgbClr val="005375"/>
              </a:buClr>
              <a:buSzPts val="1200"/>
              <a:buFont typeface="Questrial"/>
              <a:buChar char="●"/>
              <a:defRPr sz="1200">
                <a:solidFill>
                  <a:srgbClr val="005375"/>
                </a:solidFill>
                <a:latin typeface="Questrial"/>
                <a:ea typeface="Questrial"/>
                <a:cs typeface="Questrial"/>
                <a:sym typeface="Questrial"/>
              </a:defRPr>
            </a:lvl1pPr>
            <a:lvl2pPr indent="-304800" lvl="1" marL="914400" rtl="0">
              <a:lnSpc>
                <a:spcPct val="115000"/>
              </a:lnSpc>
              <a:spcBef>
                <a:spcPts val="1600"/>
              </a:spcBef>
              <a:spcAft>
                <a:spcPts val="0"/>
              </a:spcAft>
              <a:buClr>
                <a:srgbClr val="005375"/>
              </a:buClr>
              <a:buSzPts val="1200"/>
              <a:buFont typeface="Questrial"/>
              <a:buChar char="○"/>
              <a:defRPr sz="1200">
                <a:solidFill>
                  <a:srgbClr val="005375"/>
                </a:solidFill>
                <a:latin typeface="Questrial"/>
                <a:ea typeface="Questrial"/>
                <a:cs typeface="Questrial"/>
                <a:sym typeface="Questrial"/>
              </a:defRPr>
            </a:lvl2pPr>
            <a:lvl3pPr indent="-304800" lvl="2" marL="1371600" rtl="0">
              <a:lnSpc>
                <a:spcPct val="115000"/>
              </a:lnSpc>
              <a:spcBef>
                <a:spcPts val="1600"/>
              </a:spcBef>
              <a:spcAft>
                <a:spcPts val="0"/>
              </a:spcAft>
              <a:buClr>
                <a:srgbClr val="005375"/>
              </a:buClr>
              <a:buSzPts val="1200"/>
              <a:buFont typeface="Questrial"/>
              <a:buChar char="■"/>
              <a:defRPr sz="1200">
                <a:solidFill>
                  <a:srgbClr val="005375"/>
                </a:solidFill>
                <a:latin typeface="Questrial"/>
                <a:ea typeface="Questrial"/>
                <a:cs typeface="Questrial"/>
                <a:sym typeface="Questrial"/>
              </a:defRPr>
            </a:lvl3pPr>
            <a:lvl4pPr indent="-304800" lvl="3" marL="1828800" rtl="0">
              <a:lnSpc>
                <a:spcPct val="115000"/>
              </a:lnSpc>
              <a:spcBef>
                <a:spcPts val="1600"/>
              </a:spcBef>
              <a:spcAft>
                <a:spcPts val="0"/>
              </a:spcAft>
              <a:buClr>
                <a:srgbClr val="005375"/>
              </a:buClr>
              <a:buSzPts val="1200"/>
              <a:buFont typeface="Questrial"/>
              <a:buChar char="●"/>
              <a:defRPr sz="1200">
                <a:solidFill>
                  <a:srgbClr val="005375"/>
                </a:solidFill>
                <a:latin typeface="Questrial"/>
                <a:ea typeface="Questrial"/>
                <a:cs typeface="Questrial"/>
                <a:sym typeface="Questrial"/>
              </a:defRPr>
            </a:lvl4pPr>
            <a:lvl5pPr indent="-304800" lvl="4" marL="2286000" rtl="0">
              <a:lnSpc>
                <a:spcPct val="115000"/>
              </a:lnSpc>
              <a:spcBef>
                <a:spcPts val="1600"/>
              </a:spcBef>
              <a:spcAft>
                <a:spcPts val="0"/>
              </a:spcAft>
              <a:buClr>
                <a:srgbClr val="005375"/>
              </a:buClr>
              <a:buSzPts val="1200"/>
              <a:buFont typeface="Questrial"/>
              <a:buChar char="○"/>
              <a:defRPr sz="1200">
                <a:solidFill>
                  <a:srgbClr val="005375"/>
                </a:solidFill>
                <a:latin typeface="Questrial"/>
                <a:ea typeface="Questrial"/>
                <a:cs typeface="Questrial"/>
                <a:sym typeface="Questrial"/>
              </a:defRPr>
            </a:lvl5pPr>
            <a:lvl6pPr indent="-304800" lvl="5" marL="2743200" rtl="0">
              <a:lnSpc>
                <a:spcPct val="115000"/>
              </a:lnSpc>
              <a:spcBef>
                <a:spcPts val="1600"/>
              </a:spcBef>
              <a:spcAft>
                <a:spcPts val="0"/>
              </a:spcAft>
              <a:buClr>
                <a:srgbClr val="005375"/>
              </a:buClr>
              <a:buSzPts val="1200"/>
              <a:buFont typeface="Questrial"/>
              <a:buChar char="■"/>
              <a:defRPr sz="1200">
                <a:solidFill>
                  <a:srgbClr val="005375"/>
                </a:solidFill>
                <a:latin typeface="Questrial"/>
                <a:ea typeface="Questrial"/>
                <a:cs typeface="Questrial"/>
                <a:sym typeface="Questrial"/>
              </a:defRPr>
            </a:lvl6pPr>
            <a:lvl7pPr indent="-304800" lvl="6" marL="3200400" rtl="0">
              <a:lnSpc>
                <a:spcPct val="115000"/>
              </a:lnSpc>
              <a:spcBef>
                <a:spcPts val="1600"/>
              </a:spcBef>
              <a:spcAft>
                <a:spcPts val="0"/>
              </a:spcAft>
              <a:buClr>
                <a:srgbClr val="005375"/>
              </a:buClr>
              <a:buSzPts val="1200"/>
              <a:buFont typeface="Questrial"/>
              <a:buChar char="●"/>
              <a:defRPr sz="1200">
                <a:solidFill>
                  <a:srgbClr val="005375"/>
                </a:solidFill>
                <a:latin typeface="Questrial"/>
                <a:ea typeface="Questrial"/>
                <a:cs typeface="Questrial"/>
                <a:sym typeface="Questrial"/>
              </a:defRPr>
            </a:lvl7pPr>
            <a:lvl8pPr indent="-304800" lvl="7" marL="3657600" rtl="0">
              <a:lnSpc>
                <a:spcPct val="115000"/>
              </a:lnSpc>
              <a:spcBef>
                <a:spcPts val="1600"/>
              </a:spcBef>
              <a:spcAft>
                <a:spcPts val="0"/>
              </a:spcAft>
              <a:buClr>
                <a:srgbClr val="005375"/>
              </a:buClr>
              <a:buSzPts val="1200"/>
              <a:buFont typeface="Questrial"/>
              <a:buChar char="○"/>
              <a:defRPr sz="1200">
                <a:solidFill>
                  <a:srgbClr val="005375"/>
                </a:solidFill>
                <a:latin typeface="Questrial"/>
                <a:ea typeface="Questrial"/>
                <a:cs typeface="Questrial"/>
                <a:sym typeface="Questrial"/>
              </a:defRPr>
            </a:lvl8pPr>
            <a:lvl9pPr indent="-304800" lvl="8" marL="4114800" rtl="0">
              <a:lnSpc>
                <a:spcPct val="115000"/>
              </a:lnSpc>
              <a:spcBef>
                <a:spcPts val="1600"/>
              </a:spcBef>
              <a:spcAft>
                <a:spcPts val="1600"/>
              </a:spcAft>
              <a:buClr>
                <a:srgbClr val="005375"/>
              </a:buClr>
              <a:buSzPts val="1200"/>
              <a:buFont typeface="Questrial"/>
              <a:buChar char="■"/>
              <a:defRPr sz="1200">
                <a:solidFill>
                  <a:srgbClr val="005375"/>
                </a:solidFill>
                <a:latin typeface="Questrial"/>
                <a:ea typeface="Questrial"/>
                <a:cs typeface="Questrial"/>
                <a:sym typeface="Questrial"/>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48" name="Shape 148"/>
        <p:cNvGrpSpPr/>
        <p:nvPr/>
      </p:nvGrpSpPr>
      <p:grpSpPr>
        <a:xfrm>
          <a:off x="0" y="0"/>
          <a:ext cx="0" cy="0"/>
          <a:chOff x="0" y="0"/>
          <a:chExt cx="0" cy="0"/>
        </a:xfrm>
      </p:grpSpPr>
      <p:sp>
        <p:nvSpPr>
          <p:cNvPr id="149" name="Google Shape;149;p2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50" name="Google Shape;150;p2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1"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6.jp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hyperlink" Target="http://bit.ly/30B07Gq" TargetMode="External"/><Relationship Id="rId4" Type="http://schemas.openxmlformats.org/officeDocument/2006/relationships/hyperlink" Target="http://bit.ly/33VAFh3" TargetMode="External"/><Relationship Id="rId5" Type="http://schemas.openxmlformats.org/officeDocument/2006/relationships/slide" Target="/ppt/slides/slide26.xml"/><Relationship Id="rId6" Type="http://schemas.openxmlformats.org/officeDocument/2006/relationships/slide" Target="/ppt/slides/slide25.xml"/><Relationship Id="rId7" Type="http://schemas.openxmlformats.org/officeDocument/2006/relationships/slide" Target="/ppt/slides/slide2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 Id="rId3" Type="http://schemas.openxmlformats.org/officeDocument/2006/relationships/image" Target="../media/image3.jp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 Id="rId3" Type="http://schemas.openxmlformats.org/officeDocument/2006/relationships/image" Target="../media/image2.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hyperlink" Target="https://docs.google.com/spreadsheets/d/1YsY17aw6GMTNeawjp8qACmFmcadDFW1oZyAxm9bhJ-g/copy" TargetMode="External"/><Relationship Id="rId4" Type="http://schemas.openxmlformats.org/officeDocument/2006/relationships/image" Target="../media/image1.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 Id="rId3" Type="http://schemas.openxmlformats.org/officeDocument/2006/relationships/image" Target="../media/image5.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0.xml"/><Relationship Id="rId3" Type="http://schemas.openxmlformats.org/officeDocument/2006/relationships/image" Target="../media/image8.jp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2.xml"/><Relationship Id="rId3" Type="http://schemas.openxmlformats.org/officeDocument/2006/relationships/image" Target="../media/image10.png"/><Relationship Id="rId4" Type="http://schemas.openxmlformats.org/officeDocument/2006/relationships/image" Target="../media/image11.png"/><Relationship Id="rId5" Type="http://schemas.openxmlformats.org/officeDocument/2006/relationships/image" Target="../media/image9.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5.xml"/><Relationship Id="rId3" Type="http://schemas.openxmlformats.org/officeDocument/2006/relationships/image" Target="../media/image4.jpg"/></Relationships>
</file>

<file path=ppt/slides/_rels/slide26.xml.rels><?xml version="1.0" encoding="UTF-8" standalone="yes"?><Relationships xmlns="http://schemas.openxmlformats.org/package/2006/relationships"><Relationship Id="rId20" Type="http://schemas.openxmlformats.org/officeDocument/2006/relationships/hyperlink" Target="https://www.freepik.com/free-photo/amateur-football-teamwork-concept_2347851.htm" TargetMode="External"/><Relationship Id="rId11" Type="http://schemas.openxmlformats.org/officeDocument/2006/relationships/hyperlink" Target="https://www.freepik.com/free-photo/amateur-football-concept-with-man-training_2347876.htm/?utm_source=slidesgo_template&amp;utm_medium=referral-link&amp;utm_campaign=sg_resources&amp;utm_content=freepik" TargetMode="External"/><Relationship Id="rId10" Type="http://schemas.openxmlformats.org/officeDocument/2006/relationships/hyperlink" Target="https://www.freepik.com/free-photo/amateur-football-concept-with-goalkeeper_2347848.htm/?utm_source=slidesgo_template&amp;utm_medium=referral-link&amp;utm_campaign=sg_resources&amp;utm_content=freepik" TargetMode="External"/><Relationship Id="rId21" Type="http://schemas.openxmlformats.org/officeDocument/2006/relationships/hyperlink" Target="https://www.freepik.com/free-photo/amateur-football-teamwork-concept_2347851.htm/?utm_source=slidesgo_template&amp;utm_medium=referral-link&amp;utm_campaign=sg_resources&amp;utm_content=freepik" TargetMode="External"/><Relationship Id="rId13" Type="http://schemas.openxmlformats.org/officeDocument/2006/relationships/hyperlink" Target="https://www.freepik.com/free-photo/amateur-football-concept-with-goalkeeper_2347844.htm" TargetMode="External"/><Relationship Id="rId12" Type="http://schemas.openxmlformats.org/officeDocument/2006/relationships/hyperlink" Target="https://www.freepik.com/free-photo/football-player-shooting_2359521.htm/?utm_source=slidesgo_template&amp;utm_medium=referral-link&amp;utm_campaign=sg_resources&amp;utm_content=freepik" TargetMode="External"/><Relationship Id="rId1" Type="http://schemas.openxmlformats.org/officeDocument/2006/relationships/slideLayout" Target="../slideLayouts/slideLayout22.xml"/><Relationship Id="rId2" Type="http://schemas.openxmlformats.org/officeDocument/2006/relationships/notesSlide" Target="../notesSlides/notesSlide26.xml"/><Relationship Id="rId3" Type="http://schemas.openxmlformats.org/officeDocument/2006/relationships/hyperlink" Target="https://www.freepik.com/free-photo/amateur-football-concept_2347859.htm" TargetMode="External"/><Relationship Id="rId4" Type="http://schemas.openxmlformats.org/officeDocument/2006/relationships/hyperlink" Target="https://www.freepik.com/free-photo/amateur-football-concept_2347859.htm/?utm_source=slidesgo_template&amp;utm_medium=referral-link&amp;utm_campaign=sg_resources&amp;utm_content=freepik" TargetMode="External"/><Relationship Id="rId9" Type="http://schemas.openxmlformats.org/officeDocument/2006/relationships/hyperlink" Target="https://www.freepik.com/free-photo/amateur-football-concept-with-goalkeeper_2347848.htm" TargetMode="External"/><Relationship Id="rId15" Type="http://schemas.openxmlformats.org/officeDocument/2006/relationships/hyperlink" Target="https://www.freepik.com/free-photo/amateur-football-concept-with-match-scene_2347830.htm" TargetMode="External"/><Relationship Id="rId14" Type="http://schemas.openxmlformats.org/officeDocument/2006/relationships/hyperlink" Target="https://www.freepik.com/free-photo/amateur-football-concept-with-goalkeeper_2347844.htm/?utm_source=slidesgo_template&amp;utm_medium=referral-link&amp;utm_campaign=sg_resources&amp;utm_content=freepik" TargetMode="External"/><Relationship Id="rId17" Type="http://schemas.openxmlformats.org/officeDocument/2006/relationships/hyperlink" Target="https://www.freepik.com/free-photo/football-player-balancing-ball-head_2359524.htm/?utm_source=slidesgo_template&amp;utm_medium=referral-link&amp;utm_campaign=sg_resources&amp;utm_content=freepik" TargetMode="External"/><Relationship Id="rId16" Type="http://schemas.openxmlformats.org/officeDocument/2006/relationships/hyperlink" Target="https://www.freepik.com/free-photo/amateur-football-concept-with-match-scene_2347830.htm/?utm_source=slidesgo_template&amp;utm_medium=referral-link&amp;utm_campaign=sg_resources&amp;utm_content=freepik" TargetMode="External"/><Relationship Id="rId5" Type="http://schemas.openxmlformats.org/officeDocument/2006/relationships/hyperlink" Target="https://www.freepik.com/free-photo/amateur-football-concept_2347846.htm" TargetMode="External"/><Relationship Id="rId19" Type="http://schemas.openxmlformats.org/officeDocument/2006/relationships/hyperlink" Target="https://www.freepik.com/free-photo/football-player-juggling-ball_2359527.htm/?utm_source=slidesgo_template&amp;utm_medium=referral-link&amp;utm_campaign=sg_resources&amp;utm_content=freepik" TargetMode="External"/><Relationship Id="rId6" Type="http://schemas.openxmlformats.org/officeDocument/2006/relationships/hyperlink" Target="https://www.freepik.com/free-photo/amateur-football-concept_2347846.htm/?utm_source=slidesgo_template&amp;utm_medium=referral-link&amp;utm_campaign=sg_resources&amp;utm_content=freepik" TargetMode="External"/><Relationship Id="rId18" Type="http://schemas.openxmlformats.org/officeDocument/2006/relationships/hyperlink" Target="https://www.freepik.com/free-photo/football-player-juggling-ball_2359527.htm" TargetMode="External"/><Relationship Id="rId7" Type="http://schemas.openxmlformats.org/officeDocument/2006/relationships/hyperlink" Target="https://www.freepik.com/free-photo/amateur-football-concept-with-goalkeeper_2347847.htm" TargetMode="External"/><Relationship Id="rId8" Type="http://schemas.openxmlformats.org/officeDocument/2006/relationships/hyperlink" Target="https://www.freepik.com/free-photo/amateur-football-concept-with-goalkeeper_2347847.htm/?utm_source=slidesgo_template&amp;utm_medium=referral-link&amp;utm_campaign=sg_resources&amp;utm_content=freepik" TargetMode="External"/></Relationships>
</file>

<file path=ppt/slides/_rels/slide27.xml.rels><?xml version="1.0" encoding="UTF-8" standalone="yes"?><Relationships xmlns="http://schemas.openxmlformats.org/package/2006/relationships"><Relationship Id="rId20" Type="http://schemas.openxmlformats.org/officeDocument/2006/relationships/hyperlink" Target="https://www.flaticon.com/packs/soccer-4/?utm_source=slidesgo_template&amp;utm_medium=referral-link&amp;utm_campaign=sg_resources&amp;utm_content=flaticon" TargetMode="External"/><Relationship Id="rId11" Type="http://schemas.openxmlformats.org/officeDocument/2006/relationships/hyperlink" Target="https://www.freepik.com/free-photo/amateur-football-concept_2347855.htm" TargetMode="External"/><Relationship Id="rId10" Type="http://schemas.openxmlformats.org/officeDocument/2006/relationships/hyperlink" Target="https://www.freepik.com/free-photo/young-black-man-with-soccer-ball_5028253.htm/?utm_source=slidesgo_template&amp;utm_medium=referral-link&amp;utm_campaign=sg_resources&amp;utm_content=freepik" TargetMode="External"/><Relationship Id="rId13" Type="http://schemas.openxmlformats.org/officeDocument/2006/relationships/hyperlink" Target="https://www.freepik.com/free-photo/amateur-football-concept-with-goalkeeper_2347861.htm/?utm_source=slidesgo_template&amp;utm_medium=referral-link&amp;utm_campaign=sg_resources&amp;utm_content=freepik" TargetMode="External"/><Relationship Id="rId12" Type="http://schemas.openxmlformats.org/officeDocument/2006/relationships/hyperlink" Target="https://www.freepik.com/free-photo/amateur-football-concept_2347855.htm/?utm_source=slidesgo_template&amp;utm_medium=referral-link&amp;utm_campaign=sg_resources&amp;utm_content=freepik" TargetMode="External"/><Relationship Id="rId1" Type="http://schemas.openxmlformats.org/officeDocument/2006/relationships/slideLayout" Target="../slideLayouts/slideLayout22.xml"/><Relationship Id="rId2" Type="http://schemas.openxmlformats.org/officeDocument/2006/relationships/notesSlide" Target="../notesSlides/notesSlide27.xml"/><Relationship Id="rId3" Type="http://schemas.openxmlformats.org/officeDocument/2006/relationships/hyperlink" Target="https://www.freepik.com/free-photo/young-sportsman-shooting-soccer-ball_2273412.htm/?utm_source=slidesgo_template&amp;utm_medium=referral-link&amp;utm_campaign=sg_resources&amp;utm_content=freepik" TargetMode="External"/><Relationship Id="rId4" Type="http://schemas.openxmlformats.org/officeDocument/2006/relationships/hyperlink" Target="https://www.freepik.com/free-photo/soccer-players-near-ball_2273456.htm" TargetMode="External"/><Relationship Id="rId9" Type="http://schemas.openxmlformats.org/officeDocument/2006/relationships/hyperlink" Target="https://www.freepik.com/free-photo/football-players-shaking-hands_2179686.htm/?utm_source=slidesgo_template&amp;utm_medium=referral-link&amp;utm_campaign=sg_resources&amp;utm_content=freepik" TargetMode="External"/><Relationship Id="rId15" Type="http://schemas.openxmlformats.org/officeDocument/2006/relationships/hyperlink" Target="https://www.freepik.com/free-psd/high-angle-creative-graphic-designer-desk_5485995.htm/?utm_source=slidesgo_template&amp;utm_medium=referral-link&amp;utm_campaign=sg_resources&amp;utm_content=freepik" TargetMode="External"/><Relationship Id="rId14" Type="http://schemas.openxmlformats.org/officeDocument/2006/relationships/hyperlink" Target="https://www.freepik.com/free-psd/high-angle-creative-graphic-designer-desk_5485995.htm/?utm_source=slidesgo_template&amp;utm_medium=referral-link&amp;utm_campaign=sg_resources&amp;utm_content=freepik" TargetMode="External"/><Relationship Id="rId17" Type="http://schemas.openxmlformats.org/officeDocument/2006/relationships/hyperlink" Target="https://www.freepik.com/free-photo/crop-man-preparing-shoot-goal_2262752.htm" TargetMode="External"/><Relationship Id="rId16" Type="http://schemas.openxmlformats.org/officeDocument/2006/relationships/hyperlink" Target="https://www.freepik.com/free-psd/high-angle-creative-graphic-designer-desk_5485995.htm/?utm_source=slidesgo_template&amp;utm_medium=referral-link&amp;utm_campaign=sg_resources&amp;utm_content=freepik" TargetMode="External"/><Relationship Id="rId5" Type="http://schemas.openxmlformats.org/officeDocument/2006/relationships/hyperlink" Target="https://www.freepik.com/free-photo/soccer-players-near-ball_2273456.htm/?utm_source=slidesgo_template&amp;utm_medium=referral-link&amp;utm_campaign=sg_resources&amp;utm_content=freepik" TargetMode="External"/><Relationship Id="rId19" Type="http://schemas.openxmlformats.org/officeDocument/2006/relationships/hyperlink" Target="https://www.freepik.com/free-vector/soccer-team-badge_791434.htm/?utm_source=slidesgo_template&amp;utm_medium=referral-link&amp;utm_campaign=sg_resources&amp;utm_content=freepik" TargetMode="External"/><Relationship Id="rId6" Type="http://schemas.openxmlformats.org/officeDocument/2006/relationships/hyperlink" Target="https://www.freepik.com/free-photo/football-player-running-with-ball_2359523.htm/?utm_source=slidesgo_template&amp;utm_medium=referral-link&amp;utm_campaign=sg_resources&amp;utm_content=freepik" TargetMode="External"/><Relationship Id="rId18" Type="http://schemas.openxmlformats.org/officeDocument/2006/relationships/hyperlink" Target="https://www.freepik.com/free-photo/crop-man-preparing-shoot-goal_2262752.htm/?utm_source=slidesgo_template&amp;utm_medium=referral-link&amp;utm_campaign=sg_resources&amp;utm_content=freepik" TargetMode="External"/><Relationship Id="rId7" Type="http://schemas.openxmlformats.org/officeDocument/2006/relationships/hyperlink" Target="https://www.freepik.com/free-photo/male-sportsman-exercising-with-soccer-ball-against-cyan-wall_5043727.htm/?utm_source=slidesgo_template&amp;utm_medium=referral-link&amp;utm_campaign=sg_resources&amp;utm_content=freepik" TargetMode="External"/><Relationship Id="rId8" Type="http://schemas.openxmlformats.org/officeDocument/2006/relationships/hyperlink" Target="https://www.freepik.com/free-photo/football-players-shaking-hands_2179686.htm"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8.xml"/><Relationship Id="rId3" Type="http://schemas.openxmlformats.org/officeDocument/2006/relationships/hyperlink" Target="http://bit.ly/2PfT4lq" TargetMode="External"/><Relationship Id="rId4" Type="http://schemas.openxmlformats.org/officeDocument/2006/relationships/slide" Target="/ppt/slides/slide2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9.xml"/><Relationship Id="rId3" Type="http://schemas.openxmlformats.org/officeDocument/2006/relationships/hyperlink" Target="https://fonts.google.com/specimen/Squada+One" TargetMode="External"/><Relationship Id="rId4" Type="http://schemas.openxmlformats.org/officeDocument/2006/relationships/hyperlink" Target="https://fonts.google.com/specimen/Questrial"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6.xml"/><Relationship Id="rId3" Type="http://schemas.openxmlformats.org/officeDocument/2006/relationships/hyperlink" Target="https://chrome.google.com/webstore/detail/flaticon-for-gsuit-gslide/haekgjfnhhdkgfgmldhfokhmfkgmciba"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3.xml"/><Relationship Id="rId3" Type="http://schemas.openxmlformats.org/officeDocument/2006/relationships/hyperlink" Target="http://bit.ly/2PfT4lq" TargetMode="External"/><Relationship Id="rId4" Type="http://schemas.openxmlformats.org/officeDocument/2006/relationships/image" Target="../media/image7.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55" name="Shape 155"/>
        <p:cNvGrpSpPr/>
        <p:nvPr/>
      </p:nvGrpSpPr>
      <p:grpSpPr>
        <a:xfrm>
          <a:off x="0" y="0"/>
          <a:ext cx="0" cy="0"/>
          <a:chOff x="0" y="0"/>
          <a:chExt cx="0" cy="0"/>
        </a:xfrm>
      </p:grpSpPr>
      <p:sp>
        <p:nvSpPr>
          <p:cNvPr id="156" name="Google Shape;156;p27"/>
          <p:cNvSpPr txBox="1"/>
          <p:nvPr>
            <p:ph type="ctrTitle"/>
          </p:nvPr>
        </p:nvSpPr>
        <p:spPr>
          <a:xfrm>
            <a:off x="2005498" y="1981950"/>
            <a:ext cx="5133000" cy="205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FFFFFF"/>
                </a:solidFill>
              </a:rPr>
              <a:t>SOCCER</a:t>
            </a:r>
            <a:r>
              <a:rPr lang="en">
                <a:solidFill>
                  <a:srgbClr val="FFFFFF"/>
                </a:solidFill>
              </a:rPr>
              <a:t> CLUB BRANDING</a:t>
            </a:r>
            <a:endParaRPr>
              <a:solidFill>
                <a:srgbClr val="FFFFFF"/>
              </a:solidFill>
            </a:endParaRPr>
          </a:p>
        </p:txBody>
      </p:sp>
      <p:sp>
        <p:nvSpPr>
          <p:cNvPr id="157" name="Google Shape;157;p27"/>
          <p:cNvSpPr txBox="1"/>
          <p:nvPr>
            <p:ph idx="1" type="subTitle"/>
          </p:nvPr>
        </p:nvSpPr>
        <p:spPr>
          <a:xfrm>
            <a:off x="2005498" y="3882150"/>
            <a:ext cx="51330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Here is where your presentation begins</a:t>
            </a:r>
            <a:endParaRPr>
              <a:solidFill>
                <a:srgbClr val="FFFFFF"/>
              </a:solidFill>
            </a:endParaRPr>
          </a:p>
        </p:txBody>
      </p:sp>
      <p:grpSp>
        <p:nvGrpSpPr>
          <p:cNvPr id="158" name="Google Shape;158;p27"/>
          <p:cNvGrpSpPr/>
          <p:nvPr/>
        </p:nvGrpSpPr>
        <p:grpSpPr>
          <a:xfrm>
            <a:off x="3502986" y="993052"/>
            <a:ext cx="2138037" cy="2260996"/>
            <a:chOff x="1332450" y="238125"/>
            <a:chExt cx="4952600" cy="5237425"/>
          </a:xfrm>
        </p:grpSpPr>
        <p:sp>
          <p:nvSpPr>
            <p:cNvPr id="159" name="Google Shape;159;p27"/>
            <p:cNvSpPr/>
            <p:nvPr/>
          </p:nvSpPr>
          <p:spPr>
            <a:xfrm>
              <a:off x="2085825" y="719725"/>
              <a:ext cx="3445875" cy="4628150"/>
            </a:xfrm>
            <a:custGeom>
              <a:rect b="b" l="l" r="r" t="t"/>
              <a:pathLst>
                <a:path extrusionOk="0" h="185126" w="137835">
                  <a:moveTo>
                    <a:pt x="68878" y="0"/>
                  </a:moveTo>
                  <a:lnTo>
                    <a:pt x="0" y="34027"/>
                  </a:lnTo>
                  <a:lnTo>
                    <a:pt x="23691" y="155760"/>
                  </a:lnTo>
                  <a:lnTo>
                    <a:pt x="68955" y="185125"/>
                  </a:lnTo>
                  <a:lnTo>
                    <a:pt x="114144" y="155761"/>
                  </a:lnTo>
                  <a:lnTo>
                    <a:pt x="137835" y="34027"/>
                  </a:lnTo>
                  <a:lnTo>
                    <a:pt x="68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7"/>
            <p:cNvSpPr/>
            <p:nvPr/>
          </p:nvSpPr>
          <p:spPr>
            <a:xfrm>
              <a:off x="2272300" y="970200"/>
              <a:ext cx="3072925" cy="4127225"/>
            </a:xfrm>
            <a:custGeom>
              <a:rect b="b" l="l" r="r" t="t"/>
              <a:pathLst>
                <a:path extrusionOk="0" h="165089" w="122917">
                  <a:moveTo>
                    <a:pt x="61424" y="0"/>
                  </a:moveTo>
                  <a:lnTo>
                    <a:pt x="1" y="30344"/>
                  </a:lnTo>
                  <a:lnTo>
                    <a:pt x="21127" y="138900"/>
                  </a:lnTo>
                  <a:lnTo>
                    <a:pt x="61491" y="165088"/>
                  </a:lnTo>
                  <a:lnTo>
                    <a:pt x="101790" y="138902"/>
                  </a:lnTo>
                  <a:lnTo>
                    <a:pt x="122917" y="30345"/>
                  </a:lnTo>
                  <a:lnTo>
                    <a:pt x="61424"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7"/>
            <p:cNvSpPr/>
            <p:nvPr/>
          </p:nvSpPr>
          <p:spPr>
            <a:xfrm>
              <a:off x="1922950" y="603975"/>
              <a:ext cx="3771625" cy="4871575"/>
            </a:xfrm>
            <a:custGeom>
              <a:rect b="b" l="l" r="r" t="t"/>
              <a:pathLst>
                <a:path extrusionOk="0" h="194863" w="150865">
                  <a:moveTo>
                    <a:pt x="75393" y="7851"/>
                  </a:moveTo>
                  <a:lnTo>
                    <a:pt x="143184" y="40694"/>
                  </a:lnTo>
                  <a:lnTo>
                    <a:pt x="119894" y="158192"/>
                  </a:lnTo>
                  <a:lnTo>
                    <a:pt x="75469" y="186536"/>
                  </a:lnTo>
                  <a:lnTo>
                    <a:pt x="30970" y="158190"/>
                  </a:lnTo>
                  <a:lnTo>
                    <a:pt x="7679" y="40693"/>
                  </a:lnTo>
                  <a:lnTo>
                    <a:pt x="75393" y="7851"/>
                  </a:lnTo>
                  <a:close/>
                  <a:moveTo>
                    <a:pt x="75392" y="1"/>
                  </a:moveTo>
                  <a:lnTo>
                    <a:pt x="0" y="36568"/>
                  </a:lnTo>
                  <a:lnTo>
                    <a:pt x="25005" y="162717"/>
                  </a:lnTo>
                  <a:lnTo>
                    <a:pt x="75472" y="194863"/>
                  </a:lnTo>
                  <a:lnTo>
                    <a:pt x="125859" y="162716"/>
                  </a:lnTo>
                  <a:lnTo>
                    <a:pt x="150865" y="36565"/>
                  </a:lnTo>
                  <a:lnTo>
                    <a:pt x="75392"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7"/>
            <p:cNvSpPr/>
            <p:nvPr/>
          </p:nvSpPr>
          <p:spPr>
            <a:xfrm>
              <a:off x="2792325" y="310650"/>
              <a:ext cx="2032850" cy="2200850"/>
            </a:xfrm>
            <a:custGeom>
              <a:rect b="b" l="l" r="r" t="t"/>
              <a:pathLst>
                <a:path extrusionOk="0" h="88034" w="81314">
                  <a:moveTo>
                    <a:pt x="40657" y="0"/>
                  </a:moveTo>
                  <a:lnTo>
                    <a:pt x="1" y="12910"/>
                  </a:lnTo>
                  <a:lnTo>
                    <a:pt x="14887" y="88033"/>
                  </a:lnTo>
                  <a:lnTo>
                    <a:pt x="40657" y="80516"/>
                  </a:lnTo>
                  <a:lnTo>
                    <a:pt x="66427" y="88033"/>
                  </a:lnTo>
                  <a:lnTo>
                    <a:pt x="81313" y="12910"/>
                  </a:lnTo>
                  <a:lnTo>
                    <a:pt x="4065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7"/>
            <p:cNvSpPr/>
            <p:nvPr/>
          </p:nvSpPr>
          <p:spPr>
            <a:xfrm>
              <a:off x="2751375" y="238125"/>
              <a:ext cx="2114775" cy="2296275"/>
            </a:xfrm>
            <a:custGeom>
              <a:rect b="b" l="l" r="r" t="t"/>
              <a:pathLst>
                <a:path extrusionOk="0" h="91851" w="84591">
                  <a:moveTo>
                    <a:pt x="42295" y="3018"/>
                  </a:moveTo>
                  <a:lnTo>
                    <a:pt x="81312" y="16735"/>
                  </a:lnTo>
                  <a:lnTo>
                    <a:pt x="66973" y="88258"/>
                  </a:lnTo>
                  <a:lnTo>
                    <a:pt x="42295" y="81142"/>
                  </a:lnTo>
                  <a:lnTo>
                    <a:pt x="17618" y="88257"/>
                  </a:lnTo>
                  <a:lnTo>
                    <a:pt x="3278" y="16735"/>
                  </a:lnTo>
                  <a:lnTo>
                    <a:pt x="42295" y="3018"/>
                  </a:lnTo>
                  <a:close/>
                  <a:moveTo>
                    <a:pt x="42295" y="0"/>
                  </a:moveTo>
                  <a:lnTo>
                    <a:pt x="0" y="14870"/>
                  </a:lnTo>
                  <a:lnTo>
                    <a:pt x="15434" y="91850"/>
                  </a:lnTo>
                  <a:lnTo>
                    <a:pt x="42295" y="84104"/>
                  </a:lnTo>
                  <a:lnTo>
                    <a:pt x="69157" y="91850"/>
                  </a:lnTo>
                  <a:lnTo>
                    <a:pt x="84591" y="14870"/>
                  </a:lnTo>
                  <a:lnTo>
                    <a:pt x="42295"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7"/>
            <p:cNvSpPr/>
            <p:nvPr/>
          </p:nvSpPr>
          <p:spPr>
            <a:xfrm>
              <a:off x="2975625" y="455125"/>
              <a:ext cx="1666250" cy="2037500"/>
            </a:xfrm>
            <a:custGeom>
              <a:rect b="b" l="l" r="r" t="t"/>
              <a:pathLst>
                <a:path extrusionOk="0" h="81500" w="66650">
                  <a:moveTo>
                    <a:pt x="33325" y="1"/>
                  </a:moveTo>
                  <a:lnTo>
                    <a:pt x="0" y="11952"/>
                  </a:lnTo>
                  <a:lnTo>
                    <a:pt x="12979" y="81499"/>
                  </a:lnTo>
                  <a:lnTo>
                    <a:pt x="33325" y="74539"/>
                  </a:lnTo>
                  <a:lnTo>
                    <a:pt x="53670" y="81499"/>
                  </a:lnTo>
                  <a:lnTo>
                    <a:pt x="66650" y="11952"/>
                  </a:lnTo>
                  <a:lnTo>
                    <a:pt x="33325"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7"/>
            <p:cNvSpPr/>
            <p:nvPr/>
          </p:nvSpPr>
          <p:spPr>
            <a:xfrm>
              <a:off x="2501525" y="1739600"/>
              <a:ext cx="342600" cy="325850"/>
            </a:xfrm>
            <a:custGeom>
              <a:rect b="b" l="l" r="r" t="t"/>
              <a:pathLst>
                <a:path extrusionOk="0" h="13034" w="13704">
                  <a:moveTo>
                    <a:pt x="6851" y="0"/>
                  </a:moveTo>
                  <a:lnTo>
                    <a:pt x="5235" y="4979"/>
                  </a:lnTo>
                  <a:lnTo>
                    <a:pt x="1" y="4979"/>
                  </a:lnTo>
                  <a:lnTo>
                    <a:pt x="4235" y="8055"/>
                  </a:lnTo>
                  <a:lnTo>
                    <a:pt x="2617" y="13033"/>
                  </a:lnTo>
                  <a:lnTo>
                    <a:pt x="6851" y="9956"/>
                  </a:lnTo>
                  <a:lnTo>
                    <a:pt x="11087" y="13033"/>
                  </a:lnTo>
                  <a:lnTo>
                    <a:pt x="9469" y="8055"/>
                  </a:lnTo>
                  <a:lnTo>
                    <a:pt x="13703" y="4979"/>
                  </a:lnTo>
                  <a:lnTo>
                    <a:pt x="8469" y="4979"/>
                  </a:lnTo>
                  <a:lnTo>
                    <a:pt x="6851"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7"/>
            <p:cNvSpPr/>
            <p:nvPr/>
          </p:nvSpPr>
          <p:spPr>
            <a:xfrm>
              <a:off x="4773375" y="1739600"/>
              <a:ext cx="342625" cy="325850"/>
            </a:xfrm>
            <a:custGeom>
              <a:rect b="b" l="l" r="r" t="t"/>
              <a:pathLst>
                <a:path extrusionOk="0" h="13034" w="13705">
                  <a:moveTo>
                    <a:pt x="6853" y="0"/>
                  </a:moveTo>
                  <a:lnTo>
                    <a:pt x="5235" y="4979"/>
                  </a:lnTo>
                  <a:lnTo>
                    <a:pt x="1" y="4979"/>
                  </a:lnTo>
                  <a:lnTo>
                    <a:pt x="4236" y="8055"/>
                  </a:lnTo>
                  <a:lnTo>
                    <a:pt x="2618" y="13033"/>
                  </a:lnTo>
                  <a:lnTo>
                    <a:pt x="6853" y="9956"/>
                  </a:lnTo>
                  <a:lnTo>
                    <a:pt x="11087" y="13033"/>
                  </a:lnTo>
                  <a:lnTo>
                    <a:pt x="9469" y="8055"/>
                  </a:lnTo>
                  <a:lnTo>
                    <a:pt x="13704" y="4979"/>
                  </a:lnTo>
                  <a:lnTo>
                    <a:pt x="8470" y="4979"/>
                  </a:lnTo>
                  <a:lnTo>
                    <a:pt x="6853"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7"/>
            <p:cNvSpPr/>
            <p:nvPr/>
          </p:nvSpPr>
          <p:spPr>
            <a:xfrm>
              <a:off x="2504550" y="1851400"/>
              <a:ext cx="2608400" cy="2608350"/>
            </a:xfrm>
            <a:custGeom>
              <a:rect b="b" l="l" r="r" t="t"/>
              <a:pathLst>
                <a:path extrusionOk="0" h="104334" w="104336">
                  <a:moveTo>
                    <a:pt x="52168" y="1"/>
                  </a:moveTo>
                  <a:cubicBezTo>
                    <a:pt x="38332" y="1"/>
                    <a:pt x="25064" y="5496"/>
                    <a:pt x="15281" y="15278"/>
                  </a:cubicBezTo>
                  <a:cubicBezTo>
                    <a:pt x="5498" y="25062"/>
                    <a:pt x="1" y="38331"/>
                    <a:pt x="1" y="52167"/>
                  </a:cubicBezTo>
                  <a:cubicBezTo>
                    <a:pt x="1" y="66003"/>
                    <a:pt x="5498" y="79272"/>
                    <a:pt x="15281" y="89055"/>
                  </a:cubicBezTo>
                  <a:cubicBezTo>
                    <a:pt x="25064" y="98838"/>
                    <a:pt x="38332" y="104334"/>
                    <a:pt x="52168" y="104334"/>
                  </a:cubicBezTo>
                  <a:cubicBezTo>
                    <a:pt x="66003" y="104334"/>
                    <a:pt x="79273" y="98838"/>
                    <a:pt x="89056" y="89055"/>
                  </a:cubicBezTo>
                  <a:cubicBezTo>
                    <a:pt x="98839" y="79272"/>
                    <a:pt x="104335" y="66003"/>
                    <a:pt x="104335" y="52167"/>
                  </a:cubicBezTo>
                  <a:cubicBezTo>
                    <a:pt x="104335" y="38331"/>
                    <a:pt x="98839" y="25062"/>
                    <a:pt x="89056" y="15278"/>
                  </a:cubicBezTo>
                  <a:cubicBezTo>
                    <a:pt x="79273" y="5496"/>
                    <a:pt x="66003" y="1"/>
                    <a:pt x="521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7"/>
            <p:cNvSpPr/>
            <p:nvPr/>
          </p:nvSpPr>
          <p:spPr>
            <a:xfrm>
              <a:off x="2680425" y="2027225"/>
              <a:ext cx="2256650" cy="2256675"/>
            </a:xfrm>
            <a:custGeom>
              <a:rect b="b" l="l" r="r" t="t"/>
              <a:pathLst>
                <a:path extrusionOk="0" h="90267" w="90266">
                  <a:moveTo>
                    <a:pt x="45133" y="1"/>
                  </a:moveTo>
                  <a:cubicBezTo>
                    <a:pt x="33163" y="1"/>
                    <a:pt x="21683" y="4756"/>
                    <a:pt x="13220" y="13219"/>
                  </a:cubicBezTo>
                  <a:cubicBezTo>
                    <a:pt x="4755" y="21683"/>
                    <a:pt x="0" y="33163"/>
                    <a:pt x="0" y="45134"/>
                  </a:cubicBezTo>
                  <a:cubicBezTo>
                    <a:pt x="0" y="57104"/>
                    <a:pt x="4755" y="68584"/>
                    <a:pt x="13220" y="77048"/>
                  </a:cubicBezTo>
                  <a:cubicBezTo>
                    <a:pt x="21683" y="85512"/>
                    <a:pt x="33163" y="90267"/>
                    <a:pt x="45133" y="90267"/>
                  </a:cubicBezTo>
                  <a:cubicBezTo>
                    <a:pt x="57102" y="90267"/>
                    <a:pt x="68582" y="85512"/>
                    <a:pt x="77047" y="77048"/>
                  </a:cubicBezTo>
                  <a:cubicBezTo>
                    <a:pt x="85511" y="68584"/>
                    <a:pt x="90266" y="57104"/>
                    <a:pt x="90266" y="45134"/>
                  </a:cubicBezTo>
                  <a:cubicBezTo>
                    <a:pt x="90266" y="33163"/>
                    <a:pt x="85511" y="21683"/>
                    <a:pt x="77047" y="13219"/>
                  </a:cubicBezTo>
                  <a:cubicBezTo>
                    <a:pt x="68582" y="4756"/>
                    <a:pt x="57102" y="1"/>
                    <a:pt x="45133"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7"/>
            <p:cNvSpPr/>
            <p:nvPr/>
          </p:nvSpPr>
          <p:spPr>
            <a:xfrm>
              <a:off x="2793275" y="2140100"/>
              <a:ext cx="2030950" cy="2030950"/>
            </a:xfrm>
            <a:custGeom>
              <a:rect b="b" l="l" r="r" t="t"/>
              <a:pathLst>
                <a:path extrusionOk="0" h="81238" w="81238">
                  <a:moveTo>
                    <a:pt x="40619" y="0"/>
                  </a:moveTo>
                  <a:cubicBezTo>
                    <a:pt x="29846" y="0"/>
                    <a:pt x="19514" y="4280"/>
                    <a:pt x="11898" y="11897"/>
                  </a:cubicBezTo>
                  <a:cubicBezTo>
                    <a:pt x="4281" y="19515"/>
                    <a:pt x="1" y="29846"/>
                    <a:pt x="1" y="40619"/>
                  </a:cubicBezTo>
                  <a:cubicBezTo>
                    <a:pt x="1" y="51391"/>
                    <a:pt x="4281" y="61723"/>
                    <a:pt x="11898" y="69340"/>
                  </a:cubicBezTo>
                  <a:cubicBezTo>
                    <a:pt x="19514" y="76958"/>
                    <a:pt x="29846" y="81237"/>
                    <a:pt x="40619" y="81237"/>
                  </a:cubicBezTo>
                  <a:cubicBezTo>
                    <a:pt x="51391" y="81237"/>
                    <a:pt x="61723" y="76958"/>
                    <a:pt x="69340" y="69340"/>
                  </a:cubicBezTo>
                  <a:cubicBezTo>
                    <a:pt x="76957" y="61723"/>
                    <a:pt x="81237" y="51391"/>
                    <a:pt x="81237" y="40619"/>
                  </a:cubicBezTo>
                  <a:cubicBezTo>
                    <a:pt x="81237" y="29846"/>
                    <a:pt x="76957" y="19515"/>
                    <a:pt x="69340" y="11897"/>
                  </a:cubicBezTo>
                  <a:cubicBezTo>
                    <a:pt x="61723" y="4280"/>
                    <a:pt x="51391" y="0"/>
                    <a:pt x="406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7"/>
            <p:cNvSpPr/>
            <p:nvPr/>
          </p:nvSpPr>
          <p:spPr>
            <a:xfrm>
              <a:off x="2790825" y="2133025"/>
              <a:ext cx="2035825" cy="1947625"/>
            </a:xfrm>
            <a:custGeom>
              <a:rect b="b" l="l" r="r" t="t"/>
              <a:pathLst>
                <a:path extrusionOk="0" h="77905" w="81433">
                  <a:moveTo>
                    <a:pt x="40717" y="1"/>
                  </a:moveTo>
                  <a:cubicBezTo>
                    <a:pt x="36496" y="1"/>
                    <a:pt x="32426" y="640"/>
                    <a:pt x="28595" y="1827"/>
                  </a:cubicBezTo>
                  <a:lnTo>
                    <a:pt x="39805" y="9972"/>
                  </a:lnTo>
                  <a:lnTo>
                    <a:pt x="39805" y="25013"/>
                  </a:lnTo>
                  <a:lnTo>
                    <a:pt x="26284" y="34839"/>
                  </a:lnTo>
                  <a:lnTo>
                    <a:pt x="12114" y="28660"/>
                  </a:lnTo>
                  <a:lnTo>
                    <a:pt x="9092" y="14965"/>
                  </a:lnTo>
                  <a:cubicBezTo>
                    <a:pt x="4067" y="21085"/>
                    <a:pt x="785" y="28690"/>
                    <a:pt x="1" y="37021"/>
                  </a:cubicBezTo>
                  <a:lnTo>
                    <a:pt x="11385" y="30331"/>
                  </a:lnTo>
                  <a:lnTo>
                    <a:pt x="25583" y="36522"/>
                  </a:lnTo>
                  <a:lnTo>
                    <a:pt x="30687" y="52231"/>
                  </a:lnTo>
                  <a:lnTo>
                    <a:pt x="19734" y="63416"/>
                  </a:lnTo>
                  <a:lnTo>
                    <a:pt x="5245" y="61278"/>
                  </a:lnTo>
                  <a:lnTo>
                    <a:pt x="5245" y="61278"/>
                  </a:lnTo>
                  <a:cubicBezTo>
                    <a:pt x="9403" y="68498"/>
                    <a:pt x="15701" y="74329"/>
                    <a:pt x="23273" y="77904"/>
                  </a:cubicBezTo>
                  <a:lnTo>
                    <a:pt x="21037" y="64692"/>
                  </a:lnTo>
                  <a:lnTo>
                    <a:pt x="31776" y="53725"/>
                  </a:lnTo>
                  <a:lnTo>
                    <a:pt x="49659" y="53725"/>
                  </a:lnTo>
                  <a:lnTo>
                    <a:pt x="60397" y="64692"/>
                  </a:lnTo>
                  <a:lnTo>
                    <a:pt x="58161" y="77904"/>
                  </a:lnTo>
                  <a:cubicBezTo>
                    <a:pt x="65733" y="74329"/>
                    <a:pt x="72031" y="68499"/>
                    <a:pt x="76188" y="61278"/>
                  </a:cubicBezTo>
                  <a:lnTo>
                    <a:pt x="76188" y="61278"/>
                  </a:lnTo>
                  <a:lnTo>
                    <a:pt x="61698" y="63416"/>
                  </a:lnTo>
                  <a:lnTo>
                    <a:pt x="50746" y="52231"/>
                  </a:lnTo>
                  <a:lnTo>
                    <a:pt x="55849" y="36522"/>
                  </a:lnTo>
                  <a:lnTo>
                    <a:pt x="70048" y="30331"/>
                  </a:lnTo>
                  <a:lnTo>
                    <a:pt x="81432" y="37021"/>
                  </a:lnTo>
                  <a:cubicBezTo>
                    <a:pt x="80648" y="28690"/>
                    <a:pt x="77366" y="21085"/>
                    <a:pt x="72341" y="14965"/>
                  </a:cubicBezTo>
                  <a:lnTo>
                    <a:pt x="69319" y="28660"/>
                  </a:lnTo>
                  <a:lnTo>
                    <a:pt x="55148" y="34839"/>
                  </a:lnTo>
                  <a:lnTo>
                    <a:pt x="41626" y="25013"/>
                  </a:lnTo>
                  <a:lnTo>
                    <a:pt x="41626" y="9972"/>
                  </a:lnTo>
                  <a:lnTo>
                    <a:pt x="52839" y="1827"/>
                  </a:lnTo>
                  <a:cubicBezTo>
                    <a:pt x="49008" y="640"/>
                    <a:pt x="44937" y="1"/>
                    <a:pt x="40717"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7"/>
            <p:cNvSpPr/>
            <p:nvPr/>
          </p:nvSpPr>
          <p:spPr>
            <a:xfrm>
              <a:off x="1332450" y="3243850"/>
              <a:ext cx="4952600" cy="1632875"/>
            </a:xfrm>
            <a:custGeom>
              <a:rect b="b" l="l" r="r" t="t"/>
              <a:pathLst>
                <a:path extrusionOk="0" h="65315" w="198104">
                  <a:moveTo>
                    <a:pt x="99052" y="1"/>
                  </a:moveTo>
                  <a:cubicBezTo>
                    <a:pt x="74584" y="1"/>
                    <a:pt x="49761" y="3989"/>
                    <a:pt x="25273" y="11854"/>
                  </a:cubicBezTo>
                  <a:lnTo>
                    <a:pt x="23718" y="12354"/>
                  </a:lnTo>
                  <a:lnTo>
                    <a:pt x="25345" y="19263"/>
                  </a:lnTo>
                  <a:cubicBezTo>
                    <a:pt x="18909" y="21561"/>
                    <a:pt x="11578" y="24468"/>
                    <a:pt x="5363" y="27328"/>
                  </a:cubicBezTo>
                  <a:lnTo>
                    <a:pt x="0" y="29795"/>
                  </a:lnTo>
                  <a:lnTo>
                    <a:pt x="5291" y="32415"/>
                  </a:lnTo>
                  <a:cubicBezTo>
                    <a:pt x="11660" y="35567"/>
                    <a:pt x="15050" y="37407"/>
                    <a:pt x="20528" y="40745"/>
                  </a:cubicBezTo>
                  <a:cubicBezTo>
                    <a:pt x="17961" y="46812"/>
                    <a:pt x="15563" y="53014"/>
                    <a:pt x="13387" y="59211"/>
                  </a:cubicBezTo>
                  <a:lnTo>
                    <a:pt x="11245" y="65310"/>
                  </a:lnTo>
                  <a:lnTo>
                    <a:pt x="17171" y="62729"/>
                  </a:lnTo>
                  <a:cubicBezTo>
                    <a:pt x="24707" y="59447"/>
                    <a:pt x="32102" y="56561"/>
                    <a:pt x="39776" y="53907"/>
                  </a:cubicBezTo>
                  <a:lnTo>
                    <a:pt x="42140" y="53075"/>
                  </a:lnTo>
                  <a:lnTo>
                    <a:pt x="40738" y="46421"/>
                  </a:lnTo>
                  <a:cubicBezTo>
                    <a:pt x="60206" y="40838"/>
                    <a:pt x="79790" y="38005"/>
                    <a:pt x="99052" y="38005"/>
                  </a:cubicBezTo>
                  <a:cubicBezTo>
                    <a:pt x="118314" y="38005"/>
                    <a:pt x="137898" y="40838"/>
                    <a:pt x="157366" y="46421"/>
                  </a:cubicBezTo>
                  <a:lnTo>
                    <a:pt x="155952" y="53088"/>
                  </a:lnTo>
                  <a:lnTo>
                    <a:pt x="158328" y="53910"/>
                  </a:lnTo>
                  <a:cubicBezTo>
                    <a:pt x="166004" y="56567"/>
                    <a:pt x="173398" y="59453"/>
                    <a:pt x="180933" y="62733"/>
                  </a:cubicBezTo>
                  <a:lnTo>
                    <a:pt x="186858" y="65314"/>
                  </a:lnTo>
                  <a:lnTo>
                    <a:pt x="184717" y="59216"/>
                  </a:lnTo>
                  <a:cubicBezTo>
                    <a:pt x="182542" y="53019"/>
                    <a:pt x="180145" y="46818"/>
                    <a:pt x="177577" y="40749"/>
                  </a:cubicBezTo>
                  <a:cubicBezTo>
                    <a:pt x="183056" y="37412"/>
                    <a:pt x="186445" y="35572"/>
                    <a:pt x="192814" y="32419"/>
                  </a:cubicBezTo>
                  <a:lnTo>
                    <a:pt x="198104" y="29800"/>
                  </a:lnTo>
                  <a:lnTo>
                    <a:pt x="192742" y="27333"/>
                  </a:lnTo>
                  <a:cubicBezTo>
                    <a:pt x="186528" y="24474"/>
                    <a:pt x="180121" y="21863"/>
                    <a:pt x="172790" y="19462"/>
                  </a:cubicBezTo>
                  <a:lnTo>
                    <a:pt x="174417" y="12549"/>
                  </a:lnTo>
                  <a:lnTo>
                    <a:pt x="172834" y="11854"/>
                  </a:lnTo>
                  <a:cubicBezTo>
                    <a:pt x="148344" y="3989"/>
                    <a:pt x="123521" y="1"/>
                    <a:pt x="990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7"/>
            <p:cNvSpPr/>
            <p:nvPr/>
          </p:nvSpPr>
          <p:spPr>
            <a:xfrm>
              <a:off x="1495975" y="3793600"/>
              <a:ext cx="807900" cy="953875"/>
            </a:xfrm>
            <a:custGeom>
              <a:rect b="b" l="l" r="r" t="t"/>
              <a:pathLst>
                <a:path extrusionOk="0" h="38155" w="32316">
                  <a:moveTo>
                    <a:pt x="19448" y="0"/>
                  </a:moveTo>
                  <a:cubicBezTo>
                    <a:pt x="12861" y="2331"/>
                    <a:pt x="6378" y="4963"/>
                    <a:pt x="0" y="7898"/>
                  </a:cubicBezTo>
                  <a:cubicBezTo>
                    <a:pt x="7252" y="11487"/>
                    <a:pt x="10763" y="13443"/>
                    <a:pt x="17536" y="17626"/>
                  </a:cubicBezTo>
                  <a:cubicBezTo>
                    <a:pt x="14624" y="24361"/>
                    <a:pt x="11948" y="31204"/>
                    <a:pt x="9507" y="38155"/>
                  </a:cubicBezTo>
                  <a:cubicBezTo>
                    <a:pt x="17057" y="34866"/>
                    <a:pt x="24555" y="31937"/>
                    <a:pt x="32315" y="29251"/>
                  </a:cubicBezTo>
                  <a:cubicBezTo>
                    <a:pt x="32312" y="29239"/>
                    <a:pt x="32310" y="29228"/>
                    <a:pt x="32307" y="29216"/>
                  </a:cubicBezTo>
                  <a:cubicBezTo>
                    <a:pt x="29844" y="27834"/>
                    <a:pt x="28379" y="27052"/>
                    <a:pt x="25650" y="25661"/>
                  </a:cubicBezTo>
                  <a:cubicBezTo>
                    <a:pt x="23583" y="17107"/>
                    <a:pt x="21515" y="8554"/>
                    <a:pt x="19448"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7"/>
            <p:cNvSpPr/>
            <p:nvPr/>
          </p:nvSpPr>
          <p:spPr>
            <a:xfrm>
              <a:off x="5313675" y="3793675"/>
              <a:ext cx="807875" cy="953950"/>
            </a:xfrm>
            <a:custGeom>
              <a:rect b="b" l="l" r="r" t="t"/>
              <a:pathLst>
                <a:path extrusionOk="0" h="38158" w="32315">
                  <a:moveTo>
                    <a:pt x="12866" y="1"/>
                  </a:moveTo>
                  <a:cubicBezTo>
                    <a:pt x="10799" y="8553"/>
                    <a:pt x="8732" y="17105"/>
                    <a:pt x="6665" y="25658"/>
                  </a:cubicBezTo>
                  <a:lnTo>
                    <a:pt x="6633" y="25647"/>
                  </a:lnTo>
                  <a:lnTo>
                    <a:pt x="6658" y="25662"/>
                  </a:lnTo>
                  <a:cubicBezTo>
                    <a:pt x="3932" y="27053"/>
                    <a:pt x="2468" y="27835"/>
                    <a:pt x="8" y="29218"/>
                  </a:cubicBezTo>
                  <a:cubicBezTo>
                    <a:pt x="6" y="29231"/>
                    <a:pt x="3" y="29242"/>
                    <a:pt x="0" y="29254"/>
                  </a:cubicBezTo>
                  <a:cubicBezTo>
                    <a:pt x="7760" y="31939"/>
                    <a:pt x="15258" y="34869"/>
                    <a:pt x="22808" y="38157"/>
                  </a:cubicBezTo>
                  <a:cubicBezTo>
                    <a:pt x="20371" y="31212"/>
                    <a:pt x="17694" y="24369"/>
                    <a:pt x="14780" y="17627"/>
                  </a:cubicBezTo>
                  <a:cubicBezTo>
                    <a:pt x="21552" y="13444"/>
                    <a:pt x="25063" y="11490"/>
                    <a:pt x="32315" y="7900"/>
                  </a:cubicBezTo>
                  <a:cubicBezTo>
                    <a:pt x="25945" y="4968"/>
                    <a:pt x="19461" y="2335"/>
                    <a:pt x="12866"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7"/>
            <p:cNvSpPr/>
            <p:nvPr/>
          </p:nvSpPr>
          <p:spPr>
            <a:xfrm>
              <a:off x="2004475" y="3314325"/>
              <a:ext cx="3608650" cy="1061950"/>
            </a:xfrm>
            <a:custGeom>
              <a:rect b="b" l="l" r="r" t="t"/>
              <a:pathLst>
                <a:path extrusionOk="0" h="42478" w="144346">
                  <a:moveTo>
                    <a:pt x="72148" y="1"/>
                  </a:moveTo>
                  <a:cubicBezTo>
                    <a:pt x="48090" y="1"/>
                    <a:pt x="24041" y="3873"/>
                    <a:pt x="0" y="11618"/>
                  </a:cubicBezTo>
                  <a:cubicBezTo>
                    <a:pt x="2418" y="21904"/>
                    <a:pt x="4835" y="32191"/>
                    <a:pt x="7253" y="42477"/>
                  </a:cubicBezTo>
                  <a:cubicBezTo>
                    <a:pt x="28981" y="35549"/>
                    <a:pt x="50576" y="32085"/>
                    <a:pt x="72171" y="32085"/>
                  </a:cubicBezTo>
                  <a:cubicBezTo>
                    <a:pt x="93766" y="32085"/>
                    <a:pt x="115361" y="35549"/>
                    <a:pt x="137091" y="42477"/>
                  </a:cubicBezTo>
                  <a:cubicBezTo>
                    <a:pt x="139509" y="32191"/>
                    <a:pt x="141927" y="21904"/>
                    <a:pt x="144345" y="11618"/>
                  </a:cubicBezTo>
                  <a:cubicBezTo>
                    <a:pt x="120271" y="3873"/>
                    <a:pt x="96205" y="1"/>
                    <a:pt x="72148"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7"/>
            <p:cNvSpPr/>
            <p:nvPr/>
          </p:nvSpPr>
          <p:spPr>
            <a:xfrm>
              <a:off x="2447375" y="3525925"/>
              <a:ext cx="450650" cy="619350"/>
            </a:xfrm>
            <a:custGeom>
              <a:rect b="b" l="l" r="r" t="t"/>
              <a:pathLst>
                <a:path extrusionOk="0" h="24774" w="18026">
                  <a:moveTo>
                    <a:pt x="10631" y="0"/>
                  </a:moveTo>
                  <a:cubicBezTo>
                    <a:pt x="10070" y="0"/>
                    <a:pt x="9457" y="71"/>
                    <a:pt x="8794" y="214"/>
                  </a:cubicBezTo>
                  <a:cubicBezTo>
                    <a:pt x="7185" y="564"/>
                    <a:pt x="6382" y="745"/>
                    <a:pt x="4778" y="1124"/>
                  </a:cubicBezTo>
                  <a:cubicBezTo>
                    <a:pt x="1448" y="1911"/>
                    <a:pt x="1" y="3864"/>
                    <a:pt x="687" y="6601"/>
                  </a:cubicBezTo>
                  <a:cubicBezTo>
                    <a:pt x="1377" y="9350"/>
                    <a:pt x="1723" y="10725"/>
                    <a:pt x="2413" y="13474"/>
                  </a:cubicBezTo>
                  <a:cubicBezTo>
                    <a:pt x="2552" y="14027"/>
                    <a:pt x="2943" y="14296"/>
                    <a:pt x="3593" y="14315"/>
                  </a:cubicBezTo>
                  <a:cubicBezTo>
                    <a:pt x="7010" y="14402"/>
                    <a:pt x="8708" y="14483"/>
                    <a:pt x="12078" y="14717"/>
                  </a:cubicBezTo>
                  <a:lnTo>
                    <a:pt x="12882" y="18631"/>
                  </a:lnTo>
                  <a:cubicBezTo>
                    <a:pt x="13046" y="19425"/>
                    <a:pt x="12666" y="19904"/>
                    <a:pt x="11816" y="20094"/>
                  </a:cubicBezTo>
                  <a:cubicBezTo>
                    <a:pt x="11189" y="20233"/>
                    <a:pt x="10875" y="20304"/>
                    <a:pt x="10249" y="20448"/>
                  </a:cubicBezTo>
                  <a:cubicBezTo>
                    <a:pt x="10082" y="20487"/>
                    <a:pt x="9925" y="20507"/>
                    <a:pt x="9780" y="20507"/>
                  </a:cubicBezTo>
                  <a:cubicBezTo>
                    <a:pt x="9214" y="20507"/>
                    <a:pt x="8820" y="20211"/>
                    <a:pt x="8677" y="19582"/>
                  </a:cubicBezTo>
                  <a:cubicBezTo>
                    <a:pt x="8472" y="18681"/>
                    <a:pt x="8370" y="18229"/>
                    <a:pt x="8164" y="17328"/>
                  </a:cubicBezTo>
                  <a:cubicBezTo>
                    <a:pt x="8107" y="17077"/>
                    <a:pt x="7974" y="16957"/>
                    <a:pt x="7746" y="16957"/>
                  </a:cubicBezTo>
                  <a:cubicBezTo>
                    <a:pt x="7681" y="16957"/>
                    <a:pt x="7607" y="16967"/>
                    <a:pt x="7526" y="16986"/>
                  </a:cubicBezTo>
                  <a:cubicBezTo>
                    <a:pt x="6144" y="17318"/>
                    <a:pt x="5454" y="17491"/>
                    <a:pt x="4076" y="17849"/>
                  </a:cubicBezTo>
                  <a:cubicBezTo>
                    <a:pt x="3745" y="17934"/>
                    <a:pt x="3583" y="18133"/>
                    <a:pt x="3663" y="18453"/>
                  </a:cubicBezTo>
                  <a:lnTo>
                    <a:pt x="4432" y="21510"/>
                  </a:lnTo>
                  <a:cubicBezTo>
                    <a:pt x="4979" y="23687"/>
                    <a:pt x="6347" y="24774"/>
                    <a:pt x="8380" y="24774"/>
                  </a:cubicBezTo>
                  <a:cubicBezTo>
                    <a:pt x="8904" y="24774"/>
                    <a:pt x="9471" y="24702"/>
                    <a:pt x="10080" y="24558"/>
                  </a:cubicBezTo>
                  <a:cubicBezTo>
                    <a:pt x="11513" y="24218"/>
                    <a:pt x="12230" y="24056"/>
                    <a:pt x="13668" y="23745"/>
                  </a:cubicBezTo>
                  <a:cubicBezTo>
                    <a:pt x="16684" y="23093"/>
                    <a:pt x="18025" y="21325"/>
                    <a:pt x="17518" y="18547"/>
                  </a:cubicBezTo>
                  <a:cubicBezTo>
                    <a:pt x="17018" y="15816"/>
                    <a:pt x="16769" y="14451"/>
                    <a:pt x="16270" y="11720"/>
                  </a:cubicBezTo>
                  <a:cubicBezTo>
                    <a:pt x="16167" y="11159"/>
                    <a:pt x="15801" y="10891"/>
                    <a:pt x="15182" y="10799"/>
                  </a:cubicBezTo>
                  <a:cubicBezTo>
                    <a:pt x="11759" y="10513"/>
                    <a:pt x="10033" y="10406"/>
                    <a:pt x="6559" y="10270"/>
                  </a:cubicBezTo>
                  <a:cubicBezTo>
                    <a:pt x="6191" y="8654"/>
                    <a:pt x="6006" y="7845"/>
                    <a:pt x="5639" y="6229"/>
                  </a:cubicBezTo>
                  <a:cubicBezTo>
                    <a:pt x="5465" y="5468"/>
                    <a:pt x="5899" y="4930"/>
                    <a:pt x="6779" y="4728"/>
                  </a:cubicBezTo>
                  <a:cubicBezTo>
                    <a:pt x="7454" y="4572"/>
                    <a:pt x="7793" y="4495"/>
                    <a:pt x="8469" y="4345"/>
                  </a:cubicBezTo>
                  <a:cubicBezTo>
                    <a:pt x="8663" y="4302"/>
                    <a:pt x="8840" y="4281"/>
                    <a:pt x="9001" y="4281"/>
                  </a:cubicBezTo>
                  <a:cubicBezTo>
                    <a:pt x="9627" y="4281"/>
                    <a:pt x="9997" y="4604"/>
                    <a:pt x="10122" y="5213"/>
                  </a:cubicBezTo>
                  <a:lnTo>
                    <a:pt x="10595" y="7508"/>
                  </a:lnTo>
                  <a:cubicBezTo>
                    <a:pt x="10644" y="7748"/>
                    <a:pt x="10817" y="7880"/>
                    <a:pt x="11067" y="7880"/>
                  </a:cubicBezTo>
                  <a:cubicBezTo>
                    <a:pt x="11123" y="7880"/>
                    <a:pt x="11183" y="7874"/>
                    <a:pt x="11246" y="7861"/>
                  </a:cubicBezTo>
                  <a:cubicBezTo>
                    <a:pt x="12688" y="7555"/>
                    <a:pt x="13410" y="7408"/>
                    <a:pt x="14855" y="7127"/>
                  </a:cubicBezTo>
                  <a:cubicBezTo>
                    <a:pt x="15237" y="7054"/>
                    <a:pt x="15379" y="6844"/>
                    <a:pt x="15325" y="6548"/>
                  </a:cubicBezTo>
                  <a:lnTo>
                    <a:pt x="14752" y="3415"/>
                  </a:lnTo>
                  <a:cubicBezTo>
                    <a:pt x="14345" y="1183"/>
                    <a:pt x="12924" y="0"/>
                    <a:pt x="10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7"/>
            <p:cNvSpPr/>
            <p:nvPr/>
          </p:nvSpPr>
          <p:spPr>
            <a:xfrm>
              <a:off x="2915525" y="3448625"/>
              <a:ext cx="410350" cy="613225"/>
            </a:xfrm>
            <a:custGeom>
              <a:rect b="b" l="l" r="r" t="t"/>
              <a:pathLst>
                <a:path extrusionOk="0" h="24529" w="16414">
                  <a:moveTo>
                    <a:pt x="8933" y="4018"/>
                  </a:moveTo>
                  <a:cubicBezTo>
                    <a:pt x="9659" y="4018"/>
                    <a:pt x="10089" y="4377"/>
                    <a:pt x="10168" y="5055"/>
                  </a:cubicBezTo>
                  <a:cubicBezTo>
                    <a:pt x="10706" y="9653"/>
                    <a:pt x="11243" y="14250"/>
                    <a:pt x="11779" y="18848"/>
                  </a:cubicBezTo>
                  <a:cubicBezTo>
                    <a:pt x="11874" y="19653"/>
                    <a:pt x="11457" y="20096"/>
                    <a:pt x="10598" y="20207"/>
                  </a:cubicBezTo>
                  <a:cubicBezTo>
                    <a:pt x="9831" y="20306"/>
                    <a:pt x="9449" y="20358"/>
                    <a:pt x="8682" y="20464"/>
                  </a:cubicBezTo>
                  <a:cubicBezTo>
                    <a:pt x="8566" y="20481"/>
                    <a:pt x="8456" y="20489"/>
                    <a:pt x="8353" y="20489"/>
                  </a:cubicBezTo>
                  <a:cubicBezTo>
                    <a:pt x="7691" y="20489"/>
                    <a:pt x="7292" y="20157"/>
                    <a:pt x="7195" y="19462"/>
                  </a:cubicBezTo>
                  <a:cubicBezTo>
                    <a:pt x="6555" y="14879"/>
                    <a:pt x="5914" y="10295"/>
                    <a:pt x="5274" y="5710"/>
                  </a:cubicBezTo>
                  <a:cubicBezTo>
                    <a:pt x="5167" y="4937"/>
                    <a:pt x="5607" y="4447"/>
                    <a:pt x="6534" y="4318"/>
                  </a:cubicBezTo>
                  <a:cubicBezTo>
                    <a:pt x="7360" y="4203"/>
                    <a:pt x="7774" y="4147"/>
                    <a:pt x="8601" y="4041"/>
                  </a:cubicBezTo>
                  <a:cubicBezTo>
                    <a:pt x="8717" y="4026"/>
                    <a:pt x="8828" y="4018"/>
                    <a:pt x="8933" y="4018"/>
                  </a:cubicBezTo>
                  <a:close/>
                  <a:moveTo>
                    <a:pt x="10219" y="0"/>
                  </a:moveTo>
                  <a:cubicBezTo>
                    <a:pt x="9846" y="0"/>
                    <a:pt x="9451" y="26"/>
                    <a:pt x="9034" y="78"/>
                  </a:cubicBezTo>
                  <a:cubicBezTo>
                    <a:pt x="7407" y="280"/>
                    <a:pt x="6595" y="391"/>
                    <a:pt x="4971" y="624"/>
                  </a:cubicBezTo>
                  <a:cubicBezTo>
                    <a:pt x="1564" y="1115"/>
                    <a:pt x="0" y="2923"/>
                    <a:pt x="451" y="5710"/>
                  </a:cubicBezTo>
                  <a:cubicBezTo>
                    <a:pt x="1270" y="10773"/>
                    <a:pt x="2089" y="15835"/>
                    <a:pt x="2907" y="20898"/>
                  </a:cubicBezTo>
                  <a:cubicBezTo>
                    <a:pt x="3298" y="23311"/>
                    <a:pt x="4738" y="24529"/>
                    <a:pt x="7091" y="24529"/>
                  </a:cubicBezTo>
                  <a:cubicBezTo>
                    <a:pt x="7456" y="24529"/>
                    <a:pt x="7844" y="24499"/>
                    <a:pt x="8254" y="24440"/>
                  </a:cubicBezTo>
                  <a:cubicBezTo>
                    <a:pt x="9704" y="24231"/>
                    <a:pt x="10430" y="24133"/>
                    <a:pt x="11882" y="23953"/>
                  </a:cubicBezTo>
                  <a:cubicBezTo>
                    <a:pt x="14931" y="23573"/>
                    <a:pt x="16414" y="21932"/>
                    <a:pt x="16145" y="19119"/>
                  </a:cubicBezTo>
                  <a:lnTo>
                    <a:pt x="14678" y="3799"/>
                  </a:lnTo>
                  <a:cubicBezTo>
                    <a:pt x="14442" y="1330"/>
                    <a:pt x="12900" y="0"/>
                    <a:pt x="10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7"/>
            <p:cNvSpPr/>
            <p:nvPr/>
          </p:nvSpPr>
          <p:spPr>
            <a:xfrm>
              <a:off x="3388800" y="3412225"/>
              <a:ext cx="368600" cy="605550"/>
            </a:xfrm>
            <a:custGeom>
              <a:rect b="b" l="l" r="r" t="t"/>
              <a:pathLst>
                <a:path extrusionOk="0" h="24222" w="14744">
                  <a:moveTo>
                    <a:pt x="9628" y="1"/>
                  </a:moveTo>
                  <a:cubicBezTo>
                    <a:pt x="9508" y="1"/>
                    <a:pt x="9385" y="3"/>
                    <a:pt x="9260" y="8"/>
                  </a:cubicBezTo>
                  <a:cubicBezTo>
                    <a:pt x="7624" y="64"/>
                    <a:pt x="6807" y="101"/>
                    <a:pt x="5174" y="189"/>
                  </a:cubicBezTo>
                  <a:cubicBezTo>
                    <a:pt x="1744" y="375"/>
                    <a:pt x="0" y="2039"/>
                    <a:pt x="212" y="4856"/>
                  </a:cubicBezTo>
                  <a:lnTo>
                    <a:pt x="1368" y="20204"/>
                  </a:lnTo>
                  <a:cubicBezTo>
                    <a:pt x="1568" y="22869"/>
                    <a:pt x="3163" y="24221"/>
                    <a:pt x="5925" y="24221"/>
                  </a:cubicBezTo>
                  <a:cubicBezTo>
                    <a:pt x="6084" y="24221"/>
                    <a:pt x="6246" y="24217"/>
                    <a:pt x="6413" y="24208"/>
                  </a:cubicBezTo>
                  <a:cubicBezTo>
                    <a:pt x="7872" y="24129"/>
                    <a:pt x="8603" y="24096"/>
                    <a:pt x="10063" y="24045"/>
                  </a:cubicBezTo>
                  <a:cubicBezTo>
                    <a:pt x="13096" y="23940"/>
                    <a:pt x="14743" y="22436"/>
                    <a:pt x="14714" y="19610"/>
                  </a:cubicBezTo>
                  <a:cubicBezTo>
                    <a:pt x="14702" y="18310"/>
                    <a:pt x="14695" y="17661"/>
                    <a:pt x="14682" y="16362"/>
                  </a:cubicBezTo>
                  <a:cubicBezTo>
                    <a:pt x="14679" y="16066"/>
                    <a:pt x="14479" y="15887"/>
                    <a:pt x="14147" y="15887"/>
                  </a:cubicBezTo>
                  <a:cubicBezTo>
                    <a:pt x="14143" y="15887"/>
                    <a:pt x="14139" y="15887"/>
                    <a:pt x="14135" y="15887"/>
                  </a:cubicBezTo>
                  <a:cubicBezTo>
                    <a:pt x="12777" y="15906"/>
                    <a:pt x="12100" y="15920"/>
                    <a:pt x="10744" y="15962"/>
                  </a:cubicBezTo>
                  <a:cubicBezTo>
                    <a:pt x="10370" y="15973"/>
                    <a:pt x="10206" y="16159"/>
                    <a:pt x="10215" y="16459"/>
                  </a:cubicBezTo>
                  <a:lnTo>
                    <a:pt x="10292" y="18863"/>
                  </a:lnTo>
                  <a:cubicBezTo>
                    <a:pt x="10318" y="19674"/>
                    <a:pt x="9864" y="20079"/>
                    <a:pt x="8999" y="20114"/>
                  </a:cubicBezTo>
                  <a:cubicBezTo>
                    <a:pt x="8309" y="20142"/>
                    <a:pt x="7963" y="20157"/>
                    <a:pt x="7272" y="20190"/>
                  </a:cubicBezTo>
                  <a:cubicBezTo>
                    <a:pt x="7228" y="20193"/>
                    <a:pt x="7185" y="20194"/>
                    <a:pt x="7143" y="20194"/>
                  </a:cubicBezTo>
                  <a:cubicBezTo>
                    <a:pt x="6359" y="20194"/>
                    <a:pt x="5920" y="19828"/>
                    <a:pt x="5879" y="19058"/>
                  </a:cubicBezTo>
                  <a:cubicBezTo>
                    <a:pt x="5637" y="14496"/>
                    <a:pt x="5396" y="9932"/>
                    <a:pt x="5155" y="5369"/>
                  </a:cubicBezTo>
                  <a:cubicBezTo>
                    <a:pt x="5113" y="4588"/>
                    <a:pt x="5556" y="4140"/>
                    <a:pt x="6524" y="4094"/>
                  </a:cubicBezTo>
                  <a:cubicBezTo>
                    <a:pt x="7269" y="4057"/>
                    <a:pt x="7642" y="4040"/>
                    <a:pt x="8388" y="4011"/>
                  </a:cubicBezTo>
                  <a:cubicBezTo>
                    <a:pt x="8427" y="4010"/>
                    <a:pt x="8466" y="4009"/>
                    <a:pt x="8505" y="4009"/>
                  </a:cubicBezTo>
                  <a:cubicBezTo>
                    <a:pt x="9363" y="4009"/>
                    <a:pt x="9836" y="4413"/>
                    <a:pt x="9859" y="5161"/>
                  </a:cubicBezTo>
                  <a:lnTo>
                    <a:pt x="9935" y="7565"/>
                  </a:lnTo>
                  <a:cubicBezTo>
                    <a:pt x="9945" y="7855"/>
                    <a:pt x="10115" y="8028"/>
                    <a:pt x="10476" y="8028"/>
                  </a:cubicBezTo>
                  <a:cubicBezTo>
                    <a:pt x="10488" y="8028"/>
                    <a:pt x="10501" y="8028"/>
                    <a:pt x="10514" y="8028"/>
                  </a:cubicBezTo>
                  <a:cubicBezTo>
                    <a:pt x="11921" y="7985"/>
                    <a:pt x="12625" y="7970"/>
                    <a:pt x="14033" y="7952"/>
                  </a:cubicBezTo>
                  <a:cubicBezTo>
                    <a:pt x="14385" y="7946"/>
                    <a:pt x="14594" y="7765"/>
                    <a:pt x="14592" y="7464"/>
                  </a:cubicBezTo>
                  <a:cubicBezTo>
                    <a:pt x="14579" y="6165"/>
                    <a:pt x="14572" y="5516"/>
                    <a:pt x="14560" y="4217"/>
                  </a:cubicBezTo>
                  <a:cubicBezTo>
                    <a:pt x="14532" y="1496"/>
                    <a:pt x="12789" y="1"/>
                    <a:pt x="9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7"/>
            <p:cNvSpPr/>
            <p:nvPr/>
          </p:nvSpPr>
          <p:spPr>
            <a:xfrm>
              <a:off x="3860075" y="3412275"/>
              <a:ext cx="368600" cy="605550"/>
            </a:xfrm>
            <a:custGeom>
              <a:rect b="b" l="l" r="r" t="t"/>
              <a:pathLst>
                <a:path extrusionOk="0" h="24222" w="14744">
                  <a:moveTo>
                    <a:pt x="5142" y="1"/>
                  </a:moveTo>
                  <a:cubicBezTo>
                    <a:pt x="1953" y="1"/>
                    <a:pt x="212" y="1495"/>
                    <a:pt x="184" y="4215"/>
                  </a:cubicBezTo>
                  <a:lnTo>
                    <a:pt x="28" y="19608"/>
                  </a:lnTo>
                  <a:cubicBezTo>
                    <a:pt x="1" y="22434"/>
                    <a:pt x="1648" y="23938"/>
                    <a:pt x="4713" y="24046"/>
                  </a:cubicBezTo>
                  <a:cubicBezTo>
                    <a:pt x="6173" y="24097"/>
                    <a:pt x="6903" y="24129"/>
                    <a:pt x="8363" y="24208"/>
                  </a:cubicBezTo>
                  <a:cubicBezTo>
                    <a:pt x="8528" y="24217"/>
                    <a:pt x="8689" y="24221"/>
                    <a:pt x="8846" y="24221"/>
                  </a:cubicBezTo>
                  <a:cubicBezTo>
                    <a:pt x="11581" y="24221"/>
                    <a:pt x="13176" y="22868"/>
                    <a:pt x="13376" y="20203"/>
                  </a:cubicBezTo>
                  <a:cubicBezTo>
                    <a:pt x="13474" y="18908"/>
                    <a:pt x="13523" y="18261"/>
                    <a:pt x="13620" y="16966"/>
                  </a:cubicBezTo>
                  <a:cubicBezTo>
                    <a:pt x="13643" y="16666"/>
                    <a:pt x="13453" y="16471"/>
                    <a:pt x="13115" y="16445"/>
                  </a:cubicBezTo>
                  <a:cubicBezTo>
                    <a:pt x="11761" y="16341"/>
                    <a:pt x="11083" y="16296"/>
                    <a:pt x="9728" y="16216"/>
                  </a:cubicBezTo>
                  <a:cubicBezTo>
                    <a:pt x="9708" y="16215"/>
                    <a:pt x="9687" y="16214"/>
                    <a:pt x="9668" y="16214"/>
                  </a:cubicBezTo>
                  <a:cubicBezTo>
                    <a:pt x="9336" y="16214"/>
                    <a:pt x="9176" y="16382"/>
                    <a:pt x="9161" y="16665"/>
                  </a:cubicBezTo>
                  <a:cubicBezTo>
                    <a:pt x="9109" y="17625"/>
                    <a:pt x="9083" y="18106"/>
                    <a:pt x="9032" y="19067"/>
                  </a:cubicBezTo>
                  <a:cubicBezTo>
                    <a:pt x="8990" y="19836"/>
                    <a:pt x="8552" y="20201"/>
                    <a:pt x="7770" y="20201"/>
                  </a:cubicBezTo>
                  <a:cubicBezTo>
                    <a:pt x="7727" y="20201"/>
                    <a:pt x="7683" y="20200"/>
                    <a:pt x="7638" y="20197"/>
                  </a:cubicBezTo>
                  <a:cubicBezTo>
                    <a:pt x="6947" y="20163"/>
                    <a:pt x="6601" y="20147"/>
                    <a:pt x="5910" y="20120"/>
                  </a:cubicBezTo>
                  <a:cubicBezTo>
                    <a:pt x="5046" y="20084"/>
                    <a:pt x="4593" y="19680"/>
                    <a:pt x="4620" y="18868"/>
                  </a:cubicBezTo>
                  <a:cubicBezTo>
                    <a:pt x="4767" y="14301"/>
                    <a:pt x="4915" y="9733"/>
                    <a:pt x="5063" y="5166"/>
                  </a:cubicBezTo>
                  <a:cubicBezTo>
                    <a:pt x="5087" y="4420"/>
                    <a:pt x="5526" y="4015"/>
                    <a:pt x="6411" y="4015"/>
                  </a:cubicBezTo>
                  <a:cubicBezTo>
                    <a:pt x="6452" y="4015"/>
                    <a:pt x="6493" y="4016"/>
                    <a:pt x="6535" y="4017"/>
                  </a:cubicBezTo>
                  <a:cubicBezTo>
                    <a:pt x="7281" y="4047"/>
                    <a:pt x="7654" y="4064"/>
                    <a:pt x="8399" y="4101"/>
                  </a:cubicBezTo>
                  <a:cubicBezTo>
                    <a:pt x="9330" y="4147"/>
                    <a:pt x="9810" y="4597"/>
                    <a:pt x="9767" y="5378"/>
                  </a:cubicBezTo>
                  <a:cubicBezTo>
                    <a:pt x="9716" y="6338"/>
                    <a:pt x="9689" y="6818"/>
                    <a:pt x="9638" y="7779"/>
                  </a:cubicBezTo>
                  <a:cubicBezTo>
                    <a:pt x="9622" y="8079"/>
                    <a:pt x="9788" y="8269"/>
                    <a:pt x="10174" y="8291"/>
                  </a:cubicBezTo>
                  <a:cubicBezTo>
                    <a:pt x="11582" y="8374"/>
                    <a:pt x="12284" y="8422"/>
                    <a:pt x="13690" y="8528"/>
                  </a:cubicBezTo>
                  <a:cubicBezTo>
                    <a:pt x="13715" y="8530"/>
                    <a:pt x="13739" y="8531"/>
                    <a:pt x="13763" y="8531"/>
                  </a:cubicBezTo>
                  <a:cubicBezTo>
                    <a:pt x="14071" y="8531"/>
                    <a:pt x="14267" y="8370"/>
                    <a:pt x="14287" y="8092"/>
                  </a:cubicBezTo>
                  <a:cubicBezTo>
                    <a:pt x="14385" y="6797"/>
                    <a:pt x="14433" y="6149"/>
                    <a:pt x="14532" y="4855"/>
                  </a:cubicBezTo>
                  <a:cubicBezTo>
                    <a:pt x="14743" y="2037"/>
                    <a:pt x="12999" y="374"/>
                    <a:pt x="9607" y="190"/>
                  </a:cubicBezTo>
                  <a:cubicBezTo>
                    <a:pt x="7974" y="101"/>
                    <a:pt x="7156" y="65"/>
                    <a:pt x="5521" y="8"/>
                  </a:cubicBezTo>
                  <a:cubicBezTo>
                    <a:pt x="5392" y="3"/>
                    <a:pt x="5266" y="1"/>
                    <a:pt x="5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7"/>
            <p:cNvSpPr/>
            <p:nvPr/>
          </p:nvSpPr>
          <p:spPr>
            <a:xfrm>
              <a:off x="4288400" y="3437100"/>
              <a:ext cx="417925" cy="638825"/>
            </a:xfrm>
            <a:custGeom>
              <a:rect b="b" l="l" r="r" t="t"/>
              <a:pathLst>
                <a:path extrusionOk="0" h="25553" w="16717">
                  <a:moveTo>
                    <a:pt x="2735" y="1"/>
                  </a:moveTo>
                  <a:cubicBezTo>
                    <a:pt x="2451" y="1"/>
                    <a:pt x="2254" y="156"/>
                    <a:pt x="2227" y="429"/>
                  </a:cubicBezTo>
                  <a:cubicBezTo>
                    <a:pt x="1494" y="8089"/>
                    <a:pt x="761" y="15749"/>
                    <a:pt x="28" y="23410"/>
                  </a:cubicBezTo>
                  <a:cubicBezTo>
                    <a:pt x="0" y="23709"/>
                    <a:pt x="178" y="23908"/>
                    <a:pt x="470" y="23938"/>
                  </a:cubicBezTo>
                  <a:cubicBezTo>
                    <a:pt x="4461" y="24347"/>
                    <a:pt x="8436" y="24881"/>
                    <a:pt x="12392" y="25538"/>
                  </a:cubicBezTo>
                  <a:cubicBezTo>
                    <a:pt x="12451" y="25548"/>
                    <a:pt x="12504" y="25552"/>
                    <a:pt x="12552" y="25552"/>
                  </a:cubicBezTo>
                  <a:cubicBezTo>
                    <a:pt x="12825" y="25552"/>
                    <a:pt x="12946" y="25402"/>
                    <a:pt x="12986" y="25150"/>
                  </a:cubicBezTo>
                  <a:cubicBezTo>
                    <a:pt x="13178" y="23964"/>
                    <a:pt x="13273" y="23371"/>
                    <a:pt x="13466" y="22184"/>
                  </a:cubicBezTo>
                  <a:cubicBezTo>
                    <a:pt x="13518" y="21858"/>
                    <a:pt x="13410" y="21686"/>
                    <a:pt x="13015" y="21621"/>
                  </a:cubicBezTo>
                  <a:cubicBezTo>
                    <a:pt x="9722" y="21074"/>
                    <a:pt x="8071" y="20835"/>
                    <a:pt x="4764" y="20429"/>
                  </a:cubicBezTo>
                  <a:cubicBezTo>
                    <a:pt x="5047" y="18017"/>
                    <a:pt x="5189" y="16811"/>
                    <a:pt x="5472" y="14400"/>
                  </a:cubicBezTo>
                  <a:cubicBezTo>
                    <a:pt x="8075" y="14720"/>
                    <a:pt x="9373" y="14900"/>
                    <a:pt x="11967" y="15304"/>
                  </a:cubicBezTo>
                  <a:cubicBezTo>
                    <a:pt x="12013" y="15311"/>
                    <a:pt x="12057" y="15315"/>
                    <a:pt x="12098" y="15315"/>
                  </a:cubicBezTo>
                  <a:cubicBezTo>
                    <a:pt x="12365" y="15315"/>
                    <a:pt x="12544" y="15168"/>
                    <a:pt x="12587" y="14885"/>
                  </a:cubicBezTo>
                  <a:cubicBezTo>
                    <a:pt x="12765" y="13709"/>
                    <a:pt x="12854" y="13120"/>
                    <a:pt x="13033" y="11943"/>
                  </a:cubicBezTo>
                  <a:cubicBezTo>
                    <a:pt x="13082" y="11617"/>
                    <a:pt x="12902" y="11406"/>
                    <a:pt x="12556" y="11351"/>
                  </a:cubicBezTo>
                  <a:cubicBezTo>
                    <a:pt x="9914" y="10940"/>
                    <a:pt x="8590" y="10755"/>
                    <a:pt x="5939" y="10430"/>
                  </a:cubicBezTo>
                  <a:cubicBezTo>
                    <a:pt x="6220" y="8042"/>
                    <a:pt x="6360" y="6848"/>
                    <a:pt x="6641" y="4459"/>
                  </a:cubicBezTo>
                  <a:cubicBezTo>
                    <a:pt x="10207" y="4898"/>
                    <a:pt x="11988" y="5155"/>
                    <a:pt x="15539" y="5744"/>
                  </a:cubicBezTo>
                  <a:cubicBezTo>
                    <a:pt x="15601" y="5755"/>
                    <a:pt x="15658" y="5760"/>
                    <a:pt x="15710" y="5760"/>
                  </a:cubicBezTo>
                  <a:cubicBezTo>
                    <a:pt x="16014" y="5760"/>
                    <a:pt x="16148" y="5589"/>
                    <a:pt x="16189" y="5336"/>
                  </a:cubicBezTo>
                  <a:cubicBezTo>
                    <a:pt x="16380" y="4149"/>
                    <a:pt x="16476" y="3556"/>
                    <a:pt x="16669" y="2368"/>
                  </a:cubicBezTo>
                  <a:cubicBezTo>
                    <a:pt x="16716" y="2072"/>
                    <a:pt x="16601" y="1868"/>
                    <a:pt x="16167" y="1797"/>
                  </a:cubicBezTo>
                  <a:cubicBezTo>
                    <a:pt x="11720" y="1107"/>
                    <a:pt x="7288" y="513"/>
                    <a:pt x="2819" y="5"/>
                  </a:cubicBezTo>
                  <a:cubicBezTo>
                    <a:pt x="2790" y="2"/>
                    <a:pt x="2762" y="1"/>
                    <a:pt x="27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7"/>
            <p:cNvSpPr/>
            <p:nvPr/>
          </p:nvSpPr>
          <p:spPr>
            <a:xfrm>
              <a:off x="4704650" y="3505325"/>
              <a:ext cx="465475" cy="660175"/>
            </a:xfrm>
            <a:custGeom>
              <a:rect b="b" l="l" r="r" t="t"/>
              <a:pathLst>
                <a:path extrusionOk="0" h="26407" w="18619">
                  <a:moveTo>
                    <a:pt x="8349" y="4777"/>
                  </a:moveTo>
                  <a:cubicBezTo>
                    <a:pt x="9747" y="5075"/>
                    <a:pt x="10445" y="5230"/>
                    <a:pt x="11839" y="5552"/>
                  </a:cubicBezTo>
                  <a:cubicBezTo>
                    <a:pt x="12754" y="5763"/>
                    <a:pt x="13153" y="6292"/>
                    <a:pt x="12979" y="7053"/>
                  </a:cubicBezTo>
                  <a:cubicBezTo>
                    <a:pt x="12478" y="9254"/>
                    <a:pt x="12227" y="10356"/>
                    <a:pt x="11726" y="12558"/>
                  </a:cubicBezTo>
                  <a:cubicBezTo>
                    <a:pt x="11589" y="13163"/>
                    <a:pt x="11202" y="13474"/>
                    <a:pt x="10606" y="13474"/>
                  </a:cubicBezTo>
                  <a:cubicBezTo>
                    <a:pt x="10452" y="13474"/>
                    <a:pt x="10284" y="13453"/>
                    <a:pt x="10103" y="13412"/>
                  </a:cubicBezTo>
                  <a:cubicBezTo>
                    <a:pt x="8759" y="13101"/>
                    <a:pt x="8087" y="12952"/>
                    <a:pt x="6740" y="12665"/>
                  </a:cubicBezTo>
                  <a:lnTo>
                    <a:pt x="8349" y="4777"/>
                  </a:lnTo>
                  <a:close/>
                  <a:moveTo>
                    <a:pt x="4649" y="1"/>
                  </a:moveTo>
                  <a:cubicBezTo>
                    <a:pt x="4384" y="1"/>
                    <a:pt x="4206" y="137"/>
                    <a:pt x="4161" y="382"/>
                  </a:cubicBezTo>
                  <a:lnTo>
                    <a:pt x="54" y="23086"/>
                  </a:lnTo>
                  <a:cubicBezTo>
                    <a:pt x="1" y="23382"/>
                    <a:pt x="161" y="23595"/>
                    <a:pt x="484" y="23658"/>
                  </a:cubicBezTo>
                  <a:cubicBezTo>
                    <a:pt x="1823" y="23915"/>
                    <a:pt x="2492" y="24049"/>
                    <a:pt x="3827" y="24330"/>
                  </a:cubicBezTo>
                  <a:cubicBezTo>
                    <a:pt x="3881" y="24341"/>
                    <a:pt x="3933" y="24347"/>
                    <a:pt x="3982" y="24347"/>
                  </a:cubicBezTo>
                  <a:cubicBezTo>
                    <a:pt x="4221" y="24347"/>
                    <a:pt x="4386" y="24212"/>
                    <a:pt x="4436" y="23967"/>
                  </a:cubicBezTo>
                  <a:cubicBezTo>
                    <a:pt x="5041" y="21001"/>
                    <a:pt x="5344" y="19517"/>
                    <a:pt x="5949" y="16551"/>
                  </a:cubicBezTo>
                  <a:cubicBezTo>
                    <a:pt x="6870" y="16747"/>
                    <a:pt x="7330" y="16848"/>
                    <a:pt x="8250" y="17055"/>
                  </a:cubicBezTo>
                  <a:cubicBezTo>
                    <a:pt x="8499" y="20239"/>
                    <a:pt x="8607" y="21830"/>
                    <a:pt x="8791" y="25009"/>
                  </a:cubicBezTo>
                  <a:cubicBezTo>
                    <a:pt x="8795" y="25287"/>
                    <a:pt x="8921" y="25472"/>
                    <a:pt x="9241" y="25549"/>
                  </a:cubicBezTo>
                  <a:cubicBezTo>
                    <a:pt x="10571" y="25868"/>
                    <a:pt x="11234" y="26035"/>
                    <a:pt x="12560" y="26378"/>
                  </a:cubicBezTo>
                  <a:cubicBezTo>
                    <a:pt x="12632" y="26397"/>
                    <a:pt x="12700" y="26406"/>
                    <a:pt x="12762" y="26406"/>
                  </a:cubicBezTo>
                  <a:cubicBezTo>
                    <a:pt x="12997" y="26406"/>
                    <a:pt x="13143" y="26266"/>
                    <a:pt x="13137" y="25969"/>
                  </a:cubicBezTo>
                  <a:cubicBezTo>
                    <a:pt x="13020" y="22686"/>
                    <a:pt x="12944" y="21043"/>
                    <a:pt x="12757" y="17754"/>
                  </a:cubicBezTo>
                  <a:cubicBezTo>
                    <a:pt x="14499" y="17538"/>
                    <a:pt x="15656" y="16481"/>
                    <a:pt x="16146" y="14530"/>
                  </a:cubicBezTo>
                  <a:cubicBezTo>
                    <a:pt x="16859" y="11688"/>
                    <a:pt x="17217" y="10267"/>
                    <a:pt x="17931" y="7424"/>
                  </a:cubicBezTo>
                  <a:cubicBezTo>
                    <a:pt x="18618" y="4687"/>
                    <a:pt x="17205" y="2744"/>
                    <a:pt x="13840" y="1948"/>
                  </a:cubicBezTo>
                  <a:cubicBezTo>
                    <a:pt x="10246" y="1098"/>
                    <a:pt x="8441" y="712"/>
                    <a:pt x="4823" y="18"/>
                  </a:cubicBezTo>
                  <a:cubicBezTo>
                    <a:pt x="4762" y="6"/>
                    <a:pt x="4704" y="1"/>
                    <a:pt x="4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7"/>
            <p:cNvSpPr/>
            <p:nvPr/>
          </p:nvSpPr>
          <p:spPr>
            <a:xfrm>
              <a:off x="3501475" y="1350475"/>
              <a:ext cx="631225" cy="221550"/>
            </a:xfrm>
            <a:custGeom>
              <a:rect b="b" l="l" r="r" t="t"/>
              <a:pathLst>
                <a:path extrusionOk="0" h="8862" w="25249">
                  <a:moveTo>
                    <a:pt x="12618" y="0"/>
                  </a:moveTo>
                  <a:cubicBezTo>
                    <a:pt x="7746" y="0"/>
                    <a:pt x="3318" y="816"/>
                    <a:pt x="25" y="2147"/>
                  </a:cubicBezTo>
                  <a:cubicBezTo>
                    <a:pt x="0" y="2547"/>
                    <a:pt x="80" y="3528"/>
                    <a:pt x="1431" y="3653"/>
                  </a:cubicBezTo>
                  <a:lnTo>
                    <a:pt x="1431" y="8857"/>
                  </a:lnTo>
                  <a:cubicBezTo>
                    <a:pt x="4532" y="7833"/>
                    <a:pt x="8410" y="7225"/>
                    <a:pt x="12618" y="7225"/>
                  </a:cubicBezTo>
                  <a:cubicBezTo>
                    <a:pt x="16833" y="7225"/>
                    <a:pt x="20716" y="7835"/>
                    <a:pt x="23820" y="8861"/>
                  </a:cubicBezTo>
                  <a:lnTo>
                    <a:pt x="23820" y="3653"/>
                  </a:lnTo>
                  <a:cubicBezTo>
                    <a:pt x="25163" y="3528"/>
                    <a:pt x="25248" y="2556"/>
                    <a:pt x="25226" y="2152"/>
                  </a:cubicBezTo>
                  <a:cubicBezTo>
                    <a:pt x="21932" y="817"/>
                    <a:pt x="17497" y="0"/>
                    <a:pt x="126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7"/>
            <p:cNvSpPr/>
            <p:nvPr/>
          </p:nvSpPr>
          <p:spPr>
            <a:xfrm>
              <a:off x="3333275" y="872075"/>
              <a:ext cx="967575" cy="493650"/>
            </a:xfrm>
            <a:custGeom>
              <a:rect b="b" l="l" r="r" t="t"/>
              <a:pathLst>
                <a:path extrusionOk="0" h="19746" w="38703">
                  <a:moveTo>
                    <a:pt x="19352" y="0"/>
                  </a:moveTo>
                  <a:cubicBezTo>
                    <a:pt x="18801" y="4113"/>
                    <a:pt x="14241" y="5319"/>
                    <a:pt x="14241" y="5319"/>
                  </a:cubicBezTo>
                  <a:cubicBezTo>
                    <a:pt x="14241" y="5319"/>
                    <a:pt x="17360" y="6384"/>
                    <a:pt x="17736" y="11630"/>
                  </a:cubicBezTo>
                  <a:cubicBezTo>
                    <a:pt x="17929" y="14307"/>
                    <a:pt x="16981" y="16016"/>
                    <a:pt x="15609" y="16016"/>
                  </a:cubicBezTo>
                  <a:cubicBezTo>
                    <a:pt x="14238" y="16016"/>
                    <a:pt x="12997" y="15038"/>
                    <a:pt x="12723" y="13172"/>
                  </a:cubicBezTo>
                  <a:cubicBezTo>
                    <a:pt x="12363" y="10708"/>
                    <a:pt x="13761" y="8728"/>
                    <a:pt x="13761" y="8728"/>
                  </a:cubicBezTo>
                  <a:cubicBezTo>
                    <a:pt x="10597" y="7855"/>
                    <a:pt x="9297" y="3877"/>
                    <a:pt x="9297" y="3876"/>
                  </a:cubicBezTo>
                  <a:lnTo>
                    <a:pt x="9297" y="3876"/>
                  </a:lnTo>
                  <a:cubicBezTo>
                    <a:pt x="9812" y="8546"/>
                    <a:pt x="7327" y="10216"/>
                    <a:pt x="7327" y="10216"/>
                  </a:cubicBezTo>
                  <a:cubicBezTo>
                    <a:pt x="7327" y="10216"/>
                    <a:pt x="9143" y="10602"/>
                    <a:pt x="9940" y="12744"/>
                  </a:cubicBezTo>
                  <a:cubicBezTo>
                    <a:pt x="10791" y="15037"/>
                    <a:pt x="10248" y="16706"/>
                    <a:pt x="9083" y="17157"/>
                  </a:cubicBezTo>
                  <a:cubicBezTo>
                    <a:pt x="8860" y="17243"/>
                    <a:pt x="8610" y="17290"/>
                    <a:pt x="8348" y="17290"/>
                  </a:cubicBezTo>
                  <a:cubicBezTo>
                    <a:pt x="7390" y="17290"/>
                    <a:pt x="6286" y="16660"/>
                    <a:pt x="5869" y="15016"/>
                  </a:cubicBezTo>
                  <a:cubicBezTo>
                    <a:pt x="5414" y="13212"/>
                    <a:pt x="6384" y="11202"/>
                    <a:pt x="6384" y="11202"/>
                  </a:cubicBezTo>
                  <a:cubicBezTo>
                    <a:pt x="2315" y="9789"/>
                    <a:pt x="1" y="6661"/>
                    <a:pt x="1" y="6661"/>
                  </a:cubicBezTo>
                  <a:lnTo>
                    <a:pt x="1" y="6661"/>
                  </a:lnTo>
                  <a:lnTo>
                    <a:pt x="6819" y="19746"/>
                  </a:lnTo>
                  <a:cubicBezTo>
                    <a:pt x="10103" y="18428"/>
                    <a:pt x="14509" y="17620"/>
                    <a:pt x="19352" y="17618"/>
                  </a:cubicBezTo>
                  <a:cubicBezTo>
                    <a:pt x="24195" y="17620"/>
                    <a:pt x="28600" y="18428"/>
                    <a:pt x="31885" y="19746"/>
                  </a:cubicBezTo>
                  <a:lnTo>
                    <a:pt x="38702" y="6661"/>
                  </a:lnTo>
                  <a:lnTo>
                    <a:pt x="38702" y="6661"/>
                  </a:lnTo>
                  <a:cubicBezTo>
                    <a:pt x="38702" y="6661"/>
                    <a:pt x="36389" y="9788"/>
                    <a:pt x="32320" y="11202"/>
                  </a:cubicBezTo>
                  <a:cubicBezTo>
                    <a:pt x="32320" y="11202"/>
                    <a:pt x="33290" y="13211"/>
                    <a:pt x="32834" y="15015"/>
                  </a:cubicBezTo>
                  <a:cubicBezTo>
                    <a:pt x="32418" y="16660"/>
                    <a:pt x="31315" y="17289"/>
                    <a:pt x="30357" y="17289"/>
                  </a:cubicBezTo>
                  <a:cubicBezTo>
                    <a:pt x="30095" y="17289"/>
                    <a:pt x="29844" y="17242"/>
                    <a:pt x="29621" y="17156"/>
                  </a:cubicBezTo>
                  <a:cubicBezTo>
                    <a:pt x="28456" y="16706"/>
                    <a:pt x="27913" y="15036"/>
                    <a:pt x="28764" y="12743"/>
                  </a:cubicBezTo>
                  <a:cubicBezTo>
                    <a:pt x="29560" y="10601"/>
                    <a:pt x="31378" y="10215"/>
                    <a:pt x="31378" y="10215"/>
                  </a:cubicBezTo>
                  <a:cubicBezTo>
                    <a:pt x="31378" y="10215"/>
                    <a:pt x="28893" y="8545"/>
                    <a:pt x="29406" y="3876"/>
                  </a:cubicBezTo>
                  <a:lnTo>
                    <a:pt x="29406" y="3876"/>
                  </a:lnTo>
                  <a:cubicBezTo>
                    <a:pt x="29406" y="3877"/>
                    <a:pt x="28107" y="7853"/>
                    <a:pt x="24943" y="8728"/>
                  </a:cubicBezTo>
                  <a:cubicBezTo>
                    <a:pt x="24943" y="8728"/>
                    <a:pt x="26340" y="10708"/>
                    <a:pt x="25980" y="13172"/>
                  </a:cubicBezTo>
                  <a:cubicBezTo>
                    <a:pt x="25706" y="15038"/>
                    <a:pt x="24466" y="16016"/>
                    <a:pt x="23094" y="16016"/>
                  </a:cubicBezTo>
                  <a:cubicBezTo>
                    <a:pt x="21723" y="16016"/>
                    <a:pt x="20776" y="14307"/>
                    <a:pt x="20967" y="11630"/>
                  </a:cubicBezTo>
                  <a:cubicBezTo>
                    <a:pt x="21342" y="6384"/>
                    <a:pt x="24462" y="5319"/>
                    <a:pt x="24462" y="5319"/>
                  </a:cubicBezTo>
                  <a:cubicBezTo>
                    <a:pt x="24462" y="5319"/>
                    <a:pt x="19902" y="4113"/>
                    <a:pt x="19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7"/>
            <p:cNvSpPr/>
            <p:nvPr/>
          </p:nvSpPr>
          <p:spPr>
            <a:xfrm>
              <a:off x="3667400" y="1422050"/>
              <a:ext cx="58725" cy="56525"/>
            </a:xfrm>
            <a:custGeom>
              <a:rect b="b" l="l" r="r" t="t"/>
              <a:pathLst>
                <a:path extrusionOk="0" h="2261" w="2349">
                  <a:moveTo>
                    <a:pt x="1218" y="1"/>
                  </a:moveTo>
                  <a:cubicBezTo>
                    <a:pt x="761" y="1"/>
                    <a:pt x="350" y="277"/>
                    <a:pt x="175" y="698"/>
                  </a:cubicBezTo>
                  <a:cubicBezTo>
                    <a:pt x="0" y="1121"/>
                    <a:pt x="97" y="1606"/>
                    <a:pt x="420" y="1930"/>
                  </a:cubicBezTo>
                  <a:cubicBezTo>
                    <a:pt x="636" y="2146"/>
                    <a:pt x="925" y="2261"/>
                    <a:pt x="1219" y="2261"/>
                  </a:cubicBezTo>
                  <a:cubicBezTo>
                    <a:pt x="1365" y="2261"/>
                    <a:pt x="1511" y="2233"/>
                    <a:pt x="1651" y="2175"/>
                  </a:cubicBezTo>
                  <a:cubicBezTo>
                    <a:pt x="2073" y="2000"/>
                    <a:pt x="2349" y="1587"/>
                    <a:pt x="2349" y="1131"/>
                  </a:cubicBezTo>
                  <a:cubicBezTo>
                    <a:pt x="2349" y="507"/>
                    <a:pt x="1843" y="1"/>
                    <a:pt x="121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7"/>
            <p:cNvSpPr/>
            <p:nvPr/>
          </p:nvSpPr>
          <p:spPr>
            <a:xfrm>
              <a:off x="3590550" y="1436900"/>
              <a:ext cx="47925" cy="47925"/>
            </a:xfrm>
            <a:custGeom>
              <a:rect b="b" l="l" r="r" t="t"/>
              <a:pathLst>
                <a:path extrusionOk="0" h="1917" w="1917">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7"/>
            <p:cNvSpPr/>
            <p:nvPr/>
          </p:nvSpPr>
          <p:spPr>
            <a:xfrm>
              <a:off x="3908050" y="1422050"/>
              <a:ext cx="58725" cy="56525"/>
            </a:xfrm>
            <a:custGeom>
              <a:rect b="b" l="l" r="r" t="t"/>
              <a:pathLst>
                <a:path extrusionOk="0" h="2261" w="2349">
                  <a:moveTo>
                    <a:pt x="1130" y="1"/>
                  </a:moveTo>
                  <a:cubicBezTo>
                    <a:pt x="506" y="1"/>
                    <a:pt x="1" y="507"/>
                    <a:pt x="1" y="1131"/>
                  </a:cubicBezTo>
                  <a:cubicBezTo>
                    <a:pt x="1" y="1587"/>
                    <a:pt x="276" y="1999"/>
                    <a:pt x="698" y="2175"/>
                  </a:cubicBezTo>
                  <a:cubicBezTo>
                    <a:pt x="838" y="2232"/>
                    <a:pt x="984" y="2261"/>
                    <a:pt x="1129" y="2261"/>
                  </a:cubicBezTo>
                  <a:cubicBezTo>
                    <a:pt x="1424" y="2261"/>
                    <a:pt x="1713" y="2146"/>
                    <a:pt x="1929" y="1929"/>
                  </a:cubicBezTo>
                  <a:cubicBezTo>
                    <a:pt x="2252" y="1606"/>
                    <a:pt x="2348" y="1120"/>
                    <a:pt x="2173" y="698"/>
                  </a:cubicBezTo>
                  <a:cubicBezTo>
                    <a:pt x="1999" y="277"/>
                    <a:pt x="1587" y="1"/>
                    <a:pt x="1130"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7"/>
            <p:cNvSpPr/>
            <p:nvPr/>
          </p:nvSpPr>
          <p:spPr>
            <a:xfrm>
              <a:off x="3995700" y="1436900"/>
              <a:ext cx="47900" cy="47925"/>
            </a:xfrm>
            <a:custGeom>
              <a:rect b="b" l="l" r="r" t="t"/>
              <a:pathLst>
                <a:path extrusionOk="0" h="1917" w="1916">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7"/>
            <p:cNvSpPr/>
            <p:nvPr/>
          </p:nvSpPr>
          <p:spPr>
            <a:xfrm>
              <a:off x="3764200" y="1395425"/>
              <a:ext cx="105750" cy="105725"/>
            </a:xfrm>
            <a:custGeom>
              <a:rect b="b" l="l" r="r" t="t"/>
              <a:pathLst>
                <a:path extrusionOk="0" h="4229" w="4230">
                  <a:moveTo>
                    <a:pt x="2116" y="0"/>
                  </a:moveTo>
                  <a:lnTo>
                    <a:pt x="1" y="2115"/>
                  </a:lnTo>
                  <a:lnTo>
                    <a:pt x="2116" y="4229"/>
                  </a:lnTo>
                  <a:lnTo>
                    <a:pt x="4229" y="2115"/>
                  </a:lnTo>
                  <a:lnTo>
                    <a:pt x="2116"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7"/>
            <p:cNvSpPr/>
            <p:nvPr/>
          </p:nvSpPr>
          <p:spPr>
            <a:xfrm>
              <a:off x="3314175" y="1018975"/>
              <a:ext cx="48175" cy="48200"/>
            </a:xfrm>
            <a:custGeom>
              <a:rect b="b" l="l" r="r" t="t"/>
              <a:pathLst>
                <a:path extrusionOk="0" h="1928" w="1927">
                  <a:moveTo>
                    <a:pt x="964" y="0"/>
                  </a:moveTo>
                  <a:cubicBezTo>
                    <a:pt x="431" y="0"/>
                    <a:pt x="1" y="432"/>
                    <a:pt x="1" y="964"/>
                  </a:cubicBezTo>
                  <a:cubicBezTo>
                    <a:pt x="1" y="1496"/>
                    <a:pt x="431" y="1927"/>
                    <a:pt x="964" y="1927"/>
                  </a:cubicBezTo>
                  <a:cubicBezTo>
                    <a:pt x="1496" y="1927"/>
                    <a:pt x="1926" y="1496"/>
                    <a:pt x="1926" y="964"/>
                  </a:cubicBezTo>
                  <a:cubicBezTo>
                    <a:pt x="1926" y="432"/>
                    <a:pt x="1496"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7"/>
            <p:cNvSpPr/>
            <p:nvPr/>
          </p:nvSpPr>
          <p:spPr>
            <a:xfrm>
              <a:off x="3539125" y="945500"/>
              <a:ext cx="50075" cy="48200"/>
            </a:xfrm>
            <a:custGeom>
              <a:rect b="b" l="l" r="r" t="t"/>
              <a:pathLst>
                <a:path extrusionOk="0" h="1928" w="2003">
                  <a:moveTo>
                    <a:pt x="1040" y="0"/>
                  </a:moveTo>
                  <a:cubicBezTo>
                    <a:pt x="650" y="0"/>
                    <a:pt x="299" y="235"/>
                    <a:pt x="150" y="595"/>
                  </a:cubicBezTo>
                  <a:cubicBezTo>
                    <a:pt x="0" y="955"/>
                    <a:pt x="83" y="1370"/>
                    <a:pt x="359" y="1645"/>
                  </a:cubicBezTo>
                  <a:cubicBezTo>
                    <a:pt x="543" y="1829"/>
                    <a:pt x="789" y="1927"/>
                    <a:pt x="1040" y="1927"/>
                  </a:cubicBezTo>
                  <a:cubicBezTo>
                    <a:pt x="1164" y="1927"/>
                    <a:pt x="1289" y="1903"/>
                    <a:pt x="1408" y="1854"/>
                  </a:cubicBezTo>
                  <a:cubicBezTo>
                    <a:pt x="1768" y="1705"/>
                    <a:pt x="2003" y="1353"/>
                    <a:pt x="2003" y="964"/>
                  </a:cubicBezTo>
                  <a:cubicBezTo>
                    <a:pt x="2003" y="432"/>
                    <a:pt x="1571" y="0"/>
                    <a:pt x="1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7"/>
            <p:cNvSpPr/>
            <p:nvPr/>
          </p:nvSpPr>
          <p:spPr>
            <a:xfrm>
              <a:off x="4271825" y="1018975"/>
              <a:ext cx="48150" cy="48200"/>
            </a:xfrm>
            <a:custGeom>
              <a:rect b="b" l="l" r="r" t="t"/>
              <a:pathLst>
                <a:path extrusionOk="0" h="1928" w="1926">
                  <a:moveTo>
                    <a:pt x="963" y="0"/>
                  </a:moveTo>
                  <a:cubicBezTo>
                    <a:pt x="432" y="0"/>
                    <a:pt x="0" y="432"/>
                    <a:pt x="0" y="964"/>
                  </a:cubicBezTo>
                  <a:cubicBezTo>
                    <a:pt x="0" y="1496"/>
                    <a:pt x="432" y="1927"/>
                    <a:pt x="963" y="1927"/>
                  </a:cubicBezTo>
                  <a:cubicBezTo>
                    <a:pt x="1495" y="1927"/>
                    <a:pt x="1926" y="1496"/>
                    <a:pt x="1926" y="964"/>
                  </a:cubicBezTo>
                  <a:cubicBezTo>
                    <a:pt x="1926" y="432"/>
                    <a:pt x="1495"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7"/>
            <p:cNvSpPr/>
            <p:nvPr/>
          </p:nvSpPr>
          <p:spPr>
            <a:xfrm>
              <a:off x="4044950" y="945500"/>
              <a:ext cx="50075" cy="48200"/>
            </a:xfrm>
            <a:custGeom>
              <a:rect b="b" l="l" r="r" t="t"/>
              <a:pathLst>
                <a:path extrusionOk="0" h="1928" w="2003">
                  <a:moveTo>
                    <a:pt x="964" y="0"/>
                  </a:moveTo>
                  <a:cubicBezTo>
                    <a:pt x="432" y="0"/>
                    <a:pt x="0" y="432"/>
                    <a:pt x="0" y="964"/>
                  </a:cubicBezTo>
                  <a:cubicBezTo>
                    <a:pt x="0" y="1353"/>
                    <a:pt x="235" y="1705"/>
                    <a:pt x="596" y="1854"/>
                  </a:cubicBezTo>
                  <a:cubicBezTo>
                    <a:pt x="715" y="1903"/>
                    <a:pt x="840" y="1927"/>
                    <a:pt x="964" y="1927"/>
                  </a:cubicBezTo>
                  <a:cubicBezTo>
                    <a:pt x="1214" y="1927"/>
                    <a:pt x="1461" y="1829"/>
                    <a:pt x="1645" y="1645"/>
                  </a:cubicBezTo>
                  <a:cubicBezTo>
                    <a:pt x="1921" y="1370"/>
                    <a:pt x="2003" y="955"/>
                    <a:pt x="1854" y="595"/>
                  </a:cubicBezTo>
                  <a:cubicBezTo>
                    <a:pt x="1705" y="235"/>
                    <a:pt x="1353"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7"/>
            <p:cNvSpPr/>
            <p:nvPr/>
          </p:nvSpPr>
          <p:spPr>
            <a:xfrm>
              <a:off x="3782950" y="837950"/>
              <a:ext cx="68275" cy="68275"/>
            </a:xfrm>
            <a:custGeom>
              <a:rect b="b" l="l" r="r" t="t"/>
              <a:pathLst>
                <a:path extrusionOk="0" h="2731" w="2731">
                  <a:moveTo>
                    <a:pt x="1366" y="0"/>
                  </a:moveTo>
                  <a:cubicBezTo>
                    <a:pt x="611" y="0"/>
                    <a:pt x="1" y="611"/>
                    <a:pt x="1" y="1365"/>
                  </a:cubicBezTo>
                  <a:cubicBezTo>
                    <a:pt x="1" y="2120"/>
                    <a:pt x="611" y="2730"/>
                    <a:pt x="1366" y="2730"/>
                  </a:cubicBezTo>
                  <a:cubicBezTo>
                    <a:pt x="2119" y="2730"/>
                    <a:pt x="2731" y="2120"/>
                    <a:pt x="2731" y="1365"/>
                  </a:cubicBezTo>
                  <a:cubicBezTo>
                    <a:pt x="2731" y="611"/>
                    <a:pt x="2119" y="0"/>
                    <a:pt x="1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7"/>
            <p:cNvSpPr/>
            <p:nvPr/>
          </p:nvSpPr>
          <p:spPr>
            <a:xfrm>
              <a:off x="3481825" y="4582475"/>
              <a:ext cx="131525" cy="194050"/>
            </a:xfrm>
            <a:custGeom>
              <a:rect b="b" l="l" r="r" t="t"/>
              <a:pathLst>
                <a:path extrusionOk="0" h="7762" w="5261">
                  <a:moveTo>
                    <a:pt x="1779" y="0"/>
                  </a:moveTo>
                  <a:cubicBezTo>
                    <a:pt x="485" y="0"/>
                    <a:pt x="1" y="592"/>
                    <a:pt x="1" y="1499"/>
                  </a:cubicBezTo>
                  <a:lnTo>
                    <a:pt x="1" y="6261"/>
                  </a:lnTo>
                  <a:cubicBezTo>
                    <a:pt x="1" y="7168"/>
                    <a:pt x="485" y="7761"/>
                    <a:pt x="1779" y="7761"/>
                  </a:cubicBezTo>
                  <a:lnTo>
                    <a:pt x="3483" y="7761"/>
                  </a:lnTo>
                  <a:cubicBezTo>
                    <a:pt x="4777" y="7761"/>
                    <a:pt x="5261" y="7168"/>
                    <a:pt x="5261" y="6261"/>
                  </a:cubicBezTo>
                  <a:lnTo>
                    <a:pt x="5261" y="4908"/>
                  </a:lnTo>
                  <a:lnTo>
                    <a:pt x="3145" y="4908"/>
                  </a:lnTo>
                  <a:lnTo>
                    <a:pt x="3145" y="6105"/>
                  </a:lnTo>
                  <a:cubicBezTo>
                    <a:pt x="3145" y="6286"/>
                    <a:pt x="3048" y="6370"/>
                    <a:pt x="2843" y="6370"/>
                  </a:cubicBezTo>
                  <a:lnTo>
                    <a:pt x="2419" y="6370"/>
                  </a:lnTo>
                  <a:cubicBezTo>
                    <a:pt x="2214" y="6370"/>
                    <a:pt x="2117" y="6286"/>
                    <a:pt x="2117" y="6105"/>
                  </a:cubicBezTo>
                  <a:lnTo>
                    <a:pt x="2117" y="1656"/>
                  </a:lnTo>
                  <a:cubicBezTo>
                    <a:pt x="2117" y="1474"/>
                    <a:pt x="2214" y="1390"/>
                    <a:pt x="2419" y="1390"/>
                  </a:cubicBezTo>
                  <a:lnTo>
                    <a:pt x="2842" y="1390"/>
                  </a:lnTo>
                  <a:cubicBezTo>
                    <a:pt x="3047" y="1390"/>
                    <a:pt x="3145" y="1474"/>
                    <a:pt x="3145" y="1656"/>
                  </a:cubicBezTo>
                  <a:lnTo>
                    <a:pt x="3145" y="2901"/>
                  </a:lnTo>
                  <a:lnTo>
                    <a:pt x="5260" y="2901"/>
                  </a:lnTo>
                  <a:lnTo>
                    <a:pt x="5260" y="1499"/>
                  </a:lnTo>
                  <a:cubicBezTo>
                    <a:pt x="5260" y="592"/>
                    <a:pt x="4776" y="0"/>
                    <a:pt x="3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7"/>
            <p:cNvSpPr/>
            <p:nvPr/>
          </p:nvSpPr>
          <p:spPr>
            <a:xfrm>
              <a:off x="3667350" y="4582450"/>
              <a:ext cx="113050" cy="194075"/>
            </a:xfrm>
            <a:custGeom>
              <a:rect b="b" l="l" r="r" t="t"/>
              <a:pathLst>
                <a:path extrusionOk="0" h="7763" w="4522">
                  <a:moveTo>
                    <a:pt x="0" y="0"/>
                  </a:moveTo>
                  <a:lnTo>
                    <a:pt x="0" y="7762"/>
                  </a:lnTo>
                  <a:lnTo>
                    <a:pt x="4521" y="7762"/>
                  </a:lnTo>
                  <a:lnTo>
                    <a:pt x="4521" y="6250"/>
                  </a:lnTo>
                  <a:lnTo>
                    <a:pt x="2116" y="6250"/>
                  </a:ln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7"/>
            <p:cNvSpPr/>
            <p:nvPr/>
          </p:nvSpPr>
          <p:spPr>
            <a:xfrm>
              <a:off x="3826875" y="4582450"/>
              <a:ext cx="133600" cy="194075"/>
            </a:xfrm>
            <a:custGeom>
              <a:rect b="b" l="l" r="r" t="t"/>
              <a:pathLst>
                <a:path extrusionOk="0" h="7763" w="5344">
                  <a:moveTo>
                    <a:pt x="0" y="0"/>
                  </a:moveTo>
                  <a:lnTo>
                    <a:pt x="0" y="6262"/>
                  </a:lnTo>
                  <a:cubicBezTo>
                    <a:pt x="0" y="7169"/>
                    <a:pt x="484" y="7762"/>
                    <a:pt x="1777" y="7762"/>
                  </a:cubicBezTo>
                  <a:lnTo>
                    <a:pt x="3567" y="7762"/>
                  </a:lnTo>
                  <a:cubicBezTo>
                    <a:pt x="4860" y="7762"/>
                    <a:pt x="5344" y="7169"/>
                    <a:pt x="5344" y="6262"/>
                  </a:cubicBezTo>
                  <a:lnTo>
                    <a:pt x="5344" y="0"/>
                  </a:lnTo>
                  <a:lnTo>
                    <a:pt x="3228" y="0"/>
                  </a:lnTo>
                  <a:lnTo>
                    <a:pt x="3228" y="5984"/>
                  </a:lnTo>
                  <a:cubicBezTo>
                    <a:pt x="3228" y="6166"/>
                    <a:pt x="3131" y="6250"/>
                    <a:pt x="2926" y="6250"/>
                  </a:cubicBezTo>
                  <a:lnTo>
                    <a:pt x="2418" y="6250"/>
                  </a:lnTo>
                  <a:cubicBezTo>
                    <a:pt x="2213" y="6250"/>
                    <a:pt x="2116" y="6166"/>
                    <a:pt x="2116" y="5984"/>
                  </a:cubicBez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7"/>
            <p:cNvSpPr/>
            <p:nvPr/>
          </p:nvSpPr>
          <p:spPr>
            <a:xfrm>
              <a:off x="4019025" y="4582450"/>
              <a:ext cx="133300" cy="194075"/>
            </a:xfrm>
            <a:custGeom>
              <a:rect b="b" l="l" r="r" t="t"/>
              <a:pathLst>
                <a:path extrusionOk="0" h="7763" w="5332">
                  <a:moveTo>
                    <a:pt x="2950" y="1391"/>
                  </a:moveTo>
                  <a:cubicBezTo>
                    <a:pt x="3156" y="1391"/>
                    <a:pt x="3252" y="1475"/>
                    <a:pt x="3252" y="1657"/>
                  </a:cubicBezTo>
                  <a:lnTo>
                    <a:pt x="3252" y="2914"/>
                  </a:lnTo>
                  <a:cubicBezTo>
                    <a:pt x="3252" y="3095"/>
                    <a:pt x="3156" y="3180"/>
                    <a:pt x="2950" y="3180"/>
                  </a:cubicBezTo>
                  <a:lnTo>
                    <a:pt x="2080" y="3180"/>
                  </a:lnTo>
                  <a:lnTo>
                    <a:pt x="2080" y="1391"/>
                  </a:lnTo>
                  <a:close/>
                  <a:moveTo>
                    <a:pt x="2950" y="4570"/>
                  </a:moveTo>
                  <a:cubicBezTo>
                    <a:pt x="3156" y="4570"/>
                    <a:pt x="3252" y="4655"/>
                    <a:pt x="3252" y="4836"/>
                  </a:cubicBezTo>
                  <a:lnTo>
                    <a:pt x="3252" y="6106"/>
                  </a:lnTo>
                  <a:cubicBezTo>
                    <a:pt x="3252" y="6287"/>
                    <a:pt x="3156" y="6371"/>
                    <a:pt x="2950" y="6371"/>
                  </a:cubicBezTo>
                  <a:lnTo>
                    <a:pt x="2080" y="6371"/>
                  </a:lnTo>
                  <a:lnTo>
                    <a:pt x="2080" y="4570"/>
                  </a:lnTo>
                  <a:close/>
                  <a:moveTo>
                    <a:pt x="1" y="0"/>
                  </a:moveTo>
                  <a:lnTo>
                    <a:pt x="1" y="7762"/>
                  </a:lnTo>
                  <a:lnTo>
                    <a:pt x="3555" y="7762"/>
                  </a:lnTo>
                  <a:cubicBezTo>
                    <a:pt x="4848" y="7762"/>
                    <a:pt x="5332" y="7169"/>
                    <a:pt x="5332" y="6262"/>
                  </a:cubicBezTo>
                  <a:lnTo>
                    <a:pt x="5332" y="5102"/>
                  </a:lnTo>
                  <a:cubicBezTo>
                    <a:pt x="5332" y="4486"/>
                    <a:pt x="5223" y="4062"/>
                    <a:pt x="4752" y="3857"/>
                  </a:cubicBezTo>
                  <a:cubicBezTo>
                    <a:pt x="5223" y="3604"/>
                    <a:pt x="5332" y="3120"/>
                    <a:pt x="5332" y="2491"/>
                  </a:cubicBezTo>
                  <a:lnTo>
                    <a:pt x="5332" y="1500"/>
                  </a:lnTo>
                  <a:cubicBezTo>
                    <a:pt x="5332" y="593"/>
                    <a:pt x="4848" y="0"/>
                    <a:pt x="35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 name="Shape 200"/>
        <p:cNvGrpSpPr/>
        <p:nvPr/>
      </p:nvGrpSpPr>
      <p:grpSpPr>
        <a:xfrm>
          <a:off x="0" y="0"/>
          <a:ext cx="0" cy="0"/>
          <a:chOff x="0" y="0"/>
          <a:chExt cx="0" cy="0"/>
        </a:xfrm>
      </p:grpSpPr>
      <p:sp>
        <p:nvSpPr>
          <p:cNvPr id="201" name="Google Shape;201;p28"/>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202" name="Google Shape;202;p28"/>
          <p:cNvSpPr txBox="1"/>
          <p:nvPr>
            <p:ph idx="1" type="subTitle"/>
          </p:nvPr>
        </p:nvSpPr>
        <p:spPr>
          <a:xfrm>
            <a:off x="720000" y="1685250"/>
            <a:ext cx="6750600" cy="30669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b="1" lang="en"/>
              <a:t>Here’s what you’ll find in this Slidesgo template: </a:t>
            </a:r>
            <a:endParaRPr b="1"/>
          </a:p>
          <a:p>
            <a:pPr indent="0" lvl="0" marL="0" rtl="0" algn="l">
              <a:lnSpc>
                <a:spcPct val="115000"/>
              </a:lnSpc>
              <a:spcBef>
                <a:spcPts val="0"/>
              </a:spcBef>
              <a:spcAft>
                <a:spcPts val="0"/>
              </a:spcAft>
              <a:buClr>
                <a:schemeClr val="dk1"/>
              </a:buClr>
              <a:buSzPts val="1100"/>
              <a:buFont typeface="Arial"/>
              <a:buNone/>
            </a:pPr>
            <a:r>
              <a:t/>
            </a:r>
            <a:endParaRPr/>
          </a:p>
          <a:p>
            <a:pPr indent="-292100" lvl="0" marL="457200" rtl="0" algn="l">
              <a:lnSpc>
                <a:spcPct val="115000"/>
              </a:lnSpc>
              <a:spcBef>
                <a:spcPts val="0"/>
              </a:spcBef>
              <a:spcAft>
                <a:spcPts val="0"/>
              </a:spcAft>
              <a:buClr>
                <a:srgbClr val="005375"/>
              </a:buClr>
              <a:buSzPts val="1000"/>
              <a:buFont typeface="Squada One"/>
              <a:buAutoNum type="arabicPeriod"/>
            </a:pPr>
            <a:r>
              <a:rPr lang="en"/>
              <a:t>A slide structure based on a branding guidelines presentation, which you can easily adapt to your needs. For more info on how to edit the template, please visit </a:t>
            </a:r>
            <a:r>
              <a:rPr b="1" lang="en">
                <a:uFill>
                  <a:noFill/>
                </a:uFill>
                <a:hlinkClick r:id="rId3"/>
              </a:rPr>
              <a:t>Slidesgo School</a:t>
            </a:r>
            <a:r>
              <a:rPr b="1" lang="en"/>
              <a:t> </a:t>
            </a:r>
            <a:r>
              <a:rPr lang="en"/>
              <a:t>or read our </a:t>
            </a:r>
            <a:r>
              <a:rPr b="1" lang="en">
                <a:uFill>
                  <a:noFill/>
                </a:uFill>
                <a:hlinkClick r:id="rId4"/>
              </a:rPr>
              <a:t>FAQs</a:t>
            </a:r>
            <a:r>
              <a:rPr lang="en"/>
              <a:t>.</a:t>
            </a:r>
            <a:endParaRPr/>
          </a:p>
          <a:p>
            <a:pPr indent="-292100" lvl="0" marL="457200" rtl="0" algn="l">
              <a:lnSpc>
                <a:spcPct val="115000"/>
              </a:lnSpc>
              <a:spcBef>
                <a:spcPts val="0"/>
              </a:spcBef>
              <a:spcAft>
                <a:spcPts val="0"/>
              </a:spcAft>
              <a:buClr>
                <a:srgbClr val="005375"/>
              </a:buClr>
              <a:buSzPts val="1000"/>
              <a:buFont typeface="Squada One"/>
              <a:buAutoNum type="arabicPeriod"/>
            </a:pPr>
            <a:r>
              <a:rPr lang="en"/>
              <a:t>An assortment of pictures that are suitable for use in the presentation can be found in the </a:t>
            </a:r>
            <a:r>
              <a:rPr b="1" lang="en">
                <a:uFill>
                  <a:noFill/>
                </a:uFill>
                <a:hlinkClick action="ppaction://hlinksldjump" r:id="rId5"/>
              </a:rPr>
              <a:t>alternative resources</a:t>
            </a:r>
            <a:r>
              <a:rPr lang="en"/>
              <a:t> slide.</a:t>
            </a:r>
            <a:endParaRPr/>
          </a:p>
          <a:p>
            <a:pPr indent="-292100" lvl="0" marL="457200" rtl="0" algn="l">
              <a:lnSpc>
                <a:spcPct val="115000"/>
              </a:lnSpc>
              <a:spcBef>
                <a:spcPts val="0"/>
              </a:spcBef>
              <a:spcAft>
                <a:spcPts val="0"/>
              </a:spcAft>
              <a:buClr>
                <a:srgbClr val="005375"/>
              </a:buClr>
              <a:buSzPts val="1000"/>
              <a:buFont typeface="Squada One"/>
              <a:buAutoNum type="arabicPeriod"/>
            </a:pPr>
            <a:r>
              <a:rPr lang="en"/>
              <a:t>A </a:t>
            </a:r>
            <a:r>
              <a:rPr b="1" lang="en">
                <a:uFill>
                  <a:noFill/>
                </a:uFill>
                <a:hlinkClick action="ppaction://hlinksldjump" r:id="rId6"/>
              </a:rPr>
              <a:t>thanks slide</a:t>
            </a:r>
            <a:r>
              <a:rPr lang="en"/>
              <a:t>, which you must keep so that proper credits for our design are given.</a:t>
            </a:r>
            <a:endParaRPr/>
          </a:p>
          <a:p>
            <a:pPr indent="-292100" lvl="0" marL="457200" rtl="0" algn="l">
              <a:lnSpc>
                <a:spcPct val="115000"/>
              </a:lnSpc>
              <a:spcBef>
                <a:spcPts val="0"/>
              </a:spcBef>
              <a:spcAft>
                <a:spcPts val="0"/>
              </a:spcAft>
              <a:buClr>
                <a:srgbClr val="005375"/>
              </a:buClr>
              <a:buSzPts val="1000"/>
              <a:buFont typeface="Squada One"/>
              <a:buAutoNum type="arabicPeriod"/>
            </a:pPr>
            <a:r>
              <a:rPr lang="en"/>
              <a:t>A </a:t>
            </a:r>
            <a:r>
              <a:rPr b="1" lang="en">
                <a:uFill>
                  <a:noFill/>
                </a:uFill>
                <a:hlinkClick action="ppaction://hlinksldjump" r:id="rId7"/>
              </a:rPr>
              <a:t>resources slide</a:t>
            </a:r>
            <a:r>
              <a:rPr lang="en"/>
              <a:t>, where you’ll find links to all the elements used in the template.</a:t>
            </a:r>
            <a:endParaRPr/>
          </a:p>
          <a:p>
            <a:pPr indent="-292100" lvl="0" marL="457200" rtl="0" algn="l">
              <a:lnSpc>
                <a:spcPct val="115000"/>
              </a:lnSpc>
              <a:spcBef>
                <a:spcPts val="0"/>
              </a:spcBef>
              <a:spcAft>
                <a:spcPts val="0"/>
              </a:spcAft>
              <a:buClr>
                <a:srgbClr val="005375"/>
              </a:buClr>
              <a:buSzPts val="1000"/>
              <a:buFont typeface="Squada One"/>
              <a:buAutoNum type="arabicPeriod"/>
            </a:pPr>
            <a:r>
              <a:rPr b="1" lang="en">
                <a:uFill>
                  <a:noFill/>
                </a:uFill>
                <a:hlinkClick/>
              </a:rPr>
              <a:t>Instructions for use</a:t>
            </a:r>
            <a:r>
              <a:rPr lang="en">
                <a:uFill>
                  <a:noFill/>
                </a:uFill>
                <a:hlinkClick/>
              </a:rPr>
              <a:t>.</a:t>
            </a:r>
            <a:r>
              <a:rPr lang="en"/>
              <a:t> </a:t>
            </a:r>
            <a:endParaRPr/>
          </a:p>
          <a:p>
            <a:pPr indent="-292100" lvl="0" marL="457200" rtl="0" algn="l">
              <a:lnSpc>
                <a:spcPct val="115000"/>
              </a:lnSpc>
              <a:spcBef>
                <a:spcPts val="0"/>
              </a:spcBef>
              <a:spcAft>
                <a:spcPts val="0"/>
              </a:spcAft>
              <a:buClr>
                <a:srgbClr val="005375"/>
              </a:buClr>
              <a:buSzPts val="1000"/>
              <a:buFont typeface="Squada One"/>
              <a:buAutoNum type="arabicPeriod"/>
            </a:pPr>
            <a:r>
              <a:rPr lang="en"/>
              <a:t>Final slides with: </a:t>
            </a:r>
            <a:endParaRPr/>
          </a:p>
          <a:p>
            <a:pPr indent="-292100" lvl="0" marL="914400" rtl="0" algn="l">
              <a:lnSpc>
                <a:spcPct val="115000"/>
              </a:lnSpc>
              <a:spcBef>
                <a:spcPts val="0"/>
              </a:spcBef>
              <a:spcAft>
                <a:spcPts val="0"/>
              </a:spcAft>
              <a:buClr>
                <a:srgbClr val="005375"/>
              </a:buClr>
              <a:buSzPts val="1000"/>
              <a:buFont typeface="Open Sans Light"/>
              <a:buChar char="●"/>
            </a:pPr>
            <a:r>
              <a:rPr lang="en"/>
              <a:t>The</a:t>
            </a:r>
            <a:r>
              <a:rPr lang="en">
                <a:uFill>
                  <a:noFill/>
                </a:uFill>
                <a:hlinkClick/>
              </a:rPr>
              <a:t> </a:t>
            </a:r>
            <a:r>
              <a:rPr b="1" lang="en">
                <a:uFill>
                  <a:noFill/>
                </a:uFill>
                <a:hlinkClick/>
              </a:rPr>
              <a:t>fonts and colors</a:t>
            </a:r>
            <a:r>
              <a:rPr b="1" lang="en"/>
              <a:t> </a:t>
            </a:r>
            <a:r>
              <a:rPr lang="en"/>
              <a:t>used in the template.</a:t>
            </a:r>
            <a:endParaRPr/>
          </a:p>
          <a:p>
            <a:pPr indent="-292100" lvl="0" marL="914400" rtl="0" algn="l">
              <a:lnSpc>
                <a:spcPct val="115000"/>
              </a:lnSpc>
              <a:spcBef>
                <a:spcPts val="0"/>
              </a:spcBef>
              <a:spcAft>
                <a:spcPts val="0"/>
              </a:spcAft>
              <a:buClr>
                <a:srgbClr val="005375"/>
              </a:buClr>
              <a:buSzPts val="1000"/>
              <a:buFont typeface="Open Sans Light"/>
              <a:buChar char="●"/>
            </a:pPr>
            <a:r>
              <a:rPr lang="en"/>
              <a:t>More</a:t>
            </a:r>
            <a:r>
              <a:rPr lang="en">
                <a:uFill>
                  <a:noFill/>
                </a:uFill>
                <a:hlinkClick/>
              </a:rPr>
              <a:t> </a:t>
            </a:r>
            <a:r>
              <a:rPr b="1" lang="en">
                <a:uFill>
                  <a:noFill/>
                </a:uFill>
                <a:hlinkClick/>
              </a:rPr>
              <a:t>infographic resources</a:t>
            </a:r>
            <a:r>
              <a:rPr lang="en"/>
              <a:t>, whose size and color can be edited. </a:t>
            </a:r>
            <a:endParaRPr/>
          </a:p>
          <a:p>
            <a:pPr indent="-292100" lvl="0" marL="914400" rtl="0" algn="l">
              <a:lnSpc>
                <a:spcPct val="115000"/>
              </a:lnSpc>
              <a:spcBef>
                <a:spcPts val="0"/>
              </a:spcBef>
              <a:spcAft>
                <a:spcPts val="0"/>
              </a:spcAft>
              <a:buClr>
                <a:srgbClr val="005375"/>
              </a:buClr>
              <a:buSzPts val="1000"/>
              <a:buFont typeface="Open Sans Light"/>
              <a:buChar char="●"/>
            </a:pPr>
            <a:r>
              <a:rPr b="1" lang="en">
                <a:uFill>
                  <a:noFill/>
                </a:uFill>
                <a:hlinkClick/>
              </a:rPr>
              <a:t>Sets of customizable icons</a:t>
            </a:r>
            <a:r>
              <a:rPr lang="en">
                <a:uFill>
                  <a:noFill/>
                </a:uFill>
                <a:hlinkClick/>
              </a:rPr>
              <a:t> </a:t>
            </a:r>
            <a:r>
              <a:rPr lang="en"/>
              <a:t>of the following themes: general, business, avatar, creative process, education, help &amp; support, medical, nature, performing arts, SEO &amp; marketing, and teamwork.</a:t>
            </a:r>
            <a:endParaRPr/>
          </a:p>
          <a:p>
            <a:pPr indent="0" lvl="0" marL="0" rtl="0" algn="l">
              <a:spcBef>
                <a:spcPts val="0"/>
              </a:spcBef>
              <a:spcAft>
                <a:spcPts val="0"/>
              </a:spcAft>
              <a:buNone/>
            </a:pPr>
            <a:r>
              <a:t/>
            </a:r>
            <a:endParaRPr/>
          </a:p>
        </p:txBody>
      </p:sp>
      <p:sp>
        <p:nvSpPr>
          <p:cNvPr id="203" name="Google Shape;203;p28"/>
          <p:cNvSpPr txBox="1"/>
          <p:nvPr/>
        </p:nvSpPr>
        <p:spPr>
          <a:xfrm>
            <a:off x="720000" y="4339871"/>
            <a:ext cx="4596600" cy="219000"/>
          </a:xfrm>
          <a:prstGeom prst="rect">
            <a:avLst/>
          </a:prstGeom>
          <a:noFill/>
          <a:ln>
            <a:noFill/>
          </a:ln>
        </p:spPr>
        <p:txBody>
          <a:bodyPr anchorCtr="0" anchor="ctr" bIns="91425" lIns="91425" spcFirstLastPara="1" rIns="91425" wrap="square" tIns="91425">
            <a:noAutofit/>
          </a:bodyPr>
          <a:lstStyle/>
          <a:p>
            <a:pPr indent="0" lvl="0" marL="0" rtl="0" algn="l">
              <a:spcBef>
                <a:spcPts val="1000"/>
              </a:spcBef>
              <a:spcAft>
                <a:spcPts val="1600"/>
              </a:spcAft>
              <a:buNone/>
            </a:pPr>
            <a:r>
              <a:rPr lang="en" sz="900">
                <a:solidFill>
                  <a:srgbClr val="DC5641"/>
                </a:solidFill>
                <a:latin typeface="Questrial"/>
                <a:ea typeface="Questrial"/>
                <a:cs typeface="Questrial"/>
                <a:sym typeface="Questrial"/>
              </a:rPr>
              <a:t>You can delete this slide when you’re done editing the presentation.</a:t>
            </a:r>
            <a:endParaRPr sz="900">
              <a:solidFill>
                <a:srgbClr val="DC5641"/>
              </a:solidFill>
              <a:latin typeface="Questrial"/>
              <a:ea typeface="Questrial"/>
              <a:cs typeface="Questrial"/>
              <a:sym typeface="Questria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DC5641"/>
        </a:solidFill>
      </p:bgPr>
    </p:bg>
    <p:spTree>
      <p:nvGrpSpPr>
        <p:cNvPr id="207" name="Shape 207"/>
        <p:cNvGrpSpPr/>
        <p:nvPr/>
      </p:nvGrpSpPr>
      <p:grpSpPr>
        <a:xfrm>
          <a:off x="0" y="0"/>
          <a:ext cx="0" cy="0"/>
          <a:chOff x="0" y="0"/>
          <a:chExt cx="0" cy="0"/>
        </a:xfrm>
      </p:grpSpPr>
      <p:pic>
        <p:nvPicPr>
          <p:cNvPr id="208" name="Google Shape;208;p29"/>
          <p:cNvPicPr preferRelativeResize="0"/>
          <p:nvPr/>
        </p:nvPicPr>
        <p:blipFill rotWithShape="1">
          <a:blip r:embed="rId3">
            <a:alphaModFix/>
          </a:blip>
          <a:srcRect b="0" l="28170" r="12422" t="0"/>
          <a:stretch/>
        </p:blipFill>
        <p:spPr>
          <a:xfrm>
            <a:off x="3711425" y="0"/>
            <a:ext cx="5432573" cy="5143500"/>
          </a:xfrm>
          <a:prstGeom prst="rect">
            <a:avLst/>
          </a:prstGeom>
          <a:noFill/>
          <a:ln>
            <a:noFill/>
          </a:ln>
        </p:spPr>
      </p:pic>
      <p:sp>
        <p:nvSpPr>
          <p:cNvPr id="209" name="Google Shape;209;p29"/>
          <p:cNvSpPr/>
          <p:nvPr/>
        </p:nvSpPr>
        <p:spPr>
          <a:xfrm>
            <a:off x="0" y="296850"/>
            <a:ext cx="4954800" cy="45498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9"/>
          <p:cNvSpPr txBox="1"/>
          <p:nvPr>
            <p:ph idx="18" type="ctrTitle"/>
          </p:nvPr>
        </p:nvSpPr>
        <p:spPr>
          <a:xfrm>
            <a:off x="644125" y="619550"/>
            <a:ext cx="80658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DC5641"/>
                </a:solidFill>
              </a:rPr>
              <a:t>TABLE OF CONTENTS</a:t>
            </a:r>
            <a:endParaRPr>
              <a:solidFill>
                <a:srgbClr val="DC5641"/>
              </a:solidFill>
            </a:endParaRPr>
          </a:p>
        </p:txBody>
      </p:sp>
      <p:sp>
        <p:nvSpPr>
          <p:cNvPr id="211" name="Google Shape;211;p29"/>
          <p:cNvSpPr txBox="1"/>
          <p:nvPr>
            <p:ph type="title"/>
          </p:nvPr>
        </p:nvSpPr>
        <p:spPr>
          <a:xfrm>
            <a:off x="198703" y="1204525"/>
            <a:ext cx="833700" cy="39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DC5641"/>
                </a:solidFill>
              </a:rPr>
              <a:t>01</a:t>
            </a:r>
            <a:endParaRPr>
              <a:solidFill>
                <a:srgbClr val="DC5641"/>
              </a:solidFill>
            </a:endParaRPr>
          </a:p>
        </p:txBody>
      </p:sp>
      <p:sp>
        <p:nvSpPr>
          <p:cNvPr id="212" name="Google Shape;212;p29"/>
          <p:cNvSpPr txBox="1"/>
          <p:nvPr>
            <p:ph idx="2" type="ctrTitle"/>
          </p:nvPr>
        </p:nvSpPr>
        <p:spPr>
          <a:xfrm>
            <a:off x="1096000" y="1204525"/>
            <a:ext cx="39135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DC5641"/>
                </a:solidFill>
              </a:rPr>
              <a:t>OUR LOGO</a:t>
            </a:r>
            <a:endParaRPr>
              <a:solidFill>
                <a:srgbClr val="DC5641"/>
              </a:solidFill>
            </a:endParaRPr>
          </a:p>
        </p:txBody>
      </p:sp>
      <p:sp>
        <p:nvSpPr>
          <p:cNvPr id="213" name="Google Shape;213;p29"/>
          <p:cNvSpPr txBox="1"/>
          <p:nvPr>
            <p:ph idx="1" type="subTitle"/>
          </p:nvPr>
        </p:nvSpPr>
        <p:spPr>
          <a:xfrm>
            <a:off x="1096005" y="1505375"/>
            <a:ext cx="23430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214" name="Google Shape;214;p29"/>
          <p:cNvSpPr txBox="1"/>
          <p:nvPr>
            <p:ph idx="3" type="title"/>
          </p:nvPr>
        </p:nvSpPr>
        <p:spPr>
          <a:xfrm>
            <a:off x="198703" y="1893231"/>
            <a:ext cx="833700" cy="39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DC5641"/>
                </a:solidFill>
              </a:rPr>
              <a:t>02</a:t>
            </a:r>
            <a:endParaRPr>
              <a:solidFill>
                <a:srgbClr val="DC5641"/>
              </a:solidFill>
            </a:endParaRPr>
          </a:p>
        </p:txBody>
      </p:sp>
      <p:sp>
        <p:nvSpPr>
          <p:cNvPr id="215" name="Google Shape;215;p29"/>
          <p:cNvSpPr txBox="1"/>
          <p:nvPr>
            <p:ph idx="4" type="ctrTitle"/>
          </p:nvPr>
        </p:nvSpPr>
        <p:spPr>
          <a:xfrm>
            <a:off x="1096000" y="1893230"/>
            <a:ext cx="39135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DC5641"/>
                </a:solidFill>
              </a:rPr>
              <a:t>COLOR STANDARDS</a:t>
            </a:r>
            <a:endParaRPr>
              <a:solidFill>
                <a:srgbClr val="DC5641"/>
              </a:solidFill>
            </a:endParaRPr>
          </a:p>
        </p:txBody>
      </p:sp>
      <p:sp>
        <p:nvSpPr>
          <p:cNvPr id="216" name="Google Shape;216;p29"/>
          <p:cNvSpPr txBox="1"/>
          <p:nvPr>
            <p:ph idx="5" type="subTitle"/>
          </p:nvPr>
        </p:nvSpPr>
        <p:spPr>
          <a:xfrm>
            <a:off x="1096005" y="2194080"/>
            <a:ext cx="23430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 you could describe the topic of the section</a:t>
            </a:r>
            <a:endParaRPr/>
          </a:p>
        </p:txBody>
      </p:sp>
      <p:sp>
        <p:nvSpPr>
          <p:cNvPr id="217" name="Google Shape;217;p29"/>
          <p:cNvSpPr txBox="1"/>
          <p:nvPr>
            <p:ph idx="6" type="title"/>
          </p:nvPr>
        </p:nvSpPr>
        <p:spPr>
          <a:xfrm>
            <a:off x="198703" y="2581937"/>
            <a:ext cx="833700" cy="39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DC5641"/>
                </a:solidFill>
              </a:rPr>
              <a:t>03</a:t>
            </a:r>
            <a:endParaRPr>
              <a:solidFill>
                <a:srgbClr val="DC5641"/>
              </a:solidFill>
            </a:endParaRPr>
          </a:p>
        </p:txBody>
      </p:sp>
      <p:sp>
        <p:nvSpPr>
          <p:cNvPr id="218" name="Google Shape;218;p29"/>
          <p:cNvSpPr txBox="1"/>
          <p:nvPr>
            <p:ph idx="7" type="ctrTitle"/>
          </p:nvPr>
        </p:nvSpPr>
        <p:spPr>
          <a:xfrm>
            <a:off x="1096000" y="2581934"/>
            <a:ext cx="39135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DC5641"/>
                </a:solidFill>
              </a:rPr>
              <a:t>TYPOGRAPHY</a:t>
            </a:r>
            <a:endParaRPr>
              <a:solidFill>
                <a:srgbClr val="DC5641"/>
              </a:solidFill>
            </a:endParaRPr>
          </a:p>
        </p:txBody>
      </p:sp>
      <p:sp>
        <p:nvSpPr>
          <p:cNvPr id="219" name="Google Shape;219;p29"/>
          <p:cNvSpPr txBox="1"/>
          <p:nvPr>
            <p:ph idx="8" type="subTitle"/>
          </p:nvPr>
        </p:nvSpPr>
        <p:spPr>
          <a:xfrm>
            <a:off x="1096005" y="2882784"/>
            <a:ext cx="23430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 you could describe the topic of the section</a:t>
            </a:r>
            <a:endParaRPr/>
          </a:p>
        </p:txBody>
      </p:sp>
      <p:sp>
        <p:nvSpPr>
          <p:cNvPr id="220" name="Google Shape;220;p29"/>
          <p:cNvSpPr txBox="1"/>
          <p:nvPr>
            <p:ph idx="9" type="title"/>
          </p:nvPr>
        </p:nvSpPr>
        <p:spPr>
          <a:xfrm>
            <a:off x="198703" y="3270643"/>
            <a:ext cx="833700" cy="39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DC5641"/>
                </a:solidFill>
              </a:rPr>
              <a:t>04</a:t>
            </a:r>
            <a:endParaRPr>
              <a:solidFill>
                <a:srgbClr val="DC5641"/>
              </a:solidFill>
            </a:endParaRPr>
          </a:p>
        </p:txBody>
      </p:sp>
      <p:sp>
        <p:nvSpPr>
          <p:cNvPr id="221" name="Google Shape;221;p29"/>
          <p:cNvSpPr txBox="1"/>
          <p:nvPr>
            <p:ph idx="13" type="ctrTitle"/>
          </p:nvPr>
        </p:nvSpPr>
        <p:spPr>
          <a:xfrm>
            <a:off x="1096000" y="3270639"/>
            <a:ext cx="39135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DC5641"/>
                </a:solidFill>
              </a:rPr>
              <a:t>BRAND APPLICATION</a:t>
            </a:r>
            <a:endParaRPr>
              <a:solidFill>
                <a:srgbClr val="DC5641"/>
              </a:solidFill>
            </a:endParaRPr>
          </a:p>
        </p:txBody>
      </p:sp>
      <p:sp>
        <p:nvSpPr>
          <p:cNvPr id="222" name="Google Shape;222;p29"/>
          <p:cNvSpPr txBox="1"/>
          <p:nvPr>
            <p:ph idx="14" type="subTitle"/>
          </p:nvPr>
        </p:nvSpPr>
        <p:spPr>
          <a:xfrm>
            <a:off x="1096005" y="3571489"/>
            <a:ext cx="23430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 you could describe the topic of the section</a:t>
            </a:r>
            <a:endParaRPr/>
          </a:p>
        </p:txBody>
      </p:sp>
      <p:sp>
        <p:nvSpPr>
          <p:cNvPr id="223" name="Google Shape;223;p29"/>
          <p:cNvSpPr txBox="1"/>
          <p:nvPr>
            <p:ph idx="15" type="title"/>
          </p:nvPr>
        </p:nvSpPr>
        <p:spPr>
          <a:xfrm>
            <a:off x="198703" y="3959349"/>
            <a:ext cx="833700" cy="39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DC5641"/>
                </a:solidFill>
              </a:rPr>
              <a:t>05</a:t>
            </a:r>
            <a:endParaRPr>
              <a:solidFill>
                <a:srgbClr val="DC5641"/>
              </a:solidFill>
            </a:endParaRPr>
          </a:p>
        </p:txBody>
      </p:sp>
      <p:sp>
        <p:nvSpPr>
          <p:cNvPr id="224" name="Google Shape;224;p29"/>
          <p:cNvSpPr txBox="1"/>
          <p:nvPr>
            <p:ph idx="16" type="ctrTitle"/>
          </p:nvPr>
        </p:nvSpPr>
        <p:spPr>
          <a:xfrm>
            <a:off x="1096000" y="3959343"/>
            <a:ext cx="39135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DC5641"/>
                </a:solidFill>
              </a:rPr>
              <a:t>BRAND VOICE: TONE &amp; CHARACTER</a:t>
            </a:r>
            <a:endParaRPr>
              <a:solidFill>
                <a:srgbClr val="DC5641"/>
              </a:solidFill>
            </a:endParaRPr>
          </a:p>
        </p:txBody>
      </p:sp>
      <p:sp>
        <p:nvSpPr>
          <p:cNvPr id="225" name="Google Shape;225;p29"/>
          <p:cNvSpPr txBox="1"/>
          <p:nvPr>
            <p:ph idx="17" type="subTitle"/>
          </p:nvPr>
        </p:nvSpPr>
        <p:spPr>
          <a:xfrm>
            <a:off x="1096005" y="4260193"/>
            <a:ext cx="23430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 you could describe the topic of the section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FFF"/>
        </a:solidFill>
      </p:bgPr>
    </p:bg>
    <p:spTree>
      <p:nvGrpSpPr>
        <p:cNvPr id="229" name="Shape 229"/>
        <p:cNvGrpSpPr/>
        <p:nvPr/>
      </p:nvGrpSpPr>
      <p:grpSpPr>
        <a:xfrm>
          <a:off x="0" y="0"/>
          <a:ext cx="0" cy="0"/>
          <a:chOff x="0" y="0"/>
          <a:chExt cx="0" cy="0"/>
        </a:xfrm>
      </p:grpSpPr>
      <p:sp>
        <p:nvSpPr>
          <p:cNvPr id="230" name="Google Shape;230;p30"/>
          <p:cNvSpPr txBox="1"/>
          <p:nvPr>
            <p:ph idx="1" type="subTitle"/>
          </p:nvPr>
        </p:nvSpPr>
        <p:spPr>
          <a:xfrm>
            <a:off x="948604" y="1955373"/>
            <a:ext cx="2826300" cy="232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our Solar System—it’s only a bit larger than our Moon. The planet’s name has nothing to do with the liquid metal, since Mercury was named after the Roman messenger god</a:t>
            </a:r>
            <a:endParaRPr/>
          </a:p>
        </p:txBody>
      </p:sp>
      <p:sp>
        <p:nvSpPr>
          <p:cNvPr id="231" name="Google Shape;231;p30"/>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INTRODUCTION</a:t>
            </a:r>
            <a:endParaRPr/>
          </a:p>
        </p:txBody>
      </p:sp>
      <p:pic>
        <p:nvPicPr>
          <p:cNvPr id="232" name="Google Shape;232;p30"/>
          <p:cNvPicPr preferRelativeResize="0"/>
          <p:nvPr/>
        </p:nvPicPr>
        <p:blipFill>
          <a:blip r:embed="rId3">
            <a:alphaModFix/>
          </a:blip>
          <a:stretch>
            <a:fillRect/>
          </a:stretch>
        </p:blipFill>
        <p:spPr>
          <a:xfrm>
            <a:off x="5714982" y="0"/>
            <a:ext cx="3429020" cy="5143500"/>
          </a:xfrm>
          <a:prstGeom prst="rect">
            <a:avLst/>
          </a:prstGeom>
          <a:noFill/>
          <a:ln>
            <a:noFill/>
          </a:ln>
        </p:spPr>
      </p:pic>
      <p:sp>
        <p:nvSpPr>
          <p:cNvPr id="233" name="Google Shape;233;p30"/>
          <p:cNvSpPr/>
          <p:nvPr/>
        </p:nvSpPr>
        <p:spPr>
          <a:xfrm>
            <a:off x="5313450" y="0"/>
            <a:ext cx="273600" cy="5143500"/>
          </a:xfrm>
          <a:prstGeom prst="rect">
            <a:avLst/>
          </a:pr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7" name="Shape 237"/>
        <p:cNvGrpSpPr/>
        <p:nvPr/>
      </p:nvGrpSpPr>
      <p:grpSpPr>
        <a:xfrm>
          <a:off x="0" y="0"/>
          <a:ext cx="0" cy="0"/>
          <a:chOff x="0" y="0"/>
          <a:chExt cx="0" cy="0"/>
        </a:xfrm>
      </p:grpSpPr>
      <p:sp>
        <p:nvSpPr>
          <p:cNvPr id="238" name="Google Shape;238;p31"/>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PERSONALITY</a:t>
            </a:r>
            <a:endParaRPr/>
          </a:p>
        </p:txBody>
      </p:sp>
      <p:sp>
        <p:nvSpPr>
          <p:cNvPr id="239" name="Google Shape;239;p31"/>
          <p:cNvSpPr txBox="1"/>
          <p:nvPr>
            <p:ph idx="2" type="ctrTitle"/>
          </p:nvPr>
        </p:nvSpPr>
        <p:spPr>
          <a:xfrm>
            <a:off x="1201516" y="2665050"/>
            <a:ext cx="1925700" cy="39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40" name="Google Shape;240;p31"/>
          <p:cNvSpPr txBox="1"/>
          <p:nvPr>
            <p:ph idx="1" type="subTitle"/>
          </p:nvPr>
        </p:nvSpPr>
        <p:spPr>
          <a:xfrm>
            <a:off x="1201513" y="3042101"/>
            <a:ext cx="1925700" cy="39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actually a cold place full of iron oxide dust</a:t>
            </a:r>
            <a:endParaRPr/>
          </a:p>
        </p:txBody>
      </p:sp>
      <p:sp>
        <p:nvSpPr>
          <p:cNvPr id="241" name="Google Shape;241;p31"/>
          <p:cNvSpPr txBox="1"/>
          <p:nvPr>
            <p:ph idx="3" type="ctrTitle"/>
          </p:nvPr>
        </p:nvSpPr>
        <p:spPr>
          <a:xfrm>
            <a:off x="3609151" y="2665050"/>
            <a:ext cx="1925700" cy="39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242" name="Google Shape;242;p31"/>
          <p:cNvSpPr txBox="1"/>
          <p:nvPr>
            <p:ph idx="4" type="subTitle"/>
          </p:nvPr>
        </p:nvSpPr>
        <p:spPr>
          <a:xfrm>
            <a:off x="3609148" y="3042101"/>
            <a:ext cx="1925700" cy="39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a gas giant and the biggest planet in our Solar System</a:t>
            </a:r>
            <a:endParaRPr/>
          </a:p>
        </p:txBody>
      </p:sp>
      <p:sp>
        <p:nvSpPr>
          <p:cNvPr id="243" name="Google Shape;243;p31"/>
          <p:cNvSpPr txBox="1"/>
          <p:nvPr>
            <p:ph idx="5" type="ctrTitle"/>
          </p:nvPr>
        </p:nvSpPr>
        <p:spPr>
          <a:xfrm>
            <a:off x="6016786" y="2665050"/>
            <a:ext cx="1925700" cy="39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244" name="Google Shape;244;p31"/>
          <p:cNvSpPr txBox="1"/>
          <p:nvPr>
            <p:ph idx="6" type="subTitle"/>
          </p:nvPr>
        </p:nvSpPr>
        <p:spPr>
          <a:xfrm>
            <a:off x="6016783" y="3042101"/>
            <a:ext cx="1925700" cy="39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a gas giant and is composed mostly of hydrogen and helium</a:t>
            </a:r>
            <a:endParaRPr/>
          </a:p>
        </p:txBody>
      </p:sp>
      <p:grpSp>
        <p:nvGrpSpPr>
          <p:cNvPr id="245" name="Google Shape;245;p31"/>
          <p:cNvGrpSpPr/>
          <p:nvPr/>
        </p:nvGrpSpPr>
        <p:grpSpPr>
          <a:xfrm>
            <a:off x="1758324" y="1860983"/>
            <a:ext cx="812108" cy="615931"/>
            <a:chOff x="1190625" y="868500"/>
            <a:chExt cx="5219200" cy="3958425"/>
          </a:xfrm>
        </p:grpSpPr>
        <p:sp>
          <p:nvSpPr>
            <p:cNvPr id="246" name="Google Shape;246;p31"/>
            <p:cNvSpPr/>
            <p:nvPr/>
          </p:nvSpPr>
          <p:spPr>
            <a:xfrm>
              <a:off x="1190625" y="879900"/>
              <a:ext cx="5208600" cy="3935625"/>
            </a:xfrm>
            <a:custGeom>
              <a:rect b="b" l="l" r="r" t="t"/>
              <a:pathLst>
                <a:path extrusionOk="0" h="157425" w="208344">
                  <a:moveTo>
                    <a:pt x="73068" y="1"/>
                  </a:moveTo>
                  <a:lnTo>
                    <a:pt x="48277" y="4339"/>
                  </a:lnTo>
                  <a:lnTo>
                    <a:pt x="0" y="36535"/>
                  </a:lnTo>
                  <a:lnTo>
                    <a:pt x="24367" y="73069"/>
                  </a:lnTo>
                  <a:lnTo>
                    <a:pt x="48277" y="56955"/>
                  </a:lnTo>
                  <a:lnTo>
                    <a:pt x="48277" y="157424"/>
                  </a:lnTo>
                  <a:lnTo>
                    <a:pt x="160066" y="157424"/>
                  </a:lnTo>
                  <a:lnTo>
                    <a:pt x="160066" y="57412"/>
                  </a:lnTo>
                  <a:lnTo>
                    <a:pt x="183976" y="73493"/>
                  </a:lnTo>
                  <a:lnTo>
                    <a:pt x="208343" y="36959"/>
                  </a:lnTo>
                  <a:lnTo>
                    <a:pt x="160490" y="4339"/>
                  </a:lnTo>
                  <a:lnTo>
                    <a:pt x="135699" y="1"/>
                  </a:lnTo>
                  <a:cubicBezTo>
                    <a:pt x="130936" y="12592"/>
                    <a:pt x="118736" y="21726"/>
                    <a:pt x="104384" y="21726"/>
                  </a:cubicBezTo>
                  <a:cubicBezTo>
                    <a:pt x="90031" y="21726"/>
                    <a:pt x="77864" y="12592"/>
                    <a:pt x="730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31"/>
            <p:cNvSpPr/>
            <p:nvPr/>
          </p:nvSpPr>
          <p:spPr>
            <a:xfrm>
              <a:off x="2593275" y="890500"/>
              <a:ext cx="337625" cy="3936425"/>
            </a:xfrm>
            <a:custGeom>
              <a:rect b="b" l="l" r="r" t="t"/>
              <a:pathLst>
                <a:path extrusionOk="0" h="157457" w="13505">
                  <a:moveTo>
                    <a:pt x="13505" y="1"/>
                  </a:moveTo>
                  <a:lnTo>
                    <a:pt x="0" y="2610"/>
                  </a:lnTo>
                  <a:lnTo>
                    <a:pt x="0" y="157457"/>
                  </a:lnTo>
                  <a:lnTo>
                    <a:pt x="13505" y="157457"/>
                  </a:lnTo>
                  <a:lnTo>
                    <a:pt x="1350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31"/>
            <p:cNvSpPr/>
            <p:nvPr/>
          </p:nvSpPr>
          <p:spPr>
            <a:xfrm>
              <a:off x="3278275" y="1227300"/>
              <a:ext cx="337650" cy="3588225"/>
            </a:xfrm>
            <a:custGeom>
              <a:rect b="b" l="l" r="r" t="t"/>
              <a:pathLst>
                <a:path extrusionOk="0" h="143529" w="13506">
                  <a:moveTo>
                    <a:pt x="1" y="1"/>
                  </a:moveTo>
                  <a:lnTo>
                    <a:pt x="1" y="143528"/>
                  </a:lnTo>
                  <a:lnTo>
                    <a:pt x="13505" y="143528"/>
                  </a:lnTo>
                  <a:lnTo>
                    <a:pt x="13505" y="6525"/>
                  </a:lnTo>
                  <a:cubicBezTo>
                    <a:pt x="13049" y="6525"/>
                    <a:pt x="12201" y="6525"/>
                    <a:pt x="11320" y="5677"/>
                  </a:cubicBezTo>
                  <a:cubicBezTo>
                    <a:pt x="6982" y="4796"/>
                    <a:pt x="3491" y="26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31"/>
            <p:cNvSpPr/>
            <p:nvPr/>
          </p:nvSpPr>
          <p:spPr>
            <a:xfrm>
              <a:off x="3974725" y="1238725"/>
              <a:ext cx="336825" cy="3588200"/>
            </a:xfrm>
            <a:custGeom>
              <a:rect b="b" l="l" r="r" t="t"/>
              <a:pathLst>
                <a:path extrusionOk="0" h="143528" w="13473">
                  <a:moveTo>
                    <a:pt x="13472" y="1"/>
                  </a:moveTo>
                  <a:cubicBezTo>
                    <a:pt x="10439" y="2610"/>
                    <a:pt x="6524" y="4339"/>
                    <a:pt x="2153" y="5644"/>
                  </a:cubicBezTo>
                  <a:cubicBezTo>
                    <a:pt x="1305" y="5644"/>
                    <a:pt x="848" y="6068"/>
                    <a:pt x="0" y="6068"/>
                  </a:cubicBezTo>
                  <a:lnTo>
                    <a:pt x="0" y="143528"/>
                  </a:lnTo>
                  <a:lnTo>
                    <a:pt x="13472" y="143528"/>
                  </a:lnTo>
                  <a:lnTo>
                    <a:pt x="134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31"/>
            <p:cNvSpPr/>
            <p:nvPr/>
          </p:nvSpPr>
          <p:spPr>
            <a:xfrm>
              <a:off x="4680950" y="890500"/>
              <a:ext cx="326200" cy="3936425"/>
            </a:xfrm>
            <a:custGeom>
              <a:rect b="b" l="l" r="r" t="t"/>
              <a:pathLst>
                <a:path extrusionOk="0" h="157457" w="13048">
                  <a:moveTo>
                    <a:pt x="0" y="1"/>
                  </a:moveTo>
                  <a:lnTo>
                    <a:pt x="0" y="157457"/>
                  </a:lnTo>
                  <a:lnTo>
                    <a:pt x="13048" y="157457"/>
                  </a:lnTo>
                  <a:lnTo>
                    <a:pt x="13048" y="2610"/>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1"/>
            <p:cNvSpPr/>
            <p:nvPr/>
          </p:nvSpPr>
          <p:spPr>
            <a:xfrm>
              <a:off x="2800400" y="868500"/>
              <a:ext cx="1978425" cy="761700"/>
            </a:xfrm>
            <a:custGeom>
              <a:rect b="b" l="l" r="r" t="t"/>
              <a:pathLst>
                <a:path extrusionOk="0" h="30468" w="79137">
                  <a:moveTo>
                    <a:pt x="8677" y="0"/>
                  </a:moveTo>
                  <a:lnTo>
                    <a:pt x="1" y="1762"/>
                  </a:lnTo>
                  <a:cubicBezTo>
                    <a:pt x="1" y="2186"/>
                    <a:pt x="1" y="2610"/>
                    <a:pt x="425" y="3066"/>
                  </a:cubicBezTo>
                  <a:cubicBezTo>
                    <a:pt x="6525" y="19572"/>
                    <a:pt x="22182" y="30467"/>
                    <a:pt x="39569" y="30467"/>
                  </a:cubicBezTo>
                  <a:cubicBezTo>
                    <a:pt x="56955" y="30467"/>
                    <a:pt x="72612" y="19572"/>
                    <a:pt x="78712" y="3066"/>
                  </a:cubicBezTo>
                  <a:cubicBezTo>
                    <a:pt x="78712" y="2610"/>
                    <a:pt x="79136" y="2186"/>
                    <a:pt x="79136" y="1762"/>
                  </a:cubicBezTo>
                  <a:lnTo>
                    <a:pt x="71308" y="0"/>
                  </a:lnTo>
                  <a:cubicBezTo>
                    <a:pt x="66545" y="12624"/>
                    <a:pt x="54345" y="21758"/>
                    <a:pt x="39993" y="21758"/>
                  </a:cubicBezTo>
                  <a:cubicBezTo>
                    <a:pt x="25640" y="21758"/>
                    <a:pt x="13473" y="12624"/>
                    <a:pt x="86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31"/>
            <p:cNvSpPr/>
            <p:nvPr/>
          </p:nvSpPr>
          <p:spPr>
            <a:xfrm>
              <a:off x="5616325" y="1673375"/>
              <a:ext cx="793500" cy="1033275"/>
            </a:xfrm>
            <a:custGeom>
              <a:rect b="b" l="l" r="r" t="t"/>
              <a:pathLst>
                <a:path extrusionOk="0" h="41331" w="31740">
                  <a:moveTo>
                    <a:pt x="24367" y="1"/>
                  </a:moveTo>
                  <a:lnTo>
                    <a:pt x="0" y="36535"/>
                  </a:lnTo>
                  <a:lnTo>
                    <a:pt x="7405" y="41330"/>
                  </a:lnTo>
                  <a:lnTo>
                    <a:pt x="31739" y="4796"/>
                  </a:lnTo>
                  <a:lnTo>
                    <a:pt x="25672" y="882"/>
                  </a:lnTo>
                  <a:lnTo>
                    <a:pt x="2436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31"/>
            <p:cNvSpPr/>
            <p:nvPr/>
          </p:nvSpPr>
          <p:spPr>
            <a:xfrm>
              <a:off x="1190625" y="1661150"/>
              <a:ext cx="795925" cy="1043875"/>
            </a:xfrm>
            <a:custGeom>
              <a:rect b="b" l="l" r="r" t="t"/>
              <a:pathLst>
                <a:path extrusionOk="0" h="41755" w="31837">
                  <a:moveTo>
                    <a:pt x="7242" y="1"/>
                  </a:moveTo>
                  <a:lnTo>
                    <a:pt x="0" y="4828"/>
                  </a:lnTo>
                  <a:lnTo>
                    <a:pt x="24595" y="41754"/>
                  </a:lnTo>
                  <a:lnTo>
                    <a:pt x="31837" y="36926"/>
                  </a:lnTo>
                  <a:lnTo>
                    <a:pt x="724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31"/>
            <p:cNvSpPr/>
            <p:nvPr/>
          </p:nvSpPr>
          <p:spPr>
            <a:xfrm>
              <a:off x="2397550" y="4598575"/>
              <a:ext cx="2794725" cy="228350"/>
            </a:xfrm>
            <a:custGeom>
              <a:rect b="b" l="l" r="r" t="t"/>
              <a:pathLst>
                <a:path extrusionOk="0" h="9134" w="111789">
                  <a:moveTo>
                    <a:pt x="0" y="0"/>
                  </a:moveTo>
                  <a:lnTo>
                    <a:pt x="0" y="9134"/>
                  </a:lnTo>
                  <a:lnTo>
                    <a:pt x="111789" y="9134"/>
                  </a:lnTo>
                  <a:lnTo>
                    <a:pt x="1117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31"/>
            <p:cNvSpPr/>
            <p:nvPr/>
          </p:nvSpPr>
          <p:spPr>
            <a:xfrm>
              <a:off x="2930875" y="2347800"/>
              <a:ext cx="1750100" cy="836725"/>
            </a:xfrm>
            <a:custGeom>
              <a:rect b="b" l="l" r="r" t="t"/>
              <a:pathLst>
                <a:path extrusionOk="0" h="33469" w="70004">
                  <a:moveTo>
                    <a:pt x="1" y="1"/>
                  </a:moveTo>
                  <a:lnTo>
                    <a:pt x="1" y="33469"/>
                  </a:lnTo>
                  <a:lnTo>
                    <a:pt x="70003" y="33469"/>
                  </a:lnTo>
                  <a:lnTo>
                    <a:pt x="7000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 name="Google Shape;256;p31"/>
          <p:cNvGrpSpPr/>
          <p:nvPr/>
        </p:nvGrpSpPr>
        <p:grpSpPr>
          <a:xfrm>
            <a:off x="4262473" y="1869429"/>
            <a:ext cx="615543" cy="607485"/>
            <a:chOff x="4262473" y="1869429"/>
            <a:chExt cx="615543" cy="607485"/>
          </a:xfrm>
        </p:grpSpPr>
        <p:sp>
          <p:nvSpPr>
            <p:cNvPr id="257" name="Google Shape;257;p31"/>
            <p:cNvSpPr/>
            <p:nvPr/>
          </p:nvSpPr>
          <p:spPr>
            <a:xfrm flipH="1">
              <a:off x="4262473" y="1924425"/>
              <a:ext cx="147543" cy="263289"/>
            </a:xfrm>
            <a:custGeom>
              <a:rect b="b" l="l" r="r" t="t"/>
              <a:pathLst>
                <a:path extrusionOk="0" h="90633" w="41797">
                  <a:moveTo>
                    <a:pt x="2602" y="1"/>
                  </a:moveTo>
                  <a:lnTo>
                    <a:pt x="2602" y="17447"/>
                  </a:lnTo>
                  <a:lnTo>
                    <a:pt x="23951" y="17447"/>
                  </a:lnTo>
                  <a:lnTo>
                    <a:pt x="23951" y="62746"/>
                  </a:lnTo>
                  <a:lnTo>
                    <a:pt x="9574" y="68417"/>
                  </a:lnTo>
                  <a:lnTo>
                    <a:pt x="3036" y="71018"/>
                  </a:lnTo>
                  <a:cubicBezTo>
                    <a:pt x="3036" y="77556"/>
                    <a:pt x="2169" y="84528"/>
                    <a:pt x="0" y="90632"/>
                  </a:cubicBezTo>
                  <a:lnTo>
                    <a:pt x="7839" y="87597"/>
                  </a:lnTo>
                  <a:lnTo>
                    <a:pt x="30489" y="78857"/>
                  </a:lnTo>
                  <a:cubicBezTo>
                    <a:pt x="37027" y="76255"/>
                    <a:pt x="41797" y="69717"/>
                    <a:pt x="41797" y="62312"/>
                  </a:cubicBezTo>
                  <a:lnTo>
                    <a:pt x="41797" y="17447"/>
                  </a:lnTo>
                  <a:cubicBezTo>
                    <a:pt x="41797" y="7840"/>
                    <a:pt x="33958" y="1"/>
                    <a:pt x="239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8" name="Google Shape;258;p31"/>
            <p:cNvGrpSpPr/>
            <p:nvPr/>
          </p:nvGrpSpPr>
          <p:grpSpPr>
            <a:xfrm>
              <a:off x="4370504" y="1869429"/>
              <a:ext cx="507512" cy="607485"/>
              <a:chOff x="4370504" y="1851155"/>
              <a:chExt cx="507512" cy="607485"/>
            </a:xfrm>
          </p:grpSpPr>
          <p:sp>
            <p:nvSpPr>
              <p:cNvPr id="259" name="Google Shape;259;p31"/>
              <p:cNvSpPr/>
              <p:nvPr/>
            </p:nvSpPr>
            <p:spPr>
              <a:xfrm>
                <a:off x="4730473" y="1896700"/>
                <a:ext cx="147543" cy="263289"/>
              </a:xfrm>
              <a:custGeom>
                <a:rect b="b" l="l" r="r" t="t"/>
                <a:pathLst>
                  <a:path extrusionOk="0" h="90633" w="41797">
                    <a:moveTo>
                      <a:pt x="2602" y="1"/>
                    </a:moveTo>
                    <a:lnTo>
                      <a:pt x="2602" y="17447"/>
                    </a:lnTo>
                    <a:lnTo>
                      <a:pt x="23951" y="17447"/>
                    </a:lnTo>
                    <a:lnTo>
                      <a:pt x="23951" y="62746"/>
                    </a:lnTo>
                    <a:lnTo>
                      <a:pt x="9574" y="68417"/>
                    </a:lnTo>
                    <a:lnTo>
                      <a:pt x="3036" y="71018"/>
                    </a:lnTo>
                    <a:cubicBezTo>
                      <a:pt x="3036" y="77556"/>
                      <a:pt x="2169" y="84528"/>
                      <a:pt x="0" y="90632"/>
                    </a:cubicBezTo>
                    <a:lnTo>
                      <a:pt x="7839" y="87597"/>
                    </a:lnTo>
                    <a:lnTo>
                      <a:pt x="30489" y="78857"/>
                    </a:lnTo>
                    <a:cubicBezTo>
                      <a:pt x="37027" y="76255"/>
                      <a:pt x="41797" y="69717"/>
                      <a:pt x="41797" y="62312"/>
                    </a:cubicBezTo>
                    <a:lnTo>
                      <a:pt x="41797" y="17447"/>
                    </a:lnTo>
                    <a:cubicBezTo>
                      <a:pt x="41797" y="7840"/>
                      <a:pt x="33958" y="1"/>
                      <a:pt x="239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0" name="Google Shape;260;p31"/>
              <p:cNvGrpSpPr/>
              <p:nvPr/>
            </p:nvGrpSpPr>
            <p:grpSpPr>
              <a:xfrm>
                <a:off x="4370504" y="1851155"/>
                <a:ext cx="408835" cy="607485"/>
                <a:chOff x="2050800" y="238125"/>
                <a:chExt cx="3518375" cy="5227925"/>
              </a:xfrm>
            </p:grpSpPr>
            <p:sp>
              <p:nvSpPr>
                <p:cNvPr id="261" name="Google Shape;261;p31"/>
                <p:cNvSpPr/>
                <p:nvPr/>
              </p:nvSpPr>
              <p:spPr>
                <a:xfrm>
                  <a:off x="3129075" y="3472925"/>
                  <a:ext cx="1372675" cy="893175"/>
                </a:xfrm>
                <a:custGeom>
                  <a:rect b="b" l="l" r="r" t="t"/>
                  <a:pathLst>
                    <a:path extrusionOk="0" h="35727" w="54907">
                      <a:moveTo>
                        <a:pt x="21349" y="1"/>
                      </a:moveTo>
                      <a:lnTo>
                        <a:pt x="6105" y="25285"/>
                      </a:lnTo>
                      <a:lnTo>
                        <a:pt x="0" y="35726"/>
                      </a:lnTo>
                      <a:lnTo>
                        <a:pt x="54906" y="35726"/>
                      </a:lnTo>
                      <a:lnTo>
                        <a:pt x="48368" y="25285"/>
                      </a:lnTo>
                      <a:lnTo>
                        <a:pt x="3312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1"/>
                <p:cNvSpPr/>
                <p:nvPr/>
              </p:nvSpPr>
              <p:spPr>
                <a:xfrm>
                  <a:off x="3292525" y="3483775"/>
                  <a:ext cx="1045775" cy="697175"/>
                </a:xfrm>
                <a:custGeom>
                  <a:rect b="b" l="l" r="r" t="t"/>
                  <a:pathLst>
                    <a:path extrusionOk="0" h="27887" w="41831">
                      <a:moveTo>
                        <a:pt x="15245" y="0"/>
                      </a:moveTo>
                      <a:lnTo>
                        <a:pt x="0" y="24851"/>
                      </a:lnTo>
                      <a:cubicBezTo>
                        <a:pt x="6538" y="26586"/>
                        <a:pt x="13944" y="27887"/>
                        <a:pt x="20915" y="27887"/>
                      </a:cubicBezTo>
                      <a:cubicBezTo>
                        <a:pt x="27887" y="27887"/>
                        <a:pt x="35292" y="27020"/>
                        <a:pt x="41830" y="24851"/>
                      </a:cubicBezTo>
                      <a:lnTo>
                        <a:pt x="2702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1"/>
                <p:cNvSpPr/>
                <p:nvPr/>
              </p:nvSpPr>
              <p:spPr>
                <a:xfrm>
                  <a:off x="2159225" y="477450"/>
                  <a:ext cx="3289850" cy="3529225"/>
                </a:xfrm>
                <a:custGeom>
                  <a:rect b="b" l="l" r="r" t="t"/>
                  <a:pathLst>
                    <a:path extrusionOk="0" h="141169" w="131594">
                      <a:moveTo>
                        <a:pt x="0" y="1"/>
                      </a:moveTo>
                      <a:lnTo>
                        <a:pt x="0" y="75821"/>
                      </a:lnTo>
                      <a:cubicBezTo>
                        <a:pt x="0" y="111981"/>
                        <a:pt x="29221" y="141168"/>
                        <a:pt x="65814" y="141168"/>
                      </a:cubicBezTo>
                      <a:cubicBezTo>
                        <a:pt x="102406" y="141168"/>
                        <a:pt x="131594" y="111981"/>
                        <a:pt x="131594" y="75821"/>
                      </a:cubicBezTo>
                      <a:lnTo>
                        <a:pt x="13159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1"/>
                <p:cNvSpPr/>
                <p:nvPr/>
              </p:nvSpPr>
              <p:spPr>
                <a:xfrm>
                  <a:off x="2050800" y="238125"/>
                  <a:ext cx="3518375" cy="239350"/>
                </a:xfrm>
                <a:custGeom>
                  <a:rect b="b" l="l" r="r" t="t"/>
                  <a:pathLst>
                    <a:path extrusionOk="0" h="9574" w="140735">
                      <a:moveTo>
                        <a:pt x="4804" y="0"/>
                      </a:moveTo>
                      <a:cubicBezTo>
                        <a:pt x="2169" y="0"/>
                        <a:pt x="1" y="2168"/>
                        <a:pt x="1" y="4803"/>
                      </a:cubicBezTo>
                      <a:cubicBezTo>
                        <a:pt x="1" y="7405"/>
                        <a:pt x="2169" y="9574"/>
                        <a:pt x="4804" y="9574"/>
                      </a:cubicBezTo>
                      <a:lnTo>
                        <a:pt x="135931" y="9574"/>
                      </a:lnTo>
                      <a:cubicBezTo>
                        <a:pt x="138533" y="9574"/>
                        <a:pt x="140734" y="7405"/>
                        <a:pt x="140734" y="4803"/>
                      </a:cubicBezTo>
                      <a:cubicBezTo>
                        <a:pt x="140734" y="2168"/>
                        <a:pt x="138533" y="0"/>
                        <a:pt x="1359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1"/>
                <p:cNvSpPr/>
                <p:nvPr/>
              </p:nvSpPr>
              <p:spPr>
                <a:xfrm>
                  <a:off x="2268450" y="4366075"/>
                  <a:ext cx="3082225" cy="1099975"/>
                </a:xfrm>
                <a:custGeom>
                  <a:rect b="b" l="l" r="r" t="t"/>
                  <a:pathLst>
                    <a:path extrusionOk="0" h="43999" w="123289">
                      <a:moveTo>
                        <a:pt x="8707" y="0"/>
                      </a:moveTo>
                      <a:cubicBezTo>
                        <a:pt x="3937" y="0"/>
                        <a:pt x="1" y="3936"/>
                        <a:pt x="1" y="8706"/>
                      </a:cubicBezTo>
                      <a:lnTo>
                        <a:pt x="1" y="43998"/>
                      </a:lnTo>
                      <a:lnTo>
                        <a:pt x="123289" y="43998"/>
                      </a:lnTo>
                      <a:lnTo>
                        <a:pt x="123289" y="8706"/>
                      </a:lnTo>
                      <a:cubicBezTo>
                        <a:pt x="123289" y="3936"/>
                        <a:pt x="119386" y="0"/>
                        <a:pt x="1145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1"/>
                <p:cNvSpPr/>
                <p:nvPr/>
              </p:nvSpPr>
              <p:spPr>
                <a:xfrm>
                  <a:off x="2170900" y="477450"/>
                  <a:ext cx="3278175" cy="163475"/>
                </a:xfrm>
                <a:custGeom>
                  <a:rect b="b" l="l" r="r" t="t"/>
                  <a:pathLst>
                    <a:path extrusionOk="0" h="6539" w="131127">
                      <a:moveTo>
                        <a:pt x="0" y="1"/>
                      </a:moveTo>
                      <a:lnTo>
                        <a:pt x="0" y="6539"/>
                      </a:lnTo>
                      <a:lnTo>
                        <a:pt x="131127" y="6539"/>
                      </a:lnTo>
                      <a:lnTo>
                        <a:pt x="1311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1"/>
                <p:cNvSpPr/>
                <p:nvPr/>
              </p:nvSpPr>
              <p:spPr>
                <a:xfrm>
                  <a:off x="2617050" y="477450"/>
                  <a:ext cx="871475" cy="1819650"/>
                </a:xfrm>
                <a:custGeom>
                  <a:rect b="b" l="l" r="r" t="t"/>
                  <a:pathLst>
                    <a:path extrusionOk="0" h="72786" w="34859">
                      <a:moveTo>
                        <a:pt x="0" y="1"/>
                      </a:moveTo>
                      <a:lnTo>
                        <a:pt x="0" y="72786"/>
                      </a:lnTo>
                      <a:lnTo>
                        <a:pt x="17413" y="60144"/>
                      </a:lnTo>
                      <a:lnTo>
                        <a:pt x="34858" y="72786"/>
                      </a:lnTo>
                      <a:lnTo>
                        <a:pt x="3485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68" name="Google Shape;268;p31"/>
          <p:cNvGrpSpPr/>
          <p:nvPr/>
        </p:nvGrpSpPr>
        <p:grpSpPr>
          <a:xfrm>
            <a:off x="6678100" y="1832864"/>
            <a:ext cx="589510" cy="644049"/>
            <a:chOff x="1411600" y="238125"/>
            <a:chExt cx="4777225" cy="5219200"/>
          </a:xfrm>
        </p:grpSpPr>
        <p:sp>
          <p:nvSpPr>
            <p:cNvPr id="269" name="Google Shape;269;p31"/>
            <p:cNvSpPr/>
            <p:nvPr/>
          </p:nvSpPr>
          <p:spPr>
            <a:xfrm>
              <a:off x="1943325" y="2687050"/>
              <a:ext cx="3713775" cy="1595950"/>
            </a:xfrm>
            <a:custGeom>
              <a:rect b="b" l="l" r="r" t="t"/>
              <a:pathLst>
                <a:path extrusionOk="0" h="63838" w="148551">
                  <a:moveTo>
                    <a:pt x="74276" y="0"/>
                  </a:moveTo>
                  <a:cubicBezTo>
                    <a:pt x="72253" y="0"/>
                    <a:pt x="70263" y="2023"/>
                    <a:pt x="70263" y="4013"/>
                  </a:cubicBezTo>
                  <a:lnTo>
                    <a:pt x="70263" y="31316"/>
                  </a:lnTo>
                  <a:lnTo>
                    <a:pt x="4012" y="31316"/>
                  </a:lnTo>
                  <a:cubicBezTo>
                    <a:pt x="1599" y="31316"/>
                    <a:pt x="0" y="33338"/>
                    <a:pt x="0" y="35328"/>
                  </a:cubicBezTo>
                  <a:lnTo>
                    <a:pt x="0" y="59825"/>
                  </a:lnTo>
                  <a:cubicBezTo>
                    <a:pt x="0" y="62239"/>
                    <a:pt x="2023" y="63838"/>
                    <a:pt x="4012" y="63838"/>
                  </a:cubicBezTo>
                  <a:cubicBezTo>
                    <a:pt x="6426" y="63838"/>
                    <a:pt x="8025" y="61815"/>
                    <a:pt x="8025" y="59825"/>
                  </a:cubicBezTo>
                  <a:lnTo>
                    <a:pt x="8025" y="39340"/>
                  </a:lnTo>
                  <a:lnTo>
                    <a:pt x="70263" y="39340"/>
                  </a:lnTo>
                  <a:lnTo>
                    <a:pt x="70263" y="59825"/>
                  </a:lnTo>
                  <a:cubicBezTo>
                    <a:pt x="70263" y="62239"/>
                    <a:pt x="72253" y="63838"/>
                    <a:pt x="74276" y="63838"/>
                  </a:cubicBezTo>
                  <a:cubicBezTo>
                    <a:pt x="76298" y="63838"/>
                    <a:pt x="78288" y="61815"/>
                    <a:pt x="78288" y="59825"/>
                  </a:cubicBezTo>
                  <a:lnTo>
                    <a:pt x="78288" y="39340"/>
                  </a:lnTo>
                  <a:lnTo>
                    <a:pt x="140102" y="39340"/>
                  </a:lnTo>
                  <a:lnTo>
                    <a:pt x="140102" y="59825"/>
                  </a:lnTo>
                  <a:cubicBezTo>
                    <a:pt x="140102" y="62239"/>
                    <a:pt x="142125" y="63838"/>
                    <a:pt x="144147" y="63838"/>
                  </a:cubicBezTo>
                  <a:cubicBezTo>
                    <a:pt x="146529" y="63838"/>
                    <a:pt x="148160" y="61815"/>
                    <a:pt x="148160" y="59825"/>
                  </a:cubicBezTo>
                  <a:lnTo>
                    <a:pt x="148160" y="35328"/>
                  </a:lnTo>
                  <a:cubicBezTo>
                    <a:pt x="148551" y="33338"/>
                    <a:pt x="146529" y="31316"/>
                    <a:pt x="144539" y="31316"/>
                  </a:cubicBezTo>
                  <a:lnTo>
                    <a:pt x="78288" y="31316"/>
                  </a:lnTo>
                  <a:lnTo>
                    <a:pt x="78288" y="4013"/>
                  </a:lnTo>
                  <a:cubicBezTo>
                    <a:pt x="78288" y="1599"/>
                    <a:pt x="76298" y="0"/>
                    <a:pt x="742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1"/>
            <p:cNvSpPr/>
            <p:nvPr/>
          </p:nvSpPr>
          <p:spPr>
            <a:xfrm>
              <a:off x="2525575" y="238125"/>
              <a:ext cx="2549275" cy="2549250"/>
            </a:xfrm>
            <a:custGeom>
              <a:rect b="b" l="l" r="r" t="t"/>
              <a:pathLst>
                <a:path extrusionOk="0" h="101970" w="101971">
                  <a:moveTo>
                    <a:pt x="50986" y="0"/>
                  </a:moveTo>
                  <a:cubicBezTo>
                    <a:pt x="22835" y="0"/>
                    <a:pt x="1" y="22834"/>
                    <a:pt x="1" y="50985"/>
                  </a:cubicBezTo>
                  <a:cubicBezTo>
                    <a:pt x="1" y="79136"/>
                    <a:pt x="22835" y="101970"/>
                    <a:pt x="50986" y="101970"/>
                  </a:cubicBezTo>
                  <a:cubicBezTo>
                    <a:pt x="79137" y="101970"/>
                    <a:pt x="101970" y="79136"/>
                    <a:pt x="101970" y="50985"/>
                  </a:cubicBezTo>
                  <a:cubicBezTo>
                    <a:pt x="101970" y="22834"/>
                    <a:pt x="79137" y="0"/>
                    <a:pt x="509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1"/>
            <p:cNvSpPr/>
            <p:nvPr/>
          </p:nvSpPr>
          <p:spPr>
            <a:xfrm>
              <a:off x="3208150" y="720075"/>
              <a:ext cx="1184125" cy="1184125"/>
            </a:xfrm>
            <a:custGeom>
              <a:rect b="b" l="l" r="r" t="t"/>
              <a:pathLst>
                <a:path extrusionOk="0" h="47365" w="47365">
                  <a:moveTo>
                    <a:pt x="23683" y="0"/>
                  </a:moveTo>
                  <a:cubicBezTo>
                    <a:pt x="10602" y="0"/>
                    <a:pt x="1" y="10602"/>
                    <a:pt x="1" y="23682"/>
                  </a:cubicBezTo>
                  <a:cubicBezTo>
                    <a:pt x="1" y="36763"/>
                    <a:pt x="10602" y="47364"/>
                    <a:pt x="23683" y="47364"/>
                  </a:cubicBezTo>
                  <a:cubicBezTo>
                    <a:pt x="36763" y="47364"/>
                    <a:pt x="47365" y="36763"/>
                    <a:pt x="47365" y="23682"/>
                  </a:cubicBezTo>
                  <a:cubicBezTo>
                    <a:pt x="47365" y="10602"/>
                    <a:pt x="36763" y="0"/>
                    <a:pt x="236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1"/>
            <p:cNvSpPr/>
            <p:nvPr/>
          </p:nvSpPr>
          <p:spPr>
            <a:xfrm>
              <a:off x="1411600" y="4192450"/>
              <a:ext cx="1264875" cy="1264875"/>
            </a:xfrm>
            <a:custGeom>
              <a:rect b="b" l="l" r="r" t="t"/>
              <a:pathLst>
                <a:path extrusionOk="0" h="50595" w="50595">
                  <a:moveTo>
                    <a:pt x="25281" y="1"/>
                  </a:moveTo>
                  <a:cubicBezTo>
                    <a:pt x="11320" y="1"/>
                    <a:pt x="1" y="11320"/>
                    <a:pt x="1" y="25314"/>
                  </a:cubicBezTo>
                  <a:cubicBezTo>
                    <a:pt x="1" y="39275"/>
                    <a:pt x="11320" y="50594"/>
                    <a:pt x="25281" y="50594"/>
                  </a:cubicBezTo>
                  <a:cubicBezTo>
                    <a:pt x="39243" y="50594"/>
                    <a:pt x="50594" y="39275"/>
                    <a:pt x="50594" y="25314"/>
                  </a:cubicBezTo>
                  <a:cubicBezTo>
                    <a:pt x="50594" y="11320"/>
                    <a:pt x="39243" y="1"/>
                    <a:pt x="252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1"/>
            <p:cNvSpPr/>
            <p:nvPr/>
          </p:nvSpPr>
          <p:spPr>
            <a:xfrm>
              <a:off x="3168200" y="4192450"/>
              <a:ext cx="1264025" cy="1264875"/>
            </a:xfrm>
            <a:custGeom>
              <a:rect b="b" l="l" r="r" t="t"/>
              <a:pathLst>
                <a:path extrusionOk="0" h="50595" w="50561">
                  <a:moveTo>
                    <a:pt x="25281" y="1"/>
                  </a:moveTo>
                  <a:cubicBezTo>
                    <a:pt x="11319" y="1"/>
                    <a:pt x="0" y="11320"/>
                    <a:pt x="0" y="25314"/>
                  </a:cubicBezTo>
                  <a:cubicBezTo>
                    <a:pt x="0" y="39275"/>
                    <a:pt x="11319" y="50594"/>
                    <a:pt x="25281" y="50594"/>
                  </a:cubicBezTo>
                  <a:cubicBezTo>
                    <a:pt x="39242" y="50594"/>
                    <a:pt x="50561" y="39275"/>
                    <a:pt x="50561" y="25314"/>
                  </a:cubicBezTo>
                  <a:cubicBezTo>
                    <a:pt x="50561" y="11320"/>
                    <a:pt x="39242" y="1"/>
                    <a:pt x="252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1"/>
            <p:cNvSpPr/>
            <p:nvPr/>
          </p:nvSpPr>
          <p:spPr>
            <a:xfrm>
              <a:off x="4923950" y="4192450"/>
              <a:ext cx="1264875" cy="1264875"/>
            </a:xfrm>
            <a:custGeom>
              <a:rect b="b" l="l" r="r" t="t"/>
              <a:pathLst>
                <a:path extrusionOk="0" h="50595" w="50595">
                  <a:moveTo>
                    <a:pt x="25314" y="1"/>
                  </a:moveTo>
                  <a:cubicBezTo>
                    <a:pt x="11352" y="1"/>
                    <a:pt x="1" y="11320"/>
                    <a:pt x="1" y="25314"/>
                  </a:cubicBezTo>
                  <a:cubicBezTo>
                    <a:pt x="1" y="39275"/>
                    <a:pt x="11352" y="50594"/>
                    <a:pt x="25314" y="50594"/>
                  </a:cubicBezTo>
                  <a:cubicBezTo>
                    <a:pt x="39275" y="50594"/>
                    <a:pt x="50594" y="39275"/>
                    <a:pt x="50594" y="25314"/>
                  </a:cubicBezTo>
                  <a:cubicBezTo>
                    <a:pt x="50594" y="11320"/>
                    <a:pt x="39275" y="1"/>
                    <a:pt x="253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1"/>
            <p:cNvSpPr/>
            <p:nvPr/>
          </p:nvSpPr>
          <p:spPr>
            <a:xfrm>
              <a:off x="2856675" y="1924550"/>
              <a:ext cx="1887075" cy="862825"/>
            </a:xfrm>
            <a:custGeom>
              <a:rect b="b" l="l" r="r" t="t"/>
              <a:pathLst>
                <a:path extrusionOk="0" h="34513" w="75483">
                  <a:moveTo>
                    <a:pt x="16865" y="1"/>
                  </a:moveTo>
                  <a:cubicBezTo>
                    <a:pt x="9623" y="4013"/>
                    <a:pt x="3621" y="10439"/>
                    <a:pt x="0" y="17648"/>
                  </a:cubicBezTo>
                  <a:cubicBezTo>
                    <a:pt x="9232" y="28087"/>
                    <a:pt x="22900" y="34513"/>
                    <a:pt x="37742" y="34513"/>
                  </a:cubicBezTo>
                  <a:cubicBezTo>
                    <a:pt x="52584" y="34513"/>
                    <a:pt x="66251" y="28087"/>
                    <a:pt x="75483" y="17648"/>
                  </a:cubicBezTo>
                  <a:cubicBezTo>
                    <a:pt x="71862" y="10015"/>
                    <a:pt x="65860" y="4013"/>
                    <a:pt x="58618" y="1"/>
                  </a:cubicBezTo>
                  <a:cubicBezTo>
                    <a:pt x="52600" y="5220"/>
                    <a:pt x="45171" y="7830"/>
                    <a:pt x="37742" y="7830"/>
                  </a:cubicBezTo>
                  <a:cubicBezTo>
                    <a:pt x="30312" y="7830"/>
                    <a:pt x="22883" y="5220"/>
                    <a:pt x="168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9" name="Shape 279"/>
        <p:cNvGrpSpPr/>
        <p:nvPr/>
      </p:nvGrpSpPr>
      <p:grpSpPr>
        <a:xfrm>
          <a:off x="0" y="0"/>
          <a:ext cx="0" cy="0"/>
          <a:chOff x="0" y="0"/>
          <a:chExt cx="0" cy="0"/>
        </a:xfrm>
      </p:grpSpPr>
      <p:sp>
        <p:nvSpPr>
          <p:cNvPr id="280" name="Google Shape;280;p32"/>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OUR AREAS</a:t>
            </a:r>
            <a:endParaRPr/>
          </a:p>
        </p:txBody>
      </p:sp>
      <p:sp>
        <p:nvSpPr>
          <p:cNvPr id="281" name="Google Shape;281;p32"/>
          <p:cNvSpPr txBox="1"/>
          <p:nvPr>
            <p:ph idx="1" type="body"/>
          </p:nvPr>
        </p:nvSpPr>
        <p:spPr>
          <a:xfrm>
            <a:off x="5005900" y="1821450"/>
            <a:ext cx="3255000" cy="2499900"/>
          </a:xfrm>
          <a:prstGeom prst="rect">
            <a:avLst/>
          </a:prstGeom>
        </p:spPr>
        <p:txBody>
          <a:bodyPr anchorCtr="0" anchor="ctr" bIns="91425" lIns="91425" spcFirstLastPara="1" rIns="91425" wrap="square" tIns="91425">
            <a:noAutofit/>
          </a:bodyPr>
          <a:lstStyle/>
          <a:p>
            <a:pPr indent="-298450" lvl="0" marL="457200" rtl="0" algn="l">
              <a:lnSpc>
                <a:spcPct val="100000"/>
              </a:lnSpc>
              <a:spcBef>
                <a:spcPts val="0"/>
              </a:spcBef>
              <a:spcAft>
                <a:spcPts val="0"/>
              </a:spcAft>
              <a:buSzPts val="1100"/>
              <a:buChar char="●"/>
            </a:pPr>
            <a:r>
              <a:rPr lang="en" sz="1100"/>
              <a:t>Did you know that you can edit this graph? To do so, select the graph first and then click the link to its spreadsheet</a:t>
            </a:r>
            <a:endParaRPr sz="1100"/>
          </a:p>
          <a:p>
            <a:pPr indent="-298450" lvl="0" marL="457200" rtl="0" algn="l">
              <a:lnSpc>
                <a:spcPct val="100000"/>
              </a:lnSpc>
              <a:spcBef>
                <a:spcPts val="0"/>
              </a:spcBef>
              <a:spcAft>
                <a:spcPts val="0"/>
              </a:spcAft>
              <a:buSzPts val="1100"/>
              <a:buChar char="●"/>
            </a:pPr>
            <a:r>
              <a:rPr lang="en" sz="1100"/>
              <a:t>Click “Make a copy”, then change the data in the spreadsheet, and paste the resulting graph here, replacing this one</a:t>
            </a:r>
            <a:endParaRPr sz="1100"/>
          </a:p>
        </p:txBody>
      </p:sp>
      <p:pic>
        <p:nvPicPr>
          <p:cNvPr id="282" name="Google Shape;282;p32" title="Gráfico">
            <a:hlinkClick r:id="rId3"/>
          </p:cNvPr>
          <p:cNvPicPr preferRelativeResize="0"/>
          <p:nvPr/>
        </p:nvPicPr>
        <p:blipFill>
          <a:blip r:embed="rId4">
            <a:alphaModFix/>
          </a:blip>
          <a:stretch>
            <a:fillRect/>
          </a:stretch>
        </p:blipFill>
        <p:spPr>
          <a:xfrm>
            <a:off x="745400" y="1889063"/>
            <a:ext cx="3824274" cy="2364674"/>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6" name="Shape 286"/>
        <p:cNvGrpSpPr/>
        <p:nvPr/>
      </p:nvGrpSpPr>
      <p:grpSpPr>
        <a:xfrm>
          <a:off x="0" y="0"/>
          <a:ext cx="0" cy="0"/>
          <a:chOff x="0" y="0"/>
          <a:chExt cx="0" cy="0"/>
        </a:xfrm>
      </p:grpSpPr>
      <p:sp>
        <p:nvSpPr>
          <p:cNvPr id="287" name="Google Shape;287;p33"/>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OUR STORY</a:t>
            </a:r>
            <a:endParaRPr/>
          </a:p>
        </p:txBody>
      </p:sp>
      <p:sp>
        <p:nvSpPr>
          <p:cNvPr id="288" name="Google Shape;288;p33"/>
          <p:cNvSpPr txBox="1"/>
          <p:nvPr>
            <p:ph idx="4294967295" type="subTitle"/>
          </p:nvPr>
        </p:nvSpPr>
        <p:spPr>
          <a:xfrm>
            <a:off x="1356963" y="2857963"/>
            <a:ext cx="1348800" cy="731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t>Despite being red, Mars is actually a cold place full of iron oxide dust</a:t>
            </a:r>
            <a:endParaRPr sz="1000"/>
          </a:p>
        </p:txBody>
      </p:sp>
      <p:sp>
        <p:nvSpPr>
          <p:cNvPr id="289" name="Google Shape;289;p33"/>
          <p:cNvSpPr/>
          <p:nvPr/>
        </p:nvSpPr>
        <p:spPr>
          <a:xfrm>
            <a:off x="1216550" y="2119738"/>
            <a:ext cx="1629600" cy="478800"/>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800">
                <a:solidFill>
                  <a:srgbClr val="FFFFFF"/>
                </a:solidFill>
                <a:latin typeface="Squada One"/>
                <a:ea typeface="Squada One"/>
                <a:cs typeface="Squada One"/>
                <a:sym typeface="Squada One"/>
              </a:rPr>
              <a:t>2000</a:t>
            </a:r>
            <a:endParaRPr>
              <a:solidFill>
                <a:srgbClr val="FFFFFF"/>
              </a:solidFill>
            </a:endParaRPr>
          </a:p>
        </p:txBody>
      </p:sp>
      <p:sp>
        <p:nvSpPr>
          <p:cNvPr id="290" name="Google Shape;290;p33"/>
          <p:cNvSpPr/>
          <p:nvPr/>
        </p:nvSpPr>
        <p:spPr>
          <a:xfrm>
            <a:off x="2889575" y="2119738"/>
            <a:ext cx="1629600" cy="478800"/>
          </a:xfrm>
          <a:prstGeom prst="chevron">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800">
                <a:solidFill>
                  <a:srgbClr val="FFFFFF"/>
                </a:solidFill>
                <a:latin typeface="Squada One"/>
                <a:ea typeface="Squada One"/>
                <a:cs typeface="Squada One"/>
                <a:sym typeface="Squada One"/>
              </a:rPr>
              <a:t>2010</a:t>
            </a:r>
            <a:endParaRPr/>
          </a:p>
        </p:txBody>
      </p:sp>
      <p:sp>
        <p:nvSpPr>
          <p:cNvPr id="291" name="Google Shape;291;p33"/>
          <p:cNvSpPr/>
          <p:nvPr/>
        </p:nvSpPr>
        <p:spPr>
          <a:xfrm>
            <a:off x="4593700" y="2119738"/>
            <a:ext cx="1629600" cy="478800"/>
          </a:xfrm>
          <a:prstGeom prst="chevron">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800">
                <a:solidFill>
                  <a:srgbClr val="FFFFFF"/>
                </a:solidFill>
                <a:latin typeface="Squada One"/>
                <a:ea typeface="Squada One"/>
                <a:cs typeface="Squada One"/>
                <a:sym typeface="Squada One"/>
              </a:rPr>
              <a:t>2015</a:t>
            </a:r>
            <a:endParaRPr/>
          </a:p>
        </p:txBody>
      </p:sp>
      <p:sp>
        <p:nvSpPr>
          <p:cNvPr id="292" name="Google Shape;292;p33"/>
          <p:cNvSpPr/>
          <p:nvPr/>
        </p:nvSpPr>
        <p:spPr>
          <a:xfrm>
            <a:off x="6297825" y="2119738"/>
            <a:ext cx="1629600" cy="478800"/>
          </a:xfrm>
          <a:prstGeom prst="chevron">
            <a:avLst>
              <a:gd fmla="val 50000" name="adj"/>
            </a:avLst>
          </a:prstGeom>
          <a:solidFill>
            <a:srgbClr val="00344A"/>
          </a:solid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800">
                <a:solidFill>
                  <a:srgbClr val="FFFFFF"/>
                </a:solidFill>
                <a:latin typeface="Squada One"/>
                <a:ea typeface="Squada One"/>
                <a:cs typeface="Squada One"/>
                <a:sym typeface="Squada One"/>
              </a:rPr>
              <a:t>2020</a:t>
            </a:r>
            <a:endParaRPr/>
          </a:p>
        </p:txBody>
      </p:sp>
      <p:sp>
        <p:nvSpPr>
          <p:cNvPr id="293" name="Google Shape;293;p33"/>
          <p:cNvSpPr txBox="1"/>
          <p:nvPr>
            <p:ph idx="4294967295" type="subTitle"/>
          </p:nvPr>
        </p:nvSpPr>
        <p:spPr>
          <a:xfrm>
            <a:off x="3045538" y="2857963"/>
            <a:ext cx="1348800" cy="731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t>Jupiter is a gas giant and the biggest planet in our Solar System</a:t>
            </a:r>
            <a:r>
              <a:rPr lang="en" sz="1000"/>
              <a:t> </a:t>
            </a:r>
            <a:endParaRPr sz="1000"/>
          </a:p>
        </p:txBody>
      </p:sp>
      <p:sp>
        <p:nvSpPr>
          <p:cNvPr id="294" name="Google Shape;294;p33"/>
          <p:cNvSpPr txBox="1"/>
          <p:nvPr>
            <p:ph idx="4294967295" type="subTitle"/>
          </p:nvPr>
        </p:nvSpPr>
        <p:spPr>
          <a:xfrm>
            <a:off x="4734113" y="2857963"/>
            <a:ext cx="1348800" cy="731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000">
                <a:solidFill>
                  <a:schemeClr val="accent2"/>
                </a:solidFill>
              </a:rPr>
              <a:t>Saturn is a gas giant, composed mostly of hydrogen and helium</a:t>
            </a:r>
            <a:endParaRPr sz="1000"/>
          </a:p>
        </p:txBody>
      </p:sp>
      <p:sp>
        <p:nvSpPr>
          <p:cNvPr id="295" name="Google Shape;295;p33"/>
          <p:cNvSpPr txBox="1"/>
          <p:nvPr>
            <p:ph idx="4294967295" type="subTitle"/>
          </p:nvPr>
        </p:nvSpPr>
        <p:spPr>
          <a:xfrm>
            <a:off x="6438238" y="2857963"/>
            <a:ext cx="1348800" cy="731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t>Venus has a beautiful name and is the second planet from the Sun</a:t>
            </a:r>
            <a:endParaRPr sz="1000"/>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9" name="Shape 299"/>
        <p:cNvGrpSpPr/>
        <p:nvPr/>
      </p:nvGrpSpPr>
      <p:grpSpPr>
        <a:xfrm>
          <a:off x="0" y="0"/>
          <a:ext cx="0" cy="0"/>
          <a:chOff x="0" y="0"/>
          <a:chExt cx="0" cy="0"/>
        </a:xfrm>
      </p:grpSpPr>
      <p:sp>
        <p:nvSpPr>
          <p:cNvPr id="300" name="Google Shape;300;p34"/>
          <p:cNvSpPr txBox="1"/>
          <p:nvPr>
            <p:ph type="ctrTitle"/>
          </p:nvPr>
        </p:nvSpPr>
        <p:spPr>
          <a:xfrm>
            <a:off x="1215450" y="3032875"/>
            <a:ext cx="6713100" cy="39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FFFFFF"/>
                </a:solidFill>
              </a:rPr>
              <a:t>OUR LOGO</a:t>
            </a:r>
            <a:endParaRPr>
              <a:solidFill>
                <a:srgbClr val="FFFFFF"/>
              </a:solidFill>
            </a:endParaRPr>
          </a:p>
        </p:txBody>
      </p:sp>
      <p:sp>
        <p:nvSpPr>
          <p:cNvPr id="301" name="Google Shape;301;p34"/>
          <p:cNvSpPr txBox="1"/>
          <p:nvPr>
            <p:ph idx="1" type="subTitle"/>
          </p:nvPr>
        </p:nvSpPr>
        <p:spPr>
          <a:xfrm>
            <a:off x="5632650" y="3498028"/>
            <a:ext cx="2295900" cy="39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You could enter a subtitle here if you need it</a:t>
            </a:r>
            <a:endParaRPr>
              <a:solidFill>
                <a:srgbClr val="FFFFFF"/>
              </a:solidFill>
            </a:endParaRPr>
          </a:p>
        </p:txBody>
      </p:sp>
      <p:sp>
        <p:nvSpPr>
          <p:cNvPr id="302" name="Google Shape;302;p34"/>
          <p:cNvSpPr txBox="1"/>
          <p:nvPr>
            <p:ph idx="2" type="title"/>
          </p:nvPr>
        </p:nvSpPr>
        <p:spPr>
          <a:xfrm>
            <a:off x="6747150" y="2116971"/>
            <a:ext cx="1181400" cy="39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FFFFFF"/>
                </a:solidFill>
              </a:rPr>
              <a:t>01</a:t>
            </a:r>
            <a:endParaRPr>
              <a:solidFill>
                <a:srgbClr val="FFFFFF"/>
              </a:solidFill>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 name="Shape 306"/>
        <p:cNvGrpSpPr/>
        <p:nvPr/>
      </p:nvGrpSpPr>
      <p:grpSpPr>
        <a:xfrm>
          <a:off x="0" y="0"/>
          <a:ext cx="0" cy="0"/>
          <a:chOff x="0" y="0"/>
          <a:chExt cx="0" cy="0"/>
        </a:xfrm>
      </p:grpSpPr>
      <p:sp>
        <p:nvSpPr>
          <p:cNvPr id="307" name="Google Shape;307;p35"/>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LOGO</a:t>
            </a:r>
            <a:endParaRPr/>
          </a:p>
        </p:txBody>
      </p:sp>
      <p:grpSp>
        <p:nvGrpSpPr>
          <p:cNvPr id="308" name="Google Shape;308;p35"/>
          <p:cNvGrpSpPr/>
          <p:nvPr/>
        </p:nvGrpSpPr>
        <p:grpSpPr>
          <a:xfrm>
            <a:off x="3238515" y="1161576"/>
            <a:ext cx="2666975" cy="2820353"/>
            <a:chOff x="1332450" y="238125"/>
            <a:chExt cx="4952600" cy="5237425"/>
          </a:xfrm>
        </p:grpSpPr>
        <p:sp>
          <p:nvSpPr>
            <p:cNvPr id="309" name="Google Shape;309;p35"/>
            <p:cNvSpPr/>
            <p:nvPr/>
          </p:nvSpPr>
          <p:spPr>
            <a:xfrm>
              <a:off x="2085825" y="719725"/>
              <a:ext cx="3445875" cy="4628150"/>
            </a:xfrm>
            <a:custGeom>
              <a:rect b="b" l="l" r="r" t="t"/>
              <a:pathLst>
                <a:path extrusionOk="0" h="185126" w="137835">
                  <a:moveTo>
                    <a:pt x="68878" y="0"/>
                  </a:moveTo>
                  <a:lnTo>
                    <a:pt x="0" y="34027"/>
                  </a:lnTo>
                  <a:lnTo>
                    <a:pt x="23691" y="155760"/>
                  </a:lnTo>
                  <a:lnTo>
                    <a:pt x="68955" y="185125"/>
                  </a:lnTo>
                  <a:lnTo>
                    <a:pt x="114144" y="155761"/>
                  </a:lnTo>
                  <a:lnTo>
                    <a:pt x="137835" y="34027"/>
                  </a:lnTo>
                  <a:lnTo>
                    <a:pt x="68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5"/>
            <p:cNvSpPr/>
            <p:nvPr/>
          </p:nvSpPr>
          <p:spPr>
            <a:xfrm>
              <a:off x="2272300" y="970200"/>
              <a:ext cx="3072925" cy="4127225"/>
            </a:xfrm>
            <a:custGeom>
              <a:rect b="b" l="l" r="r" t="t"/>
              <a:pathLst>
                <a:path extrusionOk="0" h="165089" w="122917">
                  <a:moveTo>
                    <a:pt x="61424" y="0"/>
                  </a:moveTo>
                  <a:lnTo>
                    <a:pt x="1" y="30344"/>
                  </a:lnTo>
                  <a:lnTo>
                    <a:pt x="21127" y="138900"/>
                  </a:lnTo>
                  <a:lnTo>
                    <a:pt x="61491" y="165088"/>
                  </a:lnTo>
                  <a:lnTo>
                    <a:pt x="101790" y="138902"/>
                  </a:lnTo>
                  <a:lnTo>
                    <a:pt x="122917" y="30345"/>
                  </a:lnTo>
                  <a:lnTo>
                    <a:pt x="61424"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5"/>
            <p:cNvSpPr/>
            <p:nvPr/>
          </p:nvSpPr>
          <p:spPr>
            <a:xfrm>
              <a:off x="1922950" y="603975"/>
              <a:ext cx="3771625" cy="4871575"/>
            </a:xfrm>
            <a:custGeom>
              <a:rect b="b" l="l" r="r" t="t"/>
              <a:pathLst>
                <a:path extrusionOk="0" h="194863" w="150865">
                  <a:moveTo>
                    <a:pt x="75393" y="7851"/>
                  </a:moveTo>
                  <a:lnTo>
                    <a:pt x="143184" y="40694"/>
                  </a:lnTo>
                  <a:lnTo>
                    <a:pt x="119894" y="158192"/>
                  </a:lnTo>
                  <a:lnTo>
                    <a:pt x="75469" y="186536"/>
                  </a:lnTo>
                  <a:lnTo>
                    <a:pt x="30970" y="158190"/>
                  </a:lnTo>
                  <a:lnTo>
                    <a:pt x="7679" y="40693"/>
                  </a:lnTo>
                  <a:lnTo>
                    <a:pt x="75393" y="7851"/>
                  </a:lnTo>
                  <a:close/>
                  <a:moveTo>
                    <a:pt x="75392" y="1"/>
                  </a:moveTo>
                  <a:lnTo>
                    <a:pt x="0" y="36568"/>
                  </a:lnTo>
                  <a:lnTo>
                    <a:pt x="25005" y="162717"/>
                  </a:lnTo>
                  <a:lnTo>
                    <a:pt x="75472" y="194863"/>
                  </a:lnTo>
                  <a:lnTo>
                    <a:pt x="125859" y="162716"/>
                  </a:lnTo>
                  <a:lnTo>
                    <a:pt x="150865" y="36565"/>
                  </a:lnTo>
                  <a:lnTo>
                    <a:pt x="75392"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5"/>
            <p:cNvSpPr/>
            <p:nvPr/>
          </p:nvSpPr>
          <p:spPr>
            <a:xfrm>
              <a:off x="2792325" y="310650"/>
              <a:ext cx="2032850" cy="2200850"/>
            </a:xfrm>
            <a:custGeom>
              <a:rect b="b" l="l" r="r" t="t"/>
              <a:pathLst>
                <a:path extrusionOk="0" h="88034" w="81314">
                  <a:moveTo>
                    <a:pt x="40657" y="0"/>
                  </a:moveTo>
                  <a:lnTo>
                    <a:pt x="1" y="12910"/>
                  </a:lnTo>
                  <a:lnTo>
                    <a:pt x="14887" y="88033"/>
                  </a:lnTo>
                  <a:lnTo>
                    <a:pt x="40657" y="80516"/>
                  </a:lnTo>
                  <a:lnTo>
                    <a:pt x="66427" y="88033"/>
                  </a:lnTo>
                  <a:lnTo>
                    <a:pt x="81313" y="12910"/>
                  </a:lnTo>
                  <a:lnTo>
                    <a:pt x="4065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5"/>
            <p:cNvSpPr/>
            <p:nvPr/>
          </p:nvSpPr>
          <p:spPr>
            <a:xfrm>
              <a:off x="2751375" y="238125"/>
              <a:ext cx="2114775" cy="2296275"/>
            </a:xfrm>
            <a:custGeom>
              <a:rect b="b" l="l" r="r" t="t"/>
              <a:pathLst>
                <a:path extrusionOk="0" h="91851" w="84591">
                  <a:moveTo>
                    <a:pt x="42295" y="3018"/>
                  </a:moveTo>
                  <a:lnTo>
                    <a:pt x="81312" y="16735"/>
                  </a:lnTo>
                  <a:lnTo>
                    <a:pt x="66973" y="88258"/>
                  </a:lnTo>
                  <a:lnTo>
                    <a:pt x="42295" y="81142"/>
                  </a:lnTo>
                  <a:lnTo>
                    <a:pt x="17618" y="88257"/>
                  </a:lnTo>
                  <a:lnTo>
                    <a:pt x="3278" y="16735"/>
                  </a:lnTo>
                  <a:lnTo>
                    <a:pt x="42295" y="3018"/>
                  </a:lnTo>
                  <a:close/>
                  <a:moveTo>
                    <a:pt x="42295" y="0"/>
                  </a:moveTo>
                  <a:lnTo>
                    <a:pt x="0" y="14870"/>
                  </a:lnTo>
                  <a:lnTo>
                    <a:pt x="15434" y="91850"/>
                  </a:lnTo>
                  <a:lnTo>
                    <a:pt x="42295" y="84104"/>
                  </a:lnTo>
                  <a:lnTo>
                    <a:pt x="69157" y="91850"/>
                  </a:lnTo>
                  <a:lnTo>
                    <a:pt x="84591" y="14870"/>
                  </a:lnTo>
                  <a:lnTo>
                    <a:pt x="42295"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5"/>
            <p:cNvSpPr/>
            <p:nvPr/>
          </p:nvSpPr>
          <p:spPr>
            <a:xfrm>
              <a:off x="2975625" y="455125"/>
              <a:ext cx="1666250" cy="2037500"/>
            </a:xfrm>
            <a:custGeom>
              <a:rect b="b" l="l" r="r" t="t"/>
              <a:pathLst>
                <a:path extrusionOk="0" h="81500" w="66650">
                  <a:moveTo>
                    <a:pt x="33325" y="1"/>
                  </a:moveTo>
                  <a:lnTo>
                    <a:pt x="0" y="11952"/>
                  </a:lnTo>
                  <a:lnTo>
                    <a:pt x="12979" y="81499"/>
                  </a:lnTo>
                  <a:lnTo>
                    <a:pt x="33325" y="74539"/>
                  </a:lnTo>
                  <a:lnTo>
                    <a:pt x="53670" y="81499"/>
                  </a:lnTo>
                  <a:lnTo>
                    <a:pt x="66650" y="11952"/>
                  </a:lnTo>
                  <a:lnTo>
                    <a:pt x="33325"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5"/>
            <p:cNvSpPr/>
            <p:nvPr/>
          </p:nvSpPr>
          <p:spPr>
            <a:xfrm>
              <a:off x="2501525" y="1739600"/>
              <a:ext cx="342600" cy="325850"/>
            </a:xfrm>
            <a:custGeom>
              <a:rect b="b" l="l" r="r" t="t"/>
              <a:pathLst>
                <a:path extrusionOk="0" h="13034" w="13704">
                  <a:moveTo>
                    <a:pt x="6851" y="0"/>
                  </a:moveTo>
                  <a:lnTo>
                    <a:pt x="5235" y="4979"/>
                  </a:lnTo>
                  <a:lnTo>
                    <a:pt x="1" y="4979"/>
                  </a:lnTo>
                  <a:lnTo>
                    <a:pt x="4235" y="8055"/>
                  </a:lnTo>
                  <a:lnTo>
                    <a:pt x="2617" y="13033"/>
                  </a:lnTo>
                  <a:lnTo>
                    <a:pt x="6851" y="9956"/>
                  </a:lnTo>
                  <a:lnTo>
                    <a:pt x="11087" y="13033"/>
                  </a:lnTo>
                  <a:lnTo>
                    <a:pt x="9469" y="8055"/>
                  </a:lnTo>
                  <a:lnTo>
                    <a:pt x="13703" y="4979"/>
                  </a:lnTo>
                  <a:lnTo>
                    <a:pt x="8469" y="4979"/>
                  </a:lnTo>
                  <a:lnTo>
                    <a:pt x="6851"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5"/>
            <p:cNvSpPr/>
            <p:nvPr/>
          </p:nvSpPr>
          <p:spPr>
            <a:xfrm>
              <a:off x="4773375" y="1739600"/>
              <a:ext cx="342625" cy="325850"/>
            </a:xfrm>
            <a:custGeom>
              <a:rect b="b" l="l" r="r" t="t"/>
              <a:pathLst>
                <a:path extrusionOk="0" h="13034" w="13705">
                  <a:moveTo>
                    <a:pt x="6853" y="0"/>
                  </a:moveTo>
                  <a:lnTo>
                    <a:pt x="5235" y="4979"/>
                  </a:lnTo>
                  <a:lnTo>
                    <a:pt x="1" y="4979"/>
                  </a:lnTo>
                  <a:lnTo>
                    <a:pt x="4236" y="8055"/>
                  </a:lnTo>
                  <a:lnTo>
                    <a:pt x="2618" y="13033"/>
                  </a:lnTo>
                  <a:lnTo>
                    <a:pt x="6853" y="9956"/>
                  </a:lnTo>
                  <a:lnTo>
                    <a:pt x="11087" y="13033"/>
                  </a:lnTo>
                  <a:lnTo>
                    <a:pt x="9469" y="8055"/>
                  </a:lnTo>
                  <a:lnTo>
                    <a:pt x="13704" y="4979"/>
                  </a:lnTo>
                  <a:lnTo>
                    <a:pt x="8470" y="4979"/>
                  </a:lnTo>
                  <a:lnTo>
                    <a:pt x="6853"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5"/>
            <p:cNvSpPr/>
            <p:nvPr/>
          </p:nvSpPr>
          <p:spPr>
            <a:xfrm>
              <a:off x="2504550" y="1851400"/>
              <a:ext cx="2608400" cy="2608350"/>
            </a:xfrm>
            <a:custGeom>
              <a:rect b="b" l="l" r="r" t="t"/>
              <a:pathLst>
                <a:path extrusionOk="0" h="104334" w="104336">
                  <a:moveTo>
                    <a:pt x="52168" y="1"/>
                  </a:moveTo>
                  <a:cubicBezTo>
                    <a:pt x="38332" y="1"/>
                    <a:pt x="25064" y="5496"/>
                    <a:pt x="15281" y="15278"/>
                  </a:cubicBezTo>
                  <a:cubicBezTo>
                    <a:pt x="5498" y="25062"/>
                    <a:pt x="1" y="38331"/>
                    <a:pt x="1" y="52167"/>
                  </a:cubicBezTo>
                  <a:cubicBezTo>
                    <a:pt x="1" y="66003"/>
                    <a:pt x="5498" y="79272"/>
                    <a:pt x="15281" y="89055"/>
                  </a:cubicBezTo>
                  <a:cubicBezTo>
                    <a:pt x="25064" y="98838"/>
                    <a:pt x="38332" y="104334"/>
                    <a:pt x="52168" y="104334"/>
                  </a:cubicBezTo>
                  <a:cubicBezTo>
                    <a:pt x="66003" y="104334"/>
                    <a:pt x="79273" y="98838"/>
                    <a:pt x="89056" y="89055"/>
                  </a:cubicBezTo>
                  <a:cubicBezTo>
                    <a:pt x="98839" y="79272"/>
                    <a:pt x="104335" y="66003"/>
                    <a:pt x="104335" y="52167"/>
                  </a:cubicBezTo>
                  <a:cubicBezTo>
                    <a:pt x="104335" y="38331"/>
                    <a:pt x="98839" y="25062"/>
                    <a:pt x="89056" y="15278"/>
                  </a:cubicBezTo>
                  <a:cubicBezTo>
                    <a:pt x="79273" y="5496"/>
                    <a:pt x="66003" y="1"/>
                    <a:pt x="521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5"/>
            <p:cNvSpPr/>
            <p:nvPr/>
          </p:nvSpPr>
          <p:spPr>
            <a:xfrm>
              <a:off x="2680425" y="2027225"/>
              <a:ext cx="2256650" cy="2256675"/>
            </a:xfrm>
            <a:custGeom>
              <a:rect b="b" l="l" r="r" t="t"/>
              <a:pathLst>
                <a:path extrusionOk="0" h="90267" w="90266">
                  <a:moveTo>
                    <a:pt x="45133" y="1"/>
                  </a:moveTo>
                  <a:cubicBezTo>
                    <a:pt x="33163" y="1"/>
                    <a:pt x="21683" y="4756"/>
                    <a:pt x="13220" y="13219"/>
                  </a:cubicBezTo>
                  <a:cubicBezTo>
                    <a:pt x="4755" y="21683"/>
                    <a:pt x="0" y="33163"/>
                    <a:pt x="0" y="45134"/>
                  </a:cubicBezTo>
                  <a:cubicBezTo>
                    <a:pt x="0" y="57104"/>
                    <a:pt x="4755" y="68584"/>
                    <a:pt x="13220" y="77048"/>
                  </a:cubicBezTo>
                  <a:cubicBezTo>
                    <a:pt x="21683" y="85512"/>
                    <a:pt x="33163" y="90267"/>
                    <a:pt x="45133" y="90267"/>
                  </a:cubicBezTo>
                  <a:cubicBezTo>
                    <a:pt x="57102" y="90267"/>
                    <a:pt x="68582" y="85512"/>
                    <a:pt x="77047" y="77048"/>
                  </a:cubicBezTo>
                  <a:cubicBezTo>
                    <a:pt x="85511" y="68584"/>
                    <a:pt x="90266" y="57104"/>
                    <a:pt x="90266" y="45134"/>
                  </a:cubicBezTo>
                  <a:cubicBezTo>
                    <a:pt x="90266" y="33163"/>
                    <a:pt x="85511" y="21683"/>
                    <a:pt x="77047" y="13219"/>
                  </a:cubicBezTo>
                  <a:cubicBezTo>
                    <a:pt x="68582" y="4756"/>
                    <a:pt x="57102" y="1"/>
                    <a:pt x="45133"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5"/>
            <p:cNvSpPr/>
            <p:nvPr/>
          </p:nvSpPr>
          <p:spPr>
            <a:xfrm>
              <a:off x="2793275" y="2140100"/>
              <a:ext cx="2030950" cy="2030950"/>
            </a:xfrm>
            <a:custGeom>
              <a:rect b="b" l="l" r="r" t="t"/>
              <a:pathLst>
                <a:path extrusionOk="0" h="81238" w="81238">
                  <a:moveTo>
                    <a:pt x="40619" y="0"/>
                  </a:moveTo>
                  <a:cubicBezTo>
                    <a:pt x="29846" y="0"/>
                    <a:pt x="19514" y="4280"/>
                    <a:pt x="11898" y="11897"/>
                  </a:cubicBezTo>
                  <a:cubicBezTo>
                    <a:pt x="4281" y="19515"/>
                    <a:pt x="1" y="29846"/>
                    <a:pt x="1" y="40619"/>
                  </a:cubicBezTo>
                  <a:cubicBezTo>
                    <a:pt x="1" y="51391"/>
                    <a:pt x="4281" y="61723"/>
                    <a:pt x="11898" y="69340"/>
                  </a:cubicBezTo>
                  <a:cubicBezTo>
                    <a:pt x="19514" y="76958"/>
                    <a:pt x="29846" y="81237"/>
                    <a:pt x="40619" y="81237"/>
                  </a:cubicBezTo>
                  <a:cubicBezTo>
                    <a:pt x="51391" y="81237"/>
                    <a:pt x="61723" y="76958"/>
                    <a:pt x="69340" y="69340"/>
                  </a:cubicBezTo>
                  <a:cubicBezTo>
                    <a:pt x="76957" y="61723"/>
                    <a:pt x="81237" y="51391"/>
                    <a:pt x="81237" y="40619"/>
                  </a:cubicBezTo>
                  <a:cubicBezTo>
                    <a:pt x="81237" y="29846"/>
                    <a:pt x="76957" y="19515"/>
                    <a:pt x="69340" y="11897"/>
                  </a:cubicBezTo>
                  <a:cubicBezTo>
                    <a:pt x="61723" y="4280"/>
                    <a:pt x="51391" y="0"/>
                    <a:pt x="406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5"/>
            <p:cNvSpPr/>
            <p:nvPr/>
          </p:nvSpPr>
          <p:spPr>
            <a:xfrm>
              <a:off x="2790825" y="2133025"/>
              <a:ext cx="2035825" cy="1947625"/>
            </a:xfrm>
            <a:custGeom>
              <a:rect b="b" l="l" r="r" t="t"/>
              <a:pathLst>
                <a:path extrusionOk="0" h="77905" w="81433">
                  <a:moveTo>
                    <a:pt x="40717" y="1"/>
                  </a:moveTo>
                  <a:cubicBezTo>
                    <a:pt x="36496" y="1"/>
                    <a:pt x="32426" y="640"/>
                    <a:pt x="28595" y="1827"/>
                  </a:cubicBezTo>
                  <a:lnTo>
                    <a:pt x="39805" y="9972"/>
                  </a:lnTo>
                  <a:lnTo>
                    <a:pt x="39805" y="25013"/>
                  </a:lnTo>
                  <a:lnTo>
                    <a:pt x="26284" y="34839"/>
                  </a:lnTo>
                  <a:lnTo>
                    <a:pt x="12114" y="28660"/>
                  </a:lnTo>
                  <a:lnTo>
                    <a:pt x="9092" y="14965"/>
                  </a:lnTo>
                  <a:cubicBezTo>
                    <a:pt x="4067" y="21085"/>
                    <a:pt x="785" y="28690"/>
                    <a:pt x="1" y="37021"/>
                  </a:cubicBezTo>
                  <a:lnTo>
                    <a:pt x="11385" y="30331"/>
                  </a:lnTo>
                  <a:lnTo>
                    <a:pt x="25583" y="36522"/>
                  </a:lnTo>
                  <a:lnTo>
                    <a:pt x="30687" y="52231"/>
                  </a:lnTo>
                  <a:lnTo>
                    <a:pt x="19734" y="63416"/>
                  </a:lnTo>
                  <a:lnTo>
                    <a:pt x="5245" y="61278"/>
                  </a:lnTo>
                  <a:lnTo>
                    <a:pt x="5245" y="61278"/>
                  </a:lnTo>
                  <a:cubicBezTo>
                    <a:pt x="9403" y="68498"/>
                    <a:pt x="15701" y="74329"/>
                    <a:pt x="23273" y="77904"/>
                  </a:cubicBezTo>
                  <a:lnTo>
                    <a:pt x="21037" y="64692"/>
                  </a:lnTo>
                  <a:lnTo>
                    <a:pt x="31776" y="53725"/>
                  </a:lnTo>
                  <a:lnTo>
                    <a:pt x="49659" y="53725"/>
                  </a:lnTo>
                  <a:lnTo>
                    <a:pt x="60397" y="64692"/>
                  </a:lnTo>
                  <a:lnTo>
                    <a:pt x="58161" y="77904"/>
                  </a:lnTo>
                  <a:cubicBezTo>
                    <a:pt x="65733" y="74329"/>
                    <a:pt x="72031" y="68499"/>
                    <a:pt x="76188" y="61278"/>
                  </a:cubicBezTo>
                  <a:lnTo>
                    <a:pt x="76188" y="61278"/>
                  </a:lnTo>
                  <a:lnTo>
                    <a:pt x="61698" y="63416"/>
                  </a:lnTo>
                  <a:lnTo>
                    <a:pt x="50746" y="52231"/>
                  </a:lnTo>
                  <a:lnTo>
                    <a:pt x="55849" y="36522"/>
                  </a:lnTo>
                  <a:lnTo>
                    <a:pt x="70048" y="30331"/>
                  </a:lnTo>
                  <a:lnTo>
                    <a:pt x="81432" y="37021"/>
                  </a:lnTo>
                  <a:cubicBezTo>
                    <a:pt x="80648" y="28690"/>
                    <a:pt x="77366" y="21085"/>
                    <a:pt x="72341" y="14965"/>
                  </a:cubicBezTo>
                  <a:lnTo>
                    <a:pt x="69319" y="28660"/>
                  </a:lnTo>
                  <a:lnTo>
                    <a:pt x="55148" y="34839"/>
                  </a:lnTo>
                  <a:lnTo>
                    <a:pt x="41626" y="25013"/>
                  </a:lnTo>
                  <a:lnTo>
                    <a:pt x="41626" y="9972"/>
                  </a:lnTo>
                  <a:lnTo>
                    <a:pt x="52839" y="1827"/>
                  </a:lnTo>
                  <a:cubicBezTo>
                    <a:pt x="49008" y="640"/>
                    <a:pt x="44937" y="1"/>
                    <a:pt x="40717"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5"/>
            <p:cNvSpPr/>
            <p:nvPr/>
          </p:nvSpPr>
          <p:spPr>
            <a:xfrm>
              <a:off x="1332450" y="3243850"/>
              <a:ext cx="4952600" cy="1632875"/>
            </a:xfrm>
            <a:custGeom>
              <a:rect b="b" l="l" r="r" t="t"/>
              <a:pathLst>
                <a:path extrusionOk="0" h="65315" w="198104">
                  <a:moveTo>
                    <a:pt x="99052" y="1"/>
                  </a:moveTo>
                  <a:cubicBezTo>
                    <a:pt x="74584" y="1"/>
                    <a:pt x="49761" y="3989"/>
                    <a:pt x="25273" y="11854"/>
                  </a:cubicBezTo>
                  <a:lnTo>
                    <a:pt x="23718" y="12354"/>
                  </a:lnTo>
                  <a:lnTo>
                    <a:pt x="25345" y="19263"/>
                  </a:lnTo>
                  <a:cubicBezTo>
                    <a:pt x="18909" y="21561"/>
                    <a:pt x="11578" y="24468"/>
                    <a:pt x="5363" y="27328"/>
                  </a:cubicBezTo>
                  <a:lnTo>
                    <a:pt x="0" y="29795"/>
                  </a:lnTo>
                  <a:lnTo>
                    <a:pt x="5291" y="32415"/>
                  </a:lnTo>
                  <a:cubicBezTo>
                    <a:pt x="11660" y="35567"/>
                    <a:pt x="15050" y="37407"/>
                    <a:pt x="20528" y="40745"/>
                  </a:cubicBezTo>
                  <a:cubicBezTo>
                    <a:pt x="17961" y="46812"/>
                    <a:pt x="15563" y="53014"/>
                    <a:pt x="13387" y="59211"/>
                  </a:cubicBezTo>
                  <a:lnTo>
                    <a:pt x="11245" y="65310"/>
                  </a:lnTo>
                  <a:lnTo>
                    <a:pt x="17171" y="62729"/>
                  </a:lnTo>
                  <a:cubicBezTo>
                    <a:pt x="24707" y="59447"/>
                    <a:pt x="32102" y="56561"/>
                    <a:pt x="39776" y="53907"/>
                  </a:cubicBezTo>
                  <a:lnTo>
                    <a:pt x="42140" y="53075"/>
                  </a:lnTo>
                  <a:lnTo>
                    <a:pt x="40738" y="46421"/>
                  </a:lnTo>
                  <a:cubicBezTo>
                    <a:pt x="60206" y="40838"/>
                    <a:pt x="79790" y="38005"/>
                    <a:pt x="99052" y="38005"/>
                  </a:cubicBezTo>
                  <a:cubicBezTo>
                    <a:pt x="118314" y="38005"/>
                    <a:pt x="137898" y="40838"/>
                    <a:pt x="157366" y="46421"/>
                  </a:cubicBezTo>
                  <a:lnTo>
                    <a:pt x="155952" y="53088"/>
                  </a:lnTo>
                  <a:lnTo>
                    <a:pt x="158328" y="53910"/>
                  </a:lnTo>
                  <a:cubicBezTo>
                    <a:pt x="166004" y="56567"/>
                    <a:pt x="173398" y="59453"/>
                    <a:pt x="180933" y="62733"/>
                  </a:cubicBezTo>
                  <a:lnTo>
                    <a:pt x="186858" y="65314"/>
                  </a:lnTo>
                  <a:lnTo>
                    <a:pt x="184717" y="59216"/>
                  </a:lnTo>
                  <a:cubicBezTo>
                    <a:pt x="182542" y="53019"/>
                    <a:pt x="180145" y="46818"/>
                    <a:pt x="177577" y="40749"/>
                  </a:cubicBezTo>
                  <a:cubicBezTo>
                    <a:pt x="183056" y="37412"/>
                    <a:pt x="186445" y="35572"/>
                    <a:pt x="192814" y="32419"/>
                  </a:cubicBezTo>
                  <a:lnTo>
                    <a:pt x="198104" y="29800"/>
                  </a:lnTo>
                  <a:lnTo>
                    <a:pt x="192742" y="27333"/>
                  </a:lnTo>
                  <a:cubicBezTo>
                    <a:pt x="186528" y="24474"/>
                    <a:pt x="180121" y="21863"/>
                    <a:pt x="172790" y="19462"/>
                  </a:cubicBezTo>
                  <a:lnTo>
                    <a:pt x="174417" y="12549"/>
                  </a:lnTo>
                  <a:lnTo>
                    <a:pt x="172834" y="11854"/>
                  </a:lnTo>
                  <a:cubicBezTo>
                    <a:pt x="148344" y="3989"/>
                    <a:pt x="123521" y="1"/>
                    <a:pt x="990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5"/>
            <p:cNvSpPr/>
            <p:nvPr/>
          </p:nvSpPr>
          <p:spPr>
            <a:xfrm>
              <a:off x="1495975" y="3793600"/>
              <a:ext cx="807900" cy="953875"/>
            </a:xfrm>
            <a:custGeom>
              <a:rect b="b" l="l" r="r" t="t"/>
              <a:pathLst>
                <a:path extrusionOk="0" h="38155" w="32316">
                  <a:moveTo>
                    <a:pt x="19448" y="0"/>
                  </a:moveTo>
                  <a:cubicBezTo>
                    <a:pt x="12861" y="2331"/>
                    <a:pt x="6378" y="4963"/>
                    <a:pt x="0" y="7898"/>
                  </a:cubicBezTo>
                  <a:cubicBezTo>
                    <a:pt x="7252" y="11487"/>
                    <a:pt x="10763" y="13443"/>
                    <a:pt x="17536" y="17626"/>
                  </a:cubicBezTo>
                  <a:cubicBezTo>
                    <a:pt x="14624" y="24361"/>
                    <a:pt x="11948" y="31204"/>
                    <a:pt x="9507" y="38155"/>
                  </a:cubicBezTo>
                  <a:cubicBezTo>
                    <a:pt x="17057" y="34866"/>
                    <a:pt x="24555" y="31937"/>
                    <a:pt x="32315" y="29251"/>
                  </a:cubicBezTo>
                  <a:cubicBezTo>
                    <a:pt x="32312" y="29239"/>
                    <a:pt x="32310" y="29228"/>
                    <a:pt x="32307" y="29216"/>
                  </a:cubicBezTo>
                  <a:cubicBezTo>
                    <a:pt x="29844" y="27834"/>
                    <a:pt x="28379" y="27052"/>
                    <a:pt x="25650" y="25661"/>
                  </a:cubicBezTo>
                  <a:cubicBezTo>
                    <a:pt x="23583" y="17107"/>
                    <a:pt x="21515" y="8554"/>
                    <a:pt x="19448"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5"/>
            <p:cNvSpPr/>
            <p:nvPr/>
          </p:nvSpPr>
          <p:spPr>
            <a:xfrm>
              <a:off x="5313675" y="3793675"/>
              <a:ext cx="807875" cy="953950"/>
            </a:xfrm>
            <a:custGeom>
              <a:rect b="b" l="l" r="r" t="t"/>
              <a:pathLst>
                <a:path extrusionOk="0" h="38158" w="32315">
                  <a:moveTo>
                    <a:pt x="12866" y="1"/>
                  </a:moveTo>
                  <a:cubicBezTo>
                    <a:pt x="10799" y="8553"/>
                    <a:pt x="8732" y="17105"/>
                    <a:pt x="6665" y="25658"/>
                  </a:cubicBezTo>
                  <a:lnTo>
                    <a:pt x="6633" y="25647"/>
                  </a:lnTo>
                  <a:lnTo>
                    <a:pt x="6658" y="25662"/>
                  </a:lnTo>
                  <a:cubicBezTo>
                    <a:pt x="3932" y="27053"/>
                    <a:pt x="2468" y="27835"/>
                    <a:pt x="8" y="29218"/>
                  </a:cubicBezTo>
                  <a:cubicBezTo>
                    <a:pt x="6" y="29231"/>
                    <a:pt x="3" y="29242"/>
                    <a:pt x="0" y="29254"/>
                  </a:cubicBezTo>
                  <a:cubicBezTo>
                    <a:pt x="7760" y="31939"/>
                    <a:pt x="15258" y="34869"/>
                    <a:pt x="22808" y="38157"/>
                  </a:cubicBezTo>
                  <a:cubicBezTo>
                    <a:pt x="20371" y="31212"/>
                    <a:pt x="17694" y="24369"/>
                    <a:pt x="14780" y="17627"/>
                  </a:cubicBezTo>
                  <a:cubicBezTo>
                    <a:pt x="21552" y="13444"/>
                    <a:pt x="25063" y="11490"/>
                    <a:pt x="32315" y="7900"/>
                  </a:cubicBezTo>
                  <a:cubicBezTo>
                    <a:pt x="25945" y="4968"/>
                    <a:pt x="19461" y="2335"/>
                    <a:pt x="12866"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5"/>
            <p:cNvSpPr/>
            <p:nvPr/>
          </p:nvSpPr>
          <p:spPr>
            <a:xfrm>
              <a:off x="2004475" y="3314325"/>
              <a:ext cx="3608650" cy="1061950"/>
            </a:xfrm>
            <a:custGeom>
              <a:rect b="b" l="l" r="r" t="t"/>
              <a:pathLst>
                <a:path extrusionOk="0" h="42478" w="144346">
                  <a:moveTo>
                    <a:pt x="72148" y="1"/>
                  </a:moveTo>
                  <a:cubicBezTo>
                    <a:pt x="48090" y="1"/>
                    <a:pt x="24041" y="3873"/>
                    <a:pt x="0" y="11618"/>
                  </a:cubicBezTo>
                  <a:cubicBezTo>
                    <a:pt x="2418" y="21904"/>
                    <a:pt x="4835" y="32191"/>
                    <a:pt x="7253" y="42477"/>
                  </a:cubicBezTo>
                  <a:cubicBezTo>
                    <a:pt x="28981" y="35549"/>
                    <a:pt x="50576" y="32085"/>
                    <a:pt x="72171" y="32085"/>
                  </a:cubicBezTo>
                  <a:cubicBezTo>
                    <a:pt x="93766" y="32085"/>
                    <a:pt x="115361" y="35549"/>
                    <a:pt x="137091" y="42477"/>
                  </a:cubicBezTo>
                  <a:cubicBezTo>
                    <a:pt x="139509" y="32191"/>
                    <a:pt x="141927" y="21904"/>
                    <a:pt x="144345" y="11618"/>
                  </a:cubicBezTo>
                  <a:cubicBezTo>
                    <a:pt x="120271" y="3873"/>
                    <a:pt x="96205" y="1"/>
                    <a:pt x="72148"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5"/>
            <p:cNvSpPr/>
            <p:nvPr/>
          </p:nvSpPr>
          <p:spPr>
            <a:xfrm>
              <a:off x="2447375" y="3525925"/>
              <a:ext cx="450650" cy="619350"/>
            </a:xfrm>
            <a:custGeom>
              <a:rect b="b" l="l" r="r" t="t"/>
              <a:pathLst>
                <a:path extrusionOk="0" h="24774" w="18026">
                  <a:moveTo>
                    <a:pt x="10631" y="0"/>
                  </a:moveTo>
                  <a:cubicBezTo>
                    <a:pt x="10070" y="0"/>
                    <a:pt x="9457" y="71"/>
                    <a:pt x="8794" y="214"/>
                  </a:cubicBezTo>
                  <a:cubicBezTo>
                    <a:pt x="7185" y="564"/>
                    <a:pt x="6382" y="745"/>
                    <a:pt x="4778" y="1124"/>
                  </a:cubicBezTo>
                  <a:cubicBezTo>
                    <a:pt x="1448" y="1911"/>
                    <a:pt x="1" y="3864"/>
                    <a:pt x="687" y="6601"/>
                  </a:cubicBezTo>
                  <a:cubicBezTo>
                    <a:pt x="1377" y="9350"/>
                    <a:pt x="1723" y="10725"/>
                    <a:pt x="2413" y="13474"/>
                  </a:cubicBezTo>
                  <a:cubicBezTo>
                    <a:pt x="2552" y="14027"/>
                    <a:pt x="2943" y="14296"/>
                    <a:pt x="3593" y="14315"/>
                  </a:cubicBezTo>
                  <a:cubicBezTo>
                    <a:pt x="7010" y="14402"/>
                    <a:pt x="8708" y="14483"/>
                    <a:pt x="12078" y="14717"/>
                  </a:cubicBezTo>
                  <a:lnTo>
                    <a:pt x="12882" y="18631"/>
                  </a:lnTo>
                  <a:cubicBezTo>
                    <a:pt x="13046" y="19425"/>
                    <a:pt x="12666" y="19904"/>
                    <a:pt x="11816" y="20094"/>
                  </a:cubicBezTo>
                  <a:cubicBezTo>
                    <a:pt x="11189" y="20233"/>
                    <a:pt x="10875" y="20304"/>
                    <a:pt x="10249" y="20448"/>
                  </a:cubicBezTo>
                  <a:cubicBezTo>
                    <a:pt x="10082" y="20487"/>
                    <a:pt x="9925" y="20507"/>
                    <a:pt x="9780" y="20507"/>
                  </a:cubicBezTo>
                  <a:cubicBezTo>
                    <a:pt x="9214" y="20507"/>
                    <a:pt x="8820" y="20211"/>
                    <a:pt x="8677" y="19582"/>
                  </a:cubicBezTo>
                  <a:cubicBezTo>
                    <a:pt x="8472" y="18681"/>
                    <a:pt x="8370" y="18229"/>
                    <a:pt x="8164" y="17328"/>
                  </a:cubicBezTo>
                  <a:cubicBezTo>
                    <a:pt x="8107" y="17077"/>
                    <a:pt x="7974" y="16957"/>
                    <a:pt x="7746" y="16957"/>
                  </a:cubicBezTo>
                  <a:cubicBezTo>
                    <a:pt x="7681" y="16957"/>
                    <a:pt x="7607" y="16967"/>
                    <a:pt x="7526" y="16986"/>
                  </a:cubicBezTo>
                  <a:cubicBezTo>
                    <a:pt x="6144" y="17318"/>
                    <a:pt x="5454" y="17491"/>
                    <a:pt x="4076" y="17849"/>
                  </a:cubicBezTo>
                  <a:cubicBezTo>
                    <a:pt x="3745" y="17934"/>
                    <a:pt x="3583" y="18133"/>
                    <a:pt x="3663" y="18453"/>
                  </a:cubicBezTo>
                  <a:lnTo>
                    <a:pt x="4432" y="21510"/>
                  </a:lnTo>
                  <a:cubicBezTo>
                    <a:pt x="4979" y="23687"/>
                    <a:pt x="6347" y="24774"/>
                    <a:pt x="8380" y="24774"/>
                  </a:cubicBezTo>
                  <a:cubicBezTo>
                    <a:pt x="8904" y="24774"/>
                    <a:pt x="9471" y="24702"/>
                    <a:pt x="10080" y="24558"/>
                  </a:cubicBezTo>
                  <a:cubicBezTo>
                    <a:pt x="11513" y="24218"/>
                    <a:pt x="12230" y="24056"/>
                    <a:pt x="13668" y="23745"/>
                  </a:cubicBezTo>
                  <a:cubicBezTo>
                    <a:pt x="16684" y="23093"/>
                    <a:pt x="18025" y="21325"/>
                    <a:pt x="17518" y="18547"/>
                  </a:cubicBezTo>
                  <a:cubicBezTo>
                    <a:pt x="17018" y="15816"/>
                    <a:pt x="16769" y="14451"/>
                    <a:pt x="16270" y="11720"/>
                  </a:cubicBezTo>
                  <a:cubicBezTo>
                    <a:pt x="16167" y="11159"/>
                    <a:pt x="15801" y="10891"/>
                    <a:pt x="15182" y="10799"/>
                  </a:cubicBezTo>
                  <a:cubicBezTo>
                    <a:pt x="11759" y="10513"/>
                    <a:pt x="10033" y="10406"/>
                    <a:pt x="6559" y="10270"/>
                  </a:cubicBezTo>
                  <a:cubicBezTo>
                    <a:pt x="6191" y="8654"/>
                    <a:pt x="6006" y="7845"/>
                    <a:pt x="5639" y="6229"/>
                  </a:cubicBezTo>
                  <a:cubicBezTo>
                    <a:pt x="5465" y="5468"/>
                    <a:pt x="5899" y="4930"/>
                    <a:pt x="6779" y="4728"/>
                  </a:cubicBezTo>
                  <a:cubicBezTo>
                    <a:pt x="7454" y="4572"/>
                    <a:pt x="7793" y="4495"/>
                    <a:pt x="8469" y="4345"/>
                  </a:cubicBezTo>
                  <a:cubicBezTo>
                    <a:pt x="8663" y="4302"/>
                    <a:pt x="8840" y="4281"/>
                    <a:pt x="9001" y="4281"/>
                  </a:cubicBezTo>
                  <a:cubicBezTo>
                    <a:pt x="9627" y="4281"/>
                    <a:pt x="9997" y="4604"/>
                    <a:pt x="10122" y="5213"/>
                  </a:cubicBezTo>
                  <a:lnTo>
                    <a:pt x="10595" y="7508"/>
                  </a:lnTo>
                  <a:cubicBezTo>
                    <a:pt x="10644" y="7748"/>
                    <a:pt x="10817" y="7880"/>
                    <a:pt x="11067" y="7880"/>
                  </a:cubicBezTo>
                  <a:cubicBezTo>
                    <a:pt x="11123" y="7880"/>
                    <a:pt x="11183" y="7874"/>
                    <a:pt x="11246" y="7861"/>
                  </a:cubicBezTo>
                  <a:cubicBezTo>
                    <a:pt x="12688" y="7555"/>
                    <a:pt x="13410" y="7408"/>
                    <a:pt x="14855" y="7127"/>
                  </a:cubicBezTo>
                  <a:cubicBezTo>
                    <a:pt x="15237" y="7054"/>
                    <a:pt x="15379" y="6844"/>
                    <a:pt x="15325" y="6548"/>
                  </a:cubicBezTo>
                  <a:lnTo>
                    <a:pt x="14752" y="3415"/>
                  </a:lnTo>
                  <a:cubicBezTo>
                    <a:pt x="14345" y="1183"/>
                    <a:pt x="12924" y="0"/>
                    <a:pt x="10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5"/>
            <p:cNvSpPr/>
            <p:nvPr/>
          </p:nvSpPr>
          <p:spPr>
            <a:xfrm>
              <a:off x="2915525" y="3448625"/>
              <a:ext cx="410350" cy="613225"/>
            </a:xfrm>
            <a:custGeom>
              <a:rect b="b" l="l" r="r" t="t"/>
              <a:pathLst>
                <a:path extrusionOk="0" h="24529" w="16414">
                  <a:moveTo>
                    <a:pt x="8933" y="4018"/>
                  </a:moveTo>
                  <a:cubicBezTo>
                    <a:pt x="9659" y="4018"/>
                    <a:pt x="10089" y="4377"/>
                    <a:pt x="10168" y="5055"/>
                  </a:cubicBezTo>
                  <a:cubicBezTo>
                    <a:pt x="10706" y="9653"/>
                    <a:pt x="11243" y="14250"/>
                    <a:pt x="11779" y="18848"/>
                  </a:cubicBezTo>
                  <a:cubicBezTo>
                    <a:pt x="11874" y="19653"/>
                    <a:pt x="11457" y="20096"/>
                    <a:pt x="10598" y="20207"/>
                  </a:cubicBezTo>
                  <a:cubicBezTo>
                    <a:pt x="9831" y="20306"/>
                    <a:pt x="9449" y="20358"/>
                    <a:pt x="8682" y="20464"/>
                  </a:cubicBezTo>
                  <a:cubicBezTo>
                    <a:pt x="8566" y="20481"/>
                    <a:pt x="8456" y="20489"/>
                    <a:pt x="8353" y="20489"/>
                  </a:cubicBezTo>
                  <a:cubicBezTo>
                    <a:pt x="7691" y="20489"/>
                    <a:pt x="7292" y="20157"/>
                    <a:pt x="7195" y="19462"/>
                  </a:cubicBezTo>
                  <a:cubicBezTo>
                    <a:pt x="6555" y="14879"/>
                    <a:pt x="5914" y="10295"/>
                    <a:pt x="5274" y="5710"/>
                  </a:cubicBezTo>
                  <a:cubicBezTo>
                    <a:pt x="5167" y="4937"/>
                    <a:pt x="5607" y="4447"/>
                    <a:pt x="6534" y="4318"/>
                  </a:cubicBezTo>
                  <a:cubicBezTo>
                    <a:pt x="7360" y="4203"/>
                    <a:pt x="7774" y="4147"/>
                    <a:pt x="8601" y="4041"/>
                  </a:cubicBezTo>
                  <a:cubicBezTo>
                    <a:pt x="8717" y="4026"/>
                    <a:pt x="8828" y="4018"/>
                    <a:pt x="8933" y="4018"/>
                  </a:cubicBezTo>
                  <a:close/>
                  <a:moveTo>
                    <a:pt x="10219" y="0"/>
                  </a:moveTo>
                  <a:cubicBezTo>
                    <a:pt x="9846" y="0"/>
                    <a:pt x="9451" y="26"/>
                    <a:pt x="9034" y="78"/>
                  </a:cubicBezTo>
                  <a:cubicBezTo>
                    <a:pt x="7407" y="280"/>
                    <a:pt x="6595" y="391"/>
                    <a:pt x="4971" y="624"/>
                  </a:cubicBezTo>
                  <a:cubicBezTo>
                    <a:pt x="1564" y="1115"/>
                    <a:pt x="0" y="2923"/>
                    <a:pt x="451" y="5710"/>
                  </a:cubicBezTo>
                  <a:cubicBezTo>
                    <a:pt x="1270" y="10773"/>
                    <a:pt x="2089" y="15835"/>
                    <a:pt x="2907" y="20898"/>
                  </a:cubicBezTo>
                  <a:cubicBezTo>
                    <a:pt x="3298" y="23311"/>
                    <a:pt x="4738" y="24529"/>
                    <a:pt x="7091" y="24529"/>
                  </a:cubicBezTo>
                  <a:cubicBezTo>
                    <a:pt x="7456" y="24529"/>
                    <a:pt x="7844" y="24499"/>
                    <a:pt x="8254" y="24440"/>
                  </a:cubicBezTo>
                  <a:cubicBezTo>
                    <a:pt x="9704" y="24231"/>
                    <a:pt x="10430" y="24133"/>
                    <a:pt x="11882" y="23953"/>
                  </a:cubicBezTo>
                  <a:cubicBezTo>
                    <a:pt x="14931" y="23573"/>
                    <a:pt x="16414" y="21932"/>
                    <a:pt x="16145" y="19119"/>
                  </a:cubicBezTo>
                  <a:lnTo>
                    <a:pt x="14678" y="3799"/>
                  </a:lnTo>
                  <a:cubicBezTo>
                    <a:pt x="14442" y="1330"/>
                    <a:pt x="12900" y="0"/>
                    <a:pt x="10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5"/>
            <p:cNvSpPr/>
            <p:nvPr/>
          </p:nvSpPr>
          <p:spPr>
            <a:xfrm>
              <a:off x="3388800" y="3412225"/>
              <a:ext cx="368600" cy="605550"/>
            </a:xfrm>
            <a:custGeom>
              <a:rect b="b" l="l" r="r" t="t"/>
              <a:pathLst>
                <a:path extrusionOk="0" h="24222" w="14744">
                  <a:moveTo>
                    <a:pt x="9628" y="1"/>
                  </a:moveTo>
                  <a:cubicBezTo>
                    <a:pt x="9508" y="1"/>
                    <a:pt x="9385" y="3"/>
                    <a:pt x="9260" y="8"/>
                  </a:cubicBezTo>
                  <a:cubicBezTo>
                    <a:pt x="7624" y="64"/>
                    <a:pt x="6807" y="101"/>
                    <a:pt x="5174" y="189"/>
                  </a:cubicBezTo>
                  <a:cubicBezTo>
                    <a:pt x="1744" y="375"/>
                    <a:pt x="0" y="2039"/>
                    <a:pt x="212" y="4856"/>
                  </a:cubicBezTo>
                  <a:lnTo>
                    <a:pt x="1368" y="20204"/>
                  </a:lnTo>
                  <a:cubicBezTo>
                    <a:pt x="1568" y="22869"/>
                    <a:pt x="3163" y="24221"/>
                    <a:pt x="5925" y="24221"/>
                  </a:cubicBezTo>
                  <a:cubicBezTo>
                    <a:pt x="6084" y="24221"/>
                    <a:pt x="6246" y="24217"/>
                    <a:pt x="6413" y="24208"/>
                  </a:cubicBezTo>
                  <a:cubicBezTo>
                    <a:pt x="7872" y="24129"/>
                    <a:pt x="8603" y="24096"/>
                    <a:pt x="10063" y="24045"/>
                  </a:cubicBezTo>
                  <a:cubicBezTo>
                    <a:pt x="13096" y="23940"/>
                    <a:pt x="14743" y="22436"/>
                    <a:pt x="14714" y="19610"/>
                  </a:cubicBezTo>
                  <a:cubicBezTo>
                    <a:pt x="14702" y="18310"/>
                    <a:pt x="14695" y="17661"/>
                    <a:pt x="14682" y="16362"/>
                  </a:cubicBezTo>
                  <a:cubicBezTo>
                    <a:pt x="14679" y="16066"/>
                    <a:pt x="14479" y="15887"/>
                    <a:pt x="14147" y="15887"/>
                  </a:cubicBezTo>
                  <a:cubicBezTo>
                    <a:pt x="14143" y="15887"/>
                    <a:pt x="14139" y="15887"/>
                    <a:pt x="14135" y="15887"/>
                  </a:cubicBezTo>
                  <a:cubicBezTo>
                    <a:pt x="12777" y="15906"/>
                    <a:pt x="12100" y="15920"/>
                    <a:pt x="10744" y="15962"/>
                  </a:cubicBezTo>
                  <a:cubicBezTo>
                    <a:pt x="10370" y="15973"/>
                    <a:pt x="10206" y="16159"/>
                    <a:pt x="10215" y="16459"/>
                  </a:cubicBezTo>
                  <a:lnTo>
                    <a:pt x="10292" y="18863"/>
                  </a:lnTo>
                  <a:cubicBezTo>
                    <a:pt x="10318" y="19674"/>
                    <a:pt x="9864" y="20079"/>
                    <a:pt x="8999" y="20114"/>
                  </a:cubicBezTo>
                  <a:cubicBezTo>
                    <a:pt x="8309" y="20142"/>
                    <a:pt x="7963" y="20157"/>
                    <a:pt x="7272" y="20190"/>
                  </a:cubicBezTo>
                  <a:cubicBezTo>
                    <a:pt x="7228" y="20193"/>
                    <a:pt x="7185" y="20194"/>
                    <a:pt x="7143" y="20194"/>
                  </a:cubicBezTo>
                  <a:cubicBezTo>
                    <a:pt x="6359" y="20194"/>
                    <a:pt x="5920" y="19828"/>
                    <a:pt x="5879" y="19058"/>
                  </a:cubicBezTo>
                  <a:cubicBezTo>
                    <a:pt x="5637" y="14496"/>
                    <a:pt x="5396" y="9932"/>
                    <a:pt x="5155" y="5369"/>
                  </a:cubicBezTo>
                  <a:cubicBezTo>
                    <a:pt x="5113" y="4588"/>
                    <a:pt x="5556" y="4140"/>
                    <a:pt x="6524" y="4094"/>
                  </a:cubicBezTo>
                  <a:cubicBezTo>
                    <a:pt x="7269" y="4057"/>
                    <a:pt x="7642" y="4040"/>
                    <a:pt x="8388" y="4011"/>
                  </a:cubicBezTo>
                  <a:cubicBezTo>
                    <a:pt x="8427" y="4010"/>
                    <a:pt x="8466" y="4009"/>
                    <a:pt x="8505" y="4009"/>
                  </a:cubicBezTo>
                  <a:cubicBezTo>
                    <a:pt x="9363" y="4009"/>
                    <a:pt x="9836" y="4413"/>
                    <a:pt x="9859" y="5161"/>
                  </a:cubicBezTo>
                  <a:lnTo>
                    <a:pt x="9935" y="7565"/>
                  </a:lnTo>
                  <a:cubicBezTo>
                    <a:pt x="9945" y="7855"/>
                    <a:pt x="10115" y="8028"/>
                    <a:pt x="10476" y="8028"/>
                  </a:cubicBezTo>
                  <a:cubicBezTo>
                    <a:pt x="10488" y="8028"/>
                    <a:pt x="10501" y="8028"/>
                    <a:pt x="10514" y="8028"/>
                  </a:cubicBezTo>
                  <a:cubicBezTo>
                    <a:pt x="11921" y="7985"/>
                    <a:pt x="12625" y="7970"/>
                    <a:pt x="14033" y="7952"/>
                  </a:cubicBezTo>
                  <a:cubicBezTo>
                    <a:pt x="14385" y="7946"/>
                    <a:pt x="14594" y="7765"/>
                    <a:pt x="14592" y="7464"/>
                  </a:cubicBezTo>
                  <a:cubicBezTo>
                    <a:pt x="14579" y="6165"/>
                    <a:pt x="14572" y="5516"/>
                    <a:pt x="14560" y="4217"/>
                  </a:cubicBezTo>
                  <a:cubicBezTo>
                    <a:pt x="14532" y="1496"/>
                    <a:pt x="12789" y="1"/>
                    <a:pt x="9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5"/>
            <p:cNvSpPr/>
            <p:nvPr/>
          </p:nvSpPr>
          <p:spPr>
            <a:xfrm>
              <a:off x="3860075" y="3412275"/>
              <a:ext cx="368600" cy="605550"/>
            </a:xfrm>
            <a:custGeom>
              <a:rect b="b" l="l" r="r" t="t"/>
              <a:pathLst>
                <a:path extrusionOk="0" h="24222" w="14744">
                  <a:moveTo>
                    <a:pt x="5142" y="1"/>
                  </a:moveTo>
                  <a:cubicBezTo>
                    <a:pt x="1953" y="1"/>
                    <a:pt x="212" y="1495"/>
                    <a:pt x="184" y="4215"/>
                  </a:cubicBezTo>
                  <a:lnTo>
                    <a:pt x="28" y="19608"/>
                  </a:lnTo>
                  <a:cubicBezTo>
                    <a:pt x="1" y="22434"/>
                    <a:pt x="1648" y="23938"/>
                    <a:pt x="4713" y="24046"/>
                  </a:cubicBezTo>
                  <a:cubicBezTo>
                    <a:pt x="6173" y="24097"/>
                    <a:pt x="6903" y="24129"/>
                    <a:pt x="8363" y="24208"/>
                  </a:cubicBezTo>
                  <a:cubicBezTo>
                    <a:pt x="8528" y="24217"/>
                    <a:pt x="8689" y="24221"/>
                    <a:pt x="8846" y="24221"/>
                  </a:cubicBezTo>
                  <a:cubicBezTo>
                    <a:pt x="11581" y="24221"/>
                    <a:pt x="13176" y="22868"/>
                    <a:pt x="13376" y="20203"/>
                  </a:cubicBezTo>
                  <a:cubicBezTo>
                    <a:pt x="13474" y="18908"/>
                    <a:pt x="13523" y="18261"/>
                    <a:pt x="13620" y="16966"/>
                  </a:cubicBezTo>
                  <a:cubicBezTo>
                    <a:pt x="13643" y="16666"/>
                    <a:pt x="13453" y="16471"/>
                    <a:pt x="13115" y="16445"/>
                  </a:cubicBezTo>
                  <a:cubicBezTo>
                    <a:pt x="11761" y="16341"/>
                    <a:pt x="11083" y="16296"/>
                    <a:pt x="9728" y="16216"/>
                  </a:cubicBezTo>
                  <a:cubicBezTo>
                    <a:pt x="9708" y="16215"/>
                    <a:pt x="9687" y="16214"/>
                    <a:pt x="9668" y="16214"/>
                  </a:cubicBezTo>
                  <a:cubicBezTo>
                    <a:pt x="9336" y="16214"/>
                    <a:pt x="9176" y="16382"/>
                    <a:pt x="9161" y="16665"/>
                  </a:cubicBezTo>
                  <a:cubicBezTo>
                    <a:pt x="9109" y="17625"/>
                    <a:pt x="9083" y="18106"/>
                    <a:pt x="9032" y="19067"/>
                  </a:cubicBezTo>
                  <a:cubicBezTo>
                    <a:pt x="8990" y="19836"/>
                    <a:pt x="8552" y="20201"/>
                    <a:pt x="7770" y="20201"/>
                  </a:cubicBezTo>
                  <a:cubicBezTo>
                    <a:pt x="7727" y="20201"/>
                    <a:pt x="7683" y="20200"/>
                    <a:pt x="7638" y="20197"/>
                  </a:cubicBezTo>
                  <a:cubicBezTo>
                    <a:pt x="6947" y="20163"/>
                    <a:pt x="6601" y="20147"/>
                    <a:pt x="5910" y="20120"/>
                  </a:cubicBezTo>
                  <a:cubicBezTo>
                    <a:pt x="5046" y="20084"/>
                    <a:pt x="4593" y="19680"/>
                    <a:pt x="4620" y="18868"/>
                  </a:cubicBezTo>
                  <a:cubicBezTo>
                    <a:pt x="4767" y="14301"/>
                    <a:pt x="4915" y="9733"/>
                    <a:pt x="5063" y="5166"/>
                  </a:cubicBezTo>
                  <a:cubicBezTo>
                    <a:pt x="5087" y="4420"/>
                    <a:pt x="5526" y="4015"/>
                    <a:pt x="6411" y="4015"/>
                  </a:cubicBezTo>
                  <a:cubicBezTo>
                    <a:pt x="6452" y="4015"/>
                    <a:pt x="6493" y="4016"/>
                    <a:pt x="6535" y="4017"/>
                  </a:cubicBezTo>
                  <a:cubicBezTo>
                    <a:pt x="7281" y="4047"/>
                    <a:pt x="7654" y="4064"/>
                    <a:pt x="8399" y="4101"/>
                  </a:cubicBezTo>
                  <a:cubicBezTo>
                    <a:pt x="9330" y="4147"/>
                    <a:pt x="9810" y="4597"/>
                    <a:pt x="9767" y="5378"/>
                  </a:cubicBezTo>
                  <a:cubicBezTo>
                    <a:pt x="9716" y="6338"/>
                    <a:pt x="9689" y="6818"/>
                    <a:pt x="9638" y="7779"/>
                  </a:cubicBezTo>
                  <a:cubicBezTo>
                    <a:pt x="9622" y="8079"/>
                    <a:pt x="9788" y="8269"/>
                    <a:pt x="10174" y="8291"/>
                  </a:cubicBezTo>
                  <a:cubicBezTo>
                    <a:pt x="11582" y="8374"/>
                    <a:pt x="12284" y="8422"/>
                    <a:pt x="13690" y="8528"/>
                  </a:cubicBezTo>
                  <a:cubicBezTo>
                    <a:pt x="13715" y="8530"/>
                    <a:pt x="13739" y="8531"/>
                    <a:pt x="13763" y="8531"/>
                  </a:cubicBezTo>
                  <a:cubicBezTo>
                    <a:pt x="14071" y="8531"/>
                    <a:pt x="14267" y="8370"/>
                    <a:pt x="14287" y="8092"/>
                  </a:cubicBezTo>
                  <a:cubicBezTo>
                    <a:pt x="14385" y="6797"/>
                    <a:pt x="14433" y="6149"/>
                    <a:pt x="14532" y="4855"/>
                  </a:cubicBezTo>
                  <a:cubicBezTo>
                    <a:pt x="14743" y="2037"/>
                    <a:pt x="12999" y="374"/>
                    <a:pt x="9607" y="190"/>
                  </a:cubicBezTo>
                  <a:cubicBezTo>
                    <a:pt x="7974" y="101"/>
                    <a:pt x="7156" y="65"/>
                    <a:pt x="5521" y="8"/>
                  </a:cubicBezTo>
                  <a:cubicBezTo>
                    <a:pt x="5392" y="3"/>
                    <a:pt x="5266" y="1"/>
                    <a:pt x="5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5"/>
            <p:cNvSpPr/>
            <p:nvPr/>
          </p:nvSpPr>
          <p:spPr>
            <a:xfrm>
              <a:off x="4288400" y="3437100"/>
              <a:ext cx="417925" cy="638825"/>
            </a:xfrm>
            <a:custGeom>
              <a:rect b="b" l="l" r="r" t="t"/>
              <a:pathLst>
                <a:path extrusionOk="0" h="25553" w="16717">
                  <a:moveTo>
                    <a:pt x="2735" y="1"/>
                  </a:moveTo>
                  <a:cubicBezTo>
                    <a:pt x="2451" y="1"/>
                    <a:pt x="2254" y="156"/>
                    <a:pt x="2227" y="429"/>
                  </a:cubicBezTo>
                  <a:cubicBezTo>
                    <a:pt x="1494" y="8089"/>
                    <a:pt x="761" y="15749"/>
                    <a:pt x="28" y="23410"/>
                  </a:cubicBezTo>
                  <a:cubicBezTo>
                    <a:pt x="0" y="23709"/>
                    <a:pt x="178" y="23908"/>
                    <a:pt x="470" y="23938"/>
                  </a:cubicBezTo>
                  <a:cubicBezTo>
                    <a:pt x="4461" y="24347"/>
                    <a:pt x="8436" y="24881"/>
                    <a:pt x="12392" y="25538"/>
                  </a:cubicBezTo>
                  <a:cubicBezTo>
                    <a:pt x="12451" y="25548"/>
                    <a:pt x="12504" y="25552"/>
                    <a:pt x="12552" y="25552"/>
                  </a:cubicBezTo>
                  <a:cubicBezTo>
                    <a:pt x="12825" y="25552"/>
                    <a:pt x="12946" y="25402"/>
                    <a:pt x="12986" y="25150"/>
                  </a:cubicBezTo>
                  <a:cubicBezTo>
                    <a:pt x="13178" y="23964"/>
                    <a:pt x="13273" y="23371"/>
                    <a:pt x="13466" y="22184"/>
                  </a:cubicBezTo>
                  <a:cubicBezTo>
                    <a:pt x="13518" y="21858"/>
                    <a:pt x="13410" y="21686"/>
                    <a:pt x="13015" y="21621"/>
                  </a:cubicBezTo>
                  <a:cubicBezTo>
                    <a:pt x="9722" y="21074"/>
                    <a:pt x="8071" y="20835"/>
                    <a:pt x="4764" y="20429"/>
                  </a:cubicBezTo>
                  <a:cubicBezTo>
                    <a:pt x="5047" y="18017"/>
                    <a:pt x="5189" y="16811"/>
                    <a:pt x="5472" y="14400"/>
                  </a:cubicBezTo>
                  <a:cubicBezTo>
                    <a:pt x="8075" y="14720"/>
                    <a:pt x="9373" y="14900"/>
                    <a:pt x="11967" y="15304"/>
                  </a:cubicBezTo>
                  <a:cubicBezTo>
                    <a:pt x="12013" y="15311"/>
                    <a:pt x="12057" y="15315"/>
                    <a:pt x="12098" y="15315"/>
                  </a:cubicBezTo>
                  <a:cubicBezTo>
                    <a:pt x="12365" y="15315"/>
                    <a:pt x="12544" y="15168"/>
                    <a:pt x="12587" y="14885"/>
                  </a:cubicBezTo>
                  <a:cubicBezTo>
                    <a:pt x="12765" y="13709"/>
                    <a:pt x="12854" y="13120"/>
                    <a:pt x="13033" y="11943"/>
                  </a:cubicBezTo>
                  <a:cubicBezTo>
                    <a:pt x="13082" y="11617"/>
                    <a:pt x="12902" y="11406"/>
                    <a:pt x="12556" y="11351"/>
                  </a:cubicBezTo>
                  <a:cubicBezTo>
                    <a:pt x="9914" y="10940"/>
                    <a:pt x="8590" y="10755"/>
                    <a:pt x="5939" y="10430"/>
                  </a:cubicBezTo>
                  <a:cubicBezTo>
                    <a:pt x="6220" y="8042"/>
                    <a:pt x="6360" y="6848"/>
                    <a:pt x="6641" y="4459"/>
                  </a:cubicBezTo>
                  <a:cubicBezTo>
                    <a:pt x="10207" y="4898"/>
                    <a:pt x="11988" y="5155"/>
                    <a:pt x="15539" y="5744"/>
                  </a:cubicBezTo>
                  <a:cubicBezTo>
                    <a:pt x="15601" y="5755"/>
                    <a:pt x="15658" y="5760"/>
                    <a:pt x="15710" y="5760"/>
                  </a:cubicBezTo>
                  <a:cubicBezTo>
                    <a:pt x="16014" y="5760"/>
                    <a:pt x="16148" y="5589"/>
                    <a:pt x="16189" y="5336"/>
                  </a:cubicBezTo>
                  <a:cubicBezTo>
                    <a:pt x="16380" y="4149"/>
                    <a:pt x="16476" y="3556"/>
                    <a:pt x="16669" y="2368"/>
                  </a:cubicBezTo>
                  <a:cubicBezTo>
                    <a:pt x="16716" y="2072"/>
                    <a:pt x="16601" y="1868"/>
                    <a:pt x="16167" y="1797"/>
                  </a:cubicBezTo>
                  <a:cubicBezTo>
                    <a:pt x="11720" y="1107"/>
                    <a:pt x="7288" y="513"/>
                    <a:pt x="2819" y="5"/>
                  </a:cubicBezTo>
                  <a:cubicBezTo>
                    <a:pt x="2790" y="2"/>
                    <a:pt x="2762" y="1"/>
                    <a:pt x="27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5"/>
            <p:cNvSpPr/>
            <p:nvPr/>
          </p:nvSpPr>
          <p:spPr>
            <a:xfrm>
              <a:off x="4704650" y="3505325"/>
              <a:ext cx="465475" cy="660175"/>
            </a:xfrm>
            <a:custGeom>
              <a:rect b="b" l="l" r="r" t="t"/>
              <a:pathLst>
                <a:path extrusionOk="0" h="26407" w="18619">
                  <a:moveTo>
                    <a:pt x="8349" y="4777"/>
                  </a:moveTo>
                  <a:cubicBezTo>
                    <a:pt x="9747" y="5075"/>
                    <a:pt x="10445" y="5230"/>
                    <a:pt x="11839" y="5552"/>
                  </a:cubicBezTo>
                  <a:cubicBezTo>
                    <a:pt x="12754" y="5763"/>
                    <a:pt x="13153" y="6292"/>
                    <a:pt x="12979" y="7053"/>
                  </a:cubicBezTo>
                  <a:cubicBezTo>
                    <a:pt x="12478" y="9254"/>
                    <a:pt x="12227" y="10356"/>
                    <a:pt x="11726" y="12558"/>
                  </a:cubicBezTo>
                  <a:cubicBezTo>
                    <a:pt x="11589" y="13163"/>
                    <a:pt x="11202" y="13474"/>
                    <a:pt x="10606" y="13474"/>
                  </a:cubicBezTo>
                  <a:cubicBezTo>
                    <a:pt x="10452" y="13474"/>
                    <a:pt x="10284" y="13453"/>
                    <a:pt x="10103" y="13412"/>
                  </a:cubicBezTo>
                  <a:cubicBezTo>
                    <a:pt x="8759" y="13101"/>
                    <a:pt x="8087" y="12952"/>
                    <a:pt x="6740" y="12665"/>
                  </a:cubicBezTo>
                  <a:lnTo>
                    <a:pt x="8349" y="4777"/>
                  </a:lnTo>
                  <a:close/>
                  <a:moveTo>
                    <a:pt x="4649" y="1"/>
                  </a:moveTo>
                  <a:cubicBezTo>
                    <a:pt x="4384" y="1"/>
                    <a:pt x="4206" y="137"/>
                    <a:pt x="4161" y="382"/>
                  </a:cubicBezTo>
                  <a:lnTo>
                    <a:pt x="54" y="23086"/>
                  </a:lnTo>
                  <a:cubicBezTo>
                    <a:pt x="1" y="23382"/>
                    <a:pt x="161" y="23595"/>
                    <a:pt x="484" y="23658"/>
                  </a:cubicBezTo>
                  <a:cubicBezTo>
                    <a:pt x="1823" y="23915"/>
                    <a:pt x="2492" y="24049"/>
                    <a:pt x="3827" y="24330"/>
                  </a:cubicBezTo>
                  <a:cubicBezTo>
                    <a:pt x="3881" y="24341"/>
                    <a:pt x="3933" y="24347"/>
                    <a:pt x="3982" y="24347"/>
                  </a:cubicBezTo>
                  <a:cubicBezTo>
                    <a:pt x="4221" y="24347"/>
                    <a:pt x="4386" y="24212"/>
                    <a:pt x="4436" y="23967"/>
                  </a:cubicBezTo>
                  <a:cubicBezTo>
                    <a:pt x="5041" y="21001"/>
                    <a:pt x="5344" y="19517"/>
                    <a:pt x="5949" y="16551"/>
                  </a:cubicBezTo>
                  <a:cubicBezTo>
                    <a:pt x="6870" y="16747"/>
                    <a:pt x="7330" y="16848"/>
                    <a:pt x="8250" y="17055"/>
                  </a:cubicBezTo>
                  <a:cubicBezTo>
                    <a:pt x="8499" y="20239"/>
                    <a:pt x="8607" y="21830"/>
                    <a:pt x="8791" y="25009"/>
                  </a:cubicBezTo>
                  <a:cubicBezTo>
                    <a:pt x="8795" y="25287"/>
                    <a:pt x="8921" y="25472"/>
                    <a:pt x="9241" y="25549"/>
                  </a:cubicBezTo>
                  <a:cubicBezTo>
                    <a:pt x="10571" y="25868"/>
                    <a:pt x="11234" y="26035"/>
                    <a:pt x="12560" y="26378"/>
                  </a:cubicBezTo>
                  <a:cubicBezTo>
                    <a:pt x="12632" y="26397"/>
                    <a:pt x="12700" y="26406"/>
                    <a:pt x="12762" y="26406"/>
                  </a:cubicBezTo>
                  <a:cubicBezTo>
                    <a:pt x="12997" y="26406"/>
                    <a:pt x="13143" y="26266"/>
                    <a:pt x="13137" y="25969"/>
                  </a:cubicBezTo>
                  <a:cubicBezTo>
                    <a:pt x="13020" y="22686"/>
                    <a:pt x="12944" y="21043"/>
                    <a:pt x="12757" y="17754"/>
                  </a:cubicBezTo>
                  <a:cubicBezTo>
                    <a:pt x="14499" y="17538"/>
                    <a:pt x="15656" y="16481"/>
                    <a:pt x="16146" y="14530"/>
                  </a:cubicBezTo>
                  <a:cubicBezTo>
                    <a:pt x="16859" y="11688"/>
                    <a:pt x="17217" y="10267"/>
                    <a:pt x="17931" y="7424"/>
                  </a:cubicBezTo>
                  <a:cubicBezTo>
                    <a:pt x="18618" y="4687"/>
                    <a:pt x="17205" y="2744"/>
                    <a:pt x="13840" y="1948"/>
                  </a:cubicBezTo>
                  <a:cubicBezTo>
                    <a:pt x="10246" y="1098"/>
                    <a:pt x="8441" y="712"/>
                    <a:pt x="4823" y="18"/>
                  </a:cubicBezTo>
                  <a:cubicBezTo>
                    <a:pt x="4762" y="6"/>
                    <a:pt x="4704" y="1"/>
                    <a:pt x="4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5"/>
            <p:cNvSpPr/>
            <p:nvPr/>
          </p:nvSpPr>
          <p:spPr>
            <a:xfrm>
              <a:off x="3501475" y="1350475"/>
              <a:ext cx="631225" cy="221550"/>
            </a:xfrm>
            <a:custGeom>
              <a:rect b="b" l="l" r="r" t="t"/>
              <a:pathLst>
                <a:path extrusionOk="0" h="8862" w="25249">
                  <a:moveTo>
                    <a:pt x="12618" y="0"/>
                  </a:moveTo>
                  <a:cubicBezTo>
                    <a:pt x="7746" y="0"/>
                    <a:pt x="3318" y="816"/>
                    <a:pt x="25" y="2147"/>
                  </a:cubicBezTo>
                  <a:cubicBezTo>
                    <a:pt x="0" y="2547"/>
                    <a:pt x="80" y="3528"/>
                    <a:pt x="1431" y="3653"/>
                  </a:cubicBezTo>
                  <a:lnTo>
                    <a:pt x="1431" y="8857"/>
                  </a:lnTo>
                  <a:cubicBezTo>
                    <a:pt x="4532" y="7833"/>
                    <a:pt x="8410" y="7225"/>
                    <a:pt x="12618" y="7225"/>
                  </a:cubicBezTo>
                  <a:cubicBezTo>
                    <a:pt x="16833" y="7225"/>
                    <a:pt x="20716" y="7835"/>
                    <a:pt x="23820" y="8861"/>
                  </a:cubicBezTo>
                  <a:lnTo>
                    <a:pt x="23820" y="3653"/>
                  </a:lnTo>
                  <a:cubicBezTo>
                    <a:pt x="25163" y="3528"/>
                    <a:pt x="25248" y="2556"/>
                    <a:pt x="25226" y="2152"/>
                  </a:cubicBezTo>
                  <a:cubicBezTo>
                    <a:pt x="21932" y="817"/>
                    <a:pt x="17497" y="0"/>
                    <a:pt x="126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5"/>
            <p:cNvSpPr/>
            <p:nvPr/>
          </p:nvSpPr>
          <p:spPr>
            <a:xfrm>
              <a:off x="3333275" y="872075"/>
              <a:ext cx="967575" cy="493650"/>
            </a:xfrm>
            <a:custGeom>
              <a:rect b="b" l="l" r="r" t="t"/>
              <a:pathLst>
                <a:path extrusionOk="0" h="19746" w="38703">
                  <a:moveTo>
                    <a:pt x="19352" y="0"/>
                  </a:moveTo>
                  <a:cubicBezTo>
                    <a:pt x="18801" y="4113"/>
                    <a:pt x="14241" y="5319"/>
                    <a:pt x="14241" y="5319"/>
                  </a:cubicBezTo>
                  <a:cubicBezTo>
                    <a:pt x="14241" y="5319"/>
                    <a:pt x="17360" y="6384"/>
                    <a:pt x="17736" y="11630"/>
                  </a:cubicBezTo>
                  <a:cubicBezTo>
                    <a:pt x="17929" y="14307"/>
                    <a:pt x="16981" y="16016"/>
                    <a:pt x="15609" y="16016"/>
                  </a:cubicBezTo>
                  <a:cubicBezTo>
                    <a:pt x="14238" y="16016"/>
                    <a:pt x="12997" y="15038"/>
                    <a:pt x="12723" y="13172"/>
                  </a:cubicBezTo>
                  <a:cubicBezTo>
                    <a:pt x="12363" y="10708"/>
                    <a:pt x="13761" y="8728"/>
                    <a:pt x="13761" y="8728"/>
                  </a:cubicBezTo>
                  <a:cubicBezTo>
                    <a:pt x="10597" y="7855"/>
                    <a:pt x="9297" y="3877"/>
                    <a:pt x="9297" y="3876"/>
                  </a:cubicBezTo>
                  <a:lnTo>
                    <a:pt x="9297" y="3876"/>
                  </a:lnTo>
                  <a:cubicBezTo>
                    <a:pt x="9812" y="8546"/>
                    <a:pt x="7327" y="10216"/>
                    <a:pt x="7327" y="10216"/>
                  </a:cubicBezTo>
                  <a:cubicBezTo>
                    <a:pt x="7327" y="10216"/>
                    <a:pt x="9143" y="10602"/>
                    <a:pt x="9940" y="12744"/>
                  </a:cubicBezTo>
                  <a:cubicBezTo>
                    <a:pt x="10791" y="15037"/>
                    <a:pt x="10248" y="16706"/>
                    <a:pt x="9083" y="17157"/>
                  </a:cubicBezTo>
                  <a:cubicBezTo>
                    <a:pt x="8860" y="17243"/>
                    <a:pt x="8610" y="17290"/>
                    <a:pt x="8348" y="17290"/>
                  </a:cubicBezTo>
                  <a:cubicBezTo>
                    <a:pt x="7390" y="17290"/>
                    <a:pt x="6286" y="16660"/>
                    <a:pt x="5869" y="15016"/>
                  </a:cubicBezTo>
                  <a:cubicBezTo>
                    <a:pt x="5414" y="13212"/>
                    <a:pt x="6384" y="11202"/>
                    <a:pt x="6384" y="11202"/>
                  </a:cubicBezTo>
                  <a:cubicBezTo>
                    <a:pt x="2315" y="9789"/>
                    <a:pt x="1" y="6661"/>
                    <a:pt x="1" y="6661"/>
                  </a:cubicBezTo>
                  <a:lnTo>
                    <a:pt x="1" y="6661"/>
                  </a:lnTo>
                  <a:lnTo>
                    <a:pt x="6819" y="19746"/>
                  </a:lnTo>
                  <a:cubicBezTo>
                    <a:pt x="10103" y="18428"/>
                    <a:pt x="14509" y="17620"/>
                    <a:pt x="19352" y="17618"/>
                  </a:cubicBezTo>
                  <a:cubicBezTo>
                    <a:pt x="24195" y="17620"/>
                    <a:pt x="28600" y="18428"/>
                    <a:pt x="31885" y="19746"/>
                  </a:cubicBezTo>
                  <a:lnTo>
                    <a:pt x="38702" y="6661"/>
                  </a:lnTo>
                  <a:lnTo>
                    <a:pt x="38702" y="6661"/>
                  </a:lnTo>
                  <a:cubicBezTo>
                    <a:pt x="38702" y="6661"/>
                    <a:pt x="36389" y="9788"/>
                    <a:pt x="32320" y="11202"/>
                  </a:cubicBezTo>
                  <a:cubicBezTo>
                    <a:pt x="32320" y="11202"/>
                    <a:pt x="33290" y="13211"/>
                    <a:pt x="32834" y="15015"/>
                  </a:cubicBezTo>
                  <a:cubicBezTo>
                    <a:pt x="32418" y="16660"/>
                    <a:pt x="31315" y="17289"/>
                    <a:pt x="30357" y="17289"/>
                  </a:cubicBezTo>
                  <a:cubicBezTo>
                    <a:pt x="30095" y="17289"/>
                    <a:pt x="29844" y="17242"/>
                    <a:pt x="29621" y="17156"/>
                  </a:cubicBezTo>
                  <a:cubicBezTo>
                    <a:pt x="28456" y="16706"/>
                    <a:pt x="27913" y="15036"/>
                    <a:pt x="28764" y="12743"/>
                  </a:cubicBezTo>
                  <a:cubicBezTo>
                    <a:pt x="29560" y="10601"/>
                    <a:pt x="31378" y="10215"/>
                    <a:pt x="31378" y="10215"/>
                  </a:cubicBezTo>
                  <a:cubicBezTo>
                    <a:pt x="31378" y="10215"/>
                    <a:pt x="28893" y="8545"/>
                    <a:pt x="29406" y="3876"/>
                  </a:cubicBezTo>
                  <a:lnTo>
                    <a:pt x="29406" y="3876"/>
                  </a:lnTo>
                  <a:cubicBezTo>
                    <a:pt x="29406" y="3877"/>
                    <a:pt x="28107" y="7853"/>
                    <a:pt x="24943" y="8728"/>
                  </a:cubicBezTo>
                  <a:cubicBezTo>
                    <a:pt x="24943" y="8728"/>
                    <a:pt x="26340" y="10708"/>
                    <a:pt x="25980" y="13172"/>
                  </a:cubicBezTo>
                  <a:cubicBezTo>
                    <a:pt x="25706" y="15038"/>
                    <a:pt x="24466" y="16016"/>
                    <a:pt x="23094" y="16016"/>
                  </a:cubicBezTo>
                  <a:cubicBezTo>
                    <a:pt x="21723" y="16016"/>
                    <a:pt x="20776" y="14307"/>
                    <a:pt x="20967" y="11630"/>
                  </a:cubicBezTo>
                  <a:cubicBezTo>
                    <a:pt x="21342" y="6384"/>
                    <a:pt x="24462" y="5319"/>
                    <a:pt x="24462" y="5319"/>
                  </a:cubicBezTo>
                  <a:cubicBezTo>
                    <a:pt x="24462" y="5319"/>
                    <a:pt x="19902" y="4113"/>
                    <a:pt x="19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5"/>
            <p:cNvSpPr/>
            <p:nvPr/>
          </p:nvSpPr>
          <p:spPr>
            <a:xfrm>
              <a:off x="3667400" y="1422050"/>
              <a:ext cx="58725" cy="56525"/>
            </a:xfrm>
            <a:custGeom>
              <a:rect b="b" l="l" r="r" t="t"/>
              <a:pathLst>
                <a:path extrusionOk="0" h="2261" w="2349">
                  <a:moveTo>
                    <a:pt x="1218" y="1"/>
                  </a:moveTo>
                  <a:cubicBezTo>
                    <a:pt x="761" y="1"/>
                    <a:pt x="350" y="277"/>
                    <a:pt x="175" y="698"/>
                  </a:cubicBezTo>
                  <a:cubicBezTo>
                    <a:pt x="0" y="1121"/>
                    <a:pt x="97" y="1606"/>
                    <a:pt x="420" y="1930"/>
                  </a:cubicBezTo>
                  <a:cubicBezTo>
                    <a:pt x="636" y="2146"/>
                    <a:pt x="925" y="2261"/>
                    <a:pt x="1219" y="2261"/>
                  </a:cubicBezTo>
                  <a:cubicBezTo>
                    <a:pt x="1365" y="2261"/>
                    <a:pt x="1511" y="2233"/>
                    <a:pt x="1651" y="2175"/>
                  </a:cubicBezTo>
                  <a:cubicBezTo>
                    <a:pt x="2073" y="2000"/>
                    <a:pt x="2349" y="1587"/>
                    <a:pt x="2349" y="1131"/>
                  </a:cubicBezTo>
                  <a:cubicBezTo>
                    <a:pt x="2349" y="507"/>
                    <a:pt x="1843" y="1"/>
                    <a:pt x="121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5"/>
            <p:cNvSpPr/>
            <p:nvPr/>
          </p:nvSpPr>
          <p:spPr>
            <a:xfrm>
              <a:off x="3590550" y="1436900"/>
              <a:ext cx="47925" cy="47925"/>
            </a:xfrm>
            <a:custGeom>
              <a:rect b="b" l="l" r="r" t="t"/>
              <a:pathLst>
                <a:path extrusionOk="0" h="1917" w="1917">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5"/>
            <p:cNvSpPr/>
            <p:nvPr/>
          </p:nvSpPr>
          <p:spPr>
            <a:xfrm>
              <a:off x="3908050" y="1422050"/>
              <a:ext cx="58725" cy="56525"/>
            </a:xfrm>
            <a:custGeom>
              <a:rect b="b" l="l" r="r" t="t"/>
              <a:pathLst>
                <a:path extrusionOk="0" h="2261" w="2349">
                  <a:moveTo>
                    <a:pt x="1130" y="1"/>
                  </a:moveTo>
                  <a:cubicBezTo>
                    <a:pt x="506" y="1"/>
                    <a:pt x="1" y="507"/>
                    <a:pt x="1" y="1131"/>
                  </a:cubicBezTo>
                  <a:cubicBezTo>
                    <a:pt x="1" y="1587"/>
                    <a:pt x="276" y="1999"/>
                    <a:pt x="698" y="2175"/>
                  </a:cubicBezTo>
                  <a:cubicBezTo>
                    <a:pt x="838" y="2232"/>
                    <a:pt x="984" y="2261"/>
                    <a:pt x="1129" y="2261"/>
                  </a:cubicBezTo>
                  <a:cubicBezTo>
                    <a:pt x="1424" y="2261"/>
                    <a:pt x="1713" y="2146"/>
                    <a:pt x="1929" y="1929"/>
                  </a:cubicBezTo>
                  <a:cubicBezTo>
                    <a:pt x="2252" y="1606"/>
                    <a:pt x="2348" y="1120"/>
                    <a:pt x="2173" y="698"/>
                  </a:cubicBezTo>
                  <a:cubicBezTo>
                    <a:pt x="1999" y="277"/>
                    <a:pt x="1587" y="1"/>
                    <a:pt x="1130"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5"/>
            <p:cNvSpPr/>
            <p:nvPr/>
          </p:nvSpPr>
          <p:spPr>
            <a:xfrm>
              <a:off x="3995700" y="1436900"/>
              <a:ext cx="47900" cy="47925"/>
            </a:xfrm>
            <a:custGeom>
              <a:rect b="b" l="l" r="r" t="t"/>
              <a:pathLst>
                <a:path extrusionOk="0" h="1917" w="1916">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5"/>
            <p:cNvSpPr/>
            <p:nvPr/>
          </p:nvSpPr>
          <p:spPr>
            <a:xfrm>
              <a:off x="3764200" y="1395425"/>
              <a:ext cx="105750" cy="105725"/>
            </a:xfrm>
            <a:custGeom>
              <a:rect b="b" l="l" r="r" t="t"/>
              <a:pathLst>
                <a:path extrusionOk="0" h="4229" w="4230">
                  <a:moveTo>
                    <a:pt x="2116" y="0"/>
                  </a:moveTo>
                  <a:lnTo>
                    <a:pt x="1" y="2115"/>
                  </a:lnTo>
                  <a:lnTo>
                    <a:pt x="2116" y="4229"/>
                  </a:lnTo>
                  <a:lnTo>
                    <a:pt x="4229" y="2115"/>
                  </a:lnTo>
                  <a:lnTo>
                    <a:pt x="2116"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5"/>
            <p:cNvSpPr/>
            <p:nvPr/>
          </p:nvSpPr>
          <p:spPr>
            <a:xfrm>
              <a:off x="3314175" y="1018975"/>
              <a:ext cx="48175" cy="48200"/>
            </a:xfrm>
            <a:custGeom>
              <a:rect b="b" l="l" r="r" t="t"/>
              <a:pathLst>
                <a:path extrusionOk="0" h="1928" w="1927">
                  <a:moveTo>
                    <a:pt x="964" y="0"/>
                  </a:moveTo>
                  <a:cubicBezTo>
                    <a:pt x="431" y="0"/>
                    <a:pt x="1" y="432"/>
                    <a:pt x="1" y="964"/>
                  </a:cubicBezTo>
                  <a:cubicBezTo>
                    <a:pt x="1" y="1496"/>
                    <a:pt x="431" y="1927"/>
                    <a:pt x="964" y="1927"/>
                  </a:cubicBezTo>
                  <a:cubicBezTo>
                    <a:pt x="1496" y="1927"/>
                    <a:pt x="1926" y="1496"/>
                    <a:pt x="1926" y="964"/>
                  </a:cubicBezTo>
                  <a:cubicBezTo>
                    <a:pt x="1926" y="432"/>
                    <a:pt x="1496"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5"/>
            <p:cNvSpPr/>
            <p:nvPr/>
          </p:nvSpPr>
          <p:spPr>
            <a:xfrm>
              <a:off x="3539125" y="945500"/>
              <a:ext cx="50075" cy="48200"/>
            </a:xfrm>
            <a:custGeom>
              <a:rect b="b" l="l" r="r" t="t"/>
              <a:pathLst>
                <a:path extrusionOk="0" h="1928" w="2003">
                  <a:moveTo>
                    <a:pt x="1040" y="0"/>
                  </a:moveTo>
                  <a:cubicBezTo>
                    <a:pt x="650" y="0"/>
                    <a:pt x="299" y="235"/>
                    <a:pt x="150" y="595"/>
                  </a:cubicBezTo>
                  <a:cubicBezTo>
                    <a:pt x="0" y="955"/>
                    <a:pt x="83" y="1370"/>
                    <a:pt x="359" y="1645"/>
                  </a:cubicBezTo>
                  <a:cubicBezTo>
                    <a:pt x="543" y="1829"/>
                    <a:pt x="789" y="1927"/>
                    <a:pt x="1040" y="1927"/>
                  </a:cubicBezTo>
                  <a:cubicBezTo>
                    <a:pt x="1164" y="1927"/>
                    <a:pt x="1289" y="1903"/>
                    <a:pt x="1408" y="1854"/>
                  </a:cubicBezTo>
                  <a:cubicBezTo>
                    <a:pt x="1768" y="1705"/>
                    <a:pt x="2003" y="1353"/>
                    <a:pt x="2003" y="964"/>
                  </a:cubicBezTo>
                  <a:cubicBezTo>
                    <a:pt x="2003" y="432"/>
                    <a:pt x="1571" y="0"/>
                    <a:pt x="1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5"/>
            <p:cNvSpPr/>
            <p:nvPr/>
          </p:nvSpPr>
          <p:spPr>
            <a:xfrm>
              <a:off x="4271825" y="1018975"/>
              <a:ext cx="48150" cy="48200"/>
            </a:xfrm>
            <a:custGeom>
              <a:rect b="b" l="l" r="r" t="t"/>
              <a:pathLst>
                <a:path extrusionOk="0" h="1928" w="1926">
                  <a:moveTo>
                    <a:pt x="963" y="0"/>
                  </a:moveTo>
                  <a:cubicBezTo>
                    <a:pt x="432" y="0"/>
                    <a:pt x="0" y="432"/>
                    <a:pt x="0" y="964"/>
                  </a:cubicBezTo>
                  <a:cubicBezTo>
                    <a:pt x="0" y="1496"/>
                    <a:pt x="432" y="1927"/>
                    <a:pt x="963" y="1927"/>
                  </a:cubicBezTo>
                  <a:cubicBezTo>
                    <a:pt x="1495" y="1927"/>
                    <a:pt x="1926" y="1496"/>
                    <a:pt x="1926" y="964"/>
                  </a:cubicBezTo>
                  <a:cubicBezTo>
                    <a:pt x="1926" y="432"/>
                    <a:pt x="1495"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5"/>
            <p:cNvSpPr/>
            <p:nvPr/>
          </p:nvSpPr>
          <p:spPr>
            <a:xfrm>
              <a:off x="4044950" y="945500"/>
              <a:ext cx="50075" cy="48200"/>
            </a:xfrm>
            <a:custGeom>
              <a:rect b="b" l="l" r="r" t="t"/>
              <a:pathLst>
                <a:path extrusionOk="0" h="1928" w="2003">
                  <a:moveTo>
                    <a:pt x="964" y="0"/>
                  </a:moveTo>
                  <a:cubicBezTo>
                    <a:pt x="432" y="0"/>
                    <a:pt x="0" y="432"/>
                    <a:pt x="0" y="964"/>
                  </a:cubicBezTo>
                  <a:cubicBezTo>
                    <a:pt x="0" y="1353"/>
                    <a:pt x="235" y="1705"/>
                    <a:pt x="596" y="1854"/>
                  </a:cubicBezTo>
                  <a:cubicBezTo>
                    <a:pt x="715" y="1903"/>
                    <a:pt x="840" y="1927"/>
                    <a:pt x="964" y="1927"/>
                  </a:cubicBezTo>
                  <a:cubicBezTo>
                    <a:pt x="1214" y="1927"/>
                    <a:pt x="1461" y="1829"/>
                    <a:pt x="1645" y="1645"/>
                  </a:cubicBezTo>
                  <a:cubicBezTo>
                    <a:pt x="1921" y="1370"/>
                    <a:pt x="2003" y="955"/>
                    <a:pt x="1854" y="595"/>
                  </a:cubicBezTo>
                  <a:cubicBezTo>
                    <a:pt x="1705" y="235"/>
                    <a:pt x="1353"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5"/>
            <p:cNvSpPr/>
            <p:nvPr/>
          </p:nvSpPr>
          <p:spPr>
            <a:xfrm>
              <a:off x="3782950" y="837950"/>
              <a:ext cx="68275" cy="68275"/>
            </a:xfrm>
            <a:custGeom>
              <a:rect b="b" l="l" r="r" t="t"/>
              <a:pathLst>
                <a:path extrusionOk="0" h="2731" w="2731">
                  <a:moveTo>
                    <a:pt x="1366" y="0"/>
                  </a:moveTo>
                  <a:cubicBezTo>
                    <a:pt x="611" y="0"/>
                    <a:pt x="1" y="611"/>
                    <a:pt x="1" y="1365"/>
                  </a:cubicBezTo>
                  <a:cubicBezTo>
                    <a:pt x="1" y="2120"/>
                    <a:pt x="611" y="2730"/>
                    <a:pt x="1366" y="2730"/>
                  </a:cubicBezTo>
                  <a:cubicBezTo>
                    <a:pt x="2119" y="2730"/>
                    <a:pt x="2731" y="2120"/>
                    <a:pt x="2731" y="1365"/>
                  </a:cubicBezTo>
                  <a:cubicBezTo>
                    <a:pt x="2731" y="611"/>
                    <a:pt x="2119" y="0"/>
                    <a:pt x="1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5"/>
            <p:cNvSpPr/>
            <p:nvPr/>
          </p:nvSpPr>
          <p:spPr>
            <a:xfrm>
              <a:off x="3481825" y="4582475"/>
              <a:ext cx="131525" cy="194050"/>
            </a:xfrm>
            <a:custGeom>
              <a:rect b="b" l="l" r="r" t="t"/>
              <a:pathLst>
                <a:path extrusionOk="0" h="7762" w="5261">
                  <a:moveTo>
                    <a:pt x="1779" y="0"/>
                  </a:moveTo>
                  <a:cubicBezTo>
                    <a:pt x="485" y="0"/>
                    <a:pt x="1" y="592"/>
                    <a:pt x="1" y="1499"/>
                  </a:cubicBezTo>
                  <a:lnTo>
                    <a:pt x="1" y="6261"/>
                  </a:lnTo>
                  <a:cubicBezTo>
                    <a:pt x="1" y="7168"/>
                    <a:pt x="485" y="7761"/>
                    <a:pt x="1779" y="7761"/>
                  </a:cubicBezTo>
                  <a:lnTo>
                    <a:pt x="3483" y="7761"/>
                  </a:lnTo>
                  <a:cubicBezTo>
                    <a:pt x="4777" y="7761"/>
                    <a:pt x="5261" y="7168"/>
                    <a:pt x="5261" y="6261"/>
                  </a:cubicBezTo>
                  <a:lnTo>
                    <a:pt x="5261" y="4908"/>
                  </a:lnTo>
                  <a:lnTo>
                    <a:pt x="3145" y="4908"/>
                  </a:lnTo>
                  <a:lnTo>
                    <a:pt x="3145" y="6105"/>
                  </a:lnTo>
                  <a:cubicBezTo>
                    <a:pt x="3145" y="6286"/>
                    <a:pt x="3048" y="6370"/>
                    <a:pt x="2843" y="6370"/>
                  </a:cubicBezTo>
                  <a:lnTo>
                    <a:pt x="2419" y="6370"/>
                  </a:lnTo>
                  <a:cubicBezTo>
                    <a:pt x="2214" y="6370"/>
                    <a:pt x="2117" y="6286"/>
                    <a:pt x="2117" y="6105"/>
                  </a:cubicBezTo>
                  <a:lnTo>
                    <a:pt x="2117" y="1656"/>
                  </a:lnTo>
                  <a:cubicBezTo>
                    <a:pt x="2117" y="1474"/>
                    <a:pt x="2214" y="1390"/>
                    <a:pt x="2419" y="1390"/>
                  </a:cubicBezTo>
                  <a:lnTo>
                    <a:pt x="2842" y="1390"/>
                  </a:lnTo>
                  <a:cubicBezTo>
                    <a:pt x="3047" y="1390"/>
                    <a:pt x="3145" y="1474"/>
                    <a:pt x="3145" y="1656"/>
                  </a:cubicBezTo>
                  <a:lnTo>
                    <a:pt x="3145" y="2901"/>
                  </a:lnTo>
                  <a:lnTo>
                    <a:pt x="5260" y="2901"/>
                  </a:lnTo>
                  <a:lnTo>
                    <a:pt x="5260" y="1499"/>
                  </a:lnTo>
                  <a:cubicBezTo>
                    <a:pt x="5260" y="592"/>
                    <a:pt x="4776" y="0"/>
                    <a:pt x="3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5"/>
            <p:cNvSpPr/>
            <p:nvPr/>
          </p:nvSpPr>
          <p:spPr>
            <a:xfrm>
              <a:off x="3667350" y="4582450"/>
              <a:ext cx="113050" cy="194075"/>
            </a:xfrm>
            <a:custGeom>
              <a:rect b="b" l="l" r="r" t="t"/>
              <a:pathLst>
                <a:path extrusionOk="0" h="7763" w="4522">
                  <a:moveTo>
                    <a:pt x="0" y="0"/>
                  </a:moveTo>
                  <a:lnTo>
                    <a:pt x="0" y="7762"/>
                  </a:lnTo>
                  <a:lnTo>
                    <a:pt x="4521" y="7762"/>
                  </a:lnTo>
                  <a:lnTo>
                    <a:pt x="4521" y="6250"/>
                  </a:lnTo>
                  <a:lnTo>
                    <a:pt x="2116" y="6250"/>
                  </a:ln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5"/>
            <p:cNvSpPr/>
            <p:nvPr/>
          </p:nvSpPr>
          <p:spPr>
            <a:xfrm>
              <a:off x="3826875" y="4582450"/>
              <a:ext cx="133600" cy="194075"/>
            </a:xfrm>
            <a:custGeom>
              <a:rect b="b" l="l" r="r" t="t"/>
              <a:pathLst>
                <a:path extrusionOk="0" h="7763" w="5344">
                  <a:moveTo>
                    <a:pt x="0" y="0"/>
                  </a:moveTo>
                  <a:lnTo>
                    <a:pt x="0" y="6262"/>
                  </a:lnTo>
                  <a:cubicBezTo>
                    <a:pt x="0" y="7169"/>
                    <a:pt x="484" y="7762"/>
                    <a:pt x="1777" y="7762"/>
                  </a:cubicBezTo>
                  <a:lnTo>
                    <a:pt x="3567" y="7762"/>
                  </a:lnTo>
                  <a:cubicBezTo>
                    <a:pt x="4860" y="7762"/>
                    <a:pt x="5344" y="7169"/>
                    <a:pt x="5344" y="6262"/>
                  </a:cubicBezTo>
                  <a:lnTo>
                    <a:pt x="5344" y="0"/>
                  </a:lnTo>
                  <a:lnTo>
                    <a:pt x="3228" y="0"/>
                  </a:lnTo>
                  <a:lnTo>
                    <a:pt x="3228" y="5984"/>
                  </a:lnTo>
                  <a:cubicBezTo>
                    <a:pt x="3228" y="6166"/>
                    <a:pt x="3131" y="6250"/>
                    <a:pt x="2926" y="6250"/>
                  </a:cubicBezTo>
                  <a:lnTo>
                    <a:pt x="2418" y="6250"/>
                  </a:lnTo>
                  <a:cubicBezTo>
                    <a:pt x="2213" y="6250"/>
                    <a:pt x="2116" y="6166"/>
                    <a:pt x="2116" y="5984"/>
                  </a:cubicBez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5"/>
            <p:cNvSpPr/>
            <p:nvPr/>
          </p:nvSpPr>
          <p:spPr>
            <a:xfrm>
              <a:off x="4019025" y="4582450"/>
              <a:ext cx="133300" cy="194075"/>
            </a:xfrm>
            <a:custGeom>
              <a:rect b="b" l="l" r="r" t="t"/>
              <a:pathLst>
                <a:path extrusionOk="0" h="7763" w="5332">
                  <a:moveTo>
                    <a:pt x="2950" y="1391"/>
                  </a:moveTo>
                  <a:cubicBezTo>
                    <a:pt x="3156" y="1391"/>
                    <a:pt x="3252" y="1475"/>
                    <a:pt x="3252" y="1657"/>
                  </a:cubicBezTo>
                  <a:lnTo>
                    <a:pt x="3252" y="2914"/>
                  </a:lnTo>
                  <a:cubicBezTo>
                    <a:pt x="3252" y="3095"/>
                    <a:pt x="3156" y="3180"/>
                    <a:pt x="2950" y="3180"/>
                  </a:cubicBezTo>
                  <a:lnTo>
                    <a:pt x="2080" y="3180"/>
                  </a:lnTo>
                  <a:lnTo>
                    <a:pt x="2080" y="1391"/>
                  </a:lnTo>
                  <a:close/>
                  <a:moveTo>
                    <a:pt x="2950" y="4570"/>
                  </a:moveTo>
                  <a:cubicBezTo>
                    <a:pt x="3156" y="4570"/>
                    <a:pt x="3252" y="4655"/>
                    <a:pt x="3252" y="4836"/>
                  </a:cubicBezTo>
                  <a:lnTo>
                    <a:pt x="3252" y="6106"/>
                  </a:lnTo>
                  <a:cubicBezTo>
                    <a:pt x="3252" y="6287"/>
                    <a:pt x="3156" y="6371"/>
                    <a:pt x="2950" y="6371"/>
                  </a:cubicBezTo>
                  <a:lnTo>
                    <a:pt x="2080" y="6371"/>
                  </a:lnTo>
                  <a:lnTo>
                    <a:pt x="2080" y="4570"/>
                  </a:lnTo>
                  <a:close/>
                  <a:moveTo>
                    <a:pt x="1" y="0"/>
                  </a:moveTo>
                  <a:lnTo>
                    <a:pt x="1" y="7762"/>
                  </a:lnTo>
                  <a:lnTo>
                    <a:pt x="3555" y="7762"/>
                  </a:lnTo>
                  <a:cubicBezTo>
                    <a:pt x="4848" y="7762"/>
                    <a:pt x="5332" y="7169"/>
                    <a:pt x="5332" y="6262"/>
                  </a:cubicBezTo>
                  <a:lnTo>
                    <a:pt x="5332" y="5102"/>
                  </a:lnTo>
                  <a:cubicBezTo>
                    <a:pt x="5332" y="4486"/>
                    <a:pt x="5223" y="4062"/>
                    <a:pt x="4752" y="3857"/>
                  </a:cubicBezTo>
                  <a:cubicBezTo>
                    <a:pt x="5223" y="3604"/>
                    <a:pt x="5332" y="3120"/>
                    <a:pt x="5332" y="2491"/>
                  </a:cubicBezTo>
                  <a:lnTo>
                    <a:pt x="5332" y="1500"/>
                  </a:lnTo>
                  <a:cubicBezTo>
                    <a:pt x="5332" y="593"/>
                    <a:pt x="4848" y="0"/>
                    <a:pt x="35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 name="Shape 350"/>
        <p:cNvGrpSpPr/>
        <p:nvPr/>
      </p:nvGrpSpPr>
      <p:grpSpPr>
        <a:xfrm>
          <a:off x="0" y="0"/>
          <a:ext cx="0" cy="0"/>
          <a:chOff x="0" y="0"/>
          <a:chExt cx="0" cy="0"/>
        </a:xfrm>
      </p:grpSpPr>
      <p:sp>
        <p:nvSpPr>
          <p:cNvPr id="351" name="Google Shape;351;p36"/>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LOGO CONCEPT</a:t>
            </a:r>
            <a:endParaRPr/>
          </a:p>
        </p:txBody>
      </p:sp>
      <p:sp>
        <p:nvSpPr>
          <p:cNvPr id="352" name="Google Shape;352;p36"/>
          <p:cNvSpPr txBox="1"/>
          <p:nvPr>
            <p:ph idx="1" type="subTitle"/>
          </p:nvPr>
        </p:nvSpPr>
        <p:spPr>
          <a:xfrm>
            <a:off x="5691852" y="1879175"/>
            <a:ext cx="2409900" cy="232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our Solar System—it’s only a bit larger than our Moon. The planet’s name has nothing to do with the liquid metal, since Mercury was named after the Roman messenger god</a:t>
            </a:r>
            <a:endParaRPr/>
          </a:p>
        </p:txBody>
      </p:sp>
      <p:grpSp>
        <p:nvGrpSpPr>
          <p:cNvPr id="353" name="Google Shape;353;p36"/>
          <p:cNvGrpSpPr/>
          <p:nvPr/>
        </p:nvGrpSpPr>
        <p:grpSpPr>
          <a:xfrm>
            <a:off x="4281939" y="2672428"/>
            <a:ext cx="580136" cy="638830"/>
            <a:chOff x="1430375" y="238125"/>
            <a:chExt cx="4739675" cy="5219200"/>
          </a:xfrm>
        </p:grpSpPr>
        <p:sp>
          <p:nvSpPr>
            <p:cNvPr id="354" name="Google Shape;354;p36"/>
            <p:cNvSpPr/>
            <p:nvPr/>
          </p:nvSpPr>
          <p:spPr>
            <a:xfrm>
              <a:off x="1430375" y="238125"/>
              <a:ext cx="4739675" cy="5219200"/>
            </a:xfrm>
            <a:custGeom>
              <a:rect b="b" l="l" r="r" t="t"/>
              <a:pathLst>
                <a:path extrusionOk="0" h="208768" w="189587">
                  <a:moveTo>
                    <a:pt x="41167" y="0"/>
                  </a:moveTo>
                  <a:cubicBezTo>
                    <a:pt x="38133" y="0"/>
                    <a:pt x="35589" y="2186"/>
                    <a:pt x="35132" y="5154"/>
                  </a:cubicBezTo>
                  <a:cubicBezTo>
                    <a:pt x="33925" y="12722"/>
                    <a:pt x="30435" y="19572"/>
                    <a:pt x="24987" y="25019"/>
                  </a:cubicBezTo>
                  <a:cubicBezTo>
                    <a:pt x="19540" y="30467"/>
                    <a:pt x="12689" y="33957"/>
                    <a:pt x="5154" y="35164"/>
                  </a:cubicBezTo>
                  <a:cubicBezTo>
                    <a:pt x="2186" y="35621"/>
                    <a:pt x="0" y="38198"/>
                    <a:pt x="0" y="41199"/>
                  </a:cubicBezTo>
                  <a:lnTo>
                    <a:pt x="0" y="72253"/>
                  </a:lnTo>
                  <a:cubicBezTo>
                    <a:pt x="0" y="102165"/>
                    <a:pt x="9003" y="131001"/>
                    <a:pt x="26064" y="155629"/>
                  </a:cubicBezTo>
                  <a:cubicBezTo>
                    <a:pt x="42602" y="179474"/>
                    <a:pt x="65599" y="197709"/>
                    <a:pt x="92543" y="208343"/>
                  </a:cubicBezTo>
                  <a:cubicBezTo>
                    <a:pt x="93260" y="208637"/>
                    <a:pt x="94043" y="208767"/>
                    <a:pt x="94794" y="208767"/>
                  </a:cubicBezTo>
                  <a:cubicBezTo>
                    <a:pt x="95544" y="208767"/>
                    <a:pt x="96327" y="208637"/>
                    <a:pt x="97044" y="208343"/>
                  </a:cubicBezTo>
                  <a:cubicBezTo>
                    <a:pt x="124021" y="197709"/>
                    <a:pt x="146985" y="179474"/>
                    <a:pt x="163524" y="155629"/>
                  </a:cubicBezTo>
                  <a:cubicBezTo>
                    <a:pt x="180584" y="131001"/>
                    <a:pt x="189587" y="102198"/>
                    <a:pt x="189587" y="72253"/>
                  </a:cubicBezTo>
                  <a:lnTo>
                    <a:pt x="189587" y="41199"/>
                  </a:lnTo>
                  <a:cubicBezTo>
                    <a:pt x="189587" y="38198"/>
                    <a:pt x="187401" y="35621"/>
                    <a:pt x="184433" y="35164"/>
                  </a:cubicBezTo>
                  <a:cubicBezTo>
                    <a:pt x="176898" y="33957"/>
                    <a:pt x="170048" y="30467"/>
                    <a:pt x="164600" y="25019"/>
                  </a:cubicBezTo>
                  <a:cubicBezTo>
                    <a:pt x="159153" y="19572"/>
                    <a:pt x="155662" y="12722"/>
                    <a:pt x="154455" y="5154"/>
                  </a:cubicBezTo>
                  <a:cubicBezTo>
                    <a:pt x="153999" y="2186"/>
                    <a:pt x="151454" y="0"/>
                    <a:pt x="148421" y="0"/>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6"/>
            <p:cNvSpPr/>
            <p:nvPr/>
          </p:nvSpPr>
          <p:spPr>
            <a:xfrm>
              <a:off x="2050150" y="826900"/>
              <a:ext cx="3500125" cy="3943775"/>
            </a:xfrm>
            <a:custGeom>
              <a:rect b="b" l="l" r="r" t="t"/>
              <a:pathLst>
                <a:path extrusionOk="0" h="157751" w="140005">
                  <a:moveTo>
                    <a:pt x="34023" y="1"/>
                  </a:moveTo>
                  <a:cubicBezTo>
                    <a:pt x="31870" y="1"/>
                    <a:pt x="29880" y="1142"/>
                    <a:pt x="28771" y="3002"/>
                  </a:cubicBezTo>
                  <a:cubicBezTo>
                    <a:pt x="25640" y="8221"/>
                    <a:pt x="21856" y="13114"/>
                    <a:pt x="17485" y="17485"/>
                  </a:cubicBezTo>
                  <a:cubicBezTo>
                    <a:pt x="13114" y="21856"/>
                    <a:pt x="8221" y="25672"/>
                    <a:pt x="3001" y="28804"/>
                  </a:cubicBezTo>
                  <a:cubicBezTo>
                    <a:pt x="1142" y="29913"/>
                    <a:pt x="0" y="31903"/>
                    <a:pt x="0" y="34056"/>
                  </a:cubicBezTo>
                  <a:lnTo>
                    <a:pt x="0" y="45212"/>
                  </a:lnTo>
                  <a:cubicBezTo>
                    <a:pt x="0" y="71112"/>
                    <a:pt x="7796" y="96066"/>
                    <a:pt x="22573" y="117367"/>
                  </a:cubicBezTo>
                  <a:cubicBezTo>
                    <a:pt x="34023" y="133905"/>
                    <a:pt x="49452" y="147638"/>
                    <a:pt x="67132" y="157033"/>
                  </a:cubicBezTo>
                  <a:cubicBezTo>
                    <a:pt x="68045" y="157489"/>
                    <a:pt x="69024" y="157750"/>
                    <a:pt x="70003" y="157750"/>
                  </a:cubicBezTo>
                  <a:cubicBezTo>
                    <a:pt x="70981" y="157750"/>
                    <a:pt x="71960" y="157489"/>
                    <a:pt x="72873" y="157033"/>
                  </a:cubicBezTo>
                  <a:cubicBezTo>
                    <a:pt x="90553" y="147638"/>
                    <a:pt x="105982" y="133938"/>
                    <a:pt x="117432" y="117367"/>
                  </a:cubicBezTo>
                  <a:cubicBezTo>
                    <a:pt x="132209" y="96066"/>
                    <a:pt x="140005" y="71112"/>
                    <a:pt x="140005" y="45212"/>
                  </a:cubicBezTo>
                  <a:lnTo>
                    <a:pt x="140005" y="34056"/>
                  </a:lnTo>
                  <a:cubicBezTo>
                    <a:pt x="140005" y="31903"/>
                    <a:pt x="138863" y="29913"/>
                    <a:pt x="137004" y="28804"/>
                  </a:cubicBezTo>
                  <a:cubicBezTo>
                    <a:pt x="131785" y="25672"/>
                    <a:pt x="126892" y="21856"/>
                    <a:pt x="122521" y="17485"/>
                  </a:cubicBezTo>
                  <a:cubicBezTo>
                    <a:pt x="118149" y="13114"/>
                    <a:pt x="114366" y="8221"/>
                    <a:pt x="111234" y="3002"/>
                  </a:cubicBezTo>
                  <a:cubicBezTo>
                    <a:pt x="110125" y="1142"/>
                    <a:pt x="108135" y="1"/>
                    <a:pt x="105982" y="1"/>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6"/>
            <p:cNvSpPr/>
            <p:nvPr/>
          </p:nvSpPr>
          <p:spPr>
            <a:xfrm>
              <a:off x="2851775" y="1506200"/>
              <a:ext cx="1896875" cy="1896875"/>
            </a:xfrm>
            <a:custGeom>
              <a:rect b="b" l="l" r="r" t="t"/>
              <a:pathLst>
                <a:path extrusionOk="0" h="75875" w="75875">
                  <a:moveTo>
                    <a:pt x="37938" y="1"/>
                  </a:moveTo>
                  <a:cubicBezTo>
                    <a:pt x="17028" y="1"/>
                    <a:pt x="1" y="17028"/>
                    <a:pt x="1" y="37938"/>
                  </a:cubicBezTo>
                  <a:cubicBezTo>
                    <a:pt x="1" y="58847"/>
                    <a:pt x="17028" y="75875"/>
                    <a:pt x="37938" y="75875"/>
                  </a:cubicBezTo>
                  <a:cubicBezTo>
                    <a:pt x="58847" y="75875"/>
                    <a:pt x="75874" y="58847"/>
                    <a:pt x="75874" y="37938"/>
                  </a:cubicBezTo>
                  <a:cubicBezTo>
                    <a:pt x="75874" y="17028"/>
                    <a:pt x="58847" y="1"/>
                    <a:pt x="37938"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 name="Google Shape;357;p36"/>
          <p:cNvGrpSpPr/>
          <p:nvPr/>
        </p:nvGrpSpPr>
        <p:grpSpPr>
          <a:xfrm>
            <a:off x="4281820" y="1876784"/>
            <a:ext cx="580375" cy="476089"/>
            <a:chOff x="1190625" y="707025"/>
            <a:chExt cx="5219200" cy="4281375"/>
          </a:xfrm>
        </p:grpSpPr>
        <p:sp>
          <p:nvSpPr>
            <p:cNvPr id="358" name="Google Shape;358;p36"/>
            <p:cNvSpPr/>
            <p:nvPr/>
          </p:nvSpPr>
          <p:spPr>
            <a:xfrm>
              <a:off x="1531500" y="1355350"/>
              <a:ext cx="4537450" cy="3021425"/>
            </a:xfrm>
            <a:custGeom>
              <a:rect b="b" l="l" r="r" t="t"/>
              <a:pathLst>
                <a:path extrusionOk="0" h="120857" w="181498">
                  <a:moveTo>
                    <a:pt x="16506" y="0"/>
                  </a:moveTo>
                  <a:lnTo>
                    <a:pt x="0" y="5122"/>
                  </a:lnTo>
                  <a:lnTo>
                    <a:pt x="8677" y="108624"/>
                  </a:lnTo>
                  <a:lnTo>
                    <a:pt x="21888" y="120857"/>
                  </a:lnTo>
                  <a:lnTo>
                    <a:pt x="159609" y="120857"/>
                  </a:lnTo>
                  <a:lnTo>
                    <a:pt x="172820" y="108624"/>
                  </a:lnTo>
                  <a:lnTo>
                    <a:pt x="181497" y="5122"/>
                  </a:lnTo>
                  <a:lnTo>
                    <a:pt x="164991" y="0"/>
                  </a:lnTo>
                  <a:lnTo>
                    <a:pt x="146529" y="32294"/>
                  </a:lnTo>
                  <a:cubicBezTo>
                    <a:pt x="143143" y="38227"/>
                    <a:pt x="137331" y="41616"/>
                    <a:pt x="130559" y="41616"/>
                  </a:cubicBezTo>
                  <a:cubicBezTo>
                    <a:pt x="130219" y="41616"/>
                    <a:pt x="129878" y="41608"/>
                    <a:pt x="129534" y="41591"/>
                  </a:cubicBezTo>
                  <a:cubicBezTo>
                    <a:pt x="122422" y="41101"/>
                    <a:pt x="116551" y="37056"/>
                    <a:pt x="113746" y="30467"/>
                  </a:cubicBezTo>
                  <a:lnTo>
                    <a:pt x="101154" y="1207"/>
                  </a:lnTo>
                  <a:lnTo>
                    <a:pt x="80343" y="1207"/>
                  </a:lnTo>
                  <a:lnTo>
                    <a:pt x="67752" y="30467"/>
                  </a:lnTo>
                  <a:cubicBezTo>
                    <a:pt x="64946" y="37056"/>
                    <a:pt x="59075" y="41101"/>
                    <a:pt x="51964" y="41591"/>
                  </a:cubicBezTo>
                  <a:cubicBezTo>
                    <a:pt x="51626" y="41608"/>
                    <a:pt x="51290" y="41616"/>
                    <a:pt x="50956" y="41616"/>
                  </a:cubicBezTo>
                  <a:cubicBezTo>
                    <a:pt x="44284" y="41616"/>
                    <a:pt x="38355" y="38227"/>
                    <a:pt x="34969" y="32294"/>
                  </a:cubicBezTo>
                  <a:lnTo>
                    <a:pt x="16506"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6"/>
            <p:cNvSpPr/>
            <p:nvPr/>
          </p:nvSpPr>
          <p:spPr>
            <a:xfrm>
              <a:off x="2730275" y="3153525"/>
              <a:ext cx="305825" cy="305825"/>
            </a:xfrm>
            <a:custGeom>
              <a:rect b="b" l="l" r="r" t="t"/>
              <a:pathLst>
                <a:path extrusionOk="0" h="12233" w="12233">
                  <a:moveTo>
                    <a:pt x="6100" y="0"/>
                  </a:moveTo>
                  <a:cubicBezTo>
                    <a:pt x="2708" y="0"/>
                    <a:pt x="0" y="2740"/>
                    <a:pt x="0" y="6133"/>
                  </a:cubicBezTo>
                  <a:cubicBezTo>
                    <a:pt x="0" y="9492"/>
                    <a:pt x="2708" y="12232"/>
                    <a:pt x="6100" y="12232"/>
                  </a:cubicBezTo>
                  <a:cubicBezTo>
                    <a:pt x="9493" y="12232"/>
                    <a:pt x="12233" y="9492"/>
                    <a:pt x="12233" y="6133"/>
                  </a:cubicBezTo>
                  <a:cubicBezTo>
                    <a:pt x="12233" y="2740"/>
                    <a:pt x="9493" y="0"/>
                    <a:pt x="6100"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6"/>
            <p:cNvSpPr/>
            <p:nvPr/>
          </p:nvSpPr>
          <p:spPr>
            <a:xfrm>
              <a:off x="2118650" y="3153525"/>
              <a:ext cx="305825" cy="305825"/>
            </a:xfrm>
            <a:custGeom>
              <a:rect b="b" l="l" r="r" t="t"/>
              <a:pathLst>
                <a:path extrusionOk="0" h="12233" w="12233">
                  <a:moveTo>
                    <a:pt x="6100" y="0"/>
                  </a:moveTo>
                  <a:cubicBezTo>
                    <a:pt x="2708" y="0"/>
                    <a:pt x="0" y="2740"/>
                    <a:pt x="0" y="6133"/>
                  </a:cubicBezTo>
                  <a:cubicBezTo>
                    <a:pt x="0" y="9492"/>
                    <a:pt x="2708" y="12232"/>
                    <a:pt x="6100" y="12232"/>
                  </a:cubicBezTo>
                  <a:cubicBezTo>
                    <a:pt x="9493" y="12232"/>
                    <a:pt x="12233" y="9492"/>
                    <a:pt x="12233" y="6133"/>
                  </a:cubicBezTo>
                  <a:cubicBezTo>
                    <a:pt x="12233" y="2740"/>
                    <a:pt x="9493" y="0"/>
                    <a:pt x="6100"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6"/>
            <p:cNvSpPr/>
            <p:nvPr/>
          </p:nvSpPr>
          <p:spPr>
            <a:xfrm>
              <a:off x="4565150" y="3153525"/>
              <a:ext cx="305825" cy="305825"/>
            </a:xfrm>
            <a:custGeom>
              <a:rect b="b" l="l" r="r" t="t"/>
              <a:pathLst>
                <a:path extrusionOk="0" h="12233" w="12233">
                  <a:moveTo>
                    <a:pt x="6100" y="0"/>
                  </a:moveTo>
                  <a:cubicBezTo>
                    <a:pt x="2707" y="0"/>
                    <a:pt x="0" y="2740"/>
                    <a:pt x="0" y="6133"/>
                  </a:cubicBezTo>
                  <a:cubicBezTo>
                    <a:pt x="0" y="9492"/>
                    <a:pt x="2707" y="12232"/>
                    <a:pt x="6100" y="12232"/>
                  </a:cubicBezTo>
                  <a:cubicBezTo>
                    <a:pt x="9492" y="12232"/>
                    <a:pt x="12232" y="9492"/>
                    <a:pt x="12232" y="6133"/>
                  </a:cubicBezTo>
                  <a:cubicBezTo>
                    <a:pt x="12232" y="2740"/>
                    <a:pt x="9492" y="0"/>
                    <a:pt x="6100"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6"/>
            <p:cNvSpPr/>
            <p:nvPr/>
          </p:nvSpPr>
          <p:spPr>
            <a:xfrm>
              <a:off x="5176750" y="3153525"/>
              <a:ext cx="305850" cy="305825"/>
            </a:xfrm>
            <a:custGeom>
              <a:rect b="b" l="l" r="r" t="t"/>
              <a:pathLst>
                <a:path extrusionOk="0" h="12233" w="12234">
                  <a:moveTo>
                    <a:pt x="6101" y="0"/>
                  </a:moveTo>
                  <a:cubicBezTo>
                    <a:pt x="2708" y="0"/>
                    <a:pt x="1" y="2740"/>
                    <a:pt x="1" y="6133"/>
                  </a:cubicBezTo>
                  <a:cubicBezTo>
                    <a:pt x="1" y="9492"/>
                    <a:pt x="2708" y="12232"/>
                    <a:pt x="6101" y="12232"/>
                  </a:cubicBezTo>
                  <a:cubicBezTo>
                    <a:pt x="9493" y="12232"/>
                    <a:pt x="12233" y="9492"/>
                    <a:pt x="12233" y="6133"/>
                  </a:cubicBezTo>
                  <a:cubicBezTo>
                    <a:pt x="12233" y="2740"/>
                    <a:pt x="9493" y="0"/>
                    <a:pt x="6101"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6"/>
            <p:cNvSpPr/>
            <p:nvPr/>
          </p:nvSpPr>
          <p:spPr>
            <a:xfrm>
              <a:off x="3341900" y="707025"/>
              <a:ext cx="917450" cy="917450"/>
            </a:xfrm>
            <a:custGeom>
              <a:rect b="b" l="l" r="r" t="t"/>
              <a:pathLst>
                <a:path extrusionOk="0" h="36698" w="36698">
                  <a:moveTo>
                    <a:pt x="18333" y="0"/>
                  </a:moveTo>
                  <a:cubicBezTo>
                    <a:pt x="8188" y="0"/>
                    <a:pt x="0" y="8188"/>
                    <a:pt x="0" y="18365"/>
                  </a:cubicBezTo>
                  <a:cubicBezTo>
                    <a:pt x="0" y="28510"/>
                    <a:pt x="8188" y="36698"/>
                    <a:pt x="18333" y="36698"/>
                  </a:cubicBezTo>
                  <a:cubicBezTo>
                    <a:pt x="28477" y="36698"/>
                    <a:pt x="36698" y="28510"/>
                    <a:pt x="36698" y="18365"/>
                  </a:cubicBezTo>
                  <a:cubicBezTo>
                    <a:pt x="36698" y="8188"/>
                    <a:pt x="28477" y="0"/>
                    <a:pt x="18333"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6"/>
            <p:cNvSpPr/>
            <p:nvPr/>
          </p:nvSpPr>
          <p:spPr>
            <a:xfrm>
              <a:off x="1748400" y="4070950"/>
              <a:ext cx="4103625" cy="917450"/>
            </a:xfrm>
            <a:custGeom>
              <a:rect b="b" l="l" r="r" t="t"/>
              <a:pathLst>
                <a:path extrusionOk="0" h="36698" w="164145">
                  <a:moveTo>
                    <a:pt x="1" y="0"/>
                  </a:moveTo>
                  <a:lnTo>
                    <a:pt x="2578" y="31054"/>
                  </a:lnTo>
                  <a:cubicBezTo>
                    <a:pt x="2806" y="34251"/>
                    <a:pt x="5514" y="36698"/>
                    <a:pt x="8678" y="36698"/>
                  </a:cubicBezTo>
                  <a:lnTo>
                    <a:pt x="155467" y="36698"/>
                  </a:lnTo>
                  <a:cubicBezTo>
                    <a:pt x="158664" y="36698"/>
                    <a:pt x="161339" y="34251"/>
                    <a:pt x="161600" y="31054"/>
                  </a:cubicBezTo>
                  <a:lnTo>
                    <a:pt x="164144"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6"/>
            <p:cNvSpPr/>
            <p:nvPr/>
          </p:nvSpPr>
          <p:spPr>
            <a:xfrm>
              <a:off x="3341900" y="2847700"/>
              <a:ext cx="917450" cy="917450"/>
            </a:xfrm>
            <a:custGeom>
              <a:rect b="b" l="l" r="r" t="t"/>
              <a:pathLst>
                <a:path extrusionOk="0" h="36698" w="36698">
                  <a:moveTo>
                    <a:pt x="18333" y="1"/>
                  </a:moveTo>
                  <a:cubicBezTo>
                    <a:pt x="8188" y="1"/>
                    <a:pt x="0" y="8188"/>
                    <a:pt x="0" y="18366"/>
                  </a:cubicBezTo>
                  <a:cubicBezTo>
                    <a:pt x="0" y="28510"/>
                    <a:pt x="8188" y="36698"/>
                    <a:pt x="18333" y="36698"/>
                  </a:cubicBezTo>
                  <a:cubicBezTo>
                    <a:pt x="28477" y="36698"/>
                    <a:pt x="36698" y="28510"/>
                    <a:pt x="36698" y="18366"/>
                  </a:cubicBezTo>
                  <a:cubicBezTo>
                    <a:pt x="36698" y="8188"/>
                    <a:pt x="28477" y="1"/>
                    <a:pt x="18333"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6"/>
            <p:cNvSpPr/>
            <p:nvPr/>
          </p:nvSpPr>
          <p:spPr>
            <a:xfrm>
              <a:off x="1190625" y="707025"/>
              <a:ext cx="917450" cy="917450"/>
            </a:xfrm>
            <a:custGeom>
              <a:rect b="b" l="l" r="r" t="t"/>
              <a:pathLst>
                <a:path extrusionOk="0" h="36698" w="36698">
                  <a:moveTo>
                    <a:pt x="18365" y="0"/>
                  </a:moveTo>
                  <a:cubicBezTo>
                    <a:pt x="8220" y="0"/>
                    <a:pt x="0" y="8221"/>
                    <a:pt x="0" y="18365"/>
                  </a:cubicBezTo>
                  <a:cubicBezTo>
                    <a:pt x="0" y="28478"/>
                    <a:pt x="8220" y="36698"/>
                    <a:pt x="18365" y="36698"/>
                  </a:cubicBezTo>
                  <a:cubicBezTo>
                    <a:pt x="28477" y="36698"/>
                    <a:pt x="36697" y="28478"/>
                    <a:pt x="36697" y="18365"/>
                  </a:cubicBezTo>
                  <a:cubicBezTo>
                    <a:pt x="36697" y="8221"/>
                    <a:pt x="28477" y="0"/>
                    <a:pt x="18365"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6"/>
            <p:cNvSpPr/>
            <p:nvPr/>
          </p:nvSpPr>
          <p:spPr>
            <a:xfrm>
              <a:off x="5492350" y="707025"/>
              <a:ext cx="917475" cy="917450"/>
            </a:xfrm>
            <a:custGeom>
              <a:rect b="b" l="l" r="r" t="t"/>
              <a:pathLst>
                <a:path extrusionOk="0" h="36698" w="36699">
                  <a:moveTo>
                    <a:pt x="18366" y="0"/>
                  </a:moveTo>
                  <a:cubicBezTo>
                    <a:pt x="8221" y="0"/>
                    <a:pt x="1" y="8221"/>
                    <a:pt x="1" y="18365"/>
                  </a:cubicBezTo>
                  <a:cubicBezTo>
                    <a:pt x="1" y="28478"/>
                    <a:pt x="8221" y="36698"/>
                    <a:pt x="18366" y="36698"/>
                  </a:cubicBezTo>
                  <a:cubicBezTo>
                    <a:pt x="28478" y="36698"/>
                    <a:pt x="36698" y="28478"/>
                    <a:pt x="36698" y="18365"/>
                  </a:cubicBezTo>
                  <a:cubicBezTo>
                    <a:pt x="36698" y="8221"/>
                    <a:pt x="28478" y="0"/>
                    <a:pt x="18366"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 name="Google Shape;368;p36"/>
          <p:cNvGrpSpPr/>
          <p:nvPr/>
        </p:nvGrpSpPr>
        <p:grpSpPr>
          <a:xfrm>
            <a:off x="4281901" y="3630803"/>
            <a:ext cx="580186" cy="580278"/>
            <a:chOff x="1190625" y="247900"/>
            <a:chExt cx="5198800" cy="5199625"/>
          </a:xfrm>
        </p:grpSpPr>
        <p:sp>
          <p:nvSpPr>
            <p:cNvPr id="369" name="Google Shape;369;p36"/>
            <p:cNvSpPr/>
            <p:nvPr/>
          </p:nvSpPr>
          <p:spPr>
            <a:xfrm>
              <a:off x="1190625" y="248725"/>
              <a:ext cx="5198800" cy="5198800"/>
            </a:xfrm>
            <a:custGeom>
              <a:rect b="b" l="l" r="r" t="t"/>
              <a:pathLst>
                <a:path extrusionOk="0" h="207952" w="207952">
                  <a:moveTo>
                    <a:pt x="103992" y="0"/>
                  </a:moveTo>
                  <a:cubicBezTo>
                    <a:pt x="76200" y="0"/>
                    <a:pt x="50104" y="10797"/>
                    <a:pt x="30467" y="30434"/>
                  </a:cubicBezTo>
                  <a:cubicBezTo>
                    <a:pt x="10830" y="50072"/>
                    <a:pt x="0" y="76200"/>
                    <a:pt x="0" y="103960"/>
                  </a:cubicBezTo>
                  <a:cubicBezTo>
                    <a:pt x="0" y="131719"/>
                    <a:pt x="10830" y="157848"/>
                    <a:pt x="30467" y="177485"/>
                  </a:cubicBezTo>
                  <a:cubicBezTo>
                    <a:pt x="50104" y="197122"/>
                    <a:pt x="76200" y="207952"/>
                    <a:pt x="103992" y="207952"/>
                  </a:cubicBezTo>
                  <a:cubicBezTo>
                    <a:pt x="131752" y="207952"/>
                    <a:pt x="157848" y="197122"/>
                    <a:pt x="177485" y="177485"/>
                  </a:cubicBezTo>
                  <a:cubicBezTo>
                    <a:pt x="197122" y="157848"/>
                    <a:pt x="207952" y="131719"/>
                    <a:pt x="207952" y="103960"/>
                  </a:cubicBezTo>
                  <a:cubicBezTo>
                    <a:pt x="207952" y="76200"/>
                    <a:pt x="197122" y="50072"/>
                    <a:pt x="177485" y="30434"/>
                  </a:cubicBezTo>
                  <a:cubicBezTo>
                    <a:pt x="157848" y="10797"/>
                    <a:pt x="131752" y="0"/>
                    <a:pt x="103992"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6"/>
            <p:cNvSpPr/>
            <p:nvPr/>
          </p:nvSpPr>
          <p:spPr>
            <a:xfrm>
              <a:off x="1193050" y="1397750"/>
              <a:ext cx="1232250" cy="1600025"/>
            </a:xfrm>
            <a:custGeom>
              <a:rect b="b" l="l" r="r" t="t"/>
              <a:pathLst>
                <a:path extrusionOk="0" h="64001" w="49290">
                  <a:moveTo>
                    <a:pt x="20878" y="0"/>
                  </a:moveTo>
                  <a:cubicBezTo>
                    <a:pt x="18790" y="0"/>
                    <a:pt x="16833" y="1077"/>
                    <a:pt x="15691" y="2871"/>
                  </a:cubicBezTo>
                  <a:cubicBezTo>
                    <a:pt x="6688" y="17256"/>
                    <a:pt x="1306" y="33827"/>
                    <a:pt x="164" y="50790"/>
                  </a:cubicBezTo>
                  <a:cubicBezTo>
                    <a:pt x="1" y="52877"/>
                    <a:pt x="947" y="54900"/>
                    <a:pt x="2643" y="56139"/>
                  </a:cubicBezTo>
                  <a:lnTo>
                    <a:pt x="11842" y="62826"/>
                  </a:lnTo>
                  <a:cubicBezTo>
                    <a:pt x="12918" y="63609"/>
                    <a:pt x="14191" y="64001"/>
                    <a:pt x="15430" y="64001"/>
                  </a:cubicBezTo>
                  <a:cubicBezTo>
                    <a:pt x="16702" y="64001"/>
                    <a:pt x="17974" y="63609"/>
                    <a:pt x="19018" y="62826"/>
                  </a:cubicBezTo>
                  <a:lnTo>
                    <a:pt x="46256" y="43059"/>
                  </a:lnTo>
                  <a:cubicBezTo>
                    <a:pt x="48376" y="41493"/>
                    <a:pt x="49289" y="38720"/>
                    <a:pt x="48474" y="36208"/>
                  </a:cubicBezTo>
                  <a:lnTo>
                    <a:pt x="38068" y="4241"/>
                  </a:lnTo>
                  <a:cubicBezTo>
                    <a:pt x="37253" y="1697"/>
                    <a:pt x="34904" y="0"/>
                    <a:pt x="32262"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6"/>
            <p:cNvSpPr/>
            <p:nvPr/>
          </p:nvSpPr>
          <p:spPr>
            <a:xfrm>
              <a:off x="1754125" y="3996725"/>
              <a:ext cx="1515225" cy="1273025"/>
            </a:xfrm>
            <a:custGeom>
              <a:rect b="b" l="l" r="r" t="t"/>
              <a:pathLst>
                <a:path extrusionOk="0" h="50921" w="60609">
                  <a:moveTo>
                    <a:pt x="9949" y="1"/>
                  </a:moveTo>
                  <a:cubicBezTo>
                    <a:pt x="7307" y="1"/>
                    <a:pt x="4959" y="1730"/>
                    <a:pt x="4143" y="4242"/>
                  </a:cubicBezTo>
                  <a:lnTo>
                    <a:pt x="653" y="15039"/>
                  </a:lnTo>
                  <a:cubicBezTo>
                    <a:pt x="0" y="17029"/>
                    <a:pt x="424" y="19247"/>
                    <a:pt x="1762" y="20845"/>
                  </a:cubicBezTo>
                  <a:cubicBezTo>
                    <a:pt x="12689" y="33893"/>
                    <a:pt x="26781" y="44136"/>
                    <a:pt x="42471" y="50464"/>
                  </a:cubicBezTo>
                  <a:cubicBezTo>
                    <a:pt x="43222" y="50757"/>
                    <a:pt x="44005" y="50921"/>
                    <a:pt x="44787" y="50921"/>
                  </a:cubicBezTo>
                  <a:cubicBezTo>
                    <a:pt x="46060" y="50921"/>
                    <a:pt x="47332" y="50497"/>
                    <a:pt x="48376" y="49746"/>
                  </a:cubicBezTo>
                  <a:lnTo>
                    <a:pt x="57574" y="43059"/>
                  </a:lnTo>
                  <a:cubicBezTo>
                    <a:pt x="59727" y="41493"/>
                    <a:pt x="60608" y="38753"/>
                    <a:pt x="59793" y="36209"/>
                  </a:cubicBezTo>
                  <a:lnTo>
                    <a:pt x="49419" y="4242"/>
                  </a:lnTo>
                  <a:cubicBezTo>
                    <a:pt x="48604" y="1730"/>
                    <a:pt x="46255" y="1"/>
                    <a:pt x="43613" y="1"/>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6"/>
            <p:cNvSpPr/>
            <p:nvPr/>
          </p:nvSpPr>
          <p:spPr>
            <a:xfrm>
              <a:off x="4310700" y="3996725"/>
              <a:ext cx="1516025" cy="1273025"/>
            </a:xfrm>
            <a:custGeom>
              <a:rect b="b" l="l" r="r" t="t"/>
              <a:pathLst>
                <a:path extrusionOk="0" h="50921" w="60641">
                  <a:moveTo>
                    <a:pt x="16996" y="1"/>
                  </a:moveTo>
                  <a:cubicBezTo>
                    <a:pt x="14353" y="1"/>
                    <a:pt x="12005" y="1730"/>
                    <a:pt x="11189" y="4242"/>
                  </a:cubicBezTo>
                  <a:lnTo>
                    <a:pt x="816" y="36209"/>
                  </a:lnTo>
                  <a:cubicBezTo>
                    <a:pt x="1" y="38753"/>
                    <a:pt x="881" y="41493"/>
                    <a:pt x="3034" y="43059"/>
                  </a:cubicBezTo>
                  <a:lnTo>
                    <a:pt x="12233" y="49746"/>
                  </a:lnTo>
                  <a:cubicBezTo>
                    <a:pt x="13310" y="50529"/>
                    <a:pt x="14549" y="50921"/>
                    <a:pt x="15821" y="50921"/>
                  </a:cubicBezTo>
                  <a:cubicBezTo>
                    <a:pt x="16604" y="50921"/>
                    <a:pt x="17387" y="50757"/>
                    <a:pt x="18137" y="50464"/>
                  </a:cubicBezTo>
                  <a:cubicBezTo>
                    <a:pt x="33827" y="44136"/>
                    <a:pt x="47887" y="33893"/>
                    <a:pt x="58847" y="20878"/>
                  </a:cubicBezTo>
                  <a:cubicBezTo>
                    <a:pt x="60184" y="19247"/>
                    <a:pt x="60641" y="17061"/>
                    <a:pt x="59989" y="15039"/>
                  </a:cubicBezTo>
                  <a:lnTo>
                    <a:pt x="56466" y="4242"/>
                  </a:lnTo>
                  <a:cubicBezTo>
                    <a:pt x="55650" y="1730"/>
                    <a:pt x="53301" y="1"/>
                    <a:pt x="50659" y="1"/>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6"/>
            <p:cNvSpPr/>
            <p:nvPr/>
          </p:nvSpPr>
          <p:spPr>
            <a:xfrm>
              <a:off x="2943925" y="247900"/>
              <a:ext cx="1692175" cy="1143350"/>
            </a:xfrm>
            <a:custGeom>
              <a:rect b="b" l="l" r="r" t="t"/>
              <a:pathLst>
                <a:path extrusionOk="0" h="45734" w="67687">
                  <a:moveTo>
                    <a:pt x="33860" y="0"/>
                  </a:moveTo>
                  <a:cubicBezTo>
                    <a:pt x="25314" y="0"/>
                    <a:pt x="16865" y="1044"/>
                    <a:pt x="8678" y="3099"/>
                  </a:cubicBezTo>
                  <a:cubicBezTo>
                    <a:pt x="6623" y="3589"/>
                    <a:pt x="4992" y="5122"/>
                    <a:pt x="4339" y="7112"/>
                  </a:cubicBezTo>
                  <a:lnTo>
                    <a:pt x="816" y="17974"/>
                  </a:lnTo>
                  <a:cubicBezTo>
                    <a:pt x="1" y="20486"/>
                    <a:pt x="914" y="23226"/>
                    <a:pt x="3034" y="24792"/>
                  </a:cubicBezTo>
                  <a:lnTo>
                    <a:pt x="30272" y="44559"/>
                  </a:lnTo>
                  <a:cubicBezTo>
                    <a:pt x="31316" y="45342"/>
                    <a:pt x="32588" y="45733"/>
                    <a:pt x="33860" y="45733"/>
                  </a:cubicBezTo>
                  <a:cubicBezTo>
                    <a:pt x="35100" y="45733"/>
                    <a:pt x="36372" y="45342"/>
                    <a:pt x="37448" y="44559"/>
                  </a:cubicBezTo>
                  <a:lnTo>
                    <a:pt x="64653" y="24792"/>
                  </a:lnTo>
                  <a:cubicBezTo>
                    <a:pt x="66806" y="23226"/>
                    <a:pt x="67687" y="20486"/>
                    <a:pt x="66871" y="17974"/>
                  </a:cubicBezTo>
                  <a:lnTo>
                    <a:pt x="63348" y="7112"/>
                  </a:lnTo>
                  <a:cubicBezTo>
                    <a:pt x="62696" y="5122"/>
                    <a:pt x="61065" y="3589"/>
                    <a:pt x="59010" y="3067"/>
                  </a:cubicBezTo>
                  <a:cubicBezTo>
                    <a:pt x="50822" y="1044"/>
                    <a:pt x="42341" y="0"/>
                    <a:pt x="33860"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6"/>
            <p:cNvSpPr/>
            <p:nvPr/>
          </p:nvSpPr>
          <p:spPr>
            <a:xfrm>
              <a:off x="2943925" y="1979800"/>
              <a:ext cx="1692175" cy="1599425"/>
            </a:xfrm>
            <a:custGeom>
              <a:rect b="b" l="l" r="r" t="t"/>
              <a:pathLst>
                <a:path extrusionOk="0" h="63977" w="67687">
                  <a:moveTo>
                    <a:pt x="33844" y="1"/>
                  </a:moveTo>
                  <a:cubicBezTo>
                    <a:pt x="32580" y="1"/>
                    <a:pt x="31316" y="384"/>
                    <a:pt x="30239" y="1151"/>
                  </a:cubicBezTo>
                  <a:lnTo>
                    <a:pt x="3034" y="20918"/>
                  </a:lnTo>
                  <a:cubicBezTo>
                    <a:pt x="914" y="22484"/>
                    <a:pt x="1" y="25257"/>
                    <a:pt x="816" y="27769"/>
                  </a:cubicBezTo>
                  <a:lnTo>
                    <a:pt x="11222" y="59769"/>
                  </a:lnTo>
                  <a:cubicBezTo>
                    <a:pt x="12037" y="62280"/>
                    <a:pt x="14386" y="63977"/>
                    <a:pt x="17028" y="63977"/>
                  </a:cubicBezTo>
                  <a:lnTo>
                    <a:pt x="50659" y="63977"/>
                  </a:lnTo>
                  <a:cubicBezTo>
                    <a:pt x="53302" y="63977"/>
                    <a:pt x="55650" y="62280"/>
                    <a:pt x="56466" y="59769"/>
                  </a:cubicBezTo>
                  <a:lnTo>
                    <a:pt x="66871" y="27769"/>
                  </a:lnTo>
                  <a:cubicBezTo>
                    <a:pt x="67687" y="25257"/>
                    <a:pt x="66806" y="22484"/>
                    <a:pt x="64653" y="20918"/>
                  </a:cubicBezTo>
                  <a:lnTo>
                    <a:pt x="37448" y="1151"/>
                  </a:lnTo>
                  <a:cubicBezTo>
                    <a:pt x="36372" y="384"/>
                    <a:pt x="35108" y="1"/>
                    <a:pt x="33844" y="1"/>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6"/>
            <p:cNvSpPr/>
            <p:nvPr/>
          </p:nvSpPr>
          <p:spPr>
            <a:xfrm>
              <a:off x="5154750" y="1397750"/>
              <a:ext cx="1232225" cy="1600025"/>
            </a:xfrm>
            <a:custGeom>
              <a:rect b="b" l="l" r="r" t="t"/>
              <a:pathLst>
                <a:path extrusionOk="0" h="64001" w="49289">
                  <a:moveTo>
                    <a:pt x="17028" y="0"/>
                  </a:moveTo>
                  <a:cubicBezTo>
                    <a:pt x="14386" y="0"/>
                    <a:pt x="12037" y="1697"/>
                    <a:pt x="11221" y="4241"/>
                  </a:cubicBezTo>
                  <a:lnTo>
                    <a:pt x="816" y="36208"/>
                  </a:lnTo>
                  <a:cubicBezTo>
                    <a:pt x="0" y="38720"/>
                    <a:pt x="914" y="41493"/>
                    <a:pt x="3034" y="43059"/>
                  </a:cubicBezTo>
                  <a:lnTo>
                    <a:pt x="30271" y="62826"/>
                  </a:lnTo>
                  <a:cubicBezTo>
                    <a:pt x="31315" y="63609"/>
                    <a:pt x="32587" y="64001"/>
                    <a:pt x="33860" y="64001"/>
                  </a:cubicBezTo>
                  <a:cubicBezTo>
                    <a:pt x="35099" y="64001"/>
                    <a:pt x="36371" y="63609"/>
                    <a:pt x="37448" y="62826"/>
                  </a:cubicBezTo>
                  <a:lnTo>
                    <a:pt x="46647" y="56139"/>
                  </a:lnTo>
                  <a:cubicBezTo>
                    <a:pt x="48343" y="54900"/>
                    <a:pt x="49289" y="52877"/>
                    <a:pt x="49126" y="50790"/>
                  </a:cubicBezTo>
                  <a:cubicBezTo>
                    <a:pt x="47984" y="33827"/>
                    <a:pt x="42602" y="17256"/>
                    <a:pt x="33599" y="2871"/>
                  </a:cubicBezTo>
                  <a:cubicBezTo>
                    <a:pt x="32457" y="1077"/>
                    <a:pt x="30500" y="0"/>
                    <a:pt x="28412"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 name="Google Shape;376;p36"/>
          <p:cNvGrpSpPr/>
          <p:nvPr/>
        </p:nvGrpSpPr>
        <p:grpSpPr>
          <a:xfrm>
            <a:off x="959963" y="1979519"/>
            <a:ext cx="2004812" cy="2120110"/>
            <a:chOff x="1332450" y="238125"/>
            <a:chExt cx="4952600" cy="5237425"/>
          </a:xfrm>
        </p:grpSpPr>
        <p:sp>
          <p:nvSpPr>
            <p:cNvPr id="377" name="Google Shape;377;p36"/>
            <p:cNvSpPr/>
            <p:nvPr/>
          </p:nvSpPr>
          <p:spPr>
            <a:xfrm>
              <a:off x="2085825" y="719725"/>
              <a:ext cx="3445875" cy="4628150"/>
            </a:xfrm>
            <a:custGeom>
              <a:rect b="b" l="l" r="r" t="t"/>
              <a:pathLst>
                <a:path extrusionOk="0" h="185126" w="137835">
                  <a:moveTo>
                    <a:pt x="68878" y="0"/>
                  </a:moveTo>
                  <a:lnTo>
                    <a:pt x="0" y="34027"/>
                  </a:lnTo>
                  <a:lnTo>
                    <a:pt x="23691" y="155760"/>
                  </a:lnTo>
                  <a:lnTo>
                    <a:pt x="68955" y="185125"/>
                  </a:lnTo>
                  <a:lnTo>
                    <a:pt x="114144" y="155761"/>
                  </a:lnTo>
                  <a:lnTo>
                    <a:pt x="137835" y="34027"/>
                  </a:lnTo>
                  <a:lnTo>
                    <a:pt x="68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6"/>
            <p:cNvSpPr/>
            <p:nvPr/>
          </p:nvSpPr>
          <p:spPr>
            <a:xfrm>
              <a:off x="2272300" y="970200"/>
              <a:ext cx="3072925" cy="4127225"/>
            </a:xfrm>
            <a:custGeom>
              <a:rect b="b" l="l" r="r" t="t"/>
              <a:pathLst>
                <a:path extrusionOk="0" h="165089" w="122917">
                  <a:moveTo>
                    <a:pt x="61424" y="0"/>
                  </a:moveTo>
                  <a:lnTo>
                    <a:pt x="1" y="30344"/>
                  </a:lnTo>
                  <a:lnTo>
                    <a:pt x="21127" y="138900"/>
                  </a:lnTo>
                  <a:lnTo>
                    <a:pt x="61491" y="165088"/>
                  </a:lnTo>
                  <a:lnTo>
                    <a:pt x="101790" y="138902"/>
                  </a:lnTo>
                  <a:lnTo>
                    <a:pt x="122917" y="30345"/>
                  </a:lnTo>
                  <a:lnTo>
                    <a:pt x="61424"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6"/>
            <p:cNvSpPr/>
            <p:nvPr/>
          </p:nvSpPr>
          <p:spPr>
            <a:xfrm>
              <a:off x="1922950" y="603975"/>
              <a:ext cx="3771625" cy="4871575"/>
            </a:xfrm>
            <a:custGeom>
              <a:rect b="b" l="l" r="r" t="t"/>
              <a:pathLst>
                <a:path extrusionOk="0" h="194863" w="150865">
                  <a:moveTo>
                    <a:pt x="75393" y="7851"/>
                  </a:moveTo>
                  <a:lnTo>
                    <a:pt x="143184" y="40694"/>
                  </a:lnTo>
                  <a:lnTo>
                    <a:pt x="119894" y="158192"/>
                  </a:lnTo>
                  <a:lnTo>
                    <a:pt x="75469" y="186536"/>
                  </a:lnTo>
                  <a:lnTo>
                    <a:pt x="30970" y="158190"/>
                  </a:lnTo>
                  <a:lnTo>
                    <a:pt x="7679" y="40693"/>
                  </a:lnTo>
                  <a:lnTo>
                    <a:pt x="75393" y="7851"/>
                  </a:lnTo>
                  <a:close/>
                  <a:moveTo>
                    <a:pt x="75392" y="1"/>
                  </a:moveTo>
                  <a:lnTo>
                    <a:pt x="0" y="36568"/>
                  </a:lnTo>
                  <a:lnTo>
                    <a:pt x="25005" y="162717"/>
                  </a:lnTo>
                  <a:lnTo>
                    <a:pt x="75472" y="194863"/>
                  </a:lnTo>
                  <a:lnTo>
                    <a:pt x="125859" y="162716"/>
                  </a:lnTo>
                  <a:lnTo>
                    <a:pt x="150865" y="36565"/>
                  </a:lnTo>
                  <a:lnTo>
                    <a:pt x="75392"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6"/>
            <p:cNvSpPr/>
            <p:nvPr/>
          </p:nvSpPr>
          <p:spPr>
            <a:xfrm>
              <a:off x="2792325" y="310650"/>
              <a:ext cx="2032850" cy="2200850"/>
            </a:xfrm>
            <a:custGeom>
              <a:rect b="b" l="l" r="r" t="t"/>
              <a:pathLst>
                <a:path extrusionOk="0" h="88034" w="81314">
                  <a:moveTo>
                    <a:pt x="40657" y="0"/>
                  </a:moveTo>
                  <a:lnTo>
                    <a:pt x="1" y="12910"/>
                  </a:lnTo>
                  <a:lnTo>
                    <a:pt x="14887" y="88033"/>
                  </a:lnTo>
                  <a:lnTo>
                    <a:pt x="40657" y="80516"/>
                  </a:lnTo>
                  <a:lnTo>
                    <a:pt x="66427" y="88033"/>
                  </a:lnTo>
                  <a:lnTo>
                    <a:pt x="81313" y="12910"/>
                  </a:lnTo>
                  <a:lnTo>
                    <a:pt x="4065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6"/>
            <p:cNvSpPr/>
            <p:nvPr/>
          </p:nvSpPr>
          <p:spPr>
            <a:xfrm>
              <a:off x="2751375" y="238125"/>
              <a:ext cx="2114775" cy="2296275"/>
            </a:xfrm>
            <a:custGeom>
              <a:rect b="b" l="l" r="r" t="t"/>
              <a:pathLst>
                <a:path extrusionOk="0" h="91851" w="84591">
                  <a:moveTo>
                    <a:pt x="42295" y="3018"/>
                  </a:moveTo>
                  <a:lnTo>
                    <a:pt x="81312" y="16735"/>
                  </a:lnTo>
                  <a:lnTo>
                    <a:pt x="66973" y="88258"/>
                  </a:lnTo>
                  <a:lnTo>
                    <a:pt x="42295" y="81142"/>
                  </a:lnTo>
                  <a:lnTo>
                    <a:pt x="17618" y="88257"/>
                  </a:lnTo>
                  <a:lnTo>
                    <a:pt x="3278" y="16735"/>
                  </a:lnTo>
                  <a:lnTo>
                    <a:pt x="42295" y="3018"/>
                  </a:lnTo>
                  <a:close/>
                  <a:moveTo>
                    <a:pt x="42295" y="0"/>
                  </a:moveTo>
                  <a:lnTo>
                    <a:pt x="0" y="14870"/>
                  </a:lnTo>
                  <a:lnTo>
                    <a:pt x="15434" y="91850"/>
                  </a:lnTo>
                  <a:lnTo>
                    <a:pt x="42295" y="84104"/>
                  </a:lnTo>
                  <a:lnTo>
                    <a:pt x="69157" y="91850"/>
                  </a:lnTo>
                  <a:lnTo>
                    <a:pt x="84591" y="14870"/>
                  </a:lnTo>
                  <a:lnTo>
                    <a:pt x="42295"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6"/>
            <p:cNvSpPr/>
            <p:nvPr/>
          </p:nvSpPr>
          <p:spPr>
            <a:xfrm>
              <a:off x="2975625" y="455125"/>
              <a:ext cx="1666250" cy="2037500"/>
            </a:xfrm>
            <a:custGeom>
              <a:rect b="b" l="l" r="r" t="t"/>
              <a:pathLst>
                <a:path extrusionOk="0" h="81500" w="66650">
                  <a:moveTo>
                    <a:pt x="33325" y="1"/>
                  </a:moveTo>
                  <a:lnTo>
                    <a:pt x="0" y="11952"/>
                  </a:lnTo>
                  <a:lnTo>
                    <a:pt x="12979" y="81499"/>
                  </a:lnTo>
                  <a:lnTo>
                    <a:pt x="33325" y="74539"/>
                  </a:lnTo>
                  <a:lnTo>
                    <a:pt x="53670" y="81499"/>
                  </a:lnTo>
                  <a:lnTo>
                    <a:pt x="66650" y="11952"/>
                  </a:lnTo>
                  <a:lnTo>
                    <a:pt x="33325"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6"/>
            <p:cNvSpPr/>
            <p:nvPr/>
          </p:nvSpPr>
          <p:spPr>
            <a:xfrm>
              <a:off x="2501525" y="1739600"/>
              <a:ext cx="342600" cy="325850"/>
            </a:xfrm>
            <a:custGeom>
              <a:rect b="b" l="l" r="r" t="t"/>
              <a:pathLst>
                <a:path extrusionOk="0" h="13034" w="13704">
                  <a:moveTo>
                    <a:pt x="6851" y="0"/>
                  </a:moveTo>
                  <a:lnTo>
                    <a:pt x="5235" y="4979"/>
                  </a:lnTo>
                  <a:lnTo>
                    <a:pt x="1" y="4979"/>
                  </a:lnTo>
                  <a:lnTo>
                    <a:pt x="4235" y="8055"/>
                  </a:lnTo>
                  <a:lnTo>
                    <a:pt x="2617" y="13033"/>
                  </a:lnTo>
                  <a:lnTo>
                    <a:pt x="6851" y="9956"/>
                  </a:lnTo>
                  <a:lnTo>
                    <a:pt x="11087" y="13033"/>
                  </a:lnTo>
                  <a:lnTo>
                    <a:pt x="9469" y="8055"/>
                  </a:lnTo>
                  <a:lnTo>
                    <a:pt x="13703" y="4979"/>
                  </a:lnTo>
                  <a:lnTo>
                    <a:pt x="8469" y="4979"/>
                  </a:lnTo>
                  <a:lnTo>
                    <a:pt x="6851"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6"/>
            <p:cNvSpPr/>
            <p:nvPr/>
          </p:nvSpPr>
          <p:spPr>
            <a:xfrm>
              <a:off x="4773375" y="1739600"/>
              <a:ext cx="342625" cy="325850"/>
            </a:xfrm>
            <a:custGeom>
              <a:rect b="b" l="l" r="r" t="t"/>
              <a:pathLst>
                <a:path extrusionOk="0" h="13034" w="13705">
                  <a:moveTo>
                    <a:pt x="6853" y="0"/>
                  </a:moveTo>
                  <a:lnTo>
                    <a:pt x="5235" y="4979"/>
                  </a:lnTo>
                  <a:lnTo>
                    <a:pt x="1" y="4979"/>
                  </a:lnTo>
                  <a:lnTo>
                    <a:pt x="4236" y="8055"/>
                  </a:lnTo>
                  <a:lnTo>
                    <a:pt x="2618" y="13033"/>
                  </a:lnTo>
                  <a:lnTo>
                    <a:pt x="6853" y="9956"/>
                  </a:lnTo>
                  <a:lnTo>
                    <a:pt x="11087" y="13033"/>
                  </a:lnTo>
                  <a:lnTo>
                    <a:pt x="9469" y="8055"/>
                  </a:lnTo>
                  <a:lnTo>
                    <a:pt x="13704" y="4979"/>
                  </a:lnTo>
                  <a:lnTo>
                    <a:pt x="8470" y="4979"/>
                  </a:lnTo>
                  <a:lnTo>
                    <a:pt x="6853"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6"/>
            <p:cNvSpPr/>
            <p:nvPr/>
          </p:nvSpPr>
          <p:spPr>
            <a:xfrm>
              <a:off x="2504550" y="1851400"/>
              <a:ext cx="2608400" cy="2608350"/>
            </a:xfrm>
            <a:custGeom>
              <a:rect b="b" l="l" r="r" t="t"/>
              <a:pathLst>
                <a:path extrusionOk="0" h="104334" w="104336">
                  <a:moveTo>
                    <a:pt x="52168" y="1"/>
                  </a:moveTo>
                  <a:cubicBezTo>
                    <a:pt x="38332" y="1"/>
                    <a:pt x="25064" y="5496"/>
                    <a:pt x="15281" y="15278"/>
                  </a:cubicBezTo>
                  <a:cubicBezTo>
                    <a:pt x="5498" y="25062"/>
                    <a:pt x="1" y="38331"/>
                    <a:pt x="1" y="52167"/>
                  </a:cubicBezTo>
                  <a:cubicBezTo>
                    <a:pt x="1" y="66003"/>
                    <a:pt x="5498" y="79272"/>
                    <a:pt x="15281" y="89055"/>
                  </a:cubicBezTo>
                  <a:cubicBezTo>
                    <a:pt x="25064" y="98838"/>
                    <a:pt x="38332" y="104334"/>
                    <a:pt x="52168" y="104334"/>
                  </a:cubicBezTo>
                  <a:cubicBezTo>
                    <a:pt x="66003" y="104334"/>
                    <a:pt x="79273" y="98838"/>
                    <a:pt x="89056" y="89055"/>
                  </a:cubicBezTo>
                  <a:cubicBezTo>
                    <a:pt x="98839" y="79272"/>
                    <a:pt x="104335" y="66003"/>
                    <a:pt x="104335" y="52167"/>
                  </a:cubicBezTo>
                  <a:cubicBezTo>
                    <a:pt x="104335" y="38331"/>
                    <a:pt x="98839" y="25062"/>
                    <a:pt x="89056" y="15278"/>
                  </a:cubicBezTo>
                  <a:cubicBezTo>
                    <a:pt x="79273" y="5496"/>
                    <a:pt x="66003" y="1"/>
                    <a:pt x="521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6"/>
            <p:cNvSpPr/>
            <p:nvPr/>
          </p:nvSpPr>
          <p:spPr>
            <a:xfrm>
              <a:off x="2680425" y="2027225"/>
              <a:ext cx="2256650" cy="2256675"/>
            </a:xfrm>
            <a:custGeom>
              <a:rect b="b" l="l" r="r" t="t"/>
              <a:pathLst>
                <a:path extrusionOk="0" h="90267" w="90266">
                  <a:moveTo>
                    <a:pt x="45133" y="1"/>
                  </a:moveTo>
                  <a:cubicBezTo>
                    <a:pt x="33163" y="1"/>
                    <a:pt x="21683" y="4756"/>
                    <a:pt x="13220" y="13219"/>
                  </a:cubicBezTo>
                  <a:cubicBezTo>
                    <a:pt x="4755" y="21683"/>
                    <a:pt x="0" y="33163"/>
                    <a:pt x="0" y="45134"/>
                  </a:cubicBezTo>
                  <a:cubicBezTo>
                    <a:pt x="0" y="57104"/>
                    <a:pt x="4755" y="68584"/>
                    <a:pt x="13220" y="77048"/>
                  </a:cubicBezTo>
                  <a:cubicBezTo>
                    <a:pt x="21683" y="85512"/>
                    <a:pt x="33163" y="90267"/>
                    <a:pt x="45133" y="90267"/>
                  </a:cubicBezTo>
                  <a:cubicBezTo>
                    <a:pt x="57102" y="90267"/>
                    <a:pt x="68582" y="85512"/>
                    <a:pt x="77047" y="77048"/>
                  </a:cubicBezTo>
                  <a:cubicBezTo>
                    <a:pt x="85511" y="68584"/>
                    <a:pt x="90266" y="57104"/>
                    <a:pt x="90266" y="45134"/>
                  </a:cubicBezTo>
                  <a:cubicBezTo>
                    <a:pt x="90266" y="33163"/>
                    <a:pt x="85511" y="21683"/>
                    <a:pt x="77047" y="13219"/>
                  </a:cubicBezTo>
                  <a:cubicBezTo>
                    <a:pt x="68582" y="4756"/>
                    <a:pt x="57102" y="1"/>
                    <a:pt x="45133"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6"/>
            <p:cNvSpPr/>
            <p:nvPr/>
          </p:nvSpPr>
          <p:spPr>
            <a:xfrm>
              <a:off x="2793275" y="2140100"/>
              <a:ext cx="2030950" cy="2030950"/>
            </a:xfrm>
            <a:custGeom>
              <a:rect b="b" l="l" r="r" t="t"/>
              <a:pathLst>
                <a:path extrusionOk="0" h="81238" w="81238">
                  <a:moveTo>
                    <a:pt x="40619" y="0"/>
                  </a:moveTo>
                  <a:cubicBezTo>
                    <a:pt x="29846" y="0"/>
                    <a:pt x="19514" y="4280"/>
                    <a:pt x="11898" y="11897"/>
                  </a:cubicBezTo>
                  <a:cubicBezTo>
                    <a:pt x="4281" y="19515"/>
                    <a:pt x="1" y="29846"/>
                    <a:pt x="1" y="40619"/>
                  </a:cubicBezTo>
                  <a:cubicBezTo>
                    <a:pt x="1" y="51391"/>
                    <a:pt x="4281" y="61723"/>
                    <a:pt x="11898" y="69340"/>
                  </a:cubicBezTo>
                  <a:cubicBezTo>
                    <a:pt x="19514" y="76958"/>
                    <a:pt x="29846" y="81237"/>
                    <a:pt x="40619" y="81237"/>
                  </a:cubicBezTo>
                  <a:cubicBezTo>
                    <a:pt x="51391" y="81237"/>
                    <a:pt x="61723" y="76958"/>
                    <a:pt x="69340" y="69340"/>
                  </a:cubicBezTo>
                  <a:cubicBezTo>
                    <a:pt x="76957" y="61723"/>
                    <a:pt x="81237" y="51391"/>
                    <a:pt x="81237" y="40619"/>
                  </a:cubicBezTo>
                  <a:cubicBezTo>
                    <a:pt x="81237" y="29846"/>
                    <a:pt x="76957" y="19515"/>
                    <a:pt x="69340" y="11897"/>
                  </a:cubicBezTo>
                  <a:cubicBezTo>
                    <a:pt x="61723" y="4280"/>
                    <a:pt x="51391" y="0"/>
                    <a:pt x="406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6"/>
            <p:cNvSpPr/>
            <p:nvPr/>
          </p:nvSpPr>
          <p:spPr>
            <a:xfrm>
              <a:off x="2790825" y="2133025"/>
              <a:ext cx="2035825" cy="1947625"/>
            </a:xfrm>
            <a:custGeom>
              <a:rect b="b" l="l" r="r" t="t"/>
              <a:pathLst>
                <a:path extrusionOk="0" h="77905" w="81433">
                  <a:moveTo>
                    <a:pt x="40717" y="1"/>
                  </a:moveTo>
                  <a:cubicBezTo>
                    <a:pt x="36496" y="1"/>
                    <a:pt x="32426" y="640"/>
                    <a:pt x="28595" y="1827"/>
                  </a:cubicBezTo>
                  <a:lnTo>
                    <a:pt x="39805" y="9972"/>
                  </a:lnTo>
                  <a:lnTo>
                    <a:pt x="39805" y="25013"/>
                  </a:lnTo>
                  <a:lnTo>
                    <a:pt x="26284" y="34839"/>
                  </a:lnTo>
                  <a:lnTo>
                    <a:pt x="12114" y="28660"/>
                  </a:lnTo>
                  <a:lnTo>
                    <a:pt x="9092" y="14965"/>
                  </a:lnTo>
                  <a:cubicBezTo>
                    <a:pt x="4067" y="21085"/>
                    <a:pt x="785" y="28690"/>
                    <a:pt x="1" y="37021"/>
                  </a:cubicBezTo>
                  <a:lnTo>
                    <a:pt x="11385" y="30331"/>
                  </a:lnTo>
                  <a:lnTo>
                    <a:pt x="25583" y="36522"/>
                  </a:lnTo>
                  <a:lnTo>
                    <a:pt x="30687" y="52231"/>
                  </a:lnTo>
                  <a:lnTo>
                    <a:pt x="19734" y="63416"/>
                  </a:lnTo>
                  <a:lnTo>
                    <a:pt x="5245" y="61278"/>
                  </a:lnTo>
                  <a:lnTo>
                    <a:pt x="5245" y="61278"/>
                  </a:lnTo>
                  <a:cubicBezTo>
                    <a:pt x="9403" y="68498"/>
                    <a:pt x="15701" y="74329"/>
                    <a:pt x="23273" y="77904"/>
                  </a:cubicBezTo>
                  <a:lnTo>
                    <a:pt x="21037" y="64692"/>
                  </a:lnTo>
                  <a:lnTo>
                    <a:pt x="31776" y="53725"/>
                  </a:lnTo>
                  <a:lnTo>
                    <a:pt x="49659" y="53725"/>
                  </a:lnTo>
                  <a:lnTo>
                    <a:pt x="60397" y="64692"/>
                  </a:lnTo>
                  <a:lnTo>
                    <a:pt x="58161" y="77904"/>
                  </a:lnTo>
                  <a:cubicBezTo>
                    <a:pt x="65733" y="74329"/>
                    <a:pt x="72031" y="68499"/>
                    <a:pt x="76188" y="61278"/>
                  </a:cubicBezTo>
                  <a:lnTo>
                    <a:pt x="76188" y="61278"/>
                  </a:lnTo>
                  <a:lnTo>
                    <a:pt x="61698" y="63416"/>
                  </a:lnTo>
                  <a:lnTo>
                    <a:pt x="50746" y="52231"/>
                  </a:lnTo>
                  <a:lnTo>
                    <a:pt x="55849" y="36522"/>
                  </a:lnTo>
                  <a:lnTo>
                    <a:pt x="70048" y="30331"/>
                  </a:lnTo>
                  <a:lnTo>
                    <a:pt x="81432" y="37021"/>
                  </a:lnTo>
                  <a:cubicBezTo>
                    <a:pt x="80648" y="28690"/>
                    <a:pt x="77366" y="21085"/>
                    <a:pt x="72341" y="14965"/>
                  </a:cubicBezTo>
                  <a:lnTo>
                    <a:pt x="69319" y="28660"/>
                  </a:lnTo>
                  <a:lnTo>
                    <a:pt x="55148" y="34839"/>
                  </a:lnTo>
                  <a:lnTo>
                    <a:pt x="41626" y="25013"/>
                  </a:lnTo>
                  <a:lnTo>
                    <a:pt x="41626" y="9972"/>
                  </a:lnTo>
                  <a:lnTo>
                    <a:pt x="52839" y="1827"/>
                  </a:lnTo>
                  <a:cubicBezTo>
                    <a:pt x="49008" y="640"/>
                    <a:pt x="44937" y="1"/>
                    <a:pt x="40717"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6"/>
            <p:cNvSpPr/>
            <p:nvPr/>
          </p:nvSpPr>
          <p:spPr>
            <a:xfrm>
              <a:off x="1332450" y="3243850"/>
              <a:ext cx="4952600" cy="1632875"/>
            </a:xfrm>
            <a:custGeom>
              <a:rect b="b" l="l" r="r" t="t"/>
              <a:pathLst>
                <a:path extrusionOk="0" h="65315" w="198104">
                  <a:moveTo>
                    <a:pt x="99052" y="1"/>
                  </a:moveTo>
                  <a:cubicBezTo>
                    <a:pt x="74584" y="1"/>
                    <a:pt x="49761" y="3989"/>
                    <a:pt x="25273" y="11854"/>
                  </a:cubicBezTo>
                  <a:lnTo>
                    <a:pt x="23718" y="12354"/>
                  </a:lnTo>
                  <a:lnTo>
                    <a:pt x="25345" y="19263"/>
                  </a:lnTo>
                  <a:cubicBezTo>
                    <a:pt x="18909" y="21561"/>
                    <a:pt x="11578" y="24468"/>
                    <a:pt x="5363" y="27328"/>
                  </a:cubicBezTo>
                  <a:lnTo>
                    <a:pt x="0" y="29795"/>
                  </a:lnTo>
                  <a:lnTo>
                    <a:pt x="5291" y="32415"/>
                  </a:lnTo>
                  <a:cubicBezTo>
                    <a:pt x="11660" y="35567"/>
                    <a:pt x="15050" y="37407"/>
                    <a:pt x="20528" y="40745"/>
                  </a:cubicBezTo>
                  <a:cubicBezTo>
                    <a:pt x="17961" y="46812"/>
                    <a:pt x="15563" y="53014"/>
                    <a:pt x="13387" y="59211"/>
                  </a:cubicBezTo>
                  <a:lnTo>
                    <a:pt x="11245" y="65310"/>
                  </a:lnTo>
                  <a:lnTo>
                    <a:pt x="17171" y="62729"/>
                  </a:lnTo>
                  <a:cubicBezTo>
                    <a:pt x="24707" y="59447"/>
                    <a:pt x="32102" y="56561"/>
                    <a:pt x="39776" y="53907"/>
                  </a:cubicBezTo>
                  <a:lnTo>
                    <a:pt x="42140" y="53075"/>
                  </a:lnTo>
                  <a:lnTo>
                    <a:pt x="40738" y="46421"/>
                  </a:lnTo>
                  <a:cubicBezTo>
                    <a:pt x="60206" y="40838"/>
                    <a:pt x="79790" y="38005"/>
                    <a:pt x="99052" y="38005"/>
                  </a:cubicBezTo>
                  <a:cubicBezTo>
                    <a:pt x="118314" y="38005"/>
                    <a:pt x="137898" y="40838"/>
                    <a:pt x="157366" y="46421"/>
                  </a:cubicBezTo>
                  <a:lnTo>
                    <a:pt x="155952" y="53088"/>
                  </a:lnTo>
                  <a:lnTo>
                    <a:pt x="158328" y="53910"/>
                  </a:lnTo>
                  <a:cubicBezTo>
                    <a:pt x="166004" y="56567"/>
                    <a:pt x="173398" y="59453"/>
                    <a:pt x="180933" y="62733"/>
                  </a:cubicBezTo>
                  <a:lnTo>
                    <a:pt x="186858" y="65314"/>
                  </a:lnTo>
                  <a:lnTo>
                    <a:pt x="184717" y="59216"/>
                  </a:lnTo>
                  <a:cubicBezTo>
                    <a:pt x="182542" y="53019"/>
                    <a:pt x="180145" y="46818"/>
                    <a:pt x="177577" y="40749"/>
                  </a:cubicBezTo>
                  <a:cubicBezTo>
                    <a:pt x="183056" y="37412"/>
                    <a:pt x="186445" y="35572"/>
                    <a:pt x="192814" y="32419"/>
                  </a:cubicBezTo>
                  <a:lnTo>
                    <a:pt x="198104" y="29800"/>
                  </a:lnTo>
                  <a:lnTo>
                    <a:pt x="192742" y="27333"/>
                  </a:lnTo>
                  <a:cubicBezTo>
                    <a:pt x="186528" y="24474"/>
                    <a:pt x="180121" y="21863"/>
                    <a:pt x="172790" y="19462"/>
                  </a:cubicBezTo>
                  <a:lnTo>
                    <a:pt x="174417" y="12549"/>
                  </a:lnTo>
                  <a:lnTo>
                    <a:pt x="172834" y="11854"/>
                  </a:lnTo>
                  <a:cubicBezTo>
                    <a:pt x="148344" y="3989"/>
                    <a:pt x="123521" y="1"/>
                    <a:pt x="990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6"/>
            <p:cNvSpPr/>
            <p:nvPr/>
          </p:nvSpPr>
          <p:spPr>
            <a:xfrm>
              <a:off x="1495975" y="3793600"/>
              <a:ext cx="807900" cy="953875"/>
            </a:xfrm>
            <a:custGeom>
              <a:rect b="b" l="l" r="r" t="t"/>
              <a:pathLst>
                <a:path extrusionOk="0" h="38155" w="32316">
                  <a:moveTo>
                    <a:pt x="19448" y="0"/>
                  </a:moveTo>
                  <a:cubicBezTo>
                    <a:pt x="12861" y="2331"/>
                    <a:pt x="6378" y="4963"/>
                    <a:pt x="0" y="7898"/>
                  </a:cubicBezTo>
                  <a:cubicBezTo>
                    <a:pt x="7252" y="11487"/>
                    <a:pt x="10763" y="13443"/>
                    <a:pt x="17536" y="17626"/>
                  </a:cubicBezTo>
                  <a:cubicBezTo>
                    <a:pt x="14624" y="24361"/>
                    <a:pt x="11948" y="31204"/>
                    <a:pt x="9507" y="38155"/>
                  </a:cubicBezTo>
                  <a:cubicBezTo>
                    <a:pt x="17057" y="34866"/>
                    <a:pt x="24555" y="31937"/>
                    <a:pt x="32315" y="29251"/>
                  </a:cubicBezTo>
                  <a:cubicBezTo>
                    <a:pt x="32312" y="29239"/>
                    <a:pt x="32310" y="29228"/>
                    <a:pt x="32307" y="29216"/>
                  </a:cubicBezTo>
                  <a:cubicBezTo>
                    <a:pt x="29844" y="27834"/>
                    <a:pt x="28379" y="27052"/>
                    <a:pt x="25650" y="25661"/>
                  </a:cubicBezTo>
                  <a:cubicBezTo>
                    <a:pt x="23583" y="17107"/>
                    <a:pt x="21515" y="8554"/>
                    <a:pt x="19448"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6"/>
            <p:cNvSpPr/>
            <p:nvPr/>
          </p:nvSpPr>
          <p:spPr>
            <a:xfrm>
              <a:off x="5313675" y="3793675"/>
              <a:ext cx="807875" cy="953950"/>
            </a:xfrm>
            <a:custGeom>
              <a:rect b="b" l="l" r="r" t="t"/>
              <a:pathLst>
                <a:path extrusionOk="0" h="38158" w="32315">
                  <a:moveTo>
                    <a:pt x="12866" y="1"/>
                  </a:moveTo>
                  <a:cubicBezTo>
                    <a:pt x="10799" y="8553"/>
                    <a:pt x="8732" y="17105"/>
                    <a:pt x="6665" y="25658"/>
                  </a:cubicBezTo>
                  <a:lnTo>
                    <a:pt x="6633" y="25647"/>
                  </a:lnTo>
                  <a:lnTo>
                    <a:pt x="6658" y="25662"/>
                  </a:lnTo>
                  <a:cubicBezTo>
                    <a:pt x="3932" y="27053"/>
                    <a:pt x="2468" y="27835"/>
                    <a:pt x="8" y="29218"/>
                  </a:cubicBezTo>
                  <a:cubicBezTo>
                    <a:pt x="6" y="29231"/>
                    <a:pt x="3" y="29242"/>
                    <a:pt x="0" y="29254"/>
                  </a:cubicBezTo>
                  <a:cubicBezTo>
                    <a:pt x="7760" y="31939"/>
                    <a:pt x="15258" y="34869"/>
                    <a:pt x="22808" y="38157"/>
                  </a:cubicBezTo>
                  <a:cubicBezTo>
                    <a:pt x="20371" y="31212"/>
                    <a:pt x="17694" y="24369"/>
                    <a:pt x="14780" y="17627"/>
                  </a:cubicBezTo>
                  <a:cubicBezTo>
                    <a:pt x="21552" y="13444"/>
                    <a:pt x="25063" y="11490"/>
                    <a:pt x="32315" y="7900"/>
                  </a:cubicBezTo>
                  <a:cubicBezTo>
                    <a:pt x="25945" y="4968"/>
                    <a:pt x="19461" y="2335"/>
                    <a:pt x="12866"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6"/>
            <p:cNvSpPr/>
            <p:nvPr/>
          </p:nvSpPr>
          <p:spPr>
            <a:xfrm>
              <a:off x="2004475" y="3314325"/>
              <a:ext cx="3608650" cy="1061950"/>
            </a:xfrm>
            <a:custGeom>
              <a:rect b="b" l="l" r="r" t="t"/>
              <a:pathLst>
                <a:path extrusionOk="0" h="42478" w="144346">
                  <a:moveTo>
                    <a:pt x="72148" y="1"/>
                  </a:moveTo>
                  <a:cubicBezTo>
                    <a:pt x="48090" y="1"/>
                    <a:pt x="24041" y="3873"/>
                    <a:pt x="0" y="11618"/>
                  </a:cubicBezTo>
                  <a:cubicBezTo>
                    <a:pt x="2418" y="21904"/>
                    <a:pt x="4835" y="32191"/>
                    <a:pt x="7253" y="42477"/>
                  </a:cubicBezTo>
                  <a:cubicBezTo>
                    <a:pt x="28981" y="35549"/>
                    <a:pt x="50576" y="32085"/>
                    <a:pt x="72171" y="32085"/>
                  </a:cubicBezTo>
                  <a:cubicBezTo>
                    <a:pt x="93766" y="32085"/>
                    <a:pt x="115361" y="35549"/>
                    <a:pt x="137091" y="42477"/>
                  </a:cubicBezTo>
                  <a:cubicBezTo>
                    <a:pt x="139509" y="32191"/>
                    <a:pt x="141927" y="21904"/>
                    <a:pt x="144345" y="11618"/>
                  </a:cubicBezTo>
                  <a:cubicBezTo>
                    <a:pt x="120271" y="3873"/>
                    <a:pt x="96205" y="1"/>
                    <a:pt x="72148"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6"/>
            <p:cNvSpPr/>
            <p:nvPr/>
          </p:nvSpPr>
          <p:spPr>
            <a:xfrm>
              <a:off x="2447375" y="3525925"/>
              <a:ext cx="450650" cy="619350"/>
            </a:xfrm>
            <a:custGeom>
              <a:rect b="b" l="l" r="r" t="t"/>
              <a:pathLst>
                <a:path extrusionOk="0" h="24774" w="18026">
                  <a:moveTo>
                    <a:pt x="10631" y="0"/>
                  </a:moveTo>
                  <a:cubicBezTo>
                    <a:pt x="10070" y="0"/>
                    <a:pt x="9457" y="71"/>
                    <a:pt x="8794" y="214"/>
                  </a:cubicBezTo>
                  <a:cubicBezTo>
                    <a:pt x="7185" y="564"/>
                    <a:pt x="6382" y="745"/>
                    <a:pt x="4778" y="1124"/>
                  </a:cubicBezTo>
                  <a:cubicBezTo>
                    <a:pt x="1448" y="1911"/>
                    <a:pt x="1" y="3864"/>
                    <a:pt x="687" y="6601"/>
                  </a:cubicBezTo>
                  <a:cubicBezTo>
                    <a:pt x="1377" y="9350"/>
                    <a:pt x="1723" y="10725"/>
                    <a:pt x="2413" y="13474"/>
                  </a:cubicBezTo>
                  <a:cubicBezTo>
                    <a:pt x="2552" y="14027"/>
                    <a:pt x="2943" y="14296"/>
                    <a:pt x="3593" y="14315"/>
                  </a:cubicBezTo>
                  <a:cubicBezTo>
                    <a:pt x="7010" y="14402"/>
                    <a:pt x="8708" y="14483"/>
                    <a:pt x="12078" y="14717"/>
                  </a:cubicBezTo>
                  <a:lnTo>
                    <a:pt x="12882" y="18631"/>
                  </a:lnTo>
                  <a:cubicBezTo>
                    <a:pt x="13046" y="19425"/>
                    <a:pt x="12666" y="19904"/>
                    <a:pt x="11816" y="20094"/>
                  </a:cubicBezTo>
                  <a:cubicBezTo>
                    <a:pt x="11189" y="20233"/>
                    <a:pt x="10875" y="20304"/>
                    <a:pt x="10249" y="20448"/>
                  </a:cubicBezTo>
                  <a:cubicBezTo>
                    <a:pt x="10082" y="20487"/>
                    <a:pt x="9925" y="20507"/>
                    <a:pt x="9780" y="20507"/>
                  </a:cubicBezTo>
                  <a:cubicBezTo>
                    <a:pt x="9214" y="20507"/>
                    <a:pt x="8820" y="20211"/>
                    <a:pt x="8677" y="19582"/>
                  </a:cubicBezTo>
                  <a:cubicBezTo>
                    <a:pt x="8472" y="18681"/>
                    <a:pt x="8370" y="18229"/>
                    <a:pt x="8164" y="17328"/>
                  </a:cubicBezTo>
                  <a:cubicBezTo>
                    <a:pt x="8107" y="17077"/>
                    <a:pt x="7974" y="16957"/>
                    <a:pt x="7746" y="16957"/>
                  </a:cubicBezTo>
                  <a:cubicBezTo>
                    <a:pt x="7681" y="16957"/>
                    <a:pt x="7607" y="16967"/>
                    <a:pt x="7526" y="16986"/>
                  </a:cubicBezTo>
                  <a:cubicBezTo>
                    <a:pt x="6144" y="17318"/>
                    <a:pt x="5454" y="17491"/>
                    <a:pt x="4076" y="17849"/>
                  </a:cubicBezTo>
                  <a:cubicBezTo>
                    <a:pt x="3745" y="17934"/>
                    <a:pt x="3583" y="18133"/>
                    <a:pt x="3663" y="18453"/>
                  </a:cubicBezTo>
                  <a:lnTo>
                    <a:pt x="4432" y="21510"/>
                  </a:lnTo>
                  <a:cubicBezTo>
                    <a:pt x="4979" y="23687"/>
                    <a:pt x="6347" y="24774"/>
                    <a:pt x="8380" y="24774"/>
                  </a:cubicBezTo>
                  <a:cubicBezTo>
                    <a:pt x="8904" y="24774"/>
                    <a:pt x="9471" y="24702"/>
                    <a:pt x="10080" y="24558"/>
                  </a:cubicBezTo>
                  <a:cubicBezTo>
                    <a:pt x="11513" y="24218"/>
                    <a:pt x="12230" y="24056"/>
                    <a:pt x="13668" y="23745"/>
                  </a:cubicBezTo>
                  <a:cubicBezTo>
                    <a:pt x="16684" y="23093"/>
                    <a:pt x="18025" y="21325"/>
                    <a:pt x="17518" y="18547"/>
                  </a:cubicBezTo>
                  <a:cubicBezTo>
                    <a:pt x="17018" y="15816"/>
                    <a:pt x="16769" y="14451"/>
                    <a:pt x="16270" y="11720"/>
                  </a:cubicBezTo>
                  <a:cubicBezTo>
                    <a:pt x="16167" y="11159"/>
                    <a:pt x="15801" y="10891"/>
                    <a:pt x="15182" y="10799"/>
                  </a:cubicBezTo>
                  <a:cubicBezTo>
                    <a:pt x="11759" y="10513"/>
                    <a:pt x="10033" y="10406"/>
                    <a:pt x="6559" y="10270"/>
                  </a:cubicBezTo>
                  <a:cubicBezTo>
                    <a:pt x="6191" y="8654"/>
                    <a:pt x="6006" y="7845"/>
                    <a:pt x="5639" y="6229"/>
                  </a:cubicBezTo>
                  <a:cubicBezTo>
                    <a:pt x="5465" y="5468"/>
                    <a:pt x="5899" y="4930"/>
                    <a:pt x="6779" y="4728"/>
                  </a:cubicBezTo>
                  <a:cubicBezTo>
                    <a:pt x="7454" y="4572"/>
                    <a:pt x="7793" y="4495"/>
                    <a:pt x="8469" y="4345"/>
                  </a:cubicBezTo>
                  <a:cubicBezTo>
                    <a:pt x="8663" y="4302"/>
                    <a:pt x="8840" y="4281"/>
                    <a:pt x="9001" y="4281"/>
                  </a:cubicBezTo>
                  <a:cubicBezTo>
                    <a:pt x="9627" y="4281"/>
                    <a:pt x="9997" y="4604"/>
                    <a:pt x="10122" y="5213"/>
                  </a:cubicBezTo>
                  <a:lnTo>
                    <a:pt x="10595" y="7508"/>
                  </a:lnTo>
                  <a:cubicBezTo>
                    <a:pt x="10644" y="7748"/>
                    <a:pt x="10817" y="7880"/>
                    <a:pt x="11067" y="7880"/>
                  </a:cubicBezTo>
                  <a:cubicBezTo>
                    <a:pt x="11123" y="7880"/>
                    <a:pt x="11183" y="7874"/>
                    <a:pt x="11246" y="7861"/>
                  </a:cubicBezTo>
                  <a:cubicBezTo>
                    <a:pt x="12688" y="7555"/>
                    <a:pt x="13410" y="7408"/>
                    <a:pt x="14855" y="7127"/>
                  </a:cubicBezTo>
                  <a:cubicBezTo>
                    <a:pt x="15237" y="7054"/>
                    <a:pt x="15379" y="6844"/>
                    <a:pt x="15325" y="6548"/>
                  </a:cubicBezTo>
                  <a:lnTo>
                    <a:pt x="14752" y="3415"/>
                  </a:lnTo>
                  <a:cubicBezTo>
                    <a:pt x="14345" y="1183"/>
                    <a:pt x="12924" y="0"/>
                    <a:pt x="10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6"/>
            <p:cNvSpPr/>
            <p:nvPr/>
          </p:nvSpPr>
          <p:spPr>
            <a:xfrm>
              <a:off x="2915525" y="3448625"/>
              <a:ext cx="410350" cy="613225"/>
            </a:xfrm>
            <a:custGeom>
              <a:rect b="b" l="l" r="r" t="t"/>
              <a:pathLst>
                <a:path extrusionOk="0" h="24529" w="16414">
                  <a:moveTo>
                    <a:pt x="8933" y="4018"/>
                  </a:moveTo>
                  <a:cubicBezTo>
                    <a:pt x="9659" y="4018"/>
                    <a:pt x="10089" y="4377"/>
                    <a:pt x="10168" y="5055"/>
                  </a:cubicBezTo>
                  <a:cubicBezTo>
                    <a:pt x="10706" y="9653"/>
                    <a:pt x="11243" y="14250"/>
                    <a:pt x="11779" y="18848"/>
                  </a:cubicBezTo>
                  <a:cubicBezTo>
                    <a:pt x="11874" y="19653"/>
                    <a:pt x="11457" y="20096"/>
                    <a:pt x="10598" y="20207"/>
                  </a:cubicBezTo>
                  <a:cubicBezTo>
                    <a:pt x="9831" y="20306"/>
                    <a:pt x="9449" y="20358"/>
                    <a:pt x="8682" y="20464"/>
                  </a:cubicBezTo>
                  <a:cubicBezTo>
                    <a:pt x="8566" y="20481"/>
                    <a:pt x="8456" y="20489"/>
                    <a:pt x="8353" y="20489"/>
                  </a:cubicBezTo>
                  <a:cubicBezTo>
                    <a:pt x="7691" y="20489"/>
                    <a:pt x="7292" y="20157"/>
                    <a:pt x="7195" y="19462"/>
                  </a:cubicBezTo>
                  <a:cubicBezTo>
                    <a:pt x="6555" y="14879"/>
                    <a:pt x="5914" y="10295"/>
                    <a:pt x="5274" y="5710"/>
                  </a:cubicBezTo>
                  <a:cubicBezTo>
                    <a:pt x="5167" y="4937"/>
                    <a:pt x="5607" y="4447"/>
                    <a:pt x="6534" y="4318"/>
                  </a:cubicBezTo>
                  <a:cubicBezTo>
                    <a:pt x="7360" y="4203"/>
                    <a:pt x="7774" y="4147"/>
                    <a:pt x="8601" y="4041"/>
                  </a:cubicBezTo>
                  <a:cubicBezTo>
                    <a:pt x="8717" y="4026"/>
                    <a:pt x="8828" y="4018"/>
                    <a:pt x="8933" y="4018"/>
                  </a:cubicBezTo>
                  <a:close/>
                  <a:moveTo>
                    <a:pt x="10219" y="0"/>
                  </a:moveTo>
                  <a:cubicBezTo>
                    <a:pt x="9846" y="0"/>
                    <a:pt x="9451" y="26"/>
                    <a:pt x="9034" y="78"/>
                  </a:cubicBezTo>
                  <a:cubicBezTo>
                    <a:pt x="7407" y="280"/>
                    <a:pt x="6595" y="391"/>
                    <a:pt x="4971" y="624"/>
                  </a:cubicBezTo>
                  <a:cubicBezTo>
                    <a:pt x="1564" y="1115"/>
                    <a:pt x="0" y="2923"/>
                    <a:pt x="451" y="5710"/>
                  </a:cubicBezTo>
                  <a:cubicBezTo>
                    <a:pt x="1270" y="10773"/>
                    <a:pt x="2089" y="15835"/>
                    <a:pt x="2907" y="20898"/>
                  </a:cubicBezTo>
                  <a:cubicBezTo>
                    <a:pt x="3298" y="23311"/>
                    <a:pt x="4738" y="24529"/>
                    <a:pt x="7091" y="24529"/>
                  </a:cubicBezTo>
                  <a:cubicBezTo>
                    <a:pt x="7456" y="24529"/>
                    <a:pt x="7844" y="24499"/>
                    <a:pt x="8254" y="24440"/>
                  </a:cubicBezTo>
                  <a:cubicBezTo>
                    <a:pt x="9704" y="24231"/>
                    <a:pt x="10430" y="24133"/>
                    <a:pt x="11882" y="23953"/>
                  </a:cubicBezTo>
                  <a:cubicBezTo>
                    <a:pt x="14931" y="23573"/>
                    <a:pt x="16414" y="21932"/>
                    <a:pt x="16145" y="19119"/>
                  </a:cubicBezTo>
                  <a:lnTo>
                    <a:pt x="14678" y="3799"/>
                  </a:lnTo>
                  <a:cubicBezTo>
                    <a:pt x="14442" y="1330"/>
                    <a:pt x="12900" y="0"/>
                    <a:pt x="10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6"/>
            <p:cNvSpPr/>
            <p:nvPr/>
          </p:nvSpPr>
          <p:spPr>
            <a:xfrm>
              <a:off x="3388800" y="3412225"/>
              <a:ext cx="368600" cy="605550"/>
            </a:xfrm>
            <a:custGeom>
              <a:rect b="b" l="l" r="r" t="t"/>
              <a:pathLst>
                <a:path extrusionOk="0" h="24222" w="14744">
                  <a:moveTo>
                    <a:pt x="9628" y="1"/>
                  </a:moveTo>
                  <a:cubicBezTo>
                    <a:pt x="9508" y="1"/>
                    <a:pt x="9385" y="3"/>
                    <a:pt x="9260" y="8"/>
                  </a:cubicBezTo>
                  <a:cubicBezTo>
                    <a:pt x="7624" y="64"/>
                    <a:pt x="6807" y="101"/>
                    <a:pt x="5174" y="189"/>
                  </a:cubicBezTo>
                  <a:cubicBezTo>
                    <a:pt x="1744" y="375"/>
                    <a:pt x="0" y="2039"/>
                    <a:pt x="212" y="4856"/>
                  </a:cubicBezTo>
                  <a:lnTo>
                    <a:pt x="1368" y="20204"/>
                  </a:lnTo>
                  <a:cubicBezTo>
                    <a:pt x="1568" y="22869"/>
                    <a:pt x="3163" y="24221"/>
                    <a:pt x="5925" y="24221"/>
                  </a:cubicBezTo>
                  <a:cubicBezTo>
                    <a:pt x="6084" y="24221"/>
                    <a:pt x="6246" y="24217"/>
                    <a:pt x="6413" y="24208"/>
                  </a:cubicBezTo>
                  <a:cubicBezTo>
                    <a:pt x="7872" y="24129"/>
                    <a:pt x="8603" y="24096"/>
                    <a:pt x="10063" y="24045"/>
                  </a:cubicBezTo>
                  <a:cubicBezTo>
                    <a:pt x="13096" y="23940"/>
                    <a:pt x="14743" y="22436"/>
                    <a:pt x="14714" y="19610"/>
                  </a:cubicBezTo>
                  <a:cubicBezTo>
                    <a:pt x="14702" y="18310"/>
                    <a:pt x="14695" y="17661"/>
                    <a:pt x="14682" y="16362"/>
                  </a:cubicBezTo>
                  <a:cubicBezTo>
                    <a:pt x="14679" y="16066"/>
                    <a:pt x="14479" y="15887"/>
                    <a:pt x="14147" y="15887"/>
                  </a:cubicBezTo>
                  <a:cubicBezTo>
                    <a:pt x="14143" y="15887"/>
                    <a:pt x="14139" y="15887"/>
                    <a:pt x="14135" y="15887"/>
                  </a:cubicBezTo>
                  <a:cubicBezTo>
                    <a:pt x="12777" y="15906"/>
                    <a:pt x="12100" y="15920"/>
                    <a:pt x="10744" y="15962"/>
                  </a:cubicBezTo>
                  <a:cubicBezTo>
                    <a:pt x="10370" y="15973"/>
                    <a:pt x="10206" y="16159"/>
                    <a:pt x="10215" y="16459"/>
                  </a:cubicBezTo>
                  <a:lnTo>
                    <a:pt x="10292" y="18863"/>
                  </a:lnTo>
                  <a:cubicBezTo>
                    <a:pt x="10318" y="19674"/>
                    <a:pt x="9864" y="20079"/>
                    <a:pt x="8999" y="20114"/>
                  </a:cubicBezTo>
                  <a:cubicBezTo>
                    <a:pt x="8309" y="20142"/>
                    <a:pt x="7963" y="20157"/>
                    <a:pt x="7272" y="20190"/>
                  </a:cubicBezTo>
                  <a:cubicBezTo>
                    <a:pt x="7228" y="20193"/>
                    <a:pt x="7185" y="20194"/>
                    <a:pt x="7143" y="20194"/>
                  </a:cubicBezTo>
                  <a:cubicBezTo>
                    <a:pt x="6359" y="20194"/>
                    <a:pt x="5920" y="19828"/>
                    <a:pt x="5879" y="19058"/>
                  </a:cubicBezTo>
                  <a:cubicBezTo>
                    <a:pt x="5637" y="14496"/>
                    <a:pt x="5396" y="9932"/>
                    <a:pt x="5155" y="5369"/>
                  </a:cubicBezTo>
                  <a:cubicBezTo>
                    <a:pt x="5113" y="4588"/>
                    <a:pt x="5556" y="4140"/>
                    <a:pt x="6524" y="4094"/>
                  </a:cubicBezTo>
                  <a:cubicBezTo>
                    <a:pt x="7269" y="4057"/>
                    <a:pt x="7642" y="4040"/>
                    <a:pt x="8388" y="4011"/>
                  </a:cubicBezTo>
                  <a:cubicBezTo>
                    <a:pt x="8427" y="4010"/>
                    <a:pt x="8466" y="4009"/>
                    <a:pt x="8505" y="4009"/>
                  </a:cubicBezTo>
                  <a:cubicBezTo>
                    <a:pt x="9363" y="4009"/>
                    <a:pt x="9836" y="4413"/>
                    <a:pt x="9859" y="5161"/>
                  </a:cubicBezTo>
                  <a:lnTo>
                    <a:pt x="9935" y="7565"/>
                  </a:lnTo>
                  <a:cubicBezTo>
                    <a:pt x="9945" y="7855"/>
                    <a:pt x="10115" y="8028"/>
                    <a:pt x="10476" y="8028"/>
                  </a:cubicBezTo>
                  <a:cubicBezTo>
                    <a:pt x="10488" y="8028"/>
                    <a:pt x="10501" y="8028"/>
                    <a:pt x="10514" y="8028"/>
                  </a:cubicBezTo>
                  <a:cubicBezTo>
                    <a:pt x="11921" y="7985"/>
                    <a:pt x="12625" y="7970"/>
                    <a:pt x="14033" y="7952"/>
                  </a:cubicBezTo>
                  <a:cubicBezTo>
                    <a:pt x="14385" y="7946"/>
                    <a:pt x="14594" y="7765"/>
                    <a:pt x="14592" y="7464"/>
                  </a:cubicBezTo>
                  <a:cubicBezTo>
                    <a:pt x="14579" y="6165"/>
                    <a:pt x="14572" y="5516"/>
                    <a:pt x="14560" y="4217"/>
                  </a:cubicBezTo>
                  <a:cubicBezTo>
                    <a:pt x="14532" y="1496"/>
                    <a:pt x="12789" y="1"/>
                    <a:pt x="9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6"/>
            <p:cNvSpPr/>
            <p:nvPr/>
          </p:nvSpPr>
          <p:spPr>
            <a:xfrm>
              <a:off x="3860075" y="3412275"/>
              <a:ext cx="368600" cy="605550"/>
            </a:xfrm>
            <a:custGeom>
              <a:rect b="b" l="l" r="r" t="t"/>
              <a:pathLst>
                <a:path extrusionOk="0" h="24222" w="14744">
                  <a:moveTo>
                    <a:pt x="5142" y="1"/>
                  </a:moveTo>
                  <a:cubicBezTo>
                    <a:pt x="1953" y="1"/>
                    <a:pt x="212" y="1495"/>
                    <a:pt x="184" y="4215"/>
                  </a:cubicBezTo>
                  <a:lnTo>
                    <a:pt x="28" y="19608"/>
                  </a:lnTo>
                  <a:cubicBezTo>
                    <a:pt x="1" y="22434"/>
                    <a:pt x="1648" y="23938"/>
                    <a:pt x="4713" y="24046"/>
                  </a:cubicBezTo>
                  <a:cubicBezTo>
                    <a:pt x="6173" y="24097"/>
                    <a:pt x="6903" y="24129"/>
                    <a:pt x="8363" y="24208"/>
                  </a:cubicBezTo>
                  <a:cubicBezTo>
                    <a:pt x="8528" y="24217"/>
                    <a:pt x="8689" y="24221"/>
                    <a:pt x="8846" y="24221"/>
                  </a:cubicBezTo>
                  <a:cubicBezTo>
                    <a:pt x="11581" y="24221"/>
                    <a:pt x="13176" y="22868"/>
                    <a:pt x="13376" y="20203"/>
                  </a:cubicBezTo>
                  <a:cubicBezTo>
                    <a:pt x="13474" y="18908"/>
                    <a:pt x="13523" y="18261"/>
                    <a:pt x="13620" y="16966"/>
                  </a:cubicBezTo>
                  <a:cubicBezTo>
                    <a:pt x="13643" y="16666"/>
                    <a:pt x="13453" y="16471"/>
                    <a:pt x="13115" y="16445"/>
                  </a:cubicBezTo>
                  <a:cubicBezTo>
                    <a:pt x="11761" y="16341"/>
                    <a:pt x="11083" y="16296"/>
                    <a:pt x="9728" y="16216"/>
                  </a:cubicBezTo>
                  <a:cubicBezTo>
                    <a:pt x="9708" y="16215"/>
                    <a:pt x="9687" y="16214"/>
                    <a:pt x="9668" y="16214"/>
                  </a:cubicBezTo>
                  <a:cubicBezTo>
                    <a:pt x="9336" y="16214"/>
                    <a:pt x="9176" y="16382"/>
                    <a:pt x="9161" y="16665"/>
                  </a:cubicBezTo>
                  <a:cubicBezTo>
                    <a:pt x="9109" y="17625"/>
                    <a:pt x="9083" y="18106"/>
                    <a:pt x="9032" y="19067"/>
                  </a:cubicBezTo>
                  <a:cubicBezTo>
                    <a:pt x="8990" y="19836"/>
                    <a:pt x="8552" y="20201"/>
                    <a:pt x="7770" y="20201"/>
                  </a:cubicBezTo>
                  <a:cubicBezTo>
                    <a:pt x="7727" y="20201"/>
                    <a:pt x="7683" y="20200"/>
                    <a:pt x="7638" y="20197"/>
                  </a:cubicBezTo>
                  <a:cubicBezTo>
                    <a:pt x="6947" y="20163"/>
                    <a:pt x="6601" y="20147"/>
                    <a:pt x="5910" y="20120"/>
                  </a:cubicBezTo>
                  <a:cubicBezTo>
                    <a:pt x="5046" y="20084"/>
                    <a:pt x="4593" y="19680"/>
                    <a:pt x="4620" y="18868"/>
                  </a:cubicBezTo>
                  <a:cubicBezTo>
                    <a:pt x="4767" y="14301"/>
                    <a:pt x="4915" y="9733"/>
                    <a:pt x="5063" y="5166"/>
                  </a:cubicBezTo>
                  <a:cubicBezTo>
                    <a:pt x="5087" y="4420"/>
                    <a:pt x="5526" y="4015"/>
                    <a:pt x="6411" y="4015"/>
                  </a:cubicBezTo>
                  <a:cubicBezTo>
                    <a:pt x="6452" y="4015"/>
                    <a:pt x="6493" y="4016"/>
                    <a:pt x="6535" y="4017"/>
                  </a:cubicBezTo>
                  <a:cubicBezTo>
                    <a:pt x="7281" y="4047"/>
                    <a:pt x="7654" y="4064"/>
                    <a:pt x="8399" y="4101"/>
                  </a:cubicBezTo>
                  <a:cubicBezTo>
                    <a:pt x="9330" y="4147"/>
                    <a:pt x="9810" y="4597"/>
                    <a:pt x="9767" y="5378"/>
                  </a:cubicBezTo>
                  <a:cubicBezTo>
                    <a:pt x="9716" y="6338"/>
                    <a:pt x="9689" y="6818"/>
                    <a:pt x="9638" y="7779"/>
                  </a:cubicBezTo>
                  <a:cubicBezTo>
                    <a:pt x="9622" y="8079"/>
                    <a:pt x="9788" y="8269"/>
                    <a:pt x="10174" y="8291"/>
                  </a:cubicBezTo>
                  <a:cubicBezTo>
                    <a:pt x="11582" y="8374"/>
                    <a:pt x="12284" y="8422"/>
                    <a:pt x="13690" y="8528"/>
                  </a:cubicBezTo>
                  <a:cubicBezTo>
                    <a:pt x="13715" y="8530"/>
                    <a:pt x="13739" y="8531"/>
                    <a:pt x="13763" y="8531"/>
                  </a:cubicBezTo>
                  <a:cubicBezTo>
                    <a:pt x="14071" y="8531"/>
                    <a:pt x="14267" y="8370"/>
                    <a:pt x="14287" y="8092"/>
                  </a:cubicBezTo>
                  <a:cubicBezTo>
                    <a:pt x="14385" y="6797"/>
                    <a:pt x="14433" y="6149"/>
                    <a:pt x="14532" y="4855"/>
                  </a:cubicBezTo>
                  <a:cubicBezTo>
                    <a:pt x="14743" y="2037"/>
                    <a:pt x="12999" y="374"/>
                    <a:pt x="9607" y="190"/>
                  </a:cubicBezTo>
                  <a:cubicBezTo>
                    <a:pt x="7974" y="101"/>
                    <a:pt x="7156" y="65"/>
                    <a:pt x="5521" y="8"/>
                  </a:cubicBezTo>
                  <a:cubicBezTo>
                    <a:pt x="5392" y="3"/>
                    <a:pt x="5266" y="1"/>
                    <a:pt x="5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6"/>
            <p:cNvSpPr/>
            <p:nvPr/>
          </p:nvSpPr>
          <p:spPr>
            <a:xfrm>
              <a:off x="4288400" y="3437100"/>
              <a:ext cx="417925" cy="638825"/>
            </a:xfrm>
            <a:custGeom>
              <a:rect b="b" l="l" r="r" t="t"/>
              <a:pathLst>
                <a:path extrusionOk="0" h="25553" w="16717">
                  <a:moveTo>
                    <a:pt x="2735" y="1"/>
                  </a:moveTo>
                  <a:cubicBezTo>
                    <a:pt x="2451" y="1"/>
                    <a:pt x="2254" y="156"/>
                    <a:pt x="2227" y="429"/>
                  </a:cubicBezTo>
                  <a:cubicBezTo>
                    <a:pt x="1494" y="8089"/>
                    <a:pt x="761" y="15749"/>
                    <a:pt x="28" y="23410"/>
                  </a:cubicBezTo>
                  <a:cubicBezTo>
                    <a:pt x="0" y="23709"/>
                    <a:pt x="178" y="23908"/>
                    <a:pt x="470" y="23938"/>
                  </a:cubicBezTo>
                  <a:cubicBezTo>
                    <a:pt x="4461" y="24347"/>
                    <a:pt x="8436" y="24881"/>
                    <a:pt x="12392" y="25538"/>
                  </a:cubicBezTo>
                  <a:cubicBezTo>
                    <a:pt x="12451" y="25548"/>
                    <a:pt x="12504" y="25552"/>
                    <a:pt x="12552" y="25552"/>
                  </a:cubicBezTo>
                  <a:cubicBezTo>
                    <a:pt x="12825" y="25552"/>
                    <a:pt x="12946" y="25402"/>
                    <a:pt x="12986" y="25150"/>
                  </a:cubicBezTo>
                  <a:cubicBezTo>
                    <a:pt x="13178" y="23964"/>
                    <a:pt x="13273" y="23371"/>
                    <a:pt x="13466" y="22184"/>
                  </a:cubicBezTo>
                  <a:cubicBezTo>
                    <a:pt x="13518" y="21858"/>
                    <a:pt x="13410" y="21686"/>
                    <a:pt x="13015" y="21621"/>
                  </a:cubicBezTo>
                  <a:cubicBezTo>
                    <a:pt x="9722" y="21074"/>
                    <a:pt x="8071" y="20835"/>
                    <a:pt x="4764" y="20429"/>
                  </a:cubicBezTo>
                  <a:cubicBezTo>
                    <a:pt x="5047" y="18017"/>
                    <a:pt x="5189" y="16811"/>
                    <a:pt x="5472" y="14400"/>
                  </a:cubicBezTo>
                  <a:cubicBezTo>
                    <a:pt x="8075" y="14720"/>
                    <a:pt x="9373" y="14900"/>
                    <a:pt x="11967" y="15304"/>
                  </a:cubicBezTo>
                  <a:cubicBezTo>
                    <a:pt x="12013" y="15311"/>
                    <a:pt x="12057" y="15315"/>
                    <a:pt x="12098" y="15315"/>
                  </a:cubicBezTo>
                  <a:cubicBezTo>
                    <a:pt x="12365" y="15315"/>
                    <a:pt x="12544" y="15168"/>
                    <a:pt x="12587" y="14885"/>
                  </a:cubicBezTo>
                  <a:cubicBezTo>
                    <a:pt x="12765" y="13709"/>
                    <a:pt x="12854" y="13120"/>
                    <a:pt x="13033" y="11943"/>
                  </a:cubicBezTo>
                  <a:cubicBezTo>
                    <a:pt x="13082" y="11617"/>
                    <a:pt x="12902" y="11406"/>
                    <a:pt x="12556" y="11351"/>
                  </a:cubicBezTo>
                  <a:cubicBezTo>
                    <a:pt x="9914" y="10940"/>
                    <a:pt x="8590" y="10755"/>
                    <a:pt x="5939" y="10430"/>
                  </a:cubicBezTo>
                  <a:cubicBezTo>
                    <a:pt x="6220" y="8042"/>
                    <a:pt x="6360" y="6848"/>
                    <a:pt x="6641" y="4459"/>
                  </a:cubicBezTo>
                  <a:cubicBezTo>
                    <a:pt x="10207" y="4898"/>
                    <a:pt x="11988" y="5155"/>
                    <a:pt x="15539" y="5744"/>
                  </a:cubicBezTo>
                  <a:cubicBezTo>
                    <a:pt x="15601" y="5755"/>
                    <a:pt x="15658" y="5760"/>
                    <a:pt x="15710" y="5760"/>
                  </a:cubicBezTo>
                  <a:cubicBezTo>
                    <a:pt x="16014" y="5760"/>
                    <a:pt x="16148" y="5589"/>
                    <a:pt x="16189" y="5336"/>
                  </a:cubicBezTo>
                  <a:cubicBezTo>
                    <a:pt x="16380" y="4149"/>
                    <a:pt x="16476" y="3556"/>
                    <a:pt x="16669" y="2368"/>
                  </a:cubicBezTo>
                  <a:cubicBezTo>
                    <a:pt x="16716" y="2072"/>
                    <a:pt x="16601" y="1868"/>
                    <a:pt x="16167" y="1797"/>
                  </a:cubicBezTo>
                  <a:cubicBezTo>
                    <a:pt x="11720" y="1107"/>
                    <a:pt x="7288" y="513"/>
                    <a:pt x="2819" y="5"/>
                  </a:cubicBezTo>
                  <a:cubicBezTo>
                    <a:pt x="2790" y="2"/>
                    <a:pt x="2762" y="1"/>
                    <a:pt x="27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6"/>
            <p:cNvSpPr/>
            <p:nvPr/>
          </p:nvSpPr>
          <p:spPr>
            <a:xfrm>
              <a:off x="4704650" y="3505325"/>
              <a:ext cx="465475" cy="660175"/>
            </a:xfrm>
            <a:custGeom>
              <a:rect b="b" l="l" r="r" t="t"/>
              <a:pathLst>
                <a:path extrusionOk="0" h="26407" w="18619">
                  <a:moveTo>
                    <a:pt x="8349" y="4777"/>
                  </a:moveTo>
                  <a:cubicBezTo>
                    <a:pt x="9747" y="5075"/>
                    <a:pt x="10445" y="5230"/>
                    <a:pt x="11839" y="5552"/>
                  </a:cubicBezTo>
                  <a:cubicBezTo>
                    <a:pt x="12754" y="5763"/>
                    <a:pt x="13153" y="6292"/>
                    <a:pt x="12979" y="7053"/>
                  </a:cubicBezTo>
                  <a:cubicBezTo>
                    <a:pt x="12478" y="9254"/>
                    <a:pt x="12227" y="10356"/>
                    <a:pt x="11726" y="12558"/>
                  </a:cubicBezTo>
                  <a:cubicBezTo>
                    <a:pt x="11589" y="13163"/>
                    <a:pt x="11202" y="13474"/>
                    <a:pt x="10606" y="13474"/>
                  </a:cubicBezTo>
                  <a:cubicBezTo>
                    <a:pt x="10452" y="13474"/>
                    <a:pt x="10284" y="13453"/>
                    <a:pt x="10103" y="13412"/>
                  </a:cubicBezTo>
                  <a:cubicBezTo>
                    <a:pt x="8759" y="13101"/>
                    <a:pt x="8087" y="12952"/>
                    <a:pt x="6740" y="12665"/>
                  </a:cubicBezTo>
                  <a:lnTo>
                    <a:pt x="8349" y="4777"/>
                  </a:lnTo>
                  <a:close/>
                  <a:moveTo>
                    <a:pt x="4649" y="1"/>
                  </a:moveTo>
                  <a:cubicBezTo>
                    <a:pt x="4384" y="1"/>
                    <a:pt x="4206" y="137"/>
                    <a:pt x="4161" y="382"/>
                  </a:cubicBezTo>
                  <a:lnTo>
                    <a:pt x="54" y="23086"/>
                  </a:lnTo>
                  <a:cubicBezTo>
                    <a:pt x="1" y="23382"/>
                    <a:pt x="161" y="23595"/>
                    <a:pt x="484" y="23658"/>
                  </a:cubicBezTo>
                  <a:cubicBezTo>
                    <a:pt x="1823" y="23915"/>
                    <a:pt x="2492" y="24049"/>
                    <a:pt x="3827" y="24330"/>
                  </a:cubicBezTo>
                  <a:cubicBezTo>
                    <a:pt x="3881" y="24341"/>
                    <a:pt x="3933" y="24347"/>
                    <a:pt x="3982" y="24347"/>
                  </a:cubicBezTo>
                  <a:cubicBezTo>
                    <a:pt x="4221" y="24347"/>
                    <a:pt x="4386" y="24212"/>
                    <a:pt x="4436" y="23967"/>
                  </a:cubicBezTo>
                  <a:cubicBezTo>
                    <a:pt x="5041" y="21001"/>
                    <a:pt x="5344" y="19517"/>
                    <a:pt x="5949" y="16551"/>
                  </a:cubicBezTo>
                  <a:cubicBezTo>
                    <a:pt x="6870" y="16747"/>
                    <a:pt x="7330" y="16848"/>
                    <a:pt x="8250" y="17055"/>
                  </a:cubicBezTo>
                  <a:cubicBezTo>
                    <a:pt x="8499" y="20239"/>
                    <a:pt x="8607" y="21830"/>
                    <a:pt x="8791" y="25009"/>
                  </a:cubicBezTo>
                  <a:cubicBezTo>
                    <a:pt x="8795" y="25287"/>
                    <a:pt x="8921" y="25472"/>
                    <a:pt x="9241" y="25549"/>
                  </a:cubicBezTo>
                  <a:cubicBezTo>
                    <a:pt x="10571" y="25868"/>
                    <a:pt x="11234" y="26035"/>
                    <a:pt x="12560" y="26378"/>
                  </a:cubicBezTo>
                  <a:cubicBezTo>
                    <a:pt x="12632" y="26397"/>
                    <a:pt x="12700" y="26406"/>
                    <a:pt x="12762" y="26406"/>
                  </a:cubicBezTo>
                  <a:cubicBezTo>
                    <a:pt x="12997" y="26406"/>
                    <a:pt x="13143" y="26266"/>
                    <a:pt x="13137" y="25969"/>
                  </a:cubicBezTo>
                  <a:cubicBezTo>
                    <a:pt x="13020" y="22686"/>
                    <a:pt x="12944" y="21043"/>
                    <a:pt x="12757" y="17754"/>
                  </a:cubicBezTo>
                  <a:cubicBezTo>
                    <a:pt x="14499" y="17538"/>
                    <a:pt x="15656" y="16481"/>
                    <a:pt x="16146" y="14530"/>
                  </a:cubicBezTo>
                  <a:cubicBezTo>
                    <a:pt x="16859" y="11688"/>
                    <a:pt x="17217" y="10267"/>
                    <a:pt x="17931" y="7424"/>
                  </a:cubicBezTo>
                  <a:cubicBezTo>
                    <a:pt x="18618" y="4687"/>
                    <a:pt x="17205" y="2744"/>
                    <a:pt x="13840" y="1948"/>
                  </a:cubicBezTo>
                  <a:cubicBezTo>
                    <a:pt x="10246" y="1098"/>
                    <a:pt x="8441" y="712"/>
                    <a:pt x="4823" y="18"/>
                  </a:cubicBezTo>
                  <a:cubicBezTo>
                    <a:pt x="4762" y="6"/>
                    <a:pt x="4704" y="1"/>
                    <a:pt x="4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6"/>
            <p:cNvSpPr/>
            <p:nvPr/>
          </p:nvSpPr>
          <p:spPr>
            <a:xfrm>
              <a:off x="3501475" y="1350475"/>
              <a:ext cx="631225" cy="221550"/>
            </a:xfrm>
            <a:custGeom>
              <a:rect b="b" l="l" r="r" t="t"/>
              <a:pathLst>
                <a:path extrusionOk="0" h="8862" w="25249">
                  <a:moveTo>
                    <a:pt x="12618" y="0"/>
                  </a:moveTo>
                  <a:cubicBezTo>
                    <a:pt x="7746" y="0"/>
                    <a:pt x="3318" y="816"/>
                    <a:pt x="25" y="2147"/>
                  </a:cubicBezTo>
                  <a:cubicBezTo>
                    <a:pt x="0" y="2547"/>
                    <a:pt x="80" y="3528"/>
                    <a:pt x="1431" y="3653"/>
                  </a:cubicBezTo>
                  <a:lnTo>
                    <a:pt x="1431" y="8857"/>
                  </a:lnTo>
                  <a:cubicBezTo>
                    <a:pt x="4532" y="7833"/>
                    <a:pt x="8410" y="7225"/>
                    <a:pt x="12618" y="7225"/>
                  </a:cubicBezTo>
                  <a:cubicBezTo>
                    <a:pt x="16833" y="7225"/>
                    <a:pt x="20716" y="7835"/>
                    <a:pt x="23820" y="8861"/>
                  </a:cubicBezTo>
                  <a:lnTo>
                    <a:pt x="23820" y="3653"/>
                  </a:lnTo>
                  <a:cubicBezTo>
                    <a:pt x="25163" y="3528"/>
                    <a:pt x="25248" y="2556"/>
                    <a:pt x="25226" y="2152"/>
                  </a:cubicBezTo>
                  <a:cubicBezTo>
                    <a:pt x="21932" y="817"/>
                    <a:pt x="17497" y="0"/>
                    <a:pt x="126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6"/>
            <p:cNvSpPr/>
            <p:nvPr/>
          </p:nvSpPr>
          <p:spPr>
            <a:xfrm>
              <a:off x="3333275" y="872075"/>
              <a:ext cx="967575" cy="493650"/>
            </a:xfrm>
            <a:custGeom>
              <a:rect b="b" l="l" r="r" t="t"/>
              <a:pathLst>
                <a:path extrusionOk="0" h="19746" w="38703">
                  <a:moveTo>
                    <a:pt x="19352" y="0"/>
                  </a:moveTo>
                  <a:cubicBezTo>
                    <a:pt x="18801" y="4113"/>
                    <a:pt x="14241" y="5319"/>
                    <a:pt x="14241" y="5319"/>
                  </a:cubicBezTo>
                  <a:cubicBezTo>
                    <a:pt x="14241" y="5319"/>
                    <a:pt x="17360" y="6384"/>
                    <a:pt x="17736" y="11630"/>
                  </a:cubicBezTo>
                  <a:cubicBezTo>
                    <a:pt x="17929" y="14307"/>
                    <a:pt x="16981" y="16016"/>
                    <a:pt x="15609" y="16016"/>
                  </a:cubicBezTo>
                  <a:cubicBezTo>
                    <a:pt x="14238" y="16016"/>
                    <a:pt x="12997" y="15038"/>
                    <a:pt x="12723" y="13172"/>
                  </a:cubicBezTo>
                  <a:cubicBezTo>
                    <a:pt x="12363" y="10708"/>
                    <a:pt x="13761" y="8728"/>
                    <a:pt x="13761" y="8728"/>
                  </a:cubicBezTo>
                  <a:cubicBezTo>
                    <a:pt x="10597" y="7855"/>
                    <a:pt x="9297" y="3877"/>
                    <a:pt x="9297" y="3876"/>
                  </a:cubicBezTo>
                  <a:lnTo>
                    <a:pt x="9297" y="3876"/>
                  </a:lnTo>
                  <a:cubicBezTo>
                    <a:pt x="9812" y="8546"/>
                    <a:pt x="7327" y="10216"/>
                    <a:pt x="7327" y="10216"/>
                  </a:cubicBezTo>
                  <a:cubicBezTo>
                    <a:pt x="7327" y="10216"/>
                    <a:pt x="9143" y="10602"/>
                    <a:pt x="9940" y="12744"/>
                  </a:cubicBezTo>
                  <a:cubicBezTo>
                    <a:pt x="10791" y="15037"/>
                    <a:pt x="10248" y="16706"/>
                    <a:pt x="9083" y="17157"/>
                  </a:cubicBezTo>
                  <a:cubicBezTo>
                    <a:pt x="8860" y="17243"/>
                    <a:pt x="8610" y="17290"/>
                    <a:pt x="8348" y="17290"/>
                  </a:cubicBezTo>
                  <a:cubicBezTo>
                    <a:pt x="7390" y="17290"/>
                    <a:pt x="6286" y="16660"/>
                    <a:pt x="5869" y="15016"/>
                  </a:cubicBezTo>
                  <a:cubicBezTo>
                    <a:pt x="5414" y="13212"/>
                    <a:pt x="6384" y="11202"/>
                    <a:pt x="6384" y="11202"/>
                  </a:cubicBezTo>
                  <a:cubicBezTo>
                    <a:pt x="2315" y="9789"/>
                    <a:pt x="1" y="6661"/>
                    <a:pt x="1" y="6661"/>
                  </a:cubicBezTo>
                  <a:lnTo>
                    <a:pt x="1" y="6661"/>
                  </a:lnTo>
                  <a:lnTo>
                    <a:pt x="6819" y="19746"/>
                  </a:lnTo>
                  <a:cubicBezTo>
                    <a:pt x="10103" y="18428"/>
                    <a:pt x="14509" y="17620"/>
                    <a:pt x="19352" y="17618"/>
                  </a:cubicBezTo>
                  <a:cubicBezTo>
                    <a:pt x="24195" y="17620"/>
                    <a:pt x="28600" y="18428"/>
                    <a:pt x="31885" y="19746"/>
                  </a:cubicBezTo>
                  <a:lnTo>
                    <a:pt x="38702" y="6661"/>
                  </a:lnTo>
                  <a:lnTo>
                    <a:pt x="38702" y="6661"/>
                  </a:lnTo>
                  <a:cubicBezTo>
                    <a:pt x="38702" y="6661"/>
                    <a:pt x="36389" y="9788"/>
                    <a:pt x="32320" y="11202"/>
                  </a:cubicBezTo>
                  <a:cubicBezTo>
                    <a:pt x="32320" y="11202"/>
                    <a:pt x="33290" y="13211"/>
                    <a:pt x="32834" y="15015"/>
                  </a:cubicBezTo>
                  <a:cubicBezTo>
                    <a:pt x="32418" y="16660"/>
                    <a:pt x="31315" y="17289"/>
                    <a:pt x="30357" y="17289"/>
                  </a:cubicBezTo>
                  <a:cubicBezTo>
                    <a:pt x="30095" y="17289"/>
                    <a:pt x="29844" y="17242"/>
                    <a:pt x="29621" y="17156"/>
                  </a:cubicBezTo>
                  <a:cubicBezTo>
                    <a:pt x="28456" y="16706"/>
                    <a:pt x="27913" y="15036"/>
                    <a:pt x="28764" y="12743"/>
                  </a:cubicBezTo>
                  <a:cubicBezTo>
                    <a:pt x="29560" y="10601"/>
                    <a:pt x="31378" y="10215"/>
                    <a:pt x="31378" y="10215"/>
                  </a:cubicBezTo>
                  <a:cubicBezTo>
                    <a:pt x="31378" y="10215"/>
                    <a:pt x="28893" y="8545"/>
                    <a:pt x="29406" y="3876"/>
                  </a:cubicBezTo>
                  <a:lnTo>
                    <a:pt x="29406" y="3876"/>
                  </a:lnTo>
                  <a:cubicBezTo>
                    <a:pt x="29406" y="3877"/>
                    <a:pt x="28107" y="7853"/>
                    <a:pt x="24943" y="8728"/>
                  </a:cubicBezTo>
                  <a:cubicBezTo>
                    <a:pt x="24943" y="8728"/>
                    <a:pt x="26340" y="10708"/>
                    <a:pt x="25980" y="13172"/>
                  </a:cubicBezTo>
                  <a:cubicBezTo>
                    <a:pt x="25706" y="15038"/>
                    <a:pt x="24466" y="16016"/>
                    <a:pt x="23094" y="16016"/>
                  </a:cubicBezTo>
                  <a:cubicBezTo>
                    <a:pt x="21723" y="16016"/>
                    <a:pt x="20776" y="14307"/>
                    <a:pt x="20967" y="11630"/>
                  </a:cubicBezTo>
                  <a:cubicBezTo>
                    <a:pt x="21342" y="6384"/>
                    <a:pt x="24462" y="5319"/>
                    <a:pt x="24462" y="5319"/>
                  </a:cubicBezTo>
                  <a:cubicBezTo>
                    <a:pt x="24462" y="5319"/>
                    <a:pt x="19902" y="4113"/>
                    <a:pt x="19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6"/>
            <p:cNvSpPr/>
            <p:nvPr/>
          </p:nvSpPr>
          <p:spPr>
            <a:xfrm>
              <a:off x="3667400" y="1422050"/>
              <a:ext cx="58725" cy="56525"/>
            </a:xfrm>
            <a:custGeom>
              <a:rect b="b" l="l" r="r" t="t"/>
              <a:pathLst>
                <a:path extrusionOk="0" h="2261" w="2349">
                  <a:moveTo>
                    <a:pt x="1218" y="1"/>
                  </a:moveTo>
                  <a:cubicBezTo>
                    <a:pt x="761" y="1"/>
                    <a:pt x="350" y="277"/>
                    <a:pt x="175" y="698"/>
                  </a:cubicBezTo>
                  <a:cubicBezTo>
                    <a:pt x="0" y="1121"/>
                    <a:pt x="97" y="1606"/>
                    <a:pt x="420" y="1930"/>
                  </a:cubicBezTo>
                  <a:cubicBezTo>
                    <a:pt x="636" y="2146"/>
                    <a:pt x="925" y="2261"/>
                    <a:pt x="1219" y="2261"/>
                  </a:cubicBezTo>
                  <a:cubicBezTo>
                    <a:pt x="1365" y="2261"/>
                    <a:pt x="1511" y="2233"/>
                    <a:pt x="1651" y="2175"/>
                  </a:cubicBezTo>
                  <a:cubicBezTo>
                    <a:pt x="2073" y="2000"/>
                    <a:pt x="2349" y="1587"/>
                    <a:pt x="2349" y="1131"/>
                  </a:cubicBezTo>
                  <a:cubicBezTo>
                    <a:pt x="2349" y="507"/>
                    <a:pt x="1843" y="1"/>
                    <a:pt x="121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6"/>
            <p:cNvSpPr/>
            <p:nvPr/>
          </p:nvSpPr>
          <p:spPr>
            <a:xfrm>
              <a:off x="3590550" y="1436900"/>
              <a:ext cx="47925" cy="47925"/>
            </a:xfrm>
            <a:custGeom>
              <a:rect b="b" l="l" r="r" t="t"/>
              <a:pathLst>
                <a:path extrusionOk="0" h="1917" w="1917">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6"/>
            <p:cNvSpPr/>
            <p:nvPr/>
          </p:nvSpPr>
          <p:spPr>
            <a:xfrm>
              <a:off x="3908050" y="1422050"/>
              <a:ext cx="58725" cy="56525"/>
            </a:xfrm>
            <a:custGeom>
              <a:rect b="b" l="l" r="r" t="t"/>
              <a:pathLst>
                <a:path extrusionOk="0" h="2261" w="2349">
                  <a:moveTo>
                    <a:pt x="1130" y="1"/>
                  </a:moveTo>
                  <a:cubicBezTo>
                    <a:pt x="506" y="1"/>
                    <a:pt x="1" y="507"/>
                    <a:pt x="1" y="1131"/>
                  </a:cubicBezTo>
                  <a:cubicBezTo>
                    <a:pt x="1" y="1587"/>
                    <a:pt x="276" y="1999"/>
                    <a:pt x="698" y="2175"/>
                  </a:cubicBezTo>
                  <a:cubicBezTo>
                    <a:pt x="838" y="2232"/>
                    <a:pt x="984" y="2261"/>
                    <a:pt x="1129" y="2261"/>
                  </a:cubicBezTo>
                  <a:cubicBezTo>
                    <a:pt x="1424" y="2261"/>
                    <a:pt x="1713" y="2146"/>
                    <a:pt x="1929" y="1929"/>
                  </a:cubicBezTo>
                  <a:cubicBezTo>
                    <a:pt x="2252" y="1606"/>
                    <a:pt x="2348" y="1120"/>
                    <a:pt x="2173" y="698"/>
                  </a:cubicBezTo>
                  <a:cubicBezTo>
                    <a:pt x="1999" y="277"/>
                    <a:pt x="1587" y="1"/>
                    <a:pt x="1130"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6"/>
            <p:cNvSpPr/>
            <p:nvPr/>
          </p:nvSpPr>
          <p:spPr>
            <a:xfrm>
              <a:off x="3995700" y="1436900"/>
              <a:ext cx="47900" cy="47925"/>
            </a:xfrm>
            <a:custGeom>
              <a:rect b="b" l="l" r="r" t="t"/>
              <a:pathLst>
                <a:path extrusionOk="0" h="1917" w="1916">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6"/>
            <p:cNvSpPr/>
            <p:nvPr/>
          </p:nvSpPr>
          <p:spPr>
            <a:xfrm>
              <a:off x="3764200" y="1395425"/>
              <a:ext cx="105750" cy="105725"/>
            </a:xfrm>
            <a:custGeom>
              <a:rect b="b" l="l" r="r" t="t"/>
              <a:pathLst>
                <a:path extrusionOk="0" h="4229" w="4230">
                  <a:moveTo>
                    <a:pt x="2116" y="0"/>
                  </a:moveTo>
                  <a:lnTo>
                    <a:pt x="1" y="2115"/>
                  </a:lnTo>
                  <a:lnTo>
                    <a:pt x="2116" y="4229"/>
                  </a:lnTo>
                  <a:lnTo>
                    <a:pt x="4229" y="2115"/>
                  </a:lnTo>
                  <a:lnTo>
                    <a:pt x="2116"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6"/>
            <p:cNvSpPr/>
            <p:nvPr/>
          </p:nvSpPr>
          <p:spPr>
            <a:xfrm>
              <a:off x="3314175" y="1018975"/>
              <a:ext cx="48175" cy="48200"/>
            </a:xfrm>
            <a:custGeom>
              <a:rect b="b" l="l" r="r" t="t"/>
              <a:pathLst>
                <a:path extrusionOk="0" h="1928" w="1927">
                  <a:moveTo>
                    <a:pt x="964" y="0"/>
                  </a:moveTo>
                  <a:cubicBezTo>
                    <a:pt x="431" y="0"/>
                    <a:pt x="1" y="432"/>
                    <a:pt x="1" y="964"/>
                  </a:cubicBezTo>
                  <a:cubicBezTo>
                    <a:pt x="1" y="1496"/>
                    <a:pt x="431" y="1927"/>
                    <a:pt x="964" y="1927"/>
                  </a:cubicBezTo>
                  <a:cubicBezTo>
                    <a:pt x="1496" y="1927"/>
                    <a:pt x="1926" y="1496"/>
                    <a:pt x="1926" y="964"/>
                  </a:cubicBezTo>
                  <a:cubicBezTo>
                    <a:pt x="1926" y="432"/>
                    <a:pt x="1496"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6"/>
            <p:cNvSpPr/>
            <p:nvPr/>
          </p:nvSpPr>
          <p:spPr>
            <a:xfrm>
              <a:off x="3539125" y="945500"/>
              <a:ext cx="50075" cy="48200"/>
            </a:xfrm>
            <a:custGeom>
              <a:rect b="b" l="l" r="r" t="t"/>
              <a:pathLst>
                <a:path extrusionOk="0" h="1928" w="2003">
                  <a:moveTo>
                    <a:pt x="1040" y="0"/>
                  </a:moveTo>
                  <a:cubicBezTo>
                    <a:pt x="650" y="0"/>
                    <a:pt x="299" y="235"/>
                    <a:pt x="150" y="595"/>
                  </a:cubicBezTo>
                  <a:cubicBezTo>
                    <a:pt x="0" y="955"/>
                    <a:pt x="83" y="1370"/>
                    <a:pt x="359" y="1645"/>
                  </a:cubicBezTo>
                  <a:cubicBezTo>
                    <a:pt x="543" y="1829"/>
                    <a:pt x="789" y="1927"/>
                    <a:pt x="1040" y="1927"/>
                  </a:cubicBezTo>
                  <a:cubicBezTo>
                    <a:pt x="1164" y="1927"/>
                    <a:pt x="1289" y="1903"/>
                    <a:pt x="1408" y="1854"/>
                  </a:cubicBezTo>
                  <a:cubicBezTo>
                    <a:pt x="1768" y="1705"/>
                    <a:pt x="2003" y="1353"/>
                    <a:pt x="2003" y="964"/>
                  </a:cubicBezTo>
                  <a:cubicBezTo>
                    <a:pt x="2003" y="432"/>
                    <a:pt x="1571" y="0"/>
                    <a:pt x="1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6"/>
            <p:cNvSpPr/>
            <p:nvPr/>
          </p:nvSpPr>
          <p:spPr>
            <a:xfrm>
              <a:off x="4271825" y="1018975"/>
              <a:ext cx="48150" cy="48200"/>
            </a:xfrm>
            <a:custGeom>
              <a:rect b="b" l="l" r="r" t="t"/>
              <a:pathLst>
                <a:path extrusionOk="0" h="1928" w="1926">
                  <a:moveTo>
                    <a:pt x="963" y="0"/>
                  </a:moveTo>
                  <a:cubicBezTo>
                    <a:pt x="432" y="0"/>
                    <a:pt x="0" y="432"/>
                    <a:pt x="0" y="964"/>
                  </a:cubicBezTo>
                  <a:cubicBezTo>
                    <a:pt x="0" y="1496"/>
                    <a:pt x="432" y="1927"/>
                    <a:pt x="963" y="1927"/>
                  </a:cubicBezTo>
                  <a:cubicBezTo>
                    <a:pt x="1495" y="1927"/>
                    <a:pt x="1926" y="1496"/>
                    <a:pt x="1926" y="964"/>
                  </a:cubicBezTo>
                  <a:cubicBezTo>
                    <a:pt x="1926" y="432"/>
                    <a:pt x="1495"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6"/>
            <p:cNvSpPr/>
            <p:nvPr/>
          </p:nvSpPr>
          <p:spPr>
            <a:xfrm>
              <a:off x="4044950" y="945500"/>
              <a:ext cx="50075" cy="48200"/>
            </a:xfrm>
            <a:custGeom>
              <a:rect b="b" l="l" r="r" t="t"/>
              <a:pathLst>
                <a:path extrusionOk="0" h="1928" w="2003">
                  <a:moveTo>
                    <a:pt x="964" y="0"/>
                  </a:moveTo>
                  <a:cubicBezTo>
                    <a:pt x="432" y="0"/>
                    <a:pt x="0" y="432"/>
                    <a:pt x="0" y="964"/>
                  </a:cubicBezTo>
                  <a:cubicBezTo>
                    <a:pt x="0" y="1353"/>
                    <a:pt x="235" y="1705"/>
                    <a:pt x="596" y="1854"/>
                  </a:cubicBezTo>
                  <a:cubicBezTo>
                    <a:pt x="715" y="1903"/>
                    <a:pt x="840" y="1927"/>
                    <a:pt x="964" y="1927"/>
                  </a:cubicBezTo>
                  <a:cubicBezTo>
                    <a:pt x="1214" y="1927"/>
                    <a:pt x="1461" y="1829"/>
                    <a:pt x="1645" y="1645"/>
                  </a:cubicBezTo>
                  <a:cubicBezTo>
                    <a:pt x="1921" y="1370"/>
                    <a:pt x="2003" y="955"/>
                    <a:pt x="1854" y="595"/>
                  </a:cubicBezTo>
                  <a:cubicBezTo>
                    <a:pt x="1705" y="235"/>
                    <a:pt x="1353"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6"/>
            <p:cNvSpPr/>
            <p:nvPr/>
          </p:nvSpPr>
          <p:spPr>
            <a:xfrm>
              <a:off x="3782950" y="837950"/>
              <a:ext cx="68275" cy="68275"/>
            </a:xfrm>
            <a:custGeom>
              <a:rect b="b" l="l" r="r" t="t"/>
              <a:pathLst>
                <a:path extrusionOk="0" h="2731" w="2731">
                  <a:moveTo>
                    <a:pt x="1366" y="0"/>
                  </a:moveTo>
                  <a:cubicBezTo>
                    <a:pt x="611" y="0"/>
                    <a:pt x="1" y="611"/>
                    <a:pt x="1" y="1365"/>
                  </a:cubicBezTo>
                  <a:cubicBezTo>
                    <a:pt x="1" y="2120"/>
                    <a:pt x="611" y="2730"/>
                    <a:pt x="1366" y="2730"/>
                  </a:cubicBezTo>
                  <a:cubicBezTo>
                    <a:pt x="2119" y="2730"/>
                    <a:pt x="2731" y="2120"/>
                    <a:pt x="2731" y="1365"/>
                  </a:cubicBezTo>
                  <a:cubicBezTo>
                    <a:pt x="2731" y="611"/>
                    <a:pt x="2119" y="0"/>
                    <a:pt x="1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6"/>
            <p:cNvSpPr/>
            <p:nvPr/>
          </p:nvSpPr>
          <p:spPr>
            <a:xfrm>
              <a:off x="3481825" y="4582475"/>
              <a:ext cx="131525" cy="194050"/>
            </a:xfrm>
            <a:custGeom>
              <a:rect b="b" l="l" r="r" t="t"/>
              <a:pathLst>
                <a:path extrusionOk="0" h="7762" w="5261">
                  <a:moveTo>
                    <a:pt x="1779" y="0"/>
                  </a:moveTo>
                  <a:cubicBezTo>
                    <a:pt x="485" y="0"/>
                    <a:pt x="1" y="592"/>
                    <a:pt x="1" y="1499"/>
                  </a:cubicBezTo>
                  <a:lnTo>
                    <a:pt x="1" y="6261"/>
                  </a:lnTo>
                  <a:cubicBezTo>
                    <a:pt x="1" y="7168"/>
                    <a:pt x="485" y="7761"/>
                    <a:pt x="1779" y="7761"/>
                  </a:cubicBezTo>
                  <a:lnTo>
                    <a:pt x="3483" y="7761"/>
                  </a:lnTo>
                  <a:cubicBezTo>
                    <a:pt x="4777" y="7761"/>
                    <a:pt x="5261" y="7168"/>
                    <a:pt x="5261" y="6261"/>
                  </a:cubicBezTo>
                  <a:lnTo>
                    <a:pt x="5261" y="4908"/>
                  </a:lnTo>
                  <a:lnTo>
                    <a:pt x="3145" y="4908"/>
                  </a:lnTo>
                  <a:lnTo>
                    <a:pt x="3145" y="6105"/>
                  </a:lnTo>
                  <a:cubicBezTo>
                    <a:pt x="3145" y="6286"/>
                    <a:pt x="3048" y="6370"/>
                    <a:pt x="2843" y="6370"/>
                  </a:cubicBezTo>
                  <a:lnTo>
                    <a:pt x="2419" y="6370"/>
                  </a:lnTo>
                  <a:cubicBezTo>
                    <a:pt x="2214" y="6370"/>
                    <a:pt x="2117" y="6286"/>
                    <a:pt x="2117" y="6105"/>
                  </a:cubicBezTo>
                  <a:lnTo>
                    <a:pt x="2117" y="1656"/>
                  </a:lnTo>
                  <a:cubicBezTo>
                    <a:pt x="2117" y="1474"/>
                    <a:pt x="2214" y="1390"/>
                    <a:pt x="2419" y="1390"/>
                  </a:cubicBezTo>
                  <a:lnTo>
                    <a:pt x="2842" y="1390"/>
                  </a:lnTo>
                  <a:cubicBezTo>
                    <a:pt x="3047" y="1390"/>
                    <a:pt x="3145" y="1474"/>
                    <a:pt x="3145" y="1656"/>
                  </a:cubicBezTo>
                  <a:lnTo>
                    <a:pt x="3145" y="2901"/>
                  </a:lnTo>
                  <a:lnTo>
                    <a:pt x="5260" y="2901"/>
                  </a:lnTo>
                  <a:lnTo>
                    <a:pt x="5260" y="1499"/>
                  </a:lnTo>
                  <a:cubicBezTo>
                    <a:pt x="5260" y="592"/>
                    <a:pt x="4776" y="0"/>
                    <a:pt x="3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6"/>
            <p:cNvSpPr/>
            <p:nvPr/>
          </p:nvSpPr>
          <p:spPr>
            <a:xfrm>
              <a:off x="3667350" y="4582450"/>
              <a:ext cx="113050" cy="194075"/>
            </a:xfrm>
            <a:custGeom>
              <a:rect b="b" l="l" r="r" t="t"/>
              <a:pathLst>
                <a:path extrusionOk="0" h="7763" w="4522">
                  <a:moveTo>
                    <a:pt x="0" y="0"/>
                  </a:moveTo>
                  <a:lnTo>
                    <a:pt x="0" y="7762"/>
                  </a:lnTo>
                  <a:lnTo>
                    <a:pt x="4521" y="7762"/>
                  </a:lnTo>
                  <a:lnTo>
                    <a:pt x="4521" y="6250"/>
                  </a:lnTo>
                  <a:lnTo>
                    <a:pt x="2116" y="6250"/>
                  </a:ln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6"/>
            <p:cNvSpPr/>
            <p:nvPr/>
          </p:nvSpPr>
          <p:spPr>
            <a:xfrm>
              <a:off x="3826875" y="4582450"/>
              <a:ext cx="133600" cy="194075"/>
            </a:xfrm>
            <a:custGeom>
              <a:rect b="b" l="l" r="r" t="t"/>
              <a:pathLst>
                <a:path extrusionOk="0" h="7763" w="5344">
                  <a:moveTo>
                    <a:pt x="0" y="0"/>
                  </a:moveTo>
                  <a:lnTo>
                    <a:pt x="0" y="6262"/>
                  </a:lnTo>
                  <a:cubicBezTo>
                    <a:pt x="0" y="7169"/>
                    <a:pt x="484" y="7762"/>
                    <a:pt x="1777" y="7762"/>
                  </a:cubicBezTo>
                  <a:lnTo>
                    <a:pt x="3567" y="7762"/>
                  </a:lnTo>
                  <a:cubicBezTo>
                    <a:pt x="4860" y="7762"/>
                    <a:pt x="5344" y="7169"/>
                    <a:pt x="5344" y="6262"/>
                  </a:cubicBezTo>
                  <a:lnTo>
                    <a:pt x="5344" y="0"/>
                  </a:lnTo>
                  <a:lnTo>
                    <a:pt x="3228" y="0"/>
                  </a:lnTo>
                  <a:lnTo>
                    <a:pt x="3228" y="5984"/>
                  </a:lnTo>
                  <a:cubicBezTo>
                    <a:pt x="3228" y="6166"/>
                    <a:pt x="3131" y="6250"/>
                    <a:pt x="2926" y="6250"/>
                  </a:cubicBezTo>
                  <a:lnTo>
                    <a:pt x="2418" y="6250"/>
                  </a:lnTo>
                  <a:cubicBezTo>
                    <a:pt x="2213" y="6250"/>
                    <a:pt x="2116" y="6166"/>
                    <a:pt x="2116" y="5984"/>
                  </a:cubicBez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6"/>
            <p:cNvSpPr/>
            <p:nvPr/>
          </p:nvSpPr>
          <p:spPr>
            <a:xfrm>
              <a:off x="4019025" y="4582450"/>
              <a:ext cx="133300" cy="194075"/>
            </a:xfrm>
            <a:custGeom>
              <a:rect b="b" l="l" r="r" t="t"/>
              <a:pathLst>
                <a:path extrusionOk="0" h="7763" w="5332">
                  <a:moveTo>
                    <a:pt x="2950" y="1391"/>
                  </a:moveTo>
                  <a:cubicBezTo>
                    <a:pt x="3156" y="1391"/>
                    <a:pt x="3252" y="1475"/>
                    <a:pt x="3252" y="1657"/>
                  </a:cubicBezTo>
                  <a:lnTo>
                    <a:pt x="3252" y="2914"/>
                  </a:lnTo>
                  <a:cubicBezTo>
                    <a:pt x="3252" y="3095"/>
                    <a:pt x="3156" y="3180"/>
                    <a:pt x="2950" y="3180"/>
                  </a:cubicBezTo>
                  <a:lnTo>
                    <a:pt x="2080" y="3180"/>
                  </a:lnTo>
                  <a:lnTo>
                    <a:pt x="2080" y="1391"/>
                  </a:lnTo>
                  <a:close/>
                  <a:moveTo>
                    <a:pt x="2950" y="4570"/>
                  </a:moveTo>
                  <a:cubicBezTo>
                    <a:pt x="3156" y="4570"/>
                    <a:pt x="3252" y="4655"/>
                    <a:pt x="3252" y="4836"/>
                  </a:cubicBezTo>
                  <a:lnTo>
                    <a:pt x="3252" y="6106"/>
                  </a:lnTo>
                  <a:cubicBezTo>
                    <a:pt x="3252" y="6287"/>
                    <a:pt x="3156" y="6371"/>
                    <a:pt x="2950" y="6371"/>
                  </a:cubicBezTo>
                  <a:lnTo>
                    <a:pt x="2080" y="6371"/>
                  </a:lnTo>
                  <a:lnTo>
                    <a:pt x="2080" y="4570"/>
                  </a:lnTo>
                  <a:close/>
                  <a:moveTo>
                    <a:pt x="1" y="0"/>
                  </a:moveTo>
                  <a:lnTo>
                    <a:pt x="1" y="7762"/>
                  </a:lnTo>
                  <a:lnTo>
                    <a:pt x="3555" y="7762"/>
                  </a:lnTo>
                  <a:cubicBezTo>
                    <a:pt x="4848" y="7762"/>
                    <a:pt x="5332" y="7169"/>
                    <a:pt x="5332" y="6262"/>
                  </a:cubicBezTo>
                  <a:lnTo>
                    <a:pt x="5332" y="5102"/>
                  </a:lnTo>
                  <a:cubicBezTo>
                    <a:pt x="5332" y="4486"/>
                    <a:pt x="5223" y="4062"/>
                    <a:pt x="4752" y="3857"/>
                  </a:cubicBezTo>
                  <a:cubicBezTo>
                    <a:pt x="5223" y="3604"/>
                    <a:pt x="5332" y="3120"/>
                    <a:pt x="5332" y="2491"/>
                  </a:cubicBezTo>
                  <a:lnTo>
                    <a:pt x="5332" y="1500"/>
                  </a:lnTo>
                  <a:cubicBezTo>
                    <a:pt x="5332" y="593"/>
                    <a:pt x="4848" y="0"/>
                    <a:pt x="35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5" name="Google Shape;415;p36"/>
          <p:cNvSpPr/>
          <p:nvPr/>
        </p:nvSpPr>
        <p:spPr>
          <a:xfrm>
            <a:off x="3821700" y="1859525"/>
            <a:ext cx="245400" cy="2368800"/>
          </a:xfrm>
          <a:prstGeom prst="leftBrace">
            <a:avLst>
              <a:gd fmla="val 8333" name="adj1"/>
              <a:gd fmla="val 50000" name="adj2"/>
            </a:avLst>
          </a:prstGeom>
          <a:noFill/>
          <a:ln cap="flat" cmpd="sng" w="19050">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05375"/>
        </a:solidFill>
      </p:bgPr>
    </p:bg>
    <p:spTree>
      <p:nvGrpSpPr>
        <p:cNvPr id="419" name="Shape 419"/>
        <p:cNvGrpSpPr/>
        <p:nvPr/>
      </p:nvGrpSpPr>
      <p:grpSpPr>
        <a:xfrm>
          <a:off x="0" y="0"/>
          <a:ext cx="0" cy="0"/>
          <a:chOff x="0" y="0"/>
          <a:chExt cx="0" cy="0"/>
        </a:xfrm>
      </p:grpSpPr>
      <p:sp>
        <p:nvSpPr>
          <p:cNvPr id="420" name="Google Shape;420;p37"/>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FFFFF"/>
                </a:solidFill>
              </a:rPr>
              <a:t>OUR CREATIVE PROCESS</a:t>
            </a:r>
            <a:endParaRPr>
              <a:solidFill>
                <a:srgbClr val="FFFFFF"/>
              </a:solidFill>
            </a:endParaRPr>
          </a:p>
        </p:txBody>
      </p:sp>
      <p:grpSp>
        <p:nvGrpSpPr>
          <p:cNvPr id="421" name="Google Shape;421;p37"/>
          <p:cNvGrpSpPr/>
          <p:nvPr/>
        </p:nvGrpSpPr>
        <p:grpSpPr>
          <a:xfrm>
            <a:off x="1166191" y="2312137"/>
            <a:ext cx="1540096" cy="1557424"/>
            <a:chOff x="1219250" y="238125"/>
            <a:chExt cx="5180275" cy="5236800"/>
          </a:xfrm>
        </p:grpSpPr>
        <p:sp>
          <p:nvSpPr>
            <p:cNvPr id="422" name="Google Shape;422;p37"/>
            <p:cNvSpPr/>
            <p:nvPr/>
          </p:nvSpPr>
          <p:spPr>
            <a:xfrm>
              <a:off x="2013500" y="660200"/>
              <a:ext cx="3591775" cy="4814725"/>
            </a:xfrm>
            <a:custGeom>
              <a:rect b="b" l="l" r="r" t="t"/>
              <a:pathLst>
                <a:path extrusionOk="0" h="192589" w="143671">
                  <a:moveTo>
                    <a:pt x="71796" y="1151"/>
                  </a:moveTo>
                  <a:lnTo>
                    <a:pt x="142509" y="36043"/>
                  </a:lnTo>
                  <a:lnTo>
                    <a:pt x="118131" y="161303"/>
                  </a:lnTo>
                  <a:lnTo>
                    <a:pt x="71874" y="191360"/>
                  </a:lnTo>
                  <a:lnTo>
                    <a:pt x="25539" y="161301"/>
                  </a:lnTo>
                  <a:lnTo>
                    <a:pt x="1164" y="36043"/>
                  </a:lnTo>
                  <a:lnTo>
                    <a:pt x="71796" y="1151"/>
                  </a:lnTo>
                  <a:close/>
                  <a:moveTo>
                    <a:pt x="71796" y="0"/>
                  </a:moveTo>
                  <a:lnTo>
                    <a:pt x="0" y="35468"/>
                  </a:lnTo>
                  <a:lnTo>
                    <a:pt x="24568" y="161711"/>
                  </a:lnTo>
                  <a:lnTo>
                    <a:pt x="24610" y="161927"/>
                  </a:lnTo>
                  <a:lnTo>
                    <a:pt x="71593" y="192407"/>
                  </a:lnTo>
                  <a:lnTo>
                    <a:pt x="71874" y="192589"/>
                  </a:lnTo>
                  <a:lnTo>
                    <a:pt x="72156" y="192407"/>
                  </a:lnTo>
                  <a:lnTo>
                    <a:pt x="118876" y="162047"/>
                  </a:lnTo>
                  <a:lnTo>
                    <a:pt x="119060" y="161929"/>
                  </a:lnTo>
                  <a:lnTo>
                    <a:pt x="143596" y="35853"/>
                  </a:lnTo>
                  <a:lnTo>
                    <a:pt x="143670" y="35468"/>
                  </a:lnTo>
                  <a:lnTo>
                    <a:pt x="143317" y="35292"/>
                  </a:lnTo>
                  <a:lnTo>
                    <a:pt x="72024" y="113"/>
                  </a:lnTo>
                  <a:lnTo>
                    <a:pt x="71796"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7"/>
            <p:cNvSpPr/>
            <p:nvPr/>
          </p:nvSpPr>
          <p:spPr>
            <a:xfrm>
              <a:off x="2206350" y="919150"/>
              <a:ext cx="3206125" cy="4296825"/>
            </a:xfrm>
            <a:custGeom>
              <a:rect b="b" l="l" r="r" t="t"/>
              <a:pathLst>
                <a:path extrusionOk="0" h="171873" w="128245">
                  <a:moveTo>
                    <a:pt x="64086" y="1151"/>
                  </a:moveTo>
                  <a:lnTo>
                    <a:pt x="127083" y="32236"/>
                  </a:lnTo>
                  <a:lnTo>
                    <a:pt x="105358" y="143872"/>
                  </a:lnTo>
                  <a:lnTo>
                    <a:pt x="64156" y="170644"/>
                  </a:lnTo>
                  <a:lnTo>
                    <a:pt x="22889" y="143870"/>
                  </a:lnTo>
                  <a:lnTo>
                    <a:pt x="1161" y="32236"/>
                  </a:lnTo>
                  <a:lnTo>
                    <a:pt x="64086" y="1151"/>
                  </a:lnTo>
                  <a:close/>
                  <a:moveTo>
                    <a:pt x="64086" y="1"/>
                  </a:moveTo>
                  <a:lnTo>
                    <a:pt x="351" y="31485"/>
                  </a:lnTo>
                  <a:lnTo>
                    <a:pt x="0" y="31661"/>
                  </a:lnTo>
                  <a:lnTo>
                    <a:pt x="74" y="32046"/>
                  </a:lnTo>
                  <a:lnTo>
                    <a:pt x="21918" y="144282"/>
                  </a:lnTo>
                  <a:lnTo>
                    <a:pt x="21960" y="144498"/>
                  </a:lnTo>
                  <a:lnTo>
                    <a:pt x="64158" y="171873"/>
                  </a:lnTo>
                  <a:lnTo>
                    <a:pt x="64437" y="171691"/>
                  </a:lnTo>
                  <a:lnTo>
                    <a:pt x="106102" y="144618"/>
                  </a:lnTo>
                  <a:lnTo>
                    <a:pt x="106286" y="144500"/>
                  </a:lnTo>
                  <a:lnTo>
                    <a:pt x="128170" y="32048"/>
                  </a:lnTo>
                  <a:lnTo>
                    <a:pt x="128244" y="31661"/>
                  </a:lnTo>
                  <a:lnTo>
                    <a:pt x="64086" y="1"/>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7"/>
            <p:cNvSpPr/>
            <p:nvPr/>
          </p:nvSpPr>
          <p:spPr>
            <a:xfrm>
              <a:off x="2758525" y="251650"/>
              <a:ext cx="2101725" cy="2275450"/>
            </a:xfrm>
            <a:custGeom>
              <a:rect b="b" l="l" r="r" t="t"/>
              <a:pathLst>
                <a:path extrusionOk="0" h="91018" w="84069">
                  <a:moveTo>
                    <a:pt x="42035" y="0"/>
                  </a:moveTo>
                  <a:lnTo>
                    <a:pt x="0" y="13347"/>
                  </a:lnTo>
                  <a:lnTo>
                    <a:pt x="15390" y="91017"/>
                  </a:lnTo>
                  <a:lnTo>
                    <a:pt x="42035" y="83246"/>
                  </a:lnTo>
                  <a:lnTo>
                    <a:pt x="68678" y="91017"/>
                  </a:lnTo>
                  <a:lnTo>
                    <a:pt x="84068" y="13347"/>
                  </a:lnTo>
                  <a:lnTo>
                    <a:pt x="420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7"/>
            <p:cNvSpPr/>
            <p:nvPr/>
          </p:nvSpPr>
          <p:spPr>
            <a:xfrm>
              <a:off x="2743650" y="238125"/>
              <a:ext cx="2131500" cy="2305300"/>
            </a:xfrm>
            <a:custGeom>
              <a:rect b="b" l="l" r="r" t="t"/>
              <a:pathLst>
                <a:path extrusionOk="0" h="92212" w="85260">
                  <a:moveTo>
                    <a:pt x="42630" y="1083"/>
                  </a:moveTo>
                  <a:lnTo>
                    <a:pt x="84069" y="14239"/>
                  </a:lnTo>
                  <a:lnTo>
                    <a:pt x="68878" y="90905"/>
                  </a:lnTo>
                  <a:lnTo>
                    <a:pt x="42774" y="83290"/>
                  </a:lnTo>
                  <a:lnTo>
                    <a:pt x="42630" y="83248"/>
                  </a:lnTo>
                  <a:lnTo>
                    <a:pt x="16383" y="90907"/>
                  </a:lnTo>
                  <a:lnTo>
                    <a:pt x="1192" y="14239"/>
                  </a:lnTo>
                  <a:lnTo>
                    <a:pt x="42630" y="1083"/>
                  </a:lnTo>
                  <a:close/>
                  <a:moveTo>
                    <a:pt x="42630" y="0"/>
                  </a:moveTo>
                  <a:lnTo>
                    <a:pt x="1" y="13537"/>
                  </a:lnTo>
                  <a:lnTo>
                    <a:pt x="15590" y="92212"/>
                  </a:lnTo>
                  <a:lnTo>
                    <a:pt x="42630" y="84324"/>
                  </a:lnTo>
                  <a:lnTo>
                    <a:pt x="69669" y="92212"/>
                  </a:lnTo>
                  <a:lnTo>
                    <a:pt x="85260" y="13537"/>
                  </a:lnTo>
                  <a:lnTo>
                    <a:pt x="42787" y="49"/>
                  </a:lnTo>
                  <a:lnTo>
                    <a:pt x="42630"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7"/>
            <p:cNvSpPr/>
            <p:nvPr/>
          </p:nvSpPr>
          <p:spPr>
            <a:xfrm>
              <a:off x="2933325" y="387350"/>
              <a:ext cx="1752100" cy="2137250"/>
            </a:xfrm>
            <a:custGeom>
              <a:rect b="b" l="l" r="r" t="t"/>
              <a:pathLst>
                <a:path extrusionOk="0" h="85490" w="70084">
                  <a:moveTo>
                    <a:pt x="35043" y="1096"/>
                  </a:moveTo>
                  <a:lnTo>
                    <a:pt x="68910" y="13241"/>
                  </a:lnTo>
                  <a:lnTo>
                    <a:pt x="55681" y="84128"/>
                  </a:lnTo>
                  <a:lnTo>
                    <a:pt x="35043" y="77067"/>
                  </a:lnTo>
                  <a:lnTo>
                    <a:pt x="14405" y="84128"/>
                  </a:lnTo>
                  <a:lnTo>
                    <a:pt x="1175" y="13241"/>
                  </a:lnTo>
                  <a:lnTo>
                    <a:pt x="35043" y="1096"/>
                  </a:lnTo>
                  <a:close/>
                  <a:moveTo>
                    <a:pt x="35043" y="0"/>
                  </a:moveTo>
                  <a:lnTo>
                    <a:pt x="1" y="12569"/>
                  </a:lnTo>
                  <a:lnTo>
                    <a:pt x="13610" y="85490"/>
                  </a:lnTo>
                  <a:lnTo>
                    <a:pt x="35043" y="78156"/>
                  </a:lnTo>
                  <a:lnTo>
                    <a:pt x="56476" y="85490"/>
                  </a:lnTo>
                  <a:lnTo>
                    <a:pt x="70083" y="12566"/>
                  </a:lnTo>
                  <a:lnTo>
                    <a:pt x="35043"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7"/>
            <p:cNvSpPr/>
            <p:nvPr/>
          </p:nvSpPr>
          <p:spPr>
            <a:xfrm>
              <a:off x="2461025" y="1844600"/>
              <a:ext cx="2696775" cy="2696800"/>
            </a:xfrm>
            <a:custGeom>
              <a:rect b="b" l="l" r="r" t="t"/>
              <a:pathLst>
                <a:path extrusionOk="0" h="107872" w="107871">
                  <a:moveTo>
                    <a:pt x="53935" y="1"/>
                  </a:moveTo>
                  <a:cubicBezTo>
                    <a:pt x="39630" y="1"/>
                    <a:pt x="25911" y="5682"/>
                    <a:pt x="15796" y="15797"/>
                  </a:cubicBezTo>
                  <a:cubicBezTo>
                    <a:pt x="5681" y="25912"/>
                    <a:pt x="0" y="39631"/>
                    <a:pt x="0" y="53936"/>
                  </a:cubicBezTo>
                  <a:cubicBezTo>
                    <a:pt x="0" y="68241"/>
                    <a:pt x="5681" y="81958"/>
                    <a:pt x="15796" y="92073"/>
                  </a:cubicBezTo>
                  <a:cubicBezTo>
                    <a:pt x="25911" y="102188"/>
                    <a:pt x="39630" y="107871"/>
                    <a:pt x="53935" y="107871"/>
                  </a:cubicBezTo>
                  <a:cubicBezTo>
                    <a:pt x="68240" y="107871"/>
                    <a:pt x="81957" y="102188"/>
                    <a:pt x="92072" y="92073"/>
                  </a:cubicBezTo>
                  <a:cubicBezTo>
                    <a:pt x="102187" y="81958"/>
                    <a:pt x="107870" y="68241"/>
                    <a:pt x="107870" y="53936"/>
                  </a:cubicBezTo>
                  <a:cubicBezTo>
                    <a:pt x="107870" y="39631"/>
                    <a:pt x="102187" y="25912"/>
                    <a:pt x="92072" y="15797"/>
                  </a:cubicBezTo>
                  <a:cubicBezTo>
                    <a:pt x="81957" y="5682"/>
                    <a:pt x="68240" y="1"/>
                    <a:pt x="53935" y="1"/>
                  </a:cubicBez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7"/>
            <p:cNvSpPr/>
            <p:nvPr/>
          </p:nvSpPr>
          <p:spPr>
            <a:xfrm>
              <a:off x="2438900" y="1831775"/>
              <a:ext cx="2741000" cy="2722525"/>
            </a:xfrm>
            <a:custGeom>
              <a:rect b="b" l="l" r="r" t="t"/>
              <a:pathLst>
                <a:path extrusionOk="0" h="108901" w="109640">
                  <a:moveTo>
                    <a:pt x="54852" y="1030"/>
                  </a:moveTo>
                  <a:cubicBezTo>
                    <a:pt x="58456" y="1030"/>
                    <a:pt x="62054" y="1393"/>
                    <a:pt x="65587" y="2115"/>
                  </a:cubicBezTo>
                  <a:cubicBezTo>
                    <a:pt x="69024" y="2817"/>
                    <a:pt x="72381" y="3860"/>
                    <a:pt x="75613" y="5226"/>
                  </a:cubicBezTo>
                  <a:cubicBezTo>
                    <a:pt x="85154" y="9268"/>
                    <a:pt x="93319" y="15993"/>
                    <a:pt x="99117" y="24580"/>
                  </a:cubicBezTo>
                  <a:cubicBezTo>
                    <a:pt x="103023" y="30359"/>
                    <a:pt x="105754" y="36848"/>
                    <a:pt x="107154" y="43680"/>
                  </a:cubicBezTo>
                  <a:cubicBezTo>
                    <a:pt x="108601" y="50785"/>
                    <a:pt x="108601" y="58110"/>
                    <a:pt x="107154" y="65215"/>
                  </a:cubicBezTo>
                  <a:cubicBezTo>
                    <a:pt x="106450" y="68650"/>
                    <a:pt x="105407" y="72009"/>
                    <a:pt x="104043" y="75241"/>
                  </a:cubicBezTo>
                  <a:cubicBezTo>
                    <a:pt x="99999" y="84783"/>
                    <a:pt x="93277" y="92945"/>
                    <a:pt x="84689" y="98745"/>
                  </a:cubicBezTo>
                  <a:cubicBezTo>
                    <a:pt x="78910" y="102652"/>
                    <a:pt x="72421" y="105383"/>
                    <a:pt x="65587" y="106783"/>
                  </a:cubicBezTo>
                  <a:cubicBezTo>
                    <a:pt x="62034" y="107506"/>
                    <a:pt x="58427" y="107868"/>
                    <a:pt x="54820" y="107868"/>
                  </a:cubicBezTo>
                  <a:cubicBezTo>
                    <a:pt x="51213" y="107868"/>
                    <a:pt x="47606" y="107506"/>
                    <a:pt x="44054" y="106783"/>
                  </a:cubicBezTo>
                  <a:cubicBezTo>
                    <a:pt x="40617" y="106079"/>
                    <a:pt x="37258" y="105036"/>
                    <a:pt x="34028" y="103669"/>
                  </a:cubicBezTo>
                  <a:cubicBezTo>
                    <a:pt x="24486" y="99627"/>
                    <a:pt x="16322" y="92905"/>
                    <a:pt x="10524" y="84315"/>
                  </a:cubicBezTo>
                  <a:cubicBezTo>
                    <a:pt x="6617" y="78539"/>
                    <a:pt x="3886" y="72047"/>
                    <a:pt x="2486" y="65215"/>
                  </a:cubicBezTo>
                  <a:cubicBezTo>
                    <a:pt x="1039" y="58110"/>
                    <a:pt x="1039" y="50787"/>
                    <a:pt x="2486" y="43683"/>
                  </a:cubicBezTo>
                  <a:cubicBezTo>
                    <a:pt x="3191" y="40245"/>
                    <a:pt x="4233" y="36886"/>
                    <a:pt x="5598" y="33657"/>
                  </a:cubicBezTo>
                  <a:cubicBezTo>
                    <a:pt x="9642" y="24115"/>
                    <a:pt x="16364" y="15950"/>
                    <a:pt x="24952" y="10152"/>
                  </a:cubicBezTo>
                  <a:cubicBezTo>
                    <a:pt x="30730" y="6246"/>
                    <a:pt x="37220" y="3513"/>
                    <a:pt x="44054" y="2115"/>
                  </a:cubicBezTo>
                  <a:cubicBezTo>
                    <a:pt x="47587" y="1393"/>
                    <a:pt x="51182" y="1030"/>
                    <a:pt x="54789" y="1030"/>
                  </a:cubicBezTo>
                  <a:cubicBezTo>
                    <a:pt x="54799" y="1030"/>
                    <a:pt x="54810" y="1030"/>
                    <a:pt x="54820" y="1030"/>
                  </a:cubicBezTo>
                  <a:cubicBezTo>
                    <a:pt x="54831" y="1030"/>
                    <a:pt x="54841" y="1030"/>
                    <a:pt x="54852" y="1030"/>
                  </a:cubicBezTo>
                  <a:close/>
                  <a:moveTo>
                    <a:pt x="54821" y="0"/>
                  </a:moveTo>
                  <a:cubicBezTo>
                    <a:pt x="51145" y="0"/>
                    <a:pt x="47468" y="369"/>
                    <a:pt x="43847" y="1106"/>
                  </a:cubicBezTo>
                  <a:cubicBezTo>
                    <a:pt x="40344" y="1823"/>
                    <a:pt x="36919" y="2887"/>
                    <a:pt x="33626" y="4279"/>
                  </a:cubicBezTo>
                  <a:cubicBezTo>
                    <a:pt x="23900" y="8399"/>
                    <a:pt x="15579" y="15252"/>
                    <a:pt x="9669" y="24005"/>
                  </a:cubicBezTo>
                  <a:cubicBezTo>
                    <a:pt x="5686" y="29896"/>
                    <a:pt x="2903" y="36512"/>
                    <a:pt x="1477" y="43477"/>
                  </a:cubicBezTo>
                  <a:cubicBezTo>
                    <a:pt x="1" y="50718"/>
                    <a:pt x="1" y="58180"/>
                    <a:pt x="1477" y="65422"/>
                  </a:cubicBezTo>
                  <a:cubicBezTo>
                    <a:pt x="2194" y="68925"/>
                    <a:pt x="3256" y="72350"/>
                    <a:pt x="4650" y="75643"/>
                  </a:cubicBezTo>
                  <a:cubicBezTo>
                    <a:pt x="8768" y="85369"/>
                    <a:pt x="15622" y="93690"/>
                    <a:pt x="24376" y="99600"/>
                  </a:cubicBezTo>
                  <a:cubicBezTo>
                    <a:pt x="30265" y="103583"/>
                    <a:pt x="36881" y="106366"/>
                    <a:pt x="43847" y="107794"/>
                  </a:cubicBezTo>
                  <a:cubicBezTo>
                    <a:pt x="47457" y="108530"/>
                    <a:pt x="51133" y="108900"/>
                    <a:pt x="54820" y="108900"/>
                  </a:cubicBezTo>
                  <a:cubicBezTo>
                    <a:pt x="58505" y="108900"/>
                    <a:pt x="62181" y="108528"/>
                    <a:pt x="65794" y="107792"/>
                  </a:cubicBezTo>
                  <a:cubicBezTo>
                    <a:pt x="69297" y="107075"/>
                    <a:pt x="72721" y="106011"/>
                    <a:pt x="76014" y="104619"/>
                  </a:cubicBezTo>
                  <a:cubicBezTo>
                    <a:pt x="85740" y="100499"/>
                    <a:pt x="94061" y="93645"/>
                    <a:pt x="99971" y="84891"/>
                  </a:cubicBezTo>
                  <a:cubicBezTo>
                    <a:pt x="103954" y="79002"/>
                    <a:pt x="106738" y="72386"/>
                    <a:pt x="108165" y="65420"/>
                  </a:cubicBezTo>
                  <a:cubicBezTo>
                    <a:pt x="109640" y="58180"/>
                    <a:pt x="109640" y="50716"/>
                    <a:pt x="108165" y="43475"/>
                  </a:cubicBezTo>
                  <a:cubicBezTo>
                    <a:pt x="107446" y="39972"/>
                    <a:pt x="106384" y="36548"/>
                    <a:pt x="104993" y="33255"/>
                  </a:cubicBezTo>
                  <a:cubicBezTo>
                    <a:pt x="100870" y="23529"/>
                    <a:pt x="94019" y="15208"/>
                    <a:pt x="85264" y="9298"/>
                  </a:cubicBezTo>
                  <a:cubicBezTo>
                    <a:pt x="79375" y="5315"/>
                    <a:pt x="72759" y="2531"/>
                    <a:pt x="65794" y="1106"/>
                  </a:cubicBezTo>
                  <a:cubicBezTo>
                    <a:pt x="62174" y="369"/>
                    <a:pt x="58497" y="0"/>
                    <a:pt x="54821"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7"/>
            <p:cNvSpPr/>
            <p:nvPr/>
          </p:nvSpPr>
          <p:spPr>
            <a:xfrm>
              <a:off x="2642825" y="2026400"/>
              <a:ext cx="2333175" cy="2333200"/>
            </a:xfrm>
            <a:custGeom>
              <a:rect b="b" l="l" r="r" t="t"/>
              <a:pathLst>
                <a:path extrusionOk="0" h="93328" w="93327">
                  <a:moveTo>
                    <a:pt x="46663" y="1"/>
                  </a:moveTo>
                  <a:cubicBezTo>
                    <a:pt x="34287" y="1"/>
                    <a:pt x="22419" y="4916"/>
                    <a:pt x="13666" y="13669"/>
                  </a:cubicBezTo>
                  <a:cubicBezTo>
                    <a:pt x="4916" y="22420"/>
                    <a:pt x="0" y="34288"/>
                    <a:pt x="0" y="46664"/>
                  </a:cubicBezTo>
                  <a:cubicBezTo>
                    <a:pt x="0" y="59040"/>
                    <a:pt x="4916" y="70908"/>
                    <a:pt x="13666" y="79659"/>
                  </a:cubicBezTo>
                  <a:cubicBezTo>
                    <a:pt x="22419" y="88409"/>
                    <a:pt x="34287" y="93327"/>
                    <a:pt x="46663" y="93327"/>
                  </a:cubicBezTo>
                  <a:cubicBezTo>
                    <a:pt x="59039" y="93327"/>
                    <a:pt x="70908" y="88409"/>
                    <a:pt x="79658" y="79659"/>
                  </a:cubicBezTo>
                  <a:cubicBezTo>
                    <a:pt x="88409" y="70908"/>
                    <a:pt x="93326" y="59040"/>
                    <a:pt x="93326" y="46664"/>
                  </a:cubicBezTo>
                  <a:cubicBezTo>
                    <a:pt x="93326" y="34288"/>
                    <a:pt x="88409" y="22420"/>
                    <a:pt x="79658" y="13669"/>
                  </a:cubicBezTo>
                  <a:cubicBezTo>
                    <a:pt x="70908" y="4916"/>
                    <a:pt x="59039" y="1"/>
                    <a:pt x="466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7"/>
            <p:cNvSpPr/>
            <p:nvPr/>
          </p:nvSpPr>
          <p:spPr>
            <a:xfrm>
              <a:off x="2621975" y="2013500"/>
              <a:ext cx="2374900" cy="2358950"/>
            </a:xfrm>
            <a:custGeom>
              <a:rect b="b" l="l" r="r" t="t"/>
              <a:pathLst>
                <a:path extrusionOk="0" h="94358" w="94996">
                  <a:moveTo>
                    <a:pt x="47497" y="1033"/>
                  </a:moveTo>
                  <a:lnTo>
                    <a:pt x="47497" y="1035"/>
                  </a:lnTo>
                  <a:cubicBezTo>
                    <a:pt x="47508" y="1035"/>
                    <a:pt x="47518" y="1035"/>
                    <a:pt x="47529" y="1035"/>
                  </a:cubicBezTo>
                  <a:cubicBezTo>
                    <a:pt x="50642" y="1035"/>
                    <a:pt x="53747" y="1348"/>
                    <a:pt x="56798" y="1970"/>
                  </a:cubicBezTo>
                  <a:cubicBezTo>
                    <a:pt x="59765" y="2579"/>
                    <a:pt x="62667" y="3478"/>
                    <a:pt x="65459" y="4658"/>
                  </a:cubicBezTo>
                  <a:cubicBezTo>
                    <a:pt x="73702" y="8150"/>
                    <a:pt x="80754" y="13959"/>
                    <a:pt x="85763" y="21379"/>
                  </a:cubicBezTo>
                  <a:cubicBezTo>
                    <a:pt x="89137" y="26368"/>
                    <a:pt x="91497" y="31976"/>
                    <a:pt x="92705" y="37877"/>
                  </a:cubicBezTo>
                  <a:cubicBezTo>
                    <a:pt x="93955" y="44016"/>
                    <a:pt x="93955" y="50342"/>
                    <a:pt x="92705" y="56480"/>
                  </a:cubicBezTo>
                  <a:cubicBezTo>
                    <a:pt x="92098" y="59448"/>
                    <a:pt x="91197" y="62350"/>
                    <a:pt x="90017" y="65142"/>
                  </a:cubicBezTo>
                  <a:cubicBezTo>
                    <a:pt x="86525" y="73383"/>
                    <a:pt x="80716" y="80437"/>
                    <a:pt x="73298" y="85446"/>
                  </a:cubicBezTo>
                  <a:cubicBezTo>
                    <a:pt x="68306" y="88820"/>
                    <a:pt x="62699" y="91180"/>
                    <a:pt x="56798" y="92388"/>
                  </a:cubicBezTo>
                  <a:cubicBezTo>
                    <a:pt x="53729" y="93013"/>
                    <a:pt x="50612" y="93325"/>
                    <a:pt x="47496" y="93325"/>
                  </a:cubicBezTo>
                  <a:cubicBezTo>
                    <a:pt x="44381" y="93325"/>
                    <a:pt x="41265" y="93013"/>
                    <a:pt x="38197" y="92388"/>
                  </a:cubicBezTo>
                  <a:cubicBezTo>
                    <a:pt x="35227" y="91781"/>
                    <a:pt x="32325" y="90880"/>
                    <a:pt x="29535" y="89699"/>
                  </a:cubicBezTo>
                  <a:cubicBezTo>
                    <a:pt x="21292" y="86207"/>
                    <a:pt x="14238" y="80399"/>
                    <a:pt x="9229" y="72981"/>
                  </a:cubicBezTo>
                  <a:cubicBezTo>
                    <a:pt x="5855" y="67989"/>
                    <a:pt x="3497" y="62382"/>
                    <a:pt x="2287" y="56480"/>
                  </a:cubicBezTo>
                  <a:cubicBezTo>
                    <a:pt x="1037" y="50342"/>
                    <a:pt x="1037" y="44016"/>
                    <a:pt x="2287" y="37877"/>
                  </a:cubicBezTo>
                  <a:cubicBezTo>
                    <a:pt x="2896" y="34910"/>
                    <a:pt x="3795" y="32008"/>
                    <a:pt x="4976" y="29218"/>
                  </a:cubicBezTo>
                  <a:cubicBezTo>
                    <a:pt x="8468" y="20975"/>
                    <a:pt x="14276" y="13921"/>
                    <a:pt x="21696" y="8914"/>
                  </a:cubicBezTo>
                  <a:cubicBezTo>
                    <a:pt x="26686" y="5538"/>
                    <a:pt x="32293" y="3180"/>
                    <a:pt x="38197" y="1970"/>
                  </a:cubicBezTo>
                  <a:cubicBezTo>
                    <a:pt x="41257" y="1346"/>
                    <a:pt x="44373" y="1033"/>
                    <a:pt x="47497" y="1033"/>
                  </a:cubicBezTo>
                  <a:close/>
                  <a:moveTo>
                    <a:pt x="47498" y="0"/>
                  </a:moveTo>
                  <a:cubicBezTo>
                    <a:pt x="44313" y="0"/>
                    <a:pt x="41128" y="320"/>
                    <a:pt x="37992" y="959"/>
                  </a:cubicBezTo>
                  <a:cubicBezTo>
                    <a:pt x="34954" y="1581"/>
                    <a:pt x="31987" y="2503"/>
                    <a:pt x="29133" y="3708"/>
                  </a:cubicBezTo>
                  <a:cubicBezTo>
                    <a:pt x="20706" y="7279"/>
                    <a:pt x="13498" y="13216"/>
                    <a:pt x="8377" y="20799"/>
                  </a:cubicBezTo>
                  <a:cubicBezTo>
                    <a:pt x="4927" y="25903"/>
                    <a:pt x="2513" y="31635"/>
                    <a:pt x="1278" y="37670"/>
                  </a:cubicBezTo>
                  <a:cubicBezTo>
                    <a:pt x="1" y="43946"/>
                    <a:pt x="1" y="50412"/>
                    <a:pt x="1278" y="56686"/>
                  </a:cubicBezTo>
                  <a:cubicBezTo>
                    <a:pt x="1900" y="59723"/>
                    <a:pt x="2820" y="62688"/>
                    <a:pt x="4028" y="65544"/>
                  </a:cubicBezTo>
                  <a:cubicBezTo>
                    <a:pt x="7598" y="73969"/>
                    <a:pt x="13536" y="81179"/>
                    <a:pt x="21121" y="86300"/>
                  </a:cubicBezTo>
                  <a:cubicBezTo>
                    <a:pt x="26223" y="89750"/>
                    <a:pt x="31955" y="92164"/>
                    <a:pt x="37992" y="93399"/>
                  </a:cubicBezTo>
                  <a:cubicBezTo>
                    <a:pt x="41110" y="94036"/>
                    <a:pt x="44282" y="94357"/>
                    <a:pt x="47466" y="94357"/>
                  </a:cubicBezTo>
                  <a:cubicBezTo>
                    <a:pt x="47476" y="94357"/>
                    <a:pt x="47487" y="94357"/>
                    <a:pt x="47497" y="94357"/>
                  </a:cubicBezTo>
                  <a:cubicBezTo>
                    <a:pt x="47508" y="94357"/>
                    <a:pt x="47518" y="94357"/>
                    <a:pt x="47529" y="94357"/>
                  </a:cubicBezTo>
                  <a:cubicBezTo>
                    <a:pt x="50710" y="94357"/>
                    <a:pt x="53885" y="94036"/>
                    <a:pt x="57003" y="93401"/>
                  </a:cubicBezTo>
                  <a:cubicBezTo>
                    <a:pt x="60038" y="92779"/>
                    <a:pt x="63006" y="91857"/>
                    <a:pt x="65861" y="90651"/>
                  </a:cubicBezTo>
                  <a:cubicBezTo>
                    <a:pt x="74286" y="87081"/>
                    <a:pt x="81497" y="81143"/>
                    <a:pt x="86618" y="73558"/>
                  </a:cubicBezTo>
                  <a:cubicBezTo>
                    <a:pt x="90070" y="68454"/>
                    <a:pt x="92481" y="62722"/>
                    <a:pt x="93718" y="56688"/>
                  </a:cubicBezTo>
                  <a:cubicBezTo>
                    <a:pt x="94996" y="50414"/>
                    <a:pt x="94996" y="43946"/>
                    <a:pt x="93718" y="37672"/>
                  </a:cubicBezTo>
                  <a:cubicBezTo>
                    <a:pt x="93097" y="34637"/>
                    <a:pt x="92174" y="31669"/>
                    <a:pt x="90969" y="28816"/>
                  </a:cubicBezTo>
                  <a:cubicBezTo>
                    <a:pt x="87398" y="20389"/>
                    <a:pt x="81461" y="13178"/>
                    <a:pt x="73876" y="8059"/>
                  </a:cubicBezTo>
                  <a:cubicBezTo>
                    <a:pt x="68774" y="4607"/>
                    <a:pt x="63040" y="2196"/>
                    <a:pt x="57005" y="959"/>
                  </a:cubicBezTo>
                  <a:cubicBezTo>
                    <a:pt x="53868" y="320"/>
                    <a:pt x="50683" y="0"/>
                    <a:pt x="47498"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7"/>
            <p:cNvSpPr/>
            <p:nvPr/>
          </p:nvSpPr>
          <p:spPr>
            <a:xfrm>
              <a:off x="2759525" y="2143100"/>
              <a:ext cx="2099775" cy="2099775"/>
            </a:xfrm>
            <a:custGeom>
              <a:rect b="b" l="l" r="r" t="t"/>
              <a:pathLst>
                <a:path extrusionOk="0" h="83991" w="83991">
                  <a:moveTo>
                    <a:pt x="41995" y="1"/>
                  </a:moveTo>
                  <a:cubicBezTo>
                    <a:pt x="30857" y="1"/>
                    <a:pt x="20175" y="4426"/>
                    <a:pt x="12300" y="12301"/>
                  </a:cubicBezTo>
                  <a:cubicBezTo>
                    <a:pt x="4423" y="20176"/>
                    <a:pt x="0" y="30857"/>
                    <a:pt x="0" y="41996"/>
                  </a:cubicBezTo>
                  <a:cubicBezTo>
                    <a:pt x="0" y="53134"/>
                    <a:pt x="4423" y="63816"/>
                    <a:pt x="12300" y="71691"/>
                  </a:cubicBezTo>
                  <a:cubicBezTo>
                    <a:pt x="20175" y="79566"/>
                    <a:pt x="30857" y="83991"/>
                    <a:pt x="41995" y="83991"/>
                  </a:cubicBezTo>
                  <a:cubicBezTo>
                    <a:pt x="53132" y="83991"/>
                    <a:pt x="63813" y="79566"/>
                    <a:pt x="71690" y="71691"/>
                  </a:cubicBezTo>
                  <a:cubicBezTo>
                    <a:pt x="79565" y="63816"/>
                    <a:pt x="83990" y="53134"/>
                    <a:pt x="83990" y="41996"/>
                  </a:cubicBezTo>
                  <a:cubicBezTo>
                    <a:pt x="83990" y="30857"/>
                    <a:pt x="79565" y="20176"/>
                    <a:pt x="71690" y="12301"/>
                  </a:cubicBezTo>
                  <a:cubicBezTo>
                    <a:pt x="63813" y="4426"/>
                    <a:pt x="53132" y="1"/>
                    <a:pt x="419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7"/>
            <p:cNvSpPr/>
            <p:nvPr/>
          </p:nvSpPr>
          <p:spPr>
            <a:xfrm>
              <a:off x="2726775" y="2130175"/>
              <a:ext cx="2165200" cy="2125600"/>
            </a:xfrm>
            <a:custGeom>
              <a:rect b="b" l="l" r="r" t="t"/>
              <a:pathLst>
                <a:path extrusionOk="0" h="85024" w="86608">
                  <a:moveTo>
                    <a:pt x="43289" y="1034"/>
                  </a:moveTo>
                  <a:cubicBezTo>
                    <a:pt x="43294" y="1034"/>
                    <a:pt x="43300" y="1034"/>
                    <a:pt x="43305" y="1034"/>
                  </a:cubicBezTo>
                  <a:cubicBezTo>
                    <a:pt x="45964" y="1034"/>
                    <a:pt x="48616" y="1288"/>
                    <a:pt x="51227" y="1793"/>
                  </a:cubicBezTo>
                  <a:cubicBezTo>
                    <a:pt x="56544" y="2821"/>
                    <a:pt x="61608" y="4886"/>
                    <a:pt x="66128" y="7868"/>
                  </a:cubicBezTo>
                  <a:cubicBezTo>
                    <a:pt x="70824" y="10975"/>
                    <a:pt x="74845" y="14996"/>
                    <a:pt x="77950" y="19692"/>
                  </a:cubicBezTo>
                  <a:cubicBezTo>
                    <a:pt x="79452" y="21964"/>
                    <a:pt x="80723" y="24381"/>
                    <a:pt x="81747" y="26905"/>
                  </a:cubicBezTo>
                  <a:cubicBezTo>
                    <a:pt x="84765" y="34363"/>
                    <a:pt x="85556" y="42538"/>
                    <a:pt x="84025" y="50436"/>
                  </a:cubicBezTo>
                  <a:cubicBezTo>
                    <a:pt x="82997" y="55754"/>
                    <a:pt x="80934" y="60816"/>
                    <a:pt x="77950" y="65336"/>
                  </a:cubicBezTo>
                  <a:cubicBezTo>
                    <a:pt x="74845" y="70031"/>
                    <a:pt x="70824" y="74052"/>
                    <a:pt x="66128" y="77158"/>
                  </a:cubicBezTo>
                  <a:cubicBezTo>
                    <a:pt x="63854" y="78659"/>
                    <a:pt x="61437" y="79931"/>
                    <a:pt x="58913" y="80954"/>
                  </a:cubicBezTo>
                  <a:cubicBezTo>
                    <a:pt x="53931" y="82971"/>
                    <a:pt x="48628" y="83993"/>
                    <a:pt x="43302" y="83993"/>
                  </a:cubicBezTo>
                  <a:cubicBezTo>
                    <a:pt x="40656" y="83993"/>
                    <a:pt x="38004" y="83741"/>
                    <a:pt x="35382" y="83232"/>
                  </a:cubicBezTo>
                  <a:cubicBezTo>
                    <a:pt x="30064" y="82204"/>
                    <a:pt x="25000" y="80142"/>
                    <a:pt x="20482" y="77158"/>
                  </a:cubicBezTo>
                  <a:cubicBezTo>
                    <a:pt x="15787" y="74052"/>
                    <a:pt x="11766" y="70031"/>
                    <a:pt x="8658" y="65336"/>
                  </a:cubicBezTo>
                  <a:cubicBezTo>
                    <a:pt x="7159" y="63062"/>
                    <a:pt x="5888" y="60646"/>
                    <a:pt x="4862" y="58121"/>
                  </a:cubicBezTo>
                  <a:cubicBezTo>
                    <a:pt x="1843" y="50663"/>
                    <a:pt x="1052" y="42490"/>
                    <a:pt x="2586" y="34589"/>
                  </a:cubicBezTo>
                  <a:cubicBezTo>
                    <a:pt x="3612" y="29272"/>
                    <a:pt x="5676" y="24210"/>
                    <a:pt x="8658" y="19690"/>
                  </a:cubicBezTo>
                  <a:cubicBezTo>
                    <a:pt x="11766" y="14994"/>
                    <a:pt x="15787" y="10973"/>
                    <a:pt x="20482" y="7866"/>
                  </a:cubicBezTo>
                  <a:cubicBezTo>
                    <a:pt x="22754" y="6366"/>
                    <a:pt x="25172" y="5095"/>
                    <a:pt x="27695" y="4069"/>
                  </a:cubicBezTo>
                  <a:cubicBezTo>
                    <a:pt x="32650" y="2064"/>
                    <a:pt x="37943" y="1034"/>
                    <a:pt x="43289" y="1034"/>
                  </a:cubicBezTo>
                  <a:close/>
                  <a:moveTo>
                    <a:pt x="43303" y="0"/>
                  </a:moveTo>
                  <a:cubicBezTo>
                    <a:pt x="40591" y="0"/>
                    <a:pt x="37872" y="259"/>
                    <a:pt x="35185" y="780"/>
                  </a:cubicBezTo>
                  <a:cubicBezTo>
                    <a:pt x="29736" y="1833"/>
                    <a:pt x="24546" y="3949"/>
                    <a:pt x="19913" y="7005"/>
                  </a:cubicBezTo>
                  <a:cubicBezTo>
                    <a:pt x="15101" y="10188"/>
                    <a:pt x="10981" y="14309"/>
                    <a:pt x="7798" y="19121"/>
                  </a:cubicBezTo>
                  <a:cubicBezTo>
                    <a:pt x="6260" y="21452"/>
                    <a:pt x="4957" y="23929"/>
                    <a:pt x="3908" y="26516"/>
                  </a:cubicBezTo>
                  <a:cubicBezTo>
                    <a:pt x="813" y="34160"/>
                    <a:pt x="1" y="42536"/>
                    <a:pt x="1573" y="50631"/>
                  </a:cubicBezTo>
                  <a:cubicBezTo>
                    <a:pt x="2626" y="56082"/>
                    <a:pt x="4741" y="61270"/>
                    <a:pt x="7798" y="65905"/>
                  </a:cubicBezTo>
                  <a:cubicBezTo>
                    <a:pt x="10981" y="70715"/>
                    <a:pt x="15101" y="74835"/>
                    <a:pt x="19913" y="78018"/>
                  </a:cubicBezTo>
                  <a:cubicBezTo>
                    <a:pt x="22244" y="79556"/>
                    <a:pt x="24721" y="80861"/>
                    <a:pt x="27308" y="81910"/>
                  </a:cubicBezTo>
                  <a:cubicBezTo>
                    <a:pt x="32391" y="83969"/>
                    <a:pt x="37823" y="85024"/>
                    <a:pt x="43305" y="85024"/>
                  </a:cubicBezTo>
                  <a:cubicBezTo>
                    <a:pt x="46030" y="85022"/>
                    <a:pt x="48748" y="84762"/>
                    <a:pt x="51423" y="84246"/>
                  </a:cubicBezTo>
                  <a:cubicBezTo>
                    <a:pt x="56874" y="83192"/>
                    <a:pt x="62063" y="81077"/>
                    <a:pt x="66695" y="78018"/>
                  </a:cubicBezTo>
                  <a:cubicBezTo>
                    <a:pt x="71507" y="74835"/>
                    <a:pt x="75627" y="70715"/>
                    <a:pt x="78811" y="65905"/>
                  </a:cubicBezTo>
                  <a:cubicBezTo>
                    <a:pt x="80349" y="63574"/>
                    <a:pt x="81652" y="61097"/>
                    <a:pt x="82703" y="58510"/>
                  </a:cubicBezTo>
                  <a:cubicBezTo>
                    <a:pt x="85795" y="50866"/>
                    <a:pt x="86607" y="42490"/>
                    <a:pt x="85038" y="34395"/>
                  </a:cubicBezTo>
                  <a:cubicBezTo>
                    <a:pt x="83985" y="28944"/>
                    <a:pt x="81869" y="23753"/>
                    <a:pt x="78811" y="19121"/>
                  </a:cubicBezTo>
                  <a:cubicBezTo>
                    <a:pt x="75627" y="14309"/>
                    <a:pt x="71507" y="10188"/>
                    <a:pt x="66695" y="7005"/>
                  </a:cubicBezTo>
                  <a:cubicBezTo>
                    <a:pt x="64366" y="5467"/>
                    <a:pt x="61889" y="4164"/>
                    <a:pt x="59300" y="3115"/>
                  </a:cubicBezTo>
                  <a:cubicBezTo>
                    <a:pt x="54195" y="1048"/>
                    <a:pt x="48762" y="0"/>
                    <a:pt x="43303"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7"/>
            <p:cNvSpPr/>
            <p:nvPr/>
          </p:nvSpPr>
          <p:spPr>
            <a:xfrm>
              <a:off x="2791100" y="2175250"/>
              <a:ext cx="2049800" cy="1961025"/>
            </a:xfrm>
            <a:custGeom>
              <a:rect b="b" l="l" r="r" t="t"/>
              <a:pathLst>
                <a:path extrusionOk="0" h="78441" w="81992">
                  <a:moveTo>
                    <a:pt x="40997" y="0"/>
                  </a:moveTo>
                  <a:cubicBezTo>
                    <a:pt x="36882" y="0"/>
                    <a:pt x="32767" y="613"/>
                    <a:pt x="28792" y="1839"/>
                  </a:cubicBezTo>
                  <a:lnTo>
                    <a:pt x="40079" y="10040"/>
                  </a:lnTo>
                  <a:lnTo>
                    <a:pt x="40079" y="25184"/>
                  </a:lnTo>
                  <a:lnTo>
                    <a:pt x="26463" y="35075"/>
                  </a:lnTo>
                  <a:lnTo>
                    <a:pt x="12196" y="28856"/>
                  </a:lnTo>
                  <a:lnTo>
                    <a:pt x="9155" y="15067"/>
                  </a:lnTo>
                  <a:cubicBezTo>
                    <a:pt x="4095" y="21229"/>
                    <a:pt x="791" y="28886"/>
                    <a:pt x="0" y="37275"/>
                  </a:cubicBezTo>
                  <a:lnTo>
                    <a:pt x="11462" y="30540"/>
                  </a:lnTo>
                  <a:lnTo>
                    <a:pt x="25759" y="36771"/>
                  </a:lnTo>
                  <a:lnTo>
                    <a:pt x="30899" y="52589"/>
                  </a:lnTo>
                  <a:lnTo>
                    <a:pt x="19870" y="63852"/>
                  </a:lnTo>
                  <a:lnTo>
                    <a:pt x="5282" y="61699"/>
                  </a:lnTo>
                  <a:lnTo>
                    <a:pt x="5282" y="61699"/>
                  </a:lnTo>
                  <a:cubicBezTo>
                    <a:pt x="9487" y="68998"/>
                    <a:pt x="15820" y="74838"/>
                    <a:pt x="23434" y="78441"/>
                  </a:cubicBezTo>
                  <a:lnTo>
                    <a:pt x="21182" y="65136"/>
                  </a:lnTo>
                  <a:lnTo>
                    <a:pt x="31997" y="54095"/>
                  </a:lnTo>
                  <a:lnTo>
                    <a:pt x="50001" y="54095"/>
                  </a:lnTo>
                  <a:lnTo>
                    <a:pt x="60812" y="65134"/>
                  </a:lnTo>
                  <a:lnTo>
                    <a:pt x="58561" y="78436"/>
                  </a:lnTo>
                  <a:cubicBezTo>
                    <a:pt x="66174" y="74836"/>
                    <a:pt x="72507" y="68994"/>
                    <a:pt x="76712" y="61697"/>
                  </a:cubicBezTo>
                  <a:lnTo>
                    <a:pt x="76712" y="61697"/>
                  </a:lnTo>
                  <a:lnTo>
                    <a:pt x="62121" y="63850"/>
                  </a:lnTo>
                  <a:lnTo>
                    <a:pt x="51095" y="52587"/>
                  </a:lnTo>
                  <a:lnTo>
                    <a:pt x="56234" y="36769"/>
                  </a:lnTo>
                  <a:lnTo>
                    <a:pt x="70529" y="30536"/>
                  </a:lnTo>
                  <a:lnTo>
                    <a:pt x="81991" y="37273"/>
                  </a:lnTo>
                  <a:cubicBezTo>
                    <a:pt x="81200" y="28884"/>
                    <a:pt x="77896" y="21227"/>
                    <a:pt x="72837" y="15065"/>
                  </a:cubicBezTo>
                  <a:lnTo>
                    <a:pt x="69795" y="28856"/>
                  </a:lnTo>
                  <a:lnTo>
                    <a:pt x="55528" y="35077"/>
                  </a:lnTo>
                  <a:lnTo>
                    <a:pt x="41913" y="25184"/>
                  </a:lnTo>
                  <a:lnTo>
                    <a:pt x="41913" y="10040"/>
                  </a:lnTo>
                  <a:lnTo>
                    <a:pt x="53201" y="1839"/>
                  </a:lnTo>
                  <a:cubicBezTo>
                    <a:pt x="49226" y="613"/>
                    <a:pt x="45111" y="0"/>
                    <a:pt x="409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7"/>
            <p:cNvSpPr/>
            <p:nvPr/>
          </p:nvSpPr>
          <p:spPr>
            <a:xfrm>
              <a:off x="1249175" y="3284250"/>
              <a:ext cx="5120475" cy="1688225"/>
            </a:xfrm>
            <a:custGeom>
              <a:rect b="b" l="l" r="r" t="t"/>
              <a:pathLst>
                <a:path extrusionOk="0" h="67529" w="204819">
                  <a:moveTo>
                    <a:pt x="102409" y="1"/>
                  </a:moveTo>
                  <a:cubicBezTo>
                    <a:pt x="77112" y="1"/>
                    <a:pt x="51446" y="4125"/>
                    <a:pt x="26129" y="12256"/>
                  </a:cubicBezTo>
                  <a:lnTo>
                    <a:pt x="24522" y="12772"/>
                  </a:lnTo>
                  <a:lnTo>
                    <a:pt x="26203" y="19915"/>
                  </a:lnTo>
                  <a:cubicBezTo>
                    <a:pt x="19551" y="22293"/>
                    <a:pt x="11970" y="25298"/>
                    <a:pt x="5546" y="28255"/>
                  </a:cubicBezTo>
                  <a:lnTo>
                    <a:pt x="0" y="30804"/>
                  </a:lnTo>
                  <a:lnTo>
                    <a:pt x="5470" y="33514"/>
                  </a:lnTo>
                  <a:cubicBezTo>
                    <a:pt x="12055" y="36773"/>
                    <a:pt x="15560" y="38675"/>
                    <a:pt x="21222" y="42127"/>
                  </a:cubicBezTo>
                  <a:cubicBezTo>
                    <a:pt x="18569" y="48398"/>
                    <a:pt x="16090" y="54810"/>
                    <a:pt x="13840" y="61219"/>
                  </a:cubicBezTo>
                  <a:lnTo>
                    <a:pt x="11627" y="67522"/>
                  </a:lnTo>
                  <a:lnTo>
                    <a:pt x="11627" y="67522"/>
                  </a:lnTo>
                  <a:lnTo>
                    <a:pt x="17753" y="64855"/>
                  </a:lnTo>
                  <a:cubicBezTo>
                    <a:pt x="25545" y="61462"/>
                    <a:pt x="33190" y="58479"/>
                    <a:pt x="41124" y="55734"/>
                  </a:cubicBezTo>
                  <a:lnTo>
                    <a:pt x="43569" y="54873"/>
                  </a:lnTo>
                  <a:lnTo>
                    <a:pt x="42118" y="47994"/>
                  </a:lnTo>
                  <a:cubicBezTo>
                    <a:pt x="62246" y="42224"/>
                    <a:pt x="82495" y="39292"/>
                    <a:pt x="102409" y="39292"/>
                  </a:cubicBezTo>
                  <a:cubicBezTo>
                    <a:pt x="122324" y="39292"/>
                    <a:pt x="142572" y="42222"/>
                    <a:pt x="162698" y="47994"/>
                  </a:cubicBezTo>
                  <a:lnTo>
                    <a:pt x="161237" y="54888"/>
                  </a:lnTo>
                  <a:lnTo>
                    <a:pt x="163693" y="55738"/>
                  </a:lnTo>
                  <a:cubicBezTo>
                    <a:pt x="171629" y="58484"/>
                    <a:pt x="179275" y="61468"/>
                    <a:pt x="187063" y="64859"/>
                  </a:cubicBezTo>
                  <a:lnTo>
                    <a:pt x="193191" y="67528"/>
                  </a:lnTo>
                  <a:lnTo>
                    <a:pt x="190979" y="61223"/>
                  </a:lnTo>
                  <a:cubicBezTo>
                    <a:pt x="188728" y="54816"/>
                    <a:pt x="186249" y="48405"/>
                    <a:pt x="183594" y="42129"/>
                  </a:cubicBezTo>
                  <a:cubicBezTo>
                    <a:pt x="189259" y="38679"/>
                    <a:pt x="192764" y="36778"/>
                    <a:pt x="199348" y="33518"/>
                  </a:cubicBezTo>
                  <a:lnTo>
                    <a:pt x="204818" y="30811"/>
                  </a:lnTo>
                  <a:lnTo>
                    <a:pt x="199274" y="28260"/>
                  </a:lnTo>
                  <a:cubicBezTo>
                    <a:pt x="192848" y="25303"/>
                    <a:pt x="186224" y="22604"/>
                    <a:pt x="178645" y="20122"/>
                  </a:cubicBezTo>
                  <a:lnTo>
                    <a:pt x="180329" y="12975"/>
                  </a:lnTo>
                  <a:lnTo>
                    <a:pt x="178689" y="12256"/>
                  </a:lnTo>
                  <a:cubicBezTo>
                    <a:pt x="153371" y="4125"/>
                    <a:pt x="127707" y="1"/>
                    <a:pt x="102409" y="1"/>
                  </a:cubicBez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7"/>
            <p:cNvSpPr/>
            <p:nvPr/>
          </p:nvSpPr>
          <p:spPr>
            <a:xfrm>
              <a:off x="1219250" y="3271400"/>
              <a:ext cx="5180275" cy="1724650"/>
            </a:xfrm>
            <a:custGeom>
              <a:rect b="b" l="l" r="r" t="t"/>
              <a:pathLst>
                <a:path extrusionOk="0" h="68986" w="207211">
                  <a:moveTo>
                    <a:pt x="103606" y="1031"/>
                  </a:moveTo>
                  <a:cubicBezTo>
                    <a:pt x="128843" y="1031"/>
                    <a:pt x="154445" y="5143"/>
                    <a:pt x="179704" y="13254"/>
                  </a:cubicBezTo>
                  <a:lnTo>
                    <a:pt x="180925" y="13788"/>
                  </a:lnTo>
                  <a:lnTo>
                    <a:pt x="179233" y="20979"/>
                  </a:lnTo>
                  <a:lnTo>
                    <a:pt x="179683" y="21125"/>
                  </a:lnTo>
                  <a:cubicBezTo>
                    <a:pt x="186634" y="23403"/>
                    <a:pt x="193172" y="25982"/>
                    <a:pt x="200256" y="29241"/>
                  </a:cubicBezTo>
                  <a:lnTo>
                    <a:pt x="204820" y="31341"/>
                  </a:lnTo>
                  <a:lnTo>
                    <a:pt x="200317" y="33571"/>
                  </a:lnTo>
                  <a:cubicBezTo>
                    <a:pt x="193620" y="36885"/>
                    <a:pt x="190077" y="38823"/>
                    <a:pt x="184525" y="42205"/>
                  </a:cubicBezTo>
                  <a:lnTo>
                    <a:pt x="184144" y="42436"/>
                  </a:lnTo>
                  <a:lnTo>
                    <a:pt x="184318" y="42846"/>
                  </a:lnTo>
                  <a:cubicBezTo>
                    <a:pt x="186968" y="49107"/>
                    <a:pt x="189447" y="55520"/>
                    <a:pt x="191689" y="61908"/>
                  </a:cubicBezTo>
                  <a:lnTo>
                    <a:pt x="193510" y="67097"/>
                  </a:lnTo>
                  <a:lnTo>
                    <a:pt x="188468" y="64901"/>
                  </a:lnTo>
                  <a:cubicBezTo>
                    <a:pt x="180665" y="61504"/>
                    <a:pt x="173008" y="58515"/>
                    <a:pt x="165059" y="55766"/>
                  </a:cubicBezTo>
                  <a:lnTo>
                    <a:pt x="163033" y="55063"/>
                  </a:lnTo>
                  <a:lnTo>
                    <a:pt x="164498" y="48145"/>
                  </a:lnTo>
                  <a:lnTo>
                    <a:pt x="164037" y="48013"/>
                  </a:lnTo>
                  <a:cubicBezTo>
                    <a:pt x="143856" y="42226"/>
                    <a:pt x="123525" y="39292"/>
                    <a:pt x="103606" y="39292"/>
                  </a:cubicBezTo>
                  <a:cubicBezTo>
                    <a:pt x="83687" y="39292"/>
                    <a:pt x="63356" y="42226"/>
                    <a:pt x="43175" y="48013"/>
                  </a:cubicBezTo>
                  <a:lnTo>
                    <a:pt x="42714" y="48147"/>
                  </a:lnTo>
                  <a:lnTo>
                    <a:pt x="44167" y="55053"/>
                  </a:lnTo>
                  <a:lnTo>
                    <a:pt x="42152" y="55761"/>
                  </a:lnTo>
                  <a:cubicBezTo>
                    <a:pt x="34201" y="58511"/>
                    <a:pt x="26544" y="61500"/>
                    <a:pt x="18745" y="64897"/>
                  </a:cubicBezTo>
                  <a:lnTo>
                    <a:pt x="13702" y="67092"/>
                  </a:lnTo>
                  <a:lnTo>
                    <a:pt x="15523" y="61902"/>
                  </a:lnTo>
                  <a:cubicBezTo>
                    <a:pt x="17768" y="55512"/>
                    <a:pt x="20249" y="49099"/>
                    <a:pt x="22895" y="42842"/>
                  </a:cubicBezTo>
                  <a:lnTo>
                    <a:pt x="23068" y="42431"/>
                  </a:lnTo>
                  <a:lnTo>
                    <a:pt x="22688" y="42201"/>
                  </a:lnTo>
                  <a:cubicBezTo>
                    <a:pt x="17142" y="38821"/>
                    <a:pt x="13599" y="36883"/>
                    <a:pt x="6896" y="33565"/>
                  </a:cubicBezTo>
                  <a:lnTo>
                    <a:pt x="2392" y="31337"/>
                  </a:lnTo>
                  <a:lnTo>
                    <a:pt x="6957" y="29237"/>
                  </a:lnTo>
                  <a:cubicBezTo>
                    <a:pt x="12865" y="26517"/>
                    <a:pt x="20380" y="23484"/>
                    <a:pt x="27574" y="20914"/>
                  </a:cubicBezTo>
                  <a:lnTo>
                    <a:pt x="28007" y="20759"/>
                  </a:lnTo>
                  <a:lnTo>
                    <a:pt x="26330" y="13631"/>
                  </a:lnTo>
                  <a:lnTo>
                    <a:pt x="27483" y="13261"/>
                  </a:lnTo>
                  <a:cubicBezTo>
                    <a:pt x="52751" y="5145"/>
                    <a:pt x="78361" y="1031"/>
                    <a:pt x="103606" y="1031"/>
                  </a:cubicBezTo>
                  <a:close/>
                  <a:moveTo>
                    <a:pt x="103604" y="1"/>
                  </a:moveTo>
                  <a:cubicBezTo>
                    <a:pt x="78254" y="1"/>
                    <a:pt x="52537" y="4132"/>
                    <a:pt x="27168" y="12279"/>
                  </a:cubicBezTo>
                  <a:lnTo>
                    <a:pt x="25107" y="12941"/>
                  </a:lnTo>
                  <a:lnTo>
                    <a:pt x="26793" y="20099"/>
                  </a:lnTo>
                  <a:cubicBezTo>
                    <a:pt x="19703" y="22646"/>
                    <a:pt x="12342" y="25624"/>
                    <a:pt x="6525" y="28300"/>
                  </a:cubicBezTo>
                  <a:lnTo>
                    <a:pt x="0" y="31301"/>
                  </a:lnTo>
                  <a:lnTo>
                    <a:pt x="6437" y="34489"/>
                  </a:lnTo>
                  <a:cubicBezTo>
                    <a:pt x="12956" y="37717"/>
                    <a:pt x="16471" y="39629"/>
                    <a:pt x="21772" y="42850"/>
                  </a:cubicBezTo>
                  <a:cubicBezTo>
                    <a:pt x="19183" y="48995"/>
                    <a:pt x="16752" y="55288"/>
                    <a:pt x="14550" y="61561"/>
                  </a:cubicBezTo>
                  <a:lnTo>
                    <a:pt x="11944" y="68981"/>
                  </a:lnTo>
                  <a:lnTo>
                    <a:pt x="19155" y="65842"/>
                  </a:lnTo>
                  <a:cubicBezTo>
                    <a:pt x="26931" y="62456"/>
                    <a:pt x="34564" y="59476"/>
                    <a:pt x="42490" y="56734"/>
                  </a:cubicBezTo>
                  <a:lnTo>
                    <a:pt x="45362" y="55723"/>
                  </a:lnTo>
                  <a:lnTo>
                    <a:pt x="43920" y="48872"/>
                  </a:lnTo>
                  <a:cubicBezTo>
                    <a:pt x="63858" y="43199"/>
                    <a:pt x="83937" y="40323"/>
                    <a:pt x="103606" y="40323"/>
                  </a:cubicBezTo>
                  <a:cubicBezTo>
                    <a:pt x="123275" y="40323"/>
                    <a:pt x="143355" y="43199"/>
                    <a:pt x="163291" y="48872"/>
                  </a:cubicBezTo>
                  <a:lnTo>
                    <a:pt x="161835" y="55740"/>
                  </a:lnTo>
                  <a:lnTo>
                    <a:pt x="164723" y="56739"/>
                  </a:lnTo>
                  <a:cubicBezTo>
                    <a:pt x="172644" y="59480"/>
                    <a:pt x="180278" y="62460"/>
                    <a:pt x="188055" y="65847"/>
                  </a:cubicBezTo>
                  <a:lnTo>
                    <a:pt x="195266" y="68986"/>
                  </a:lnTo>
                  <a:lnTo>
                    <a:pt x="195266" y="68986"/>
                  </a:lnTo>
                  <a:lnTo>
                    <a:pt x="192660" y="61565"/>
                  </a:lnTo>
                  <a:cubicBezTo>
                    <a:pt x="190460" y="55298"/>
                    <a:pt x="188030" y="49005"/>
                    <a:pt x="185439" y="42854"/>
                  </a:cubicBezTo>
                  <a:cubicBezTo>
                    <a:pt x="190748" y="39631"/>
                    <a:pt x="194261" y="37717"/>
                    <a:pt x="200774" y="34493"/>
                  </a:cubicBezTo>
                  <a:lnTo>
                    <a:pt x="207210" y="31308"/>
                  </a:lnTo>
                  <a:lnTo>
                    <a:pt x="200685" y="28304"/>
                  </a:lnTo>
                  <a:cubicBezTo>
                    <a:pt x="193718" y="25097"/>
                    <a:pt x="187275" y="22547"/>
                    <a:pt x="180453" y="20294"/>
                  </a:cubicBezTo>
                  <a:lnTo>
                    <a:pt x="182124" y="13189"/>
                  </a:lnTo>
                  <a:lnTo>
                    <a:pt x="180070" y="12288"/>
                  </a:lnTo>
                  <a:lnTo>
                    <a:pt x="180045" y="12279"/>
                  </a:lnTo>
                  <a:cubicBezTo>
                    <a:pt x="154675" y="4132"/>
                    <a:pt x="128955" y="1"/>
                    <a:pt x="103604" y="1"/>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7"/>
            <p:cNvSpPr/>
            <p:nvPr/>
          </p:nvSpPr>
          <p:spPr>
            <a:xfrm>
              <a:off x="1388300" y="3835750"/>
              <a:ext cx="880300" cy="1026725"/>
            </a:xfrm>
            <a:custGeom>
              <a:rect b="b" l="l" r="r" t="t"/>
              <a:pathLst>
                <a:path extrusionOk="0" h="41069" w="35212">
                  <a:moveTo>
                    <a:pt x="20936" y="1354"/>
                  </a:moveTo>
                  <a:lnTo>
                    <a:pt x="27269" y="27559"/>
                  </a:lnTo>
                  <a:lnTo>
                    <a:pt x="27481" y="27665"/>
                  </a:lnTo>
                  <a:cubicBezTo>
                    <a:pt x="29949" y="28923"/>
                    <a:pt x="31388" y="29683"/>
                    <a:pt x="33389" y="30797"/>
                  </a:cubicBezTo>
                  <a:cubicBezTo>
                    <a:pt x="26112" y="33342"/>
                    <a:pt x="19062" y="36092"/>
                    <a:pt x="11905" y="39180"/>
                  </a:cubicBezTo>
                  <a:cubicBezTo>
                    <a:pt x="14312" y="32411"/>
                    <a:pt x="16964" y="25664"/>
                    <a:pt x="19801" y="19102"/>
                  </a:cubicBezTo>
                  <a:lnTo>
                    <a:pt x="19978" y="18694"/>
                  </a:lnTo>
                  <a:lnTo>
                    <a:pt x="19600" y="18459"/>
                  </a:lnTo>
                  <a:cubicBezTo>
                    <a:pt x="12797" y="14259"/>
                    <a:pt x="9237" y="12266"/>
                    <a:pt x="2395" y="8861"/>
                  </a:cubicBezTo>
                  <a:cubicBezTo>
                    <a:pt x="8463" y="6102"/>
                    <a:pt x="14692" y="3581"/>
                    <a:pt x="20936" y="1354"/>
                  </a:cubicBezTo>
                  <a:close/>
                  <a:moveTo>
                    <a:pt x="21670" y="0"/>
                  </a:moveTo>
                  <a:lnTo>
                    <a:pt x="21133" y="190"/>
                  </a:lnTo>
                  <a:cubicBezTo>
                    <a:pt x="14339" y="2595"/>
                    <a:pt x="7560" y="5347"/>
                    <a:pt x="982" y="8374"/>
                  </a:cubicBezTo>
                  <a:lnTo>
                    <a:pt x="0" y="8825"/>
                  </a:lnTo>
                  <a:lnTo>
                    <a:pt x="969" y="9305"/>
                  </a:lnTo>
                  <a:cubicBezTo>
                    <a:pt x="8290" y="12928"/>
                    <a:pt x="11845" y="14893"/>
                    <a:pt x="18677" y="19104"/>
                  </a:cubicBezTo>
                  <a:cubicBezTo>
                    <a:pt x="15744" y="25920"/>
                    <a:pt x="13007" y="32931"/>
                    <a:pt x="10538" y="39954"/>
                  </a:cubicBezTo>
                  <a:lnTo>
                    <a:pt x="10147" y="41069"/>
                  </a:lnTo>
                  <a:lnTo>
                    <a:pt x="11232" y="40597"/>
                  </a:lnTo>
                  <a:cubicBezTo>
                    <a:pt x="19081" y="37179"/>
                    <a:pt x="26783" y="34173"/>
                    <a:pt x="34776" y="31406"/>
                  </a:cubicBezTo>
                  <a:lnTo>
                    <a:pt x="35212" y="31256"/>
                  </a:lnTo>
                  <a:lnTo>
                    <a:pt x="35110" y="30808"/>
                  </a:lnTo>
                  <a:lnTo>
                    <a:pt x="35051" y="30546"/>
                  </a:lnTo>
                  <a:lnTo>
                    <a:pt x="34852" y="30433"/>
                  </a:lnTo>
                  <a:cubicBezTo>
                    <a:pt x="32386" y="29050"/>
                    <a:pt x="30852" y="28231"/>
                    <a:pt x="28162" y="26857"/>
                  </a:cubicBezTo>
                  <a:lnTo>
                    <a:pt x="21670"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7"/>
            <p:cNvSpPr/>
            <p:nvPr/>
          </p:nvSpPr>
          <p:spPr>
            <a:xfrm>
              <a:off x="5350250" y="3835850"/>
              <a:ext cx="880225" cy="1026725"/>
            </a:xfrm>
            <a:custGeom>
              <a:rect b="b" l="l" r="r" t="t"/>
              <a:pathLst>
                <a:path extrusionOk="0" h="41069" w="35209">
                  <a:moveTo>
                    <a:pt x="14272" y="1352"/>
                  </a:moveTo>
                  <a:cubicBezTo>
                    <a:pt x="20524" y="3583"/>
                    <a:pt x="26754" y="6107"/>
                    <a:pt x="32814" y="8861"/>
                  </a:cubicBezTo>
                  <a:cubicBezTo>
                    <a:pt x="25971" y="12268"/>
                    <a:pt x="22411" y="14261"/>
                    <a:pt x="15613" y="18462"/>
                  </a:cubicBezTo>
                  <a:lnTo>
                    <a:pt x="15232" y="18694"/>
                  </a:lnTo>
                  <a:lnTo>
                    <a:pt x="15410" y="19105"/>
                  </a:lnTo>
                  <a:cubicBezTo>
                    <a:pt x="18249" y="25670"/>
                    <a:pt x="20903" y="32420"/>
                    <a:pt x="23304" y="39180"/>
                  </a:cubicBezTo>
                  <a:cubicBezTo>
                    <a:pt x="16150" y="36094"/>
                    <a:pt x="9098" y="33344"/>
                    <a:pt x="1820" y="30797"/>
                  </a:cubicBezTo>
                  <a:cubicBezTo>
                    <a:pt x="3764" y="29714"/>
                    <a:pt x="5179" y="28964"/>
                    <a:pt x="7539" y="27758"/>
                  </a:cubicBezTo>
                  <a:lnTo>
                    <a:pt x="7865" y="27864"/>
                  </a:lnTo>
                  <a:lnTo>
                    <a:pt x="7939" y="27555"/>
                  </a:lnTo>
                  <a:lnTo>
                    <a:pt x="8582" y="27225"/>
                  </a:lnTo>
                  <a:lnTo>
                    <a:pt x="8085" y="26948"/>
                  </a:lnTo>
                  <a:cubicBezTo>
                    <a:pt x="10147" y="18415"/>
                    <a:pt x="12210" y="9882"/>
                    <a:pt x="14272" y="1352"/>
                  </a:cubicBezTo>
                  <a:close/>
                  <a:moveTo>
                    <a:pt x="13538" y="0"/>
                  </a:moveTo>
                  <a:lnTo>
                    <a:pt x="13403" y="554"/>
                  </a:lnTo>
                  <a:cubicBezTo>
                    <a:pt x="11283" y="9320"/>
                    <a:pt x="9166" y="18085"/>
                    <a:pt x="7046" y="26850"/>
                  </a:cubicBezTo>
                  <a:cubicBezTo>
                    <a:pt x="4347" y="28230"/>
                    <a:pt x="2816" y="29050"/>
                    <a:pt x="358" y="30434"/>
                  </a:cubicBezTo>
                  <a:lnTo>
                    <a:pt x="155" y="30548"/>
                  </a:lnTo>
                  <a:lnTo>
                    <a:pt x="107" y="30774"/>
                  </a:lnTo>
                  <a:lnTo>
                    <a:pt x="1" y="31256"/>
                  </a:lnTo>
                  <a:lnTo>
                    <a:pt x="434" y="31407"/>
                  </a:lnTo>
                  <a:cubicBezTo>
                    <a:pt x="8430" y="34173"/>
                    <a:pt x="16131" y="37179"/>
                    <a:pt x="23979" y="40597"/>
                  </a:cubicBezTo>
                  <a:lnTo>
                    <a:pt x="25064" y="41069"/>
                  </a:lnTo>
                  <a:lnTo>
                    <a:pt x="25064" y="41069"/>
                  </a:lnTo>
                  <a:lnTo>
                    <a:pt x="24670" y="39954"/>
                  </a:lnTo>
                  <a:cubicBezTo>
                    <a:pt x="22206" y="32938"/>
                    <a:pt x="19469" y="25924"/>
                    <a:pt x="16531" y="19105"/>
                  </a:cubicBezTo>
                  <a:cubicBezTo>
                    <a:pt x="23363" y="14893"/>
                    <a:pt x="26917" y="12930"/>
                    <a:pt x="34239" y="9305"/>
                  </a:cubicBezTo>
                  <a:lnTo>
                    <a:pt x="35208" y="8825"/>
                  </a:lnTo>
                  <a:lnTo>
                    <a:pt x="34227" y="8374"/>
                  </a:lnTo>
                  <a:cubicBezTo>
                    <a:pt x="27657" y="5352"/>
                    <a:pt x="20878" y="2598"/>
                    <a:pt x="14075" y="191"/>
                  </a:cubicBezTo>
                  <a:lnTo>
                    <a:pt x="13538"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7"/>
            <p:cNvSpPr/>
            <p:nvPr/>
          </p:nvSpPr>
          <p:spPr>
            <a:xfrm>
              <a:off x="1928625" y="3344225"/>
              <a:ext cx="3761525" cy="1127300"/>
            </a:xfrm>
            <a:custGeom>
              <a:rect b="b" l="l" r="r" t="t"/>
              <a:pathLst>
                <a:path extrusionOk="0" h="45092" w="150461">
                  <a:moveTo>
                    <a:pt x="75208" y="1033"/>
                  </a:moveTo>
                  <a:cubicBezTo>
                    <a:pt x="81382" y="1033"/>
                    <a:pt x="87643" y="1284"/>
                    <a:pt x="93822" y="1781"/>
                  </a:cubicBezTo>
                  <a:cubicBezTo>
                    <a:pt x="99998" y="2280"/>
                    <a:pt x="106261" y="3036"/>
                    <a:pt x="112440" y="4030"/>
                  </a:cubicBezTo>
                  <a:cubicBezTo>
                    <a:pt x="118618" y="5024"/>
                    <a:pt x="124883" y="6285"/>
                    <a:pt x="131064" y="7776"/>
                  </a:cubicBezTo>
                  <a:cubicBezTo>
                    <a:pt x="137092" y="9229"/>
                    <a:pt x="143205" y="10944"/>
                    <a:pt x="149240" y="12873"/>
                  </a:cubicBezTo>
                  <a:lnTo>
                    <a:pt x="141976" y="43772"/>
                  </a:lnTo>
                  <a:cubicBezTo>
                    <a:pt x="136546" y="42055"/>
                    <a:pt x="131055" y="40525"/>
                    <a:pt x="125647" y="39231"/>
                  </a:cubicBezTo>
                  <a:cubicBezTo>
                    <a:pt x="120056" y="37890"/>
                    <a:pt x="114400" y="36758"/>
                    <a:pt x="108823" y="35865"/>
                  </a:cubicBezTo>
                  <a:cubicBezTo>
                    <a:pt x="103243" y="34973"/>
                    <a:pt x="97593" y="34292"/>
                    <a:pt x="92020" y="33845"/>
                  </a:cubicBezTo>
                  <a:cubicBezTo>
                    <a:pt x="86448" y="33399"/>
                    <a:pt x="80801" y="33173"/>
                    <a:pt x="75231" y="33173"/>
                  </a:cubicBezTo>
                  <a:cubicBezTo>
                    <a:pt x="69662" y="33173"/>
                    <a:pt x="64014" y="33401"/>
                    <a:pt x="58443" y="33848"/>
                  </a:cubicBezTo>
                  <a:cubicBezTo>
                    <a:pt x="52874" y="34294"/>
                    <a:pt x="47218" y="34973"/>
                    <a:pt x="41644" y="35868"/>
                  </a:cubicBezTo>
                  <a:cubicBezTo>
                    <a:pt x="36068" y="36760"/>
                    <a:pt x="30408" y="37892"/>
                    <a:pt x="24818" y="39233"/>
                  </a:cubicBezTo>
                  <a:cubicBezTo>
                    <a:pt x="19409" y="40529"/>
                    <a:pt x="13918" y="42055"/>
                    <a:pt x="8489" y="43774"/>
                  </a:cubicBezTo>
                  <a:cubicBezTo>
                    <a:pt x="6067" y="33473"/>
                    <a:pt x="3647" y="23174"/>
                    <a:pt x="1225" y="12873"/>
                  </a:cubicBezTo>
                  <a:cubicBezTo>
                    <a:pt x="7251" y="10944"/>
                    <a:pt x="13356" y="9229"/>
                    <a:pt x="19380" y="7776"/>
                  </a:cubicBezTo>
                  <a:cubicBezTo>
                    <a:pt x="25552" y="6285"/>
                    <a:pt x="31813" y="5024"/>
                    <a:pt x="37987" y="4030"/>
                  </a:cubicBezTo>
                  <a:cubicBezTo>
                    <a:pt x="44159" y="3036"/>
                    <a:pt x="50422" y="2278"/>
                    <a:pt x="56596" y="1781"/>
                  </a:cubicBezTo>
                  <a:cubicBezTo>
                    <a:pt x="62771" y="1284"/>
                    <a:pt x="69034" y="1033"/>
                    <a:pt x="75208" y="1033"/>
                  </a:cubicBezTo>
                  <a:close/>
                  <a:moveTo>
                    <a:pt x="75204" y="0"/>
                  </a:moveTo>
                  <a:cubicBezTo>
                    <a:pt x="69002" y="0"/>
                    <a:pt x="62711" y="254"/>
                    <a:pt x="56510" y="753"/>
                  </a:cubicBezTo>
                  <a:cubicBezTo>
                    <a:pt x="50308" y="1252"/>
                    <a:pt x="44019" y="2012"/>
                    <a:pt x="37820" y="3010"/>
                  </a:cubicBezTo>
                  <a:cubicBezTo>
                    <a:pt x="31620" y="4009"/>
                    <a:pt x="25332" y="5273"/>
                    <a:pt x="19134" y="6771"/>
                  </a:cubicBezTo>
                  <a:cubicBezTo>
                    <a:pt x="12937" y="8269"/>
                    <a:pt x="6650" y="10039"/>
                    <a:pt x="453" y="12036"/>
                  </a:cubicBezTo>
                  <a:lnTo>
                    <a:pt x="0" y="12182"/>
                  </a:lnTo>
                  <a:lnTo>
                    <a:pt x="110" y="12645"/>
                  </a:lnTo>
                  <a:cubicBezTo>
                    <a:pt x="2610" y="23280"/>
                    <a:pt x="5108" y="33915"/>
                    <a:pt x="7609" y="44550"/>
                  </a:cubicBezTo>
                  <a:lnTo>
                    <a:pt x="7736" y="45092"/>
                  </a:lnTo>
                  <a:lnTo>
                    <a:pt x="8266" y="44923"/>
                  </a:lnTo>
                  <a:cubicBezTo>
                    <a:pt x="13848" y="43144"/>
                    <a:pt x="19494" y="41568"/>
                    <a:pt x="25057" y="40233"/>
                  </a:cubicBezTo>
                  <a:cubicBezTo>
                    <a:pt x="30620" y="38899"/>
                    <a:pt x="36253" y="37773"/>
                    <a:pt x="41805" y="36883"/>
                  </a:cubicBezTo>
                  <a:cubicBezTo>
                    <a:pt x="47355" y="35995"/>
                    <a:pt x="52979" y="35318"/>
                    <a:pt x="58523" y="34873"/>
                  </a:cubicBezTo>
                  <a:cubicBezTo>
                    <a:pt x="64069" y="34429"/>
                    <a:pt x="69689" y="34205"/>
                    <a:pt x="75231" y="34205"/>
                  </a:cubicBezTo>
                  <a:cubicBezTo>
                    <a:pt x="80771" y="34205"/>
                    <a:pt x="86393" y="34429"/>
                    <a:pt x="91937" y="34873"/>
                  </a:cubicBezTo>
                  <a:cubicBezTo>
                    <a:pt x="97479" y="35318"/>
                    <a:pt x="103107" y="35995"/>
                    <a:pt x="108658" y="36883"/>
                  </a:cubicBezTo>
                  <a:cubicBezTo>
                    <a:pt x="114206" y="37771"/>
                    <a:pt x="119843" y="38901"/>
                    <a:pt x="125404" y="40233"/>
                  </a:cubicBezTo>
                  <a:cubicBezTo>
                    <a:pt x="130964" y="41566"/>
                    <a:pt x="136614" y="43144"/>
                    <a:pt x="142194" y="44923"/>
                  </a:cubicBezTo>
                  <a:lnTo>
                    <a:pt x="142725" y="45092"/>
                  </a:lnTo>
                  <a:lnTo>
                    <a:pt x="150460" y="12184"/>
                  </a:lnTo>
                  <a:lnTo>
                    <a:pt x="150007" y="12038"/>
                  </a:lnTo>
                  <a:cubicBezTo>
                    <a:pt x="143801" y="10041"/>
                    <a:pt x="137509" y="8271"/>
                    <a:pt x="131305" y="6773"/>
                  </a:cubicBezTo>
                  <a:cubicBezTo>
                    <a:pt x="125099" y="5276"/>
                    <a:pt x="118806" y="4011"/>
                    <a:pt x="112602" y="3012"/>
                  </a:cubicBezTo>
                  <a:cubicBezTo>
                    <a:pt x="106399" y="2012"/>
                    <a:pt x="100106" y="1252"/>
                    <a:pt x="93900" y="753"/>
                  </a:cubicBezTo>
                  <a:cubicBezTo>
                    <a:pt x="87696" y="254"/>
                    <a:pt x="81405" y="0"/>
                    <a:pt x="75204"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 name="Google Shape;439;p37"/>
          <p:cNvGrpSpPr/>
          <p:nvPr/>
        </p:nvGrpSpPr>
        <p:grpSpPr>
          <a:xfrm>
            <a:off x="3810705" y="2312137"/>
            <a:ext cx="1540096" cy="1557424"/>
            <a:chOff x="1219250" y="238125"/>
            <a:chExt cx="5180275" cy="5236800"/>
          </a:xfrm>
        </p:grpSpPr>
        <p:sp>
          <p:nvSpPr>
            <p:cNvPr id="440" name="Google Shape;440;p37"/>
            <p:cNvSpPr/>
            <p:nvPr/>
          </p:nvSpPr>
          <p:spPr>
            <a:xfrm>
              <a:off x="2013500" y="660200"/>
              <a:ext cx="3591775" cy="4814725"/>
            </a:xfrm>
            <a:custGeom>
              <a:rect b="b" l="l" r="r" t="t"/>
              <a:pathLst>
                <a:path extrusionOk="0" h="192589" w="143671">
                  <a:moveTo>
                    <a:pt x="71796" y="1151"/>
                  </a:moveTo>
                  <a:lnTo>
                    <a:pt x="142509" y="36043"/>
                  </a:lnTo>
                  <a:lnTo>
                    <a:pt x="118131" y="161303"/>
                  </a:lnTo>
                  <a:lnTo>
                    <a:pt x="71874" y="191360"/>
                  </a:lnTo>
                  <a:lnTo>
                    <a:pt x="25539" y="161301"/>
                  </a:lnTo>
                  <a:lnTo>
                    <a:pt x="1164" y="36043"/>
                  </a:lnTo>
                  <a:lnTo>
                    <a:pt x="71796" y="1151"/>
                  </a:lnTo>
                  <a:close/>
                  <a:moveTo>
                    <a:pt x="71796" y="0"/>
                  </a:moveTo>
                  <a:lnTo>
                    <a:pt x="0" y="35468"/>
                  </a:lnTo>
                  <a:lnTo>
                    <a:pt x="24568" y="161711"/>
                  </a:lnTo>
                  <a:lnTo>
                    <a:pt x="24610" y="161927"/>
                  </a:lnTo>
                  <a:lnTo>
                    <a:pt x="71593" y="192407"/>
                  </a:lnTo>
                  <a:lnTo>
                    <a:pt x="71874" y="192589"/>
                  </a:lnTo>
                  <a:lnTo>
                    <a:pt x="72156" y="192407"/>
                  </a:lnTo>
                  <a:lnTo>
                    <a:pt x="118876" y="162047"/>
                  </a:lnTo>
                  <a:lnTo>
                    <a:pt x="119060" y="161929"/>
                  </a:lnTo>
                  <a:lnTo>
                    <a:pt x="143596" y="35853"/>
                  </a:lnTo>
                  <a:lnTo>
                    <a:pt x="143670" y="35468"/>
                  </a:lnTo>
                  <a:lnTo>
                    <a:pt x="143317" y="35292"/>
                  </a:lnTo>
                  <a:lnTo>
                    <a:pt x="72024" y="113"/>
                  </a:lnTo>
                  <a:lnTo>
                    <a:pt x="71796"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7"/>
            <p:cNvSpPr/>
            <p:nvPr/>
          </p:nvSpPr>
          <p:spPr>
            <a:xfrm>
              <a:off x="2206350" y="919150"/>
              <a:ext cx="3206125" cy="4296825"/>
            </a:xfrm>
            <a:custGeom>
              <a:rect b="b" l="l" r="r" t="t"/>
              <a:pathLst>
                <a:path extrusionOk="0" h="171873" w="128245">
                  <a:moveTo>
                    <a:pt x="64086" y="1151"/>
                  </a:moveTo>
                  <a:lnTo>
                    <a:pt x="127083" y="32236"/>
                  </a:lnTo>
                  <a:lnTo>
                    <a:pt x="105358" y="143872"/>
                  </a:lnTo>
                  <a:lnTo>
                    <a:pt x="64156" y="170644"/>
                  </a:lnTo>
                  <a:lnTo>
                    <a:pt x="22889" y="143870"/>
                  </a:lnTo>
                  <a:lnTo>
                    <a:pt x="1161" y="32236"/>
                  </a:lnTo>
                  <a:lnTo>
                    <a:pt x="64086" y="1151"/>
                  </a:lnTo>
                  <a:close/>
                  <a:moveTo>
                    <a:pt x="64086" y="1"/>
                  </a:moveTo>
                  <a:lnTo>
                    <a:pt x="351" y="31485"/>
                  </a:lnTo>
                  <a:lnTo>
                    <a:pt x="0" y="31661"/>
                  </a:lnTo>
                  <a:lnTo>
                    <a:pt x="74" y="32046"/>
                  </a:lnTo>
                  <a:lnTo>
                    <a:pt x="21918" y="144282"/>
                  </a:lnTo>
                  <a:lnTo>
                    <a:pt x="21960" y="144498"/>
                  </a:lnTo>
                  <a:lnTo>
                    <a:pt x="64158" y="171873"/>
                  </a:lnTo>
                  <a:lnTo>
                    <a:pt x="64437" y="171691"/>
                  </a:lnTo>
                  <a:lnTo>
                    <a:pt x="106102" y="144618"/>
                  </a:lnTo>
                  <a:lnTo>
                    <a:pt x="106286" y="144500"/>
                  </a:lnTo>
                  <a:lnTo>
                    <a:pt x="128170" y="32048"/>
                  </a:lnTo>
                  <a:lnTo>
                    <a:pt x="128244" y="31661"/>
                  </a:lnTo>
                  <a:lnTo>
                    <a:pt x="64086" y="1"/>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7"/>
            <p:cNvSpPr/>
            <p:nvPr/>
          </p:nvSpPr>
          <p:spPr>
            <a:xfrm>
              <a:off x="2758525" y="251650"/>
              <a:ext cx="2101725" cy="2275450"/>
            </a:xfrm>
            <a:custGeom>
              <a:rect b="b" l="l" r="r" t="t"/>
              <a:pathLst>
                <a:path extrusionOk="0" h="91018" w="84069">
                  <a:moveTo>
                    <a:pt x="42035" y="0"/>
                  </a:moveTo>
                  <a:lnTo>
                    <a:pt x="0" y="13347"/>
                  </a:lnTo>
                  <a:lnTo>
                    <a:pt x="15390" y="91017"/>
                  </a:lnTo>
                  <a:lnTo>
                    <a:pt x="42035" y="83246"/>
                  </a:lnTo>
                  <a:lnTo>
                    <a:pt x="68678" y="91017"/>
                  </a:lnTo>
                  <a:lnTo>
                    <a:pt x="84068" y="13347"/>
                  </a:lnTo>
                  <a:lnTo>
                    <a:pt x="420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7"/>
            <p:cNvSpPr/>
            <p:nvPr/>
          </p:nvSpPr>
          <p:spPr>
            <a:xfrm>
              <a:off x="2743650" y="238125"/>
              <a:ext cx="2131500" cy="2305300"/>
            </a:xfrm>
            <a:custGeom>
              <a:rect b="b" l="l" r="r" t="t"/>
              <a:pathLst>
                <a:path extrusionOk="0" h="92212" w="85260">
                  <a:moveTo>
                    <a:pt x="42630" y="1083"/>
                  </a:moveTo>
                  <a:lnTo>
                    <a:pt x="84069" y="14239"/>
                  </a:lnTo>
                  <a:lnTo>
                    <a:pt x="68878" y="90905"/>
                  </a:lnTo>
                  <a:lnTo>
                    <a:pt x="42774" y="83290"/>
                  </a:lnTo>
                  <a:lnTo>
                    <a:pt x="42630" y="83248"/>
                  </a:lnTo>
                  <a:lnTo>
                    <a:pt x="16383" y="90907"/>
                  </a:lnTo>
                  <a:lnTo>
                    <a:pt x="1192" y="14239"/>
                  </a:lnTo>
                  <a:lnTo>
                    <a:pt x="42630" y="1083"/>
                  </a:lnTo>
                  <a:close/>
                  <a:moveTo>
                    <a:pt x="42630" y="0"/>
                  </a:moveTo>
                  <a:lnTo>
                    <a:pt x="1" y="13537"/>
                  </a:lnTo>
                  <a:lnTo>
                    <a:pt x="15590" y="92212"/>
                  </a:lnTo>
                  <a:lnTo>
                    <a:pt x="42630" y="84324"/>
                  </a:lnTo>
                  <a:lnTo>
                    <a:pt x="69669" y="92212"/>
                  </a:lnTo>
                  <a:lnTo>
                    <a:pt x="85260" y="13537"/>
                  </a:lnTo>
                  <a:lnTo>
                    <a:pt x="42787" y="49"/>
                  </a:lnTo>
                  <a:lnTo>
                    <a:pt x="42630"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7"/>
            <p:cNvSpPr/>
            <p:nvPr/>
          </p:nvSpPr>
          <p:spPr>
            <a:xfrm>
              <a:off x="2933325" y="387350"/>
              <a:ext cx="1752100" cy="2137250"/>
            </a:xfrm>
            <a:custGeom>
              <a:rect b="b" l="l" r="r" t="t"/>
              <a:pathLst>
                <a:path extrusionOk="0" h="85490" w="70084">
                  <a:moveTo>
                    <a:pt x="35043" y="1096"/>
                  </a:moveTo>
                  <a:lnTo>
                    <a:pt x="68910" y="13241"/>
                  </a:lnTo>
                  <a:lnTo>
                    <a:pt x="55681" y="84128"/>
                  </a:lnTo>
                  <a:lnTo>
                    <a:pt x="35043" y="77067"/>
                  </a:lnTo>
                  <a:lnTo>
                    <a:pt x="14405" y="84128"/>
                  </a:lnTo>
                  <a:lnTo>
                    <a:pt x="1175" y="13241"/>
                  </a:lnTo>
                  <a:lnTo>
                    <a:pt x="35043" y="1096"/>
                  </a:lnTo>
                  <a:close/>
                  <a:moveTo>
                    <a:pt x="35043" y="0"/>
                  </a:moveTo>
                  <a:lnTo>
                    <a:pt x="1" y="12569"/>
                  </a:lnTo>
                  <a:lnTo>
                    <a:pt x="13610" y="85490"/>
                  </a:lnTo>
                  <a:lnTo>
                    <a:pt x="35043" y="78156"/>
                  </a:lnTo>
                  <a:lnTo>
                    <a:pt x="56476" y="85490"/>
                  </a:lnTo>
                  <a:lnTo>
                    <a:pt x="70083" y="12566"/>
                  </a:lnTo>
                  <a:lnTo>
                    <a:pt x="35043"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7"/>
            <p:cNvSpPr/>
            <p:nvPr/>
          </p:nvSpPr>
          <p:spPr>
            <a:xfrm>
              <a:off x="2418175" y="1687275"/>
              <a:ext cx="433550" cy="412350"/>
            </a:xfrm>
            <a:custGeom>
              <a:rect b="b" l="l" r="r" t="t"/>
              <a:pathLst>
                <a:path extrusionOk="0" h="16494" w="17342">
                  <a:moveTo>
                    <a:pt x="8671" y="3341"/>
                  </a:moveTo>
                  <a:lnTo>
                    <a:pt x="9970" y="7334"/>
                  </a:lnTo>
                  <a:lnTo>
                    <a:pt x="14168" y="7334"/>
                  </a:lnTo>
                  <a:lnTo>
                    <a:pt x="10771" y="9803"/>
                  </a:lnTo>
                  <a:lnTo>
                    <a:pt x="12068" y="13794"/>
                  </a:lnTo>
                  <a:lnTo>
                    <a:pt x="12068" y="13794"/>
                  </a:lnTo>
                  <a:lnTo>
                    <a:pt x="8671" y="11326"/>
                  </a:lnTo>
                  <a:lnTo>
                    <a:pt x="5274" y="13792"/>
                  </a:lnTo>
                  <a:lnTo>
                    <a:pt x="6573" y="9801"/>
                  </a:lnTo>
                  <a:lnTo>
                    <a:pt x="3173" y="7334"/>
                  </a:lnTo>
                  <a:lnTo>
                    <a:pt x="7374" y="7334"/>
                  </a:lnTo>
                  <a:lnTo>
                    <a:pt x="8671" y="3341"/>
                  </a:lnTo>
                  <a:close/>
                  <a:moveTo>
                    <a:pt x="8671" y="1"/>
                  </a:moveTo>
                  <a:lnTo>
                    <a:pt x="6623" y="6300"/>
                  </a:lnTo>
                  <a:lnTo>
                    <a:pt x="1" y="6300"/>
                  </a:lnTo>
                  <a:lnTo>
                    <a:pt x="5358" y="10194"/>
                  </a:lnTo>
                  <a:lnTo>
                    <a:pt x="3313" y="16493"/>
                  </a:lnTo>
                  <a:lnTo>
                    <a:pt x="3313" y="16493"/>
                  </a:lnTo>
                  <a:lnTo>
                    <a:pt x="8671" y="12601"/>
                  </a:lnTo>
                  <a:lnTo>
                    <a:pt x="14029" y="16493"/>
                  </a:lnTo>
                  <a:lnTo>
                    <a:pt x="11983" y="10194"/>
                  </a:lnTo>
                  <a:lnTo>
                    <a:pt x="17341" y="6300"/>
                  </a:lnTo>
                  <a:lnTo>
                    <a:pt x="10718" y="6300"/>
                  </a:lnTo>
                  <a:lnTo>
                    <a:pt x="8671" y="1"/>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7"/>
            <p:cNvSpPr/>
            <p:nvPr/>
          </p:nvSpPr>
          <p:spPr>
            <a:xfrm>
              <a:off x="4767100" y="1687275"/>
              <a:ext cx="433525" cy="412350"/>
            </a:xfrm>
            <a:custGeom>
              <a:rect b="b" l="l" r="r" t="t"/>
              <a:pathLst>
                <a:path extrusionOk="0" h="16494" w="17341">
                  <a:moveTo>
                    <a:pt x="8668" y="3339"/>
                  </a:moveTo>
                  <a:lnTo>
                    <a:pt x="9967" y="7332"/>
                  </a:lnTo>
                  <a:lnTo>
                    <a:pt x="14166" y="7332"/>
                  </a:lnTo>
                  <a:lnTo>
                    <a:pt x="10769" y="9801"/>
                  </a:lnTo>
                  <a:lnTo>
                    <a:pt x="12065" y="13792"/>
                  </a:lnTo>
                  <a:lnTo>
                    <a:pt x="8668" y="11323"/>
                  </a:lnTo>
                  <a:lnTo>
                    <a:pt x="5271" y="13792"/>
                  </a:lnTo>
                  <a:lnTo>
                    <a:pt x="5271" y="13792"/>
                  </a:lnTo>
                  <a:lnTo>
                    <a:pt x="6570" y="9801"/>
                  </a:lnTo>
                  <a:lnTo>
                    <a:pt x="3173" y="7332"/>
                  </a:lnTo>
                  <a:lnTo>
                    <a:pt x="7372" y="7332"/>
                  </a:lnTo>
                  <a:lnTo>
                    <a:pt x="8668" y="3339"/>
                  </a:lnTo>
                  <a:close/>
                  <a:moveTo>
                    <a:pt x="8671" y="1"/>
                  </a:moveTo>
                  <a:lnTo>
                    <a:pt x="6623" y="6302"/>
                  </a:lnTo>
                  <a:lnTo>
                    <a:pt x="0" y="6302"/>
                  </a:lnTo>
                  <a:lnTo>
                    <a:pt x="5358" y="10194"/>
                  </a:lnTo>
                  <a:lnTo>
                    <a:pt x="3311" y="16493"/>
                  </a:lnTo>
                  <a:lnTo>
                    <a:pt x="3311" y="16493"/>
                  </a:lnTo>
                  <a:lnTo>
                    <a:pt x="8671" y="12601"/>
                  </a:lnTo>
                  <a:lnTo>
                    <a:pt x="14028" y="16493"/>
                  </a:lnTo>
                  <a:lnTo>
                    <a:pt x="11981" y="10194"/>
                  </a:lnTo>
                  <a:lnTo>
                    <a:pt x="17341" y="6302"/>
                  </a:lnTo>
                  <a:lnTo>
                    <a:pt x="10716" y="6302"/>
                  </a:lnTo>
                  <a:lnTo>
                    <a:pt x="8671" y="1"/>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7"/>
            <p:cNvSpPr/>
            <p:nvPr/>
          </p:nvSpPr>
          <p:spPr>
            <a:xfrm>
              <a:off x="2461025" y="1844600"/>
              <a:ext cx="2696775" cy="2696800"/>
            </a:xfrm>
            <a:custGeom>
              <a:rect b="b" l="l" r="r" t="t"/>
              <a:pathLst>
                <a:path extrusionOk="0" h="107872" w="107871">
                  <a:moveTo>
                    <a:pt x="53935" y="1"/>
                  </a:moveTo>
                  <a:cubicBezTo>
                    <a:pt x="39630" y="1"/>
                    <a:pt x="25911" y="5682"/>
                    <a:pt x="15796" y="15797"/>
                  </a:cubicBezTo>
                  <a:cubicBezTo>
                    <a:pt x="5681" y="25912"/>
                    <a:pt x="0" y="39631"/>
                    <a:pt x="0" y="53936"/>
                  </a:cubicBezTo>
                  <a:cubicBezTo>
                    <a:pt x="0" y="68241"/>
                    <a:pt x="5681" y="81958"/>
                    <a:pt x="15796" y="92073"/>
                  </a:cubicBezTo>
                  <a:cubicBezTo>
                    <a:pt x="25911" y="102188"/>
                    <a:pt x="39630" y="107871"/>
                    <a:pt x="53935" y="107871"/>
                  </a:cubicBezTo>
                  <a:cubicBezTo>
                    <a:pt x="68240" y="107871"/>
                    <a:pt x="81957" y="102188"/>
                    <a:pt x="92072" y="92073"/>
                  </a:cubicBezTo>
                  <a:cubicBezTo>
                    <a:pt x="102187" y="81958"/>
                    <a:pt x="107870" y="68241"/>
                    <a:pt x="107870" y="53936"/>
                  </a:cubicBezTo>
                  <a:cubicBezTo>
                    <a:pt x="107870" y="39631"/>
                    <a:pt x="102187" y="25912"/>
                    <a:pt x="92072" y="15797"/>
                  </a:cubicBezTo>
                  <a:cubicBezTo>
                    <a:pt x="81957" y="5682"/>
                    <a:pt x="68240" y="1"/>
                    <a:pt x="53935" y="1"/>
                  </a:cubicBez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7"/>
            <p:cNvSpPr/>
            <p:nvPr/>
          </p:nvSpPr>
          <p:spPr>
            <a:xfrm>
              <a:off x="2438900" y="1831775"/>
              <a:ext cx="2741000" cy="2722525"/>
            </a:xfrm>
            <a:custGeom>
              <a:rect b="b" l="l" r="r" t="t"/>
              <a:pathLst>
                <a:path extrusionOk="0" h="108901" w="109640">
                  <a:moveTo>
                    <a:pt x="54852" y="1030"/>
                  </a:moveTo>
                  <a:cubicBezTo>
                    <a:pt x="58456" y="1030"/>
                    <a:pt x="62054" y="1393"/>
                    <a:pt x="65587" y="2115"/>
                  </a:cubicBezTo>
                  <a:cubicBezTo>
                    <a:pt x="69024" y="2817"/>
                    <a:pt x="72381" y="3860"/>
                    <a:pt x="75613" y="5226"/>
                  </a:cubicBezTo>
                  <a:cubicBezTo>
                    <a:pt x="85154" y="9268"/>
                    <a:pt x="93319" y="15993"/>
                    <a:pt x="99117" y="24580"/>
                  </a:cubicBezTo>
                  <a:cubicBezTo>
                    <a:pt x="103023" y="30359"/>
                    <a:pt x="105754" y="36848"/>
                    <a:pt x="107154" y="43680"/>
                  </a:cubicBezTo>
                  <a:cubicBezTo>
                    <a:pt x="108601" y="50785"/>
                    <a:pt x="108601" y="58110"/>
                    <a:pt x="107154" y="65215"/>
                  </a:cubicBezTo>
                  <a:cubicBezTo>
                    <a:pt x="106450" y="68650"/>
                    <a:pt x="105407" y="72009"/>
                    <a:pt x="104043" y="75241"/>
                  </a:cubicBezTo>
                  <a:cubicBezTo>
                    <a:pt x="99999" y="84783"/>
                    <a:pt x="93277" y="92945"/>
                    <a:pt x="84689" y="98745"/>
                  </a:cubicBezTo>
                  <a:cubicBezTo>
                    <a:pt x="78910" y="102652"/>
                    <a:pt x="72421" y="105383"/>
                    <a:pt x="65587" y="106783"/>
                  </a:cubicBezTo>
                  <a:cubicBezTo>
                    <a:pt x="62034" y="107506"/>
                    <a:pt x="58427" y="107868"/>
                    <a:pt x="54820" y="107868"/>
                  </a:cubicBezTo>
                  <a:cubicBezTo>
                    <a:pt x="51213" y="107868"/>
                    <a:pt x="47606" y="107506"/>
                    <a:pt x="44054" y="106783"/>
                  </a:cubicBezTo>
                  <a:cubicBezTo>
                    <a:pt x="40617" y="106079"/>
                    <a:pt x="37258" y="105036"/>
                    <a:pt x="34028" y="103669"/>
                  </a:cubicBezTo>
                  <a:cubicBezTo>
                    <a:pt x="24486" y="99627"/>
                    <a:pt x="16322" y="92905"/>
                    <a:pt x="10524" y="84315"/>
                  </a:cubicBezTo>
                  <a:cubicBezTo>
                    <a:pt x="6617" y="78539"/>
                    <a:pt x="3886" y="72047"/>
                    <a:pt x="2486" y="65215"/>
                  </a:cubicBezTo>
                  <a:cubicBezTo>
                    <a:pt x="1039" y="58110"/>
                    <a:pt x="1039" y="50787"/>
                    <a:pt x="2486" y="43683"/>
                  </a:cubicBezTo>
                  <a:cubicBezTo>
                    <a:pt x="3191" y="40245"/>
                    <a:pt x="4233" y="36886"/>
                    <a:pt x="5598" y="33657"/>
                  </a:cubicBezTo>
                  <a:cubicBezTo>
                    <a:pt x="9642" y="24115"/>
                    <a:pt x="16364" y="15950"/>
                    <a:pt x="24952" y="10152"/>
                  </a:cubicBezTo>
                  <a:cubicBezTo>
                    <a:pt x="30730" y="6246"/>
                    <a:pt x="37220" y="3513"/>
                    <a:pt x="44054" y="2115"/>
                  </a:cubicBezTo>
                  <a:cubicBezTo>
                    <a:pt x="47587" y="1393"/>
                    <a:pt x="51182" y="1030"/>
                    <a:pt x="54789" y="1030"/>
                  </a:cubicBezTo>
                  <a:cubicBezTo>
                    <a:pt x="54799" y="1030"/>
                    <a:pt x="54810" y="1030"/>
                    <a:pt x="54820" y="1030"/>
                  </a:cubicBezTo>
                  <a:cubicBezTo>
                    <a:pt x="54831" y="1030"/>
                    <a:pt x="54841" y="1030"/>
                    <a:pt x="54852" y="1030"/>
                  </a:cubicBezTo>
                  <a:close/>
                  <a:moveTo>
                    <a:pt x="54821" y="0"/>
                  </a:moveTo>
                  <a:cubicBezTo>
                    <a:pt x="51145" y="0"/>
                    <a:pt x="47468" y="369"/>
                    <a:pt x="43847" y="1106"/>
                  </a:cubicBezTo>
                  <a:cubicBezTo>
                    <a:pt x="40344" y="1823"/>
                    <a:pt x="36919" y="2887"/>
                    <a:pt x="33626" y="4279"/>
                  </a:cubicBezTo>
                  <a:cubicBezTo>
                    <a:pt x="23900" y="8399"/>
                    <a:pt x="15579" y="15252"/>
                    <a:pt x="9669" y="24005"/>
                  </a:cubicBezTo>
                  <a:cubicBezTo>
                    <a:pt x="5686" y="29896"/>
                    <a:pt x="2903" y="36512"/>
                    <a:pt x="1477" y="43477"/>
                  </a:cubicBezTo>
                  <a:cubicBezTo>
                    <a:pt x="1" y="50718"/>
                    <a:pt x="1" y="58180"/>
                    <a:pt x="1477" y="65422"/>
                  </a:cubicBezTo>
                  <a:cubicBezTo>
                    <a:pt x="2194" y="68925"/>
                    <a:pt x="3256" y="72350"/>
                    <a:pt x="4650" y="75643"/>
                  </a:cubicBezTo>
                  <a:cubicBezTo>
                    <a:pt x="8768" y="85369"/>
                    <a:pt x="15622" y="93690"/>
                    <a:pt x="24376" y="99600"/>
                  </a:cubicBezTo>
                  <a:cubicBezTo>
                    <a:pt x="30265" y="103583"/>
                    <a:pt x="36881" y="106366"/>
                    <a:pt x="43847" y="107794"/>
                  </a:cubicBezTo>
                  <a:cubicBezTo>
                    <a:pt x="47457" y="108530"/>
                    <a:pt x="51133" y="108900"/>
                    <a:pt x="54820" y="108900"/>
                  </a:cubicBezTo>
                  <a:cubicBezTo>
                    <a:pt x="58505" y="108900"/>
                    <a:pt x="62181" y="108528"/>
                    <a:pt x="65794" y="107792"/>
                  </a:cubicBezTo>
                  <a:cubicBezTo>
                    <a:pt x="69297" y="107075"/>
                    <a:pt x="72721" y="106011"/>
                    <a:pt x="76014" y="104619"/>
                  </a:cubicBezTo>
                  <a:cubicBezTo>
                    <a:pt x="85740" y="100499"/>
                    <a:pt x="94061" y="93645"/>
                    <a:pt x="99971" y="84891"/>
                  </a:cubicBezTo>
                  <a:cubicBezTo>
                    <a:pt x="103954" y="79002"/>
                    <a:pt x="106738" y="72386"/>
                    <a:pt x="108165" y="65420"/>
                  </a:cubicBezTo>
                  <a:cubicBezTo>
                    <a:pt x="109640" y="58180"/>
                    <a:pt x="109640" y="50716"/>
                    <a:pt x="108165" y="43475"/>
                  </a:cubicBezTo>
                  <a:cubicBezTo>
                    <a:pt x="107446" y="39972"/>
                    <a:pt x="106384" y="36548"/>
                    <a:pt x="104993" y="33255"/>
                  </a:cubicBezTo>
                  <a:cubicBezTo>
                    <a:pt x="100870" y="23529"/>
                    <a:pt x="94019" y="15208"/>
                    <a:pt x="85264" y="9298"/>
                  </a:cubicBezTo>
                  <a:cubicBezTo>
                    <a:pt x="79375" y="5315"/>
                    <a:pt x="72759" y="2531"/>
                    <a:pt x="65794" y="1106"/>
                  </a:cubicBezTo>
                  <a:cubicBezTo>
                    <a:pt x="62174" y="369"/>
                    <a:pt x="58497" y="0"/>
                    <a:pt x="54821"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7"/>
            <p:cNvSpPr/>
            <p:nvPr/>
          </p:nvSpPr>
          <p:spPr>
            <a:xfrm>
              <a:off x="2642825" y="2026400"/>
              <a:ext cx="2333175" cy="2333200"/>
            </a:xfrm>
            <a:custGeom>
              <a:rect b="b" l="l" r="r" t="t"/>
              <a:pathLst>
                <a:path extrusionOk="0" h="93328" w="93327">
                  <a:moveTo>
                    <a:pt x="46663" y="1"/>
                  </a:moveTo>
                  <a:cubicBezTo>
                    <a:pt x="34287" y="1"/>
                    <a:pt x="22419" y="4916"/>
                    <a:pt x="13666" y="13669"/>
                  </a:cubicBezTo>
                  <a:cubicBezTo>
                    <a:pt x="4916" y="22420"/>
                    <a:pt x="0" y="34288"/>
                    <a:pt x="0" y="46664"/>
                  </a:cubicBezTo>
                  <a:cubicBezTo>
                    <a:pt x="0" y="59040"/>
                    <a:pt x="4916" y="70908"/>
                    <a:pt x="13666" y="79659"/>
                  </a:cubicBezTo>
                  <a:cubicBezTo>
                    <a:pt x="22419" y="88409"/>
                    <a:pt x="34287" y="93327"/>
                    <a:pt x="46663" y="93327"/>
                  </a:cubicBezTo>
                  <a:cubicBezTo>
                    <a:pt x="59039" y="93327"/>
                    <a:pt x="70908" y="88409"/>
                    <a:pt x="79658" y="79659"/>
                  </a:cubicBezTo>
                  <a:cubicBezTo>
                    <a:pt x="88409" y="70908"/>
                    <a:pt x="93326" y="59040"/>
                    <a:pt x="93326" y="46664"/>
                  </a:cubicBezTo>
                  <a:cubicBezTo>
                    <a:pt x="93326" y="34288"/>
                    <a:pt x="88409" y="22420"/>
                    <a:pt x="79658" y="13669"/>
                  </a:cubicBezTo>
                  <a:cubicBezTo>
                    <a:pt x="70908" y="4916"/>
                    <a:pt x="59039" y="1"/>
                    <a:pt x="466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7"/>
            <p:cNvSpPr/>
            <p:nvPr/>
          </p:nvSpPr>
          <p:spPr>
            <a:xfrm>
              <a:off x="2621975" y="2013500"/>
              <a:ext cx="2374900" cy="2358950"/>
            </a:xfrm>
            <a:custGeom>
              <a:rect b="b" l="l" r="r" t="t"/>
              <a:pathLst>
                <a:path extrusionOk="0" h="94358" w="94996">
                  <a:moveTo>
                    <a:pt x="47497" y="1033"/>
                  </a:moveTo>
                  <a:lnTo>
                    <a:pt x="47497" y="1035"/>
                  </a:lnTo>
                  <a:cubicBezTo>
                    <a:pt x="47508" y="1035"/>
                    <a:pt x="47518" y="1035"/>
                    <a:pt x="47529" y="1035"/>
                  </a:cubicBezTo>
                  <a:cubicBezTo>
                    <a:pt x="50642" y="1035"/>
                    <a:pt x="53747" y="1348"/>
                    <a:pt x="56798" y="1970"/>
                  </a:cubicBezTo>
                  <a:cubicBezTo>
                    <a:pt x="59765" y="2579"/>
                    <a:pt x="62667" y="3478"/>
                    <a:pt x="65459" y="4658"/>
                  </a:cubicBezTo>
                  <a:cubicBezTo>
                    <a:pt x="73702" y="8150"/>
                    <a:pt x="80754" y="13959"/>
                    <a:pt x="85763" y="21379"/>
                  </a:cubicBezTo>
                  <a:cubicBezTo>
                    <a:pt x="89137" y="26368"/>
                    <a:pt x="91497" y="31976"/>
                    <a:pt x="92705" y="37877"/>
                  </a:cubicBezTo>
                  <a:cubicBezTo>
                    <a:pt x="93955" y="44016"/>
                    <a:pt x="93955" y="50342"/>
                    <a:pt x="92705" y="56480"/>
                  </a:cubicBezTo>
                  <a:cubicBezTo>
                    <a:pt x="92098" y="59448"/>
                    <a:pt x="91197" y="62350"/>
                    <a:pt x="90017" y="65142"/>
                  </a:cubicBezTo>
                  <a:cubicBezTo>
                    <a:pt x="86525" y="73383"/>
                    <a:pt x="80716" y="80437"/>
                    <a:pt x="73298" y="85446"/>
                  </a:cubicBezTo>
                  <a:cubicBezTo>
                    <a:pt x="68306" y="88820"/>
                    <a:pt x="62699" y="91180"/>
                    <a:pt x="56798" y="92388"/>
                  </a:cubicBezTo>
                  <a:cubicBezTo>
                    <a:pt x="53729" y="93013"/>
                    <a:pt x="50612" y="93325"/>
                    <a:pt x="47496" y="93325"/>
                  </a:cubicBezTo>
                  <a:cubicBezTo>
                    <a:pt x="44381" y="93325"/>
                    <a:pt x="41265" y="93013"/>
                    <a:pt x="38197" y="92388"/>
                  </a:cubicBezTo>
                  <a:cubicBezTo>
                    <a:pt x="35227" y="91781"/>
                    <a:pt x="32325" y="90880"/>
                    <a:pt x="29535" y="89699"/>
                  </a:cubicBezTo>
                  <a:cubicBezTo>
                    <a:pt x="21292" y="86207"/>
                    <a:pt x="14238" y="80399"/>
                    <a:pt x="9229" y="72981"/>
                  </a:cubicBezTo>
                  <a:cubicBezTo>
                    <a:pt x="5855" y="67989"/>
                    <a:pt x="3497" y="62382"/>
                    <a:pt x="2287" y="56480"/>
                  </a:cubicBezTo>
                  <a:cubicBezTo>
                    <a:pt x="1037" y="50342"/>
                    <a:pt x="1037" y="44016"/>
                    <a:pt x="2287" y="37877"/>
                  </a:cubicBezTo>
                  <a:cubicBezTo>
                    <a:pt x="2896" y="34910"/>
                    <a:pt x="3795" y="32008"/>
                    <a:pt x="4976" y="29218"/>
                  </a:cubicBezTo>
                  <a:cubicBezTo>
                    <a:pt x="8468" y="20975"/>
                    <a:pt x="14276" y="13921"/>
                    <a:pt x="21696" y="8914"/>
                  </a:cubicBezTo>
                  <a:cubicBezTo>
                    <a:pt x="26686" y="5538"/>
                    <a:pt x="32293" y="3180"/>
                    <a:pt x="38197" y="1970"/>
                  </a:cubicBezTo>
                  <a:cubicBezTo>
                    <a:pt x="41257" y="1346"/>
                    <a:pt x="44373" y="1033"/>
                    <a:pt x="47497" y="1033"/>
                  </a:cubicBezTo>
                  <a:close/>
                  <a:moveTo>
                    <a:pt x="47498" y="0"/>
                  </a:moveTo>
                  <a:cubicBezTo>
                    <a:pt x="44313" y="0"/>
                    <a:pt x="41128" y="320"/>
                    <a:pt x="37992" y="959"/>
                  </a:cubicBezTo>
                  <a:cubicBezTo>
                    <a:pt x="34954" y="1581"/>
                    <a:pt x="31987" y="2503"/>
                    <a:pt x="29133" y="3708"/>
                  </a:cubicBezTo>
                  <a:cubicBezTo>
                    <a:pt x="20706" y="7279"/>
                    <a:pt x="13498" y="13216"/>
                    <a:pt x="8377" y="20799"/>
                  </a:cubicBezTo>
                  <a:cubicBezTo>
                    <a:pt x="4927" y="25903"/>
                    <a:pt x="2513" y="31635"/>
                    <a:pt x="1278" y="37670"/>
                  </a:cubicBezTo>
                  <a:cubicBezTo>
                    <a:pt x="1" y="43946"/>
                    <a:pt x="1" y="50412"/>
                    <a:pt x="1278" y="56686"/>
                  </a:cubicBezTo>
                  <a:cubicBezTo>
                    <a:pt x="1900" y="59723"/>
                    <a:pt x="2820" y="62688"/>
                    <a:pt x="4028" y="65544"/>
                  </a:cubicBezTo>
                  <a:cubicBezTo>
                    <a:pt x="7598" y="73969"/>
                    <a:pt x="13536" y="81179"/>
                    <a:pt x="21121" y="86300"/>
                  </a:cubicBezTo>
                  <a:cubicBezTo>
                    <a:pt x="26223" y="89750"/>
                    <a:pt x="31955" y="92164"/>
                    <a:pt x="37992" y="93399"/>
                  </a:cubicBezTo>
                  <a:cubicBezTo>
                    <a:pt x="41110" y="94036"/>
                    <a:pt x="44282" y="94357"/>
                    <a:pt x="47466" y="94357"/>
                  </a:cubicBezTo>
                  <a:cubicBezTo>
                    <a:pt x="47476" y="94357"/>
                    <a:pt x="47487" y="94357"/>
                    <a:pt x="47497" y="94357"/>
                  </a:cubicBezTo>
                  <a:cubicBezTo>
                    <a:pt x="47508" y="94357"/>
                    <a:pt x="47518" y="94357"/>
                    <a:pt x="47529" y="94357"/>
                  </a:cubicBezTo>
                  <a:cubicBezTo>
                    <a:pt x="50710" y="94357"/>
                    <a:pt x="53885" y="94036"/>
                    <a:pt x="57003" y="93401"/>
                  </a:cubicBezTo>
                  <a:cubicBezTo>
                    <a:pt x="60038" y="92779"/>
                    <a:pt x="63006" y="91857"/>
                    <a:pt x="65861" y="90651"/>
                  </a:cubicBezTo>
                  <a:cubicBezTo>
                    <a:pt x="74286" y="87081"/>
                    <a:pt x="81497" y="81143"/>
                    <a:pt x="86618" y="73558"/>
                  </a:cubicBezTo>
                  <a:cubicBezTo>
                    <a:pt x="90070" y="68454"/>
                    <a:pt x="92481" y="62722"/>
                    <a:pt x="93718" y="56688"/>
                  </a:cubicBezTo>
                  <a:cubicBezTo>
                    <a:pt x="94996" y="50414"/>
                    <a:pt x="94996" y="43946"/>
                    <a:pt x="93718" y="37672"/>
                  </a:cubicBezTo>
                  <a:cubicBezTo>
                    <a:pt x="93097" y="34637"/>
                    <a:pt x="92174" y="31669"/>
                    <a:pt x="90969" y="28816"/>
                  </a:cubicBezTo>
                  <a:cubicBezTo>
                    <a:pt x="87398" y="20389"/>
                    <a:pt x="81461" y="13178"/>
                    <a:pt x="73876" y="8059"/>
                  </a:cubicBezTo>
                  <a:cubicBezTo>
                    <a:pt x="68774" y="4607"/>
                    <a:pt x="63040" y="2196"/>
                    <a:pt x="57005" y="959"/>
                  </a:cubicBezTo>
                  <a:cubicBezTo>
                    <a:pt x="53868" y="320"/>
                    <a:pt x="50683" y="0"/>
                    <a:pt x="47498"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7"/>
            <p:cNvSpPr/>
            <p:nvPr/>
          </p:nvSpPr>
          <p:spPr>
            <a:xfrm>
              <a:off x="2759525" y="2143100"/>
              <a:ext cx="2099775" cy="2099775"/>
            </a:xfrm>
            <a:custGeom>
              <a:rect b="b" l="l" r="r" t="t"/>
              <a:pathLst>
                <a:path extrusionOk="0" h="83991" w="83991">
                  <a:moveTo>
                    <a:pt x="41995" y="1"/>
                  </a:moveTo>
                  <a:cubicBezTo>
                    <a:pt x="30857" y="1"/>
                    <a:pt x="20175" y="4426"/>
                    <a:pt x="12300" y="12301"/>
                  </a:cubicBezTo>
                  <a:cubicBezTo>
                    <a:pt x="4423" y="20176"/>
                    <a:pt x="0" y="30857"/>
                    <a:pt x="0" y="41996"/>
                  </a:cubicBezTo>
                  <a:cubicBezTo>
                    <a:pt x="0" y="53134"/>
                    <a:pt x="4423" y="63816"/>
                    <a:pt x="12300" y="71691"/>
                  </a:cubicBezTo>
                  <a:cubicBezTo>
                    <a:pt x="20175" y="79566"/>
                    <a:pt x="30857" y="83991"/>
                    <a:pt x="41995" y="83991"/>
                  </a:cubicBezTo>
                  <a:cubicBezTo>
                    <a:pt x="53132" y="83991"/>
                    <a:pt x="63813" y="79566"/>
                    <a:pt x="71690" y="71691"/>
                  </a:cubicBezTo>
                  <a:cubicBezTo>
                    <a:pt x="79565" y="63816"/>
                    <a:pt x="83990" y="53134"/>
                    <a:pt x="83990" y="41996"/>
                  </a:cubicBezTo>
                  <a:cubicBezTo>
                    <a:pt x="83990" y="30857"/>
                    <a:pt x="79565" y="20176"/>
                    <a:pt x="71690" y="12301"/>
                  </a:cubicBezTo>
                  <a:cubicBezTo>
                    <a:pt x="63813" y="4426"/>
                    <a:pt x="53132" y="1"/>
                    <a:pt x="419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7"/>
            <p:cNvSpPr/>
            <p:nvPr/>
          </p:nvSpPr>
          <p:spPr>
            <a:xfrm>
              <a:off x="2726775" y="2130175"/>
              <a:ext cx="2165200" cy="2125600"/>
            </a:xfrm>
            <a:custGeom>
              <a:rect b="b" l="l" r="r" t="t"/>
              <a:pathLst>
                <a:path extrusionOk="0" h="85024" w="86608">
                  <a:moveTo>
                    <a:pt x="43289" y="1034"/>
                  </a:moveTo>
                  <a:cubicBezTo>
                    <a:pt x="43294" y="1034"/>
                    <a:pt x="43300" y="1034"/>
                    <a:pt x="43305" y="1034"/>
                  </a:cubicBezTo>
                  <a:cubicBezTo>
                    <a:pt x="45964" y="1034"/>
                    <a:pt x="48616" y="1288"/>
                    <a:pt x="51227" y="1793"/>
                  </a:cubicBezTo>
                  <a:cubicBezTo>
                    <a:pt x="56544" y="2821"/>
                    <a:pt x="61608" y="4886"/>
                    <a:pt x="66128" y="7868"/>
                  </a:cubicBezTo>
                  <a:cubicBezTo>
                    <a:pt x="70824" y="10975"/>
                    <a:pt x="74845" y="14996"/>
                    <a:pt x="77950" y="19692"/>
                  </a:cubicBezTo>
                  <a:cubicBezTo>
                    <a:pt x="79452" y="21964"/>
                    <a:pt x="80723" y="24381"/>
                    <a:pt x="81747" y="26905"/>
                  </a:cubicBezTo>
                  <a:cubicBezTo>
                    <a:pt x="84765" y="34363"/>
                    <a:pt x="85556" y="42538"/>
                    <a:pt x="84025" y="50436"/>
                  </a:cubicBezTo>
                  <a:cubicBezTo>
                    <a:pt x="82997" y="55754"/>
                    <a:pt x="80934" y="60816"/>
                    <a:pt x="77950" y="65336"/>
                  </a:cubicBezTo>
                  <a:cubicBezTo>
                    <a:pt x="74845" y="70031"/>
                    <a:pt x="70824" y="74052"/>
                    <a:pt x="66128" y="77158"/>
                  </a:cubicBezTo>
                  <a:cubicBezTo>
                    <a:pt x="63854" y="78659"/>
                    <a:pt x="61437" y="79931"/>
                    <a:pt x="58913" y="80954"/>
                  </a:cubicBezTo>
                  <a:cubicBezTo>
                    <a:pt x="53931" y="82971"/>
                    <a:pt x="48628" y="83993"/>
                    <a:pt x="43302" y="83993"/>
                  </a:cubicBezTo>
                  <a:cubicBezTo>
                    <a:pt x="40656" y="83993"/>
                    <a:pt x="38004" y="83741"/>
                    <a:pt x="35382" y="83232"/>
                  </a:cubicBezTo>
                  <a:cubicBezTo>
                    <a:pt x="30064" y="82204"/>
                    <a:pt x="25000" y="80142"/>
                    <a:pt x="20482" y="77158"/>
                  </a:cubicBezTo>
                  <a:cubicBezTo>
                    <a:pt x="15787" y="74052"/>
                    <a:pt x="11766" y="70031"/>
                    <a:pt x="8658" y="65336"/>
                  </a:cubicBezTo>
                  <a:cubicBezTo>
                    <a:pt x="7159" y="63062"/>
                    <a:pt x="5888" y="60646"/>
                    <a:pt x="4862" y="58121"/>
                  </a:cubicBezTo>
                  <a:cubicBezTo>
                    <a:pt x="1843" y="50663"/>
                    <a:pt x="1052" y="42490"/>
                    <a:pt x="2586" y="34589"/>
                  </a:cubicBezTo>
                  <a:cubicBezTo>
                    <a:pt x="3612" y="29272"/>
                    <a:pt x="5676" y="24210"/>
                    <a:pt x="8658" y="19690"/>
                  </a:cubicBezTo>
                  <a:cubicBezTo>
                    <a:pt x="11766" y="14994"/>
                    <a:pt x="15787" y="10973"/>
                    <a:pt x="20482" y="7866"/>
                  </a:cubicBezTo>
                  <a:cubicBezTo>
                    <a:pt x="22754" y="6366"/>
                    <a:pt x="25172" y="5095"/>
                    <a:pt x="27695" y="4069"/>
                  </a:cubicBezTo>
                  <a:cubicBezTo>
                    <a:pt x="32650" y="2064"/>
                    <a:pt x="37943" y="1034"/>
                    <a:pt x="43289" y="1034"/>
                  </a:cubicBezTo>
                  <a:close/>
                  <a:moveTo>
                    <a:pt x="43303" y="0"/>
                  </a:moveTo>
                  <a:cubicBezTo>
                    <a:pt x="40591" y="0"/>
                    <a:pt x="37872" y="259"/>
                    <a:pt x="35185" y="780"/>
                  </a:cubicBezTo>
                  <a:cubicBezTo>
                    <a:pt x="29736" y="1833"/>
                    <a:pt x="24546" y="3949"/>
                    <a:pt x="19913" y="7005"/>
                  </a:cubicBezTo>
                  <a:cubicBezTo>
                    <a:pt x="15101" y="10188"/>
                    <a:pt x="10981" y="14309"/>
                    <a:pt x="7798" y="19121"/>
                  </a:cubicBezTo>
                  <a:cubicBezTo>
                    <a:pt x="6260" y="21452"/>
                    <a:pt x="4957" y="23929"/>
                    <a:pt x="3908" y="26516"/>
                  </a:cubicBezTo>
                  <a:cubicBezTo>
                    <a:pt x="813" y="34160"/>
                    <a:pt x="1" y="42536"/>
                    <a:pt x="1573" y="50631"/>
                  </a:cubicBezTo>
                  <a:cubicBezTo>
                    <a:pt x="2626" y="56082"/>
                    <a:pt x="4741" y="61270"/>
                    <a:pt x="7798" y="65905"/>
                  </a:cubicBezTo>
                  <a:cubicBezTo>
                    <a:pt x="10981" y="70715"/>
                    <a:pt x="15101" y="74835"/>
                    <a:pt x="19913" y="78018"/>
                  </a:cubicBezTo>
                  <a:cubicBezTo>
                    <a:pt x="22244" y="79556"/>
                    <a:pt x="24721" y="80861"/>
                    <a:pt x="27308" y="81910"/>
                  </a:cubicBezTo>
                  <a:cubicBezTo>
                    <a:pt x="32391" y="83969"/>
                    <a:pt x="37823" y="85024"/>
                    <a:pt x="43305" y="85024"/>
                  </a:cubicBezTo>
                  <a:cubicBezTo>
                    <a:pt x="46030" y="85022"/>
                    <a:pt x="48748" y="84762"/>
                    <a:pt x="51423" y="84246"/>
                  </a:cubicBezTo>
                  <a:cubicBezTo>
                    <a:pt x="56874" y="83192"/>
                    <a:pt x="62063" y="81077"/>
                    <a:pt x="66695" y="78018"/>
                  </a:cubicBezTo>
                  <a:cubicBezTo>
                    <a:pt x="71507" y="74835"/>
                    <a:pt x="75627" y="70715"/>
                    <a:pt x="78811" y="65905"/>
                  </a:cubicBezTo>
                  <a:cubicBezTo>
                    <a:pt x="80349" y="63574"/>
                    <a:pt x="81652" y="61097"/>
                    <a:pt x="82703" y="58510"/>
                  </a:cubicBezTo>
                  <a:cubicBezTo>
                    <a:pt x="85795" y="50866"/>
                    <a:pt x="86607" y="42490"/>
                    <a:pt x="85038" y="34395"/>
                  </a:cubicBezTo>
                  <a:cubicBezTo>
                    <a:pt x="83985" y="28944"/>
                    <a:pt x="81869" y="23753"/>
                    <a:pt x="78811" y="19121"/>
                  </a:cubicBezTo>
                  <a:cubicBezTo>
                    <a:pt x="75627" y="14309"/>
                    <a:pt x="71507" y="10188"/>
                    <a:pt x="66695" y="7005"/>
                  </a:cubicBezTo>
                  <a:cubicBezTo>
                    <a:pt x="64366" y="5467"/>
                    <a:pt x="61889" y="4164"/>
                    <a:pt x="59300" y="3115"/>
                  </a:cubicBezTo>
                  <a:cubicBezTo>
                    <a:pt x="54195" y="1048"/>
                    <a:pt x="48762" y="0"/>
                    <a:pt x="43303"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7"/>
            <p:cNvSpPr/>
            <p:nvPr/>
          </p:nvSpPr>
          <p:spPr>
            <a:xfrm>
              <a:off x="2791100" y="2175250"/>
              <a:ext cx="2049800" cy="1961025"/>
            </a:xfrm>
            <a:custGeom>
              <a:rect b="b" l="l" r="r" t="t"/>
              <a:pathLst>
                <a:path extrusionOk="0" h="78441" w="81992">
                  <a:moveTo>
                    <a:pt x="40997" y="0"/>
                  </a:moveTo>
                  <a:cubicBezTo>
                    <a:pt x="36882" y="0"/>
                    <a:pt x="32767" y="613"/>
                    <a:pt x="28792" y="1839"/>
                  </a:cubicBezTo>
                  <a:lnTo>
                    <a:pt x="40079" y="10040"/>
                  </a:lnTo>
                  <a:lnTo>
                    <a:pt x="40079" y="25184"/>
                  </a:lnTo>
                  <a:lnTo>
                    <a:pt x="26463" y="35075"/>
                  </a:lnTo>
                  <a:lnTo>
                    <a:pt x="12196" y="28856"/>
                  </a:lnTo>
                  <a:lnTo>
                    <a:pt x="9155" y="15067"/>
                  </a:lnTo>
                  <a:cubicBezTo>
                    <a:pt x="4095" y="21229"/>
                    <a:pt x="791" y="28886"/>
                    <a:pt x="0" y="37275"/>
                  </a:cubicBezTo>
                  <a:lnTo>
                    <a:pt x="11462" y="30540"/>
                  </a:lnTo>
                  <a:lnTo>
                    <a:pt x="25759" y="36771"/>
                  </a:lnTo>
                  <a:lnTo>
                    <a:pt x="30899" y="52589"/>
                  </a:lnTo>
                  <a:lnTo>
                    <a:pt x="19870" y="63852"/>
                  </a:lnTo>
                  <a:lnTo>
                    <a:pt x="5282" y="61699"/>
                  </a:lnTo>
                  <a:lnTo>
                    <a:pt x="5282" y="61699"/>
                  </a:lnTo>
                  <a:cubicBezTo>
                    <a:pt x="9487" y="68998"/>
                    <a:pt x="15820" y="74838"/>
                    <a:pt x="23434" y="78441"/>
                  </a:cubicBezTo>
                  <a:lnTo>
                    <a:pt x="21182" y="65136"/>
                  </a:lnTo>
                  <a:lnTo>
                    <a:pt x="31997" y="54095"/>
                  </a:lnTo>
                  <a:lnTo>
                    <a:pt x="50001" y="54095"/>
                  </a:lnTo>
                  <a:lnTo>
                    <a:pt x="60812" y="65134"/>
                  </a:lnTo>
                  <a:lnTo>
                    <a:pt x="58561" y="78436"/>
                  </a:lnTo>
                  <a:cubicBezTo>
                    <a:pt x="66174" y="74836"/>
                    <a:pt x="72507" y="68994"/>
                    <a:pt x="76712" y="61697"/>
                  </a:cubicBezTo>
                  <a:lnTo>
                    <a:pt x="76712" y="61697"/>
                  </a:lnTo>
                  <a:lnTo>
                    <a:pt x="62121" y="63850"/>
                  </a:lnTo>
                  <a:lnTo>
                    <a:pt x="51095" y="52587"/>
                  </a:lnTo>
                  <a:lnTo>
                    <a:pt x="56234" y="36769"/>
                  </a:lnTo>
                  <a:lnTo>
                    <a:pt x="70529" y="30536"/>
                  </a:lnTo>
                  <a:lnTo>
                    <a:pt x="81991" y="37273"/>
                  </a:lnTo>
                  <a:cubicBezTo>
                    <a:pt x="81200" y="28884"/>
                    <a:pt x="77896" y="21227"/>
                    <a:pt x="72837" y="15065"/>
                  </a:cubicBezTo>
                  <a:lnTo>
                    <a:pt x="69795" y="28856"/>
                  </a:lnTo>
                  <a:lnTo>
                    <a:pt x="55528" y="35077"/>
                  </a:lnTo>
                  <a:lnTo>
                    <a:pt x="41913" y="25184"/>
                  </a:lnTo>
                  <a:lnTo>
                    <a:pt x="41913" y="10040"/>
                  </a:lnTo>
                  <a:lnTo>
                    <a:pt x="53201" y="1839"/>
                  </a:lnTo>
                  <a:cubicBezTo>
                    <a:pt x="49226" y="613"/>
                    <a:pt x="45111" y="0"/>
                    <a:pt x="409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7"/>
            <p:cNvSpPr/>
            <p:nvPr/>
          </p:nvSpPr>
          <p:spPr>
            <a:xfrm>
              <a:off x="2775900" y="2162325"/>
              <a:ext cx="2080225" cy="1996050"/>
            </a:xfrm>
            <a:custGeom>
              <a:rect b="b" l="l" r="r" t="t"/>
              <a:pathLst>
                <a:path extrusionOk="0" h="79842" w="83209">
                  <a:moveTo>
                    <a:pt x="41605" y="1031"/>
                  </a:moveTo>
                  <a:cubicBezTo>
                    <a:pt x="45325" y="1031"/>
                    <a:pt x="49045" y="1538"/>
                    <a:pt x="52661" y="2553"/>
                  </a:cubicBezTo>
                  <a:lnTo>
                    <a:pt x="42004" y="10294"/>
                  </a:lnTo>
                  <a:lnTo>
                    <a:pt x="42004" y="25964"/>
                  </a:lnTo>
                  <a:lnTo>
                    <a:pt x="56070" y="36184"/>
                  </a:lnTo>
                  <a:lnTo>
                    <a:pt x="70851" y="29741"/>
                  </a:lnTo>
                  <a:lnTo>
                    <a:pt x="73717" y="16748"/>
                  </a:lnTo>
                  <a:cubicBezTo>
                    <a:pt x="78248" y="22564"/>
                    <a:pt x="81106" y="29507"/>
                    <a:pt x="81977" y="36829"/>
                  </a:cubicBezTo>
                  <a:lnTo>
                    <a:pt x="71173" y="30477"/>
                  </a:lnTo>
                  <a:lnTo>
                    <a:pt x="56424" y="36910"/>
                  </a:lnTo>
                  <a:lnTo>
                    <a:pt x="51117" y="53243"/>
                  </a:lnTo>
                  <a:lnTo>
                    <a:pt x="62361" y="64729"/>
                  </a:lnTo>
                  <a:lnTo>
                    <a:pt x="62545" y="64917"/>
                  </a:lnTo>
                  <a:lnTo>
                    <a:pt x="76323" y="62882"/>
                  </a:lnTo>
                  <a:lnTo>
                    <a:pt x="76323" y="62882"/>
                  </a:lnTo>
                  <a:cubicBezTo>
                    <a:pt x="72351" y="69376"/>
                    <a:pt x="66644" y="74630"/>
                    <a:pt x="59844" y="78052"/>
                  </a:cubicBezTo>
                  <a:lnTo>
                    <a:pt x="61972" y="65480"/>
                  </a:lnTo>
                  <a:lnTo>
                    <a:pt x="50825" y="54096"/>
                  </a:lnTo>
                  <a:lnTo>
                    <a:pt x="32387" y="54096"/>
                  </a:lnTo>
                  <a:lnTo>
                    <a:pt x="21237" y="65478"/>
                  </a:lnTo>
                  <a:lnTo>
                    <a:pt x="23365" y="78052"/>
                  </a:lnTo>
                  <a:cubicBezTo>
                    <a:pt x="16565" y="74630"/>
                    <a:pt x="10858" y="69376"/>
                    <a:pt x="6886" y="62882"/>
                  </a:cubicBezTo>
                  <a:lnTo>
                    <a:pt x="6886" y="62882"/>
                  </a:lnTo>
                  <a:lnTo>
                    <a:pt x="20664" y="64917"/>
                  </a:lnTo>
                  <a:lnTo>
                    <a:pt x="32093" y="53243"/>
                  </a:lnTo>
                  <a:lnTo>
                    <a:pt x="26786" y="36910"/>
                  </a:lnTo>
                  <a:lnTo>
                    <a:pt x="12036" y="30477"/>
                  </a:lnTo>
                  <a:lnTo>
                    <a:pt x="1230" y="36827"/>
                  </a:lnTo>
                  <a:cubicBezTo>
                    <a:pt x="2103" y="29507"/>
                    <a:pt x="4959" y="22562"/>
                    <a:pt x="9492" y="16748"/>
                  </a:cubicBezTo>
                  <a:lnTo>
                    <a:pt x="12356" y="29739"/>
                  </a:lnTo>
                  <a:lnTo>
                    <a:pt x="27137" y="36182"/>
                  </a:lnTo>
                  <a:lnTo>
                    <a:pt x="41203" y="25964"/>
                  </a:lnTo>
                  <a:lnTo>
                    <a:pt x="41203" y="10294"/>
                  </a:lnTo>
                  <a:lnTo>
                    <a:pt x="30549" y="2553"/>
                  </a:lnTo>
                  <a:cubicBezTo>
                    <a:pt x="34164" y="1538"/>
                    <a:pt x="37885" y="1031"/>
                    <a:pt x="41605" y="1031"/>
                  </a:cubicBezTo>
                  <a:close/>
                  <a:moveTo>
                    <a:pt x="41605" y="1"/>
                  </a:moveTo>
                  <a:cubicBezTo>
                    <a:pt x="37439" y="1"/>
                    <a:pt x="33273" y="621"/>
                    <a:pt x="29248" y="1863"/>
                  </a:cubicBezTo>
                  <a:lnTo>
                    <a:pt x="28264" y="2168"/>
                  </a:lnTo>
                  <a:lnTo>
                    <a:pt x="40171" y="10819"/>
                  </a:lnTo>
                  <a:lnTo>
                    <a:pt x="40171" y="25437"/>
                  </a:lnTo>
                  <a:lnTo>
                    <a:pt x="27008" y="35002"/>
                  </a:lnTo>
                  <a:lnTo>
                    <a:pt x="13251" y="29003"/>
                  </a:lnTo>
                  <a:lnTo>
                    <a:pt x="10038" y="14436"/>
                  </a:lnTo>
                  <a:lnTo>
                    <a:pt x="9365" y="15254"/>
                  </a:lnTo>
                  <a:cubicBezTo>
                    <a:pt x="4098" y="21657"/>
                    <a:pt x="870" y="29490"/>
                    <a:pt x="96" y="37741"/>
                  </a:cubicBezTo>
                  <a:lnTo>
                    <a:pt x="1" y="38746"/>
                  </a:lnTo>
                  <a:lnTo>
                    <a:pt x="12106" y="31632"/>
                  </a:lnTo>
                  <a:lnTo>
                    <a:pt x="25948" y="37669"/>
                  </a:lnTo>
                  <a:lnTo>
                    <a:pt x="30919" y="52968"/>
                  </a:lnTo>
                  <a:lnTo>
                    <a:pt x="20294" y="63819"/>
                  </a:lnTo>
                  <a:lnTo>
                    <a:pt x="4910" y="61550"/>
                  </a:lnTo>
                  <a:lnTo>
                    <a:pt x="5443" y="62472"/>
                  </a:lnTo>
                  <a:cubicBezTo>
                    <a:pt x="9699" y="69860"/>
                    <a:pt x="16112" y="75774"/>
                    <a:pt x="23820" y="79419"/>
                  </a:cubicBezTo>
                  <a:lnTo>
                    <a:pt x="24715" y="79842"/>
                  </a:lnTo>
                  <a:lnTo>
                    <a:pt x="22342" y="65824"/>
                  </a:lnTo>
                  <a:lnTo>
                    <a:pt x="32820" y="55126"/>
                  </a:lnTo>
                  <a:lnTo>
                    <a:pt x="50391" y="55126"/>
                  </a:lnTo>
                  <a:lnTo>
                    <a:pt x="60868" y="65824"/>
                  </a:lnTo>
                  <a:lnTo>
                    <a:pt x="58497" y="79842"/>
                  </a:lnTo>
                  <a:lnTo>
                    <a:pt x="59389" y="79419"/>
                  </a:lnTo>
                  <a:cubicBezTo>
                    <a:pt x="67097" y="75772"/>
                    <a:pt x="73508" y="69860"/>
                    <a:pt x="77766" y="62472"/>
                  </a:cubicBezTo>
                  <a:lnTo>
                    <a:pt x="78297" y="61550"/>
                  </a:lnTo>
                  <a:lnTo>
                    <a:pt x="62915" y="63819"/>
                  </a:lnTo>
                  <a:lnTo>
                    <a:pt x="52291" y="52968"/>
                  </a:lnTo>
                  <a:lnTo>
                    <a:pt x="57261" y="37669"/>
                  </a:lnTo>
                  <a:lnTo>
                    <a:pt x="71103" y="31632"/>
                  </a:lnTo>
                  <a:lnTo>
                    <a:pt x="83208" y="38746"/>
                  </a:lnTo>
                  <a:lnTo>
                    <a:pt x="83113" y="37741"/>
                  </a:lnTo>
                  <a:cubicBezTo>
                    <a:pt x="82339" y="29490"/>
                    <a:pt x="79109" y="21657"/>
                    <a:pt x="73844" y="15254"/>
                  </a:cubicBezTo>
                  <a:lnTo>
                    <a:pt x="73172" y="14436"/>
                  </a:lnTo>
                  <a:lnTo>
                    <a:pt x="69957" y="29003"/>
                  </a:lnTo>
                  <a:lnTo>
                    <a:pt x="56202" y="35002"/>
                  </a:lnTo>
                  <a:lnTo>
                    <a:pt x="43037" y="25437"/>
                  </a:lnTo>
                  <a:lnTo>
                    <a:pt x="43037" y="10819"/>
                  </a:lnTo>
                  <a:lnTo>
                    <a:pt x="54945" y="2168"/>
                  </a:lnTo>
                  <a:lnTo>
                    <a:pt x="53964" y="1863"/>
                  </a:lnTo>
                  <a:cubicBezTo>
                    <a:pt x="49937" y="621"/>
                    <a:pt x="45771" y="1"/>
                    <a:pt x="41605" y="1"/>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7"/>
            <p:cNvSpPr/>
            <p:nvPr/>
          </p:nvSpPr>
          <p:spPr>
            <a:xfrm>
              <a:off x="1249175" y="3284250"/>
              <a:ext cx="5120475" cy="1688225"/>
            </a:xfrm>
            <a:custGeom>
              <a:rect b="b" l="l" r="r" t="t"/>
              <a:pathLst>
                <a:path extrusionOk="0" h="67529" w="204819">
                  <a:moveTo>
                    <a:pt x="102409" y="1"/>
                  </a:moveTo>
                  <a:cubicBezTo>
                    <a:pt x="77112" y="1"/>
                    <a:pt x="51446" y="4125"/>
                    <a:pt x="26129" y="12256"/>
                  </a:cubicBezTo>
                  <a:lnTo>
                    <a:pt x="24522" y="12772"/>
                  </a:lnTo>
                  <a:lnTo>
                    <a:pt x="26203" y="19915"/>
                  </a:lnTo>
                  <a:cubicBezTo>
                    <a:pt x="19551" y="22293"/>
                    <a:pt x="11970" y="25298"/>
                    <a:pt x="5546" y="28255"/>
                  </a:cubicBezTo>
                  <a:lnTo>
                    <a:pt x="0" y="30804"/>
                  </a:lnTo>
                  <a:lnTo>
                    <a:pt x="5470" y="33514"/>
                  </a:lnTo>
                  <a:cubicBezTo>
                    <a:pt x="12055" y="36773"/>
                    <a:pt x="15560" y="38675"/>
                    <a:pt x="21222" y="42127"/>
                  </a:cubicBezTo>
                  <a:cubicBezTo>
                    <a:pt x="18569" y="48398"/>
                    <a:pt x="16090" y="54810"/>
                    <a:pt x="13840" y="61219"/>
                  </a:cubicBezTo>
                  <a:lnTo>
                    <a:pt x="11627" y="67522"/>
                  </a:lnTo>
                  <a:lnTo>
                    <a:pt x="11627" y="67522"/>
                  </a:lnTo>
                  <a:lnTo>
                    <a:pt x="17753" y="64855"/>
                  </a:lnTo>
                  <a:cubicBezTo>
                    <a:pt x="25545" y="61462"/>
                    <a:pt x="33190" y="58479"/>
                    <a:pt x="41124" y="55734"/>
                  </a:cubicBezTo>
                  <a:lnTo>
                    <a:pt x="43569" y="54873"/>
                  </a:lnTo>
                  <a:lnTo>
                    <a:pt x="42118" y="47994"/>
                  </a:lnTo>
                  <a:cubicBezTo>
                    <a:pt x="62246" y="42224"/>
                    <a:pt x="82495" y="39292"/>
                    <a:pt x="102409" y="39292"/>
                  </a:cubicBezTo>
                  <a:cubicBezTo>
                    <a:pt x="122324" y="39292"/>
                    <a:pt x="142572" y="42222"/>
                    <a:pt x="162698" y="47994"/>
                  </a:cubicBezTo>
                  <a:lnTo>
                    <a:pt x="161237" y="54888"/>
                  </a:lnTo>
                  <a:lnTo>
                    <a:pt x="163693" y="55738"/>
                  </a:lnTo>
                  <a:cubicBezTo>
                    <a:pt x="171629" y="58484"/>
                    <a:pt x="179275" y="61468"/>
                    <a:pt x="187063" y="64859"/>
                  </a:cubicBezTo>
                  <a:lnTo>
                    <a:pt x="193191" y="67528"/>
                  </a:lnTo>
                  <a:lnTo>
                    <a:pt x="190979" y="61223"/>
                  </a:lnTo>
                  <a:cubicBezTo>
                    <a:pt x="188728" y="54816"/>
                    <a:pt x="186249" y="48405"/>
                    <a:pt x="183594" y="42129"/>
                  </a:cubicBezTo>
                  <a:cubicBezTo>
                    <a:pt x="189259" y="38679"/>
                    <a:pt x="192764" y="36778"/>
                    <a:pt x="199348" y="33518"/>
                  </a:cubicBezTo>
                  <a:lnTo>
                    <a:pt x="204818" y="30811"/>
                  </a:lnTo>
                  <a:lnTo>
                    <a:pt x="199274" y="28260"/>
                  </a:lnTo>
                  <a:cubicBezTo>
                    <a:pt x="192848" y="25303"/>
                    <a:pt x="186224" y="22604"/>
                    <a:pt x="178645" y="20122"/>
                  </a:cubicBezTo>
                  <a:lnTo>
                    <a:pt x="180329" y="12975"/>
                  </a:lnTo>
                  <a:lnTo>
                    <a:pt x="178689" y="12256"/>
                  </a:lnTo>
                  <a:cubicBezTo>
                    <a:pt x="153371" y="4125"/>
                    <a:pt x="127707" y="1"/>
                    <a:pt x="102409" y="1"/>
                  </a:cubicBezTo>
                  <a:close/>
                </a:path>
              </a:pathLst>
            </a:custGeom>
            <a:solidFill>
              <a:srgbClr val="FC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7"/>
            <p:cNvSpPr/>
            <p:nvPr/>
          </p:nvSpPr>
          <p:spPr>
            <a:xfrm>
              <a:off x="1219250" y="3271400"/>
              <a:ext cx="5180275" cy="1724650"/>
            </a:xfrm>
            <a:custGeom>
              <a:rect b="b" l="l" r="r" t="t"/>
              <a:pathLst>
                <a:path extrusionOk="0" h="68986" w="207211">
                  <a:moveTo>
                    <a:pt x="103606" y="1031"/>
                  </a:moveTo>
                  <a:cubicBezTo>
                    <a:pt x="128843" y="1031"/>
                    <a:pt x="154445" y="5143"/>
                    <a:pt x="179704" y="13254"/>
                  </a:cubicBezTo>
                  <a:lnTo>
                    <a:pt x="180925" y="13788"/>
                  </a:lnTo>
                  <a:lnTo>
                    <a:pt x="179233" y="20979"/>
                  </a:lnTo>
                  <a:lnTo>
                    <a:pt x="179683" y="21125"/>
                  </a:lnTo>
                  <a:cubicBezTo>
                    <a:pt x="186634" y="23403"/>
                    <a:pt x="193172" y="25982"/>
                    <a:pt x="200256" y="29241"/>
                  </a:cubicBezTo>
                  <a:lnTo>
                    <a:pt x="204820" y="31341"/>
                  </a:lnTo>
                  <a:lnTo>
                    <a:pt x="200317" y="33571"/>
                  </a:lnTo>
                  <a:cubicBezTo>
                    <a:pt x="193620" y="36885"/>
                    <a:pt x="190077" y="38823"/>
                    <a:pt x="184525" y="42205"/>
                  </a:cubicBezTo>
                  <a:lnTo>
                    <a:pt x="184144" y="42436"/>
                  </a:lnTo>
                  <a:lnTo>
                    <a:pt x="184318" y="42846"/>
                  </a:lnTo>
                  <a:cubicBezTo>
                    <a:pt x="186968" y="49107"/>
                    <a:pt x="189447" y="55520"/>
                    <a:pt x="191689" y="61908"/>
                  </a:cubicBezTo>
                  <a:lnTo>
                    <a:pt x="193510" y="67097"/>
                  </a:lnTo>
                  <a:lnTo>
                    <a:pt x="188468" y="64901"/>
                  </a:lnTo>
                  <a:cubicBezTo>
                    <a:pt x="180665" y="61504"/>
                    <a:pt x="173008" y="58515"/>
                    <a:pt x="165059" y="55766"/>
                  </a:cubicBezTo>
                  <a:lnTo>
                    <a:pt x="163033" y="55063"/>
                  </a:lnTo>
                  <a:lnTo>
                    <a:pt x="164498" y="48145"/>
                  </a:lnTo>
                  <a:lnTo>
                    <a:pt x="164037" y="48013"/>
                  </a:lnTo>
                  <a:cubicBezTo>
                    <a:pt x="143856" y="42226"/>
                    <a:pt x="123525" y="39292"/>
                    <a:pt x="103606" y="39292"/>
                  </a:cubicBezTo>
                  <a:cubicBezTo>
                    <a:pt x="83687" y="39292"/>
                    <a:pt x="63356" y="42226"/>
                    <a:pt x="43175" y="48013"/>
                  </a:cubicBezTo>
                  <a:lnTo>
                    <a:pt x="42714" y="48147"/>
                  </a:lnTo>
                  <a:lnTo>
                    <a:pt x="44167" y="55053"/>
                  </a:lnTo>
                  <a:lnTo>
                    <a:pt x="42152" y="55761"/>
                  </a:lnTo>
                  <a:cubicBezTo>
                    <a:pt x="34201" y="58511"/>
                    <a:pt x="26544" y="61500"/>
                    <a:pt x="18745" y="64897"/>
                  </a:cubicBezTo>
                  <a:lnTo>
                    <a:pt x="13702" y="67092"/>
                  </a:lnTo>
                  <a:lnTo>
                    <a:pt x="15523" y="61902"/>
                  </a:lnTo>
                  <a:cubicBezTo>
                    <a:pt x="17768" y="55512"/>
                    <a:pt x="20249" y="49099"/>
                    <a:pt x="22895" y="42842"/>
                  </a:cubicBezTo>
                  <a:lnTo>
                    <a:pt x="23068" y="42431"/>
                  </a:lnTo>
                  <a:lnTo>
                    <a:pt x="22688" y="42201"/>
                  </a:lnTo>
                  <a:cubicBezTo>
                    <a:pt x="17142" y="38821"/>
                    <a:pt x="13599" y="36883"/>
                    <a:pt x="6896" y="33565"/>
                  </a:cubicBezTo>
                  <a:lnTo>
                    <a:pt x="2392" y="31337"/>
                  </a:lnTo>
                  <a:lnTo>
                    <a:pt x="6957" y="29237"/>
                  </a:lnTo>
                  <a:cubicBezTo>
                    <a:pt x="12865" y="26517"/>
                    <a:pt x="20380" y="23484"/>
                    <a:pt x="27574" y="20914"/>
                  </a:cubicBezTo>
                  <a:lnTo>
                    <a:pt x="28007" y="20759"/>
                  </a:lnTo>
                  <a:lnTo>
                    <a:pt x="26330" y="13631"/>
                  </a:lnTo>
                  <a:lnTo>
                    <a:pt x="27483" y="13261"/>
                  </a:lnTo>
                  <a:cubicBezTo>
                    <a:pt x="52751" y="5145"/>
                    <a:pt x="78361" y="1031"/>
                    <a:pt x="103606" y="1031"/>
                  </a:cubicBezTo>
                  <a:close/>
                  <a:moveTo>
                    <a:pt x="103604" y="1"/>
                  </a:moveTo>
                  <a:cubicBezTo>
                    <a:pt x="78254" y="1"/>
                    <a:pt x="52537" y="4132"/>
                    <a:pt x="27168" y="12279"/>
                  </a:cubicBezTo>
                  <a:lnTo>
                    <a:pt x="25107" y="12941"/>
                  </a:lnTo>
                  <a:lnTo>
                    <a:pt x="26793" y="20099"/>
                  </a:lnTo>
                  <a:cubicBezTo>
                    <a:pt x="19703" y="22646"/>
                    <a:pt x="12342" y="25624"/>
                    <a:pt x="6525" y="28300"/>
                  </a:cubicBezTo>
                  <a:lnTo>
                    <a:pt x="0" y="31301"/>
                  </a:lnTo>
                  <a:lnTo>
                    <a:pt x="6437" y="34489"/>
                  </a:lnTo>
                  <a:cubicBezTo>
                    <a:pt x="12956" y="37717"/>
                    <a:pt x="16471" y="39629"/>
                    <a:pt x="21772" y="42850"/>
                  </a:cubicBezTo>
                  <a:cubicBezTo>
                    <a:pt x="19183" y="48995"/>
                    <a:pt x="16752" y="55288"/>
                    <a:pt x="14550" y="61561"/>
                  </a:cubicBezTo>
                  <a:lnTo>
                    <a:pt x="11944" y="68981"/>
                  </a:lnTo>
                  <a:lnTo>
                    <a:pt x="19155" y="65842"/>
                  </a:lnTo>
                  <a:cubicBezTo>
                    <a:pt x="26931" y="62456"/>
                    <a:pt x="34564" y="59476"/>
                    <a:pt x="42490" y="56734"/>
                  </a:cubicBezTo>
                  <a:lnTo>
                    <a:pt x="45362" y="55723"/>
                  </a:lnTo>
                  <a:lnTo>
                    <a:pt x="43920" y="48872"/>
                  </a:lnTo>
                  <a:cubicBezTo>
                    <a:pt x="63858" y="43199"/>
                    <a:pt x="83937" y="40323"/>
                    <a:pt x="103606" y="40323"/>
                  </a:cubicBezTo>
                  <a:cubicBezTo>
                    <a:pt x="123275" y="40323"/>
                    <a:pt x="143355" y="43199"/>
                    <a:pt x="163291" y="48872"/>
                  </a:cubicBezTo>
                  <a:lnTo>
                    <a:pt x="161835" y="55740"/>
                  </a:lnTo>
                  <a:lnTo>
                    <a:pt x="164723" y="56739"/>
                  </a:lnTo>
                  <a:cubicBezTo>
                    <a:pt x="172644" y="59480"/>
                    <a:pt x="180278" y="62460"/>
                    <a:pt x="188055" y="65847"/>
                  </a:cubicBezTo>
                  <a:lnTo>
                    <a:pt x="195266" y="68986"/>
                  </a:lnTo>
                  <a:lnTo>
                    <a:pt x="195266" y="68986"/>
                  </a:lnTo>
                  <a:lnTo>
                    <a:pt x="192660" y="61565"/>
                  </a:lnTo>
                  <a:cubicBezTo>
                    <a:pt x="190460" y="55298"/>
                    <a:pt x="188030" y="49005"/>
                    <a:pt x="185439" y="42854"/>
                  </a:cubicBezTo>
                  <a:cubicBezTo>
                    <a:pt x="190748" y="39631"/>
                    <a:pt x="194261" y="37717"/>
                    <a:pt x="200774" y="34493"/>
                  </a:cubicBezTo>
                  <a:lnTo>
                    <a:pt x="207210" y="31308"/>
                  </a:lnTo>
                  <a:lnTo>
                    <a:pt x="200685" y="28304"/>
                  </a:lnTo>
                  <a:cubicBezTo>
                    <a:pt x="193718" y="25097"/>
                    <a:pt x="187275" y="22547"/>
                    <a:pt x="180453" y="20294"/>
                  </a:cubicBezTo>
                  <a:lnTo>
                    <a:pt x="182124" y="13189"/>
                  </a:lnTo>
                  <a:lnTo>
                    <a:pt x="180070" y="12288"/>
                  </a:lnTo>
                  <a:lnTo>
                    <a:pt x="180045" y="12279"/>
                  </a:lnTo>
                  <a:cubicBezTo>
                    <a:pt x="154675" y="4132"/>
                    <a:pt x="128955" y="1"/>
                    <a:pt x="103604" y="1"/>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7"/>
            <p:cNvSpPr/>
            <p:nvPr/>
          </p:nvSpPr>
          <p:spPr>
            <a:xfrm>
              <a:off x="1388300" y="3835750"/>
              <a:ext cx="880300" cy="1026725"/>
            </a:xfrm>
            <a:custGeom>
              <a:rect b="b" l="l" r="r" t="t"/>
              <a:pathLst>
                <a:path extrusionOk="0" h="41069" w="35212">
                  <a:moveTo>
                    <a:pt x="20936" y="1354"/>
                  </a:moveTo>
                  <a:lnTo>
                    <a:pt x="27269" y="27559"/>
                  </a:lnTo>
                  <a:lnTo>
                    <a:pt x="27481" y="27665"/>
                  </a:lnTo>
                  <a:cubicBezTo>
                    <a:pt x="29949" y="28923"/>
                    <a:pt x="31388" y="29683"/>
                    <a:pt x="33389" y="30797"/>
                  </a:cubicBezTo>
                  <a:cubicBezTo>
                    <a:pt x="26112" y="33342"/>
                    <a:pt x="19062" y="36092"/>
                    <a:pt x="11905" y="39180"/>
                  </a:cubicBezTo>
                  <a:cubicBezTo>
                    <a:pt x="14312" y="32411"/>
                    <a:pt x="16964" y="25664"/>
                    <a:pt x="19801" y="19102"/>
                  </a:cubicBezTo>
                  <a:lnTo>
                    <a:pt x="19978" y="18694"/>
                  </a:lnTo>
                  <a:lnTo>
                    <a:pt x="19600" y="18459"/>
                  </a:lnTo>
                  <a:cubicBezTo>
                    <a:pt x="12797" y="14259"/>
                    <a:pt x="9237" y="12266"/>
                    <a:pt x="2395" y="8861"/>
                  </a:cubicBezTo>
                  <a:cubicBezTo>
                    <a:pt x="8463" y="6102"/>
                    <a:pt x="14692" y="3581"/>
                    <a:pt x="20936" y="1354"/>
                  </a:cubicBezTo>
                  <a:close/>
                  <a:moveTo>
                    <a:pt x="21670" y="0"/>
                  </a:moveTo>
                  <a:lnTo>
                    <a:pt x="21133" y="190"/>
                  </a:lnTo>
                  <a:cubicBezTo>
                    <a:pt x="14339" y="2595"/>
                    <a:pt x="7560" y="5347"/>
                    <a:pt x="982" y="8374"/>
                  </a:cubicBezTo>
                  <a:lnTo>
                    <a:pt x="0" y="8825"/>
                  </a:lnTo>
                  <a:lnTo>
                    <a:pt x="969" y="9305"/>
                  </a:lnTo>
                  <a:cubicBezTo>
                    <a:pt x="8290" y="12928"/>
                    <a:pt x="11845" y="14893"/>
                    <a:pt x="18677" y="19104"/>
                  </a:cubicBezTo>
                  <a:cubicBezTo>
                    <a:pt x="15744" y="25920"/>
                    <a:pt x="13007" y="32931"/>
                    <a:pt x="10538" y="39954"/>
                  </a:cubicBezTo>
                  <a:lnTo>
                    <a:pt x="10147" y="41069"/>
                  </a:lnTo>
                  <a:lnTo>
                    <a:pt x="11232" y="40597"/>
                  </a:lnTo>
                  <a:cubicBezTo>
                    <a:pt x="19081" y="37179"/>
                    <a:pt x="26783" y="34173"/>
                    <a:pt x="34776" y="31406"/>
                  </a:cubicBezTo>
                  <a:lnTo>
                    <a:pt x="35212" y="31256"/>
                  </a:lnTo>
                  <a:lnTo>
                    <a:pt x="35110" y="30808"/>
                  </a:lnTo>
                  <a:lnTo>
                    <a:pt x="35051" y="30546"/>
                  </a:lnTo>
                  <a:lnTo>
                    <a:pt x="34852" y="30433"/>
                  </a:lnTo>
                  <a:cubicBezTo>
                    <a:pt x="32386" y="29050"/>
                    <a:pt x="30852" y="28231"/>
                    <a:pt x="28162" y="26857"/>
                  </a:cubicBezTo>
                  <a:lnTo>
                    <a:pt x="21670"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7"/>
            <p:cNvSpPr/>
            <p:nvPr/>
          </p:nvSpPr>
          <p:spPr>
            <a:xfrm>
              <a:off x="5350250" y="3835850"/>
              <a:ext cx="880225" cy="1026725"/>
            </a:xfrm>
            <a:custGeom>
              <a:rect b="b" l="l" r="r" t="t"/>
              <a:pathLst>
                <a:path extrusionOk="0" h="41069" w="35209">
                  <a:moveTo>
                    <a:pt x="14272" y="1352"/>
                  </a:moveTo>
                  <a:cubicBezTo>
                    <a:pt x="20524" y="3583"/>
                    <a:pt x="26754" y="6107"/>
                    <a:pt x="32814" y="8861"/>
                  </a:cubicBezTo>
                  <a:cubicBezTo>
                    <a:pt x="25971" y="12268"/>
                    <a:pt x="22411" y="14261"/>
                    <a:pt x="15613" y="18462"/>
                  </a:cubicBezTo>
                  <a:lnTo>
                    <a:pt x="15232" y="18694"/>
                  </a:lnTo>
                  <a:lnTo>
                    <a:pt x="15410" y="19105"/>
                  </a:lnTo>
                  <a:cubicBezTo>
                    <a:pt x="18249" y="25670"/>
                    <a:pt x="20903" y="32420"/>
                    <a:pt x="23304" y="39180"/>
                  </a:cubicBezTo>
                  <a:cubicBezTo>
                    <a:pt x="16150" y="36094"/>
                    <a:pt x="9098" y="33344"/>
                    <a:pt x="1820" y="30797"/>
                  </a:cubicBezTo>
                  <a:cubicBezTo>
                    <a:pt x="3764" y="29714"/>
                    <a:pt x="5179" y="28964"/>
                    <a:pt x="7539" y="27758"/>
                  </a:cubicBezTo>
                  <a:lnTo>
                    <a:pt x="7865" y="27864"/>
                  </a:lnTo>
                  <a:lnTo>
                    <a:pt x="7939" y="27555"/>
                  </a:lnTo>
                  <a:lnTo>
                    <a:pt x="8582" y="27225"/>
                  </a:lnTo>
                  <a:lnTo>
                    <a:pt x="8085" y="26948"/>
                  </a:lnTo>
                  <a:cubicBezTo>
                    <a:pt x="10147" y="18415"/>
                    <a:pt x="12210" y="9882"/>
                    <a:pt x="14272" y="1352"/>
                  </a:cubicBezTo>
                  <a:close/>
                  <a:moveTo>
                    <a:pt x="13538" y="0"/>
                  </a:moveTo>
                  <a:lnTo>
                    <a:pt x="13403" y="554"/>
                  </a:lnTo>
                  <a:cubicBezTo>
                    <a:pt x="11283" y="9320"/>
                    <a:pt x="9166" y="18085"/>
                    <a:pt x="7046" y="26850"/>
                  </a:cubicBezTo>
                  <a:cubicBezTo>
                    <a:pt x="4347" y="28230"/>
                    <a:pt x="2816" y="29050"/>
                    <a:pt x="358" y="30434"/>
                  </a:cubicBezTo>
                  <a:lnTo>
                    <a:pt x="155" y="30548"/>
                  </a:lnTo>
                  <a:lnTo>
                    <a:pt x="107" y="30774"/>
                  </a:lnTo>
                  <a:lnTo>
                    <a:pt x="1" y="31256"/>
                  </a:lnTo>
                  <a:lnTo>
                    <a:pt x="434" y="31407"/>
                  </a:lnTo>
                  <a:cubicBezTo>
                    <a:pt x="8430" y="34173"/>
                    <a:pt x="16131" y="37179"/>
                    <a:pt x="23979" y="40597"/>
                  </a:cubicBezTo>
                  <a:lnTo>
                    <a:pt x="25064" y="41069"/>
                  </a:lnTo>
                  <a:lnTo>
                    <a:pt x="25064" y="41069"/>
                  </a:lnTo>
                  <a:lnTo>
                    <a:pt x="24670" y="39954"/>
                  </a:lnTo>
                  <a:cubicBezTo>
                    <a:pt x="22206" y="32938"/>
                    <a:pt x="19469" y="25924"/>
                    <a:pt x="16531" y="19105"/>
                  </a:cubicBezTo>
                  <a:cubicBezTo>
                    <a:pt x="23363" y="14893"/>
                    <a:pt x="26917" y="12930"/>
                    <a:pt x="34239" y="9305"/>
                  </a:cubicBezTo>
                  <a:lnTo>
                    <a:pt x="35208" y="8825"/>
                  </a:lnTo>
                  <a:lnTo>
                    <a:pt x="34227" y="8374"/>
                  </a:lnTo>
                  <a:cubicBezTo>
                    <a:pt x="27657" y="5352"/>
                    <a:pt x="20878" y="2598"/>
                    <a:pt x="14075" y="191"/>
                  </a:cubicBezTo>
                  <a:lnTo>
                    <a:pt x="13538"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7"/>
            <p:cNvSpPr/>
            <p:nvPr/>
          </p:nvSpPr>
          <p:spPr>
            <a:xfrm>
              <a:off x="1928625" y="3344225"/>
              <a:ext cx="3761525" cy="1127300"/>
            </a:xfrm>
            <a:custGeom>
              <a:rect b="b" l="l" r="r" t="t"/>
              <a:pathLst>
                <a:path extrusionOk="0" h="45092" w="150461">
                  <a:moveTo>
                    <a:pt x="75208" y="1033"/>
                  </a:moveTo>
                  <a:cubicBezTo>
                    <a:pt x="81382" y="1033"/>
                    <a:pt x="87643" y="1284"/>
                    <a:pt x="93822" y="1781"/>
                  </a:cubicBezTo>
                  <a:cubicBezTo>
                    <a:pt x="99998" y="2280"/>
                    <a:pt x="106261" y="3036"/>
                    <a:pt x="112440" y="4030"/>
                  </a:cubicBezTo>
                  <a:cubicBezTo>
                    <a:pt x="118618" y="5024"/>
                    <a:pt x="124883" y="6285"/>
                    <a:pt x="131064" y="7776"/>
                  </a:cubicBezTo>
                  <a:cubicBezTo>
                    <a:pt x="137092" y="9229"/>
                    <a:pt x="143205" y="10944"/>
                    <a:pt x="149240" y="12873"/>
                  </a:cubicBezTo>
                  <a:lnTo>
                    <a:pt x="141976" y="43772"/>
                  </a:lnTo>
                  <a:cubicBezTo>
                    <a:pt x="136546" y="42055"/>
                    <a:pt x="131055" y="40525"/>
                    <a:pt x="125647" y="39231"/>
                  </a:cubicBezTo>
                  <a:cubicBezTo>
                    <a:pt x="120056" y="37890"/>
                    <a:pt x="114400" y="36758"/>
                    <a:pt x="108823" y="35865"/>
                  </a:cubicBezTo>
                  <a:cubicBezTo>
                    <a:pt x="103243" y="34973"/>
                    <a:pt x="97593" y="34292"/>
                    <a:pt x="92020" y="33845"/>
                  </a:cubicBezTo>
                  <a:cubicBezTo>
                    <a:pt x="86448" y="33399"/>
                    <a:pt x="80801" y="33173"/>
                    <a:pt x="75231" y="33173"/>
                  </a:cubicBezTo>
                  <a:cubicBezTo>
                    <a:pt x="69662" y="33173"/>
                    <a:pt x="64014" y="33401"/>
                    <a:pt x="58443" y="33848"/>
                  </a:cubicBezTo>
                  <a:cubicBezTo>
                    <a:pt x="52874" y="34294"/>
                    <a:pt x="47218" y="34973"/>
                    <a:pt x="41644" y="35868"/>
                  </a:cubicBezTo>
                  <a:cubicBezTo>
                    <a:pt x="36068" y="36760"/>
                    <a:pt x="30408" y="37892"/>
                    <a:pt x="24818" y="39233"/>
                  </a:cubicBezTo>
                  <a:cubicBezTo>
                    <a:pt x="19409" y="40529"/>
                    <a:pt x="13918" y="42055"/>
                    <a:pt x="8489" y="43774"/>
                  </a:cubicBezTo>
                  <a:cubicBezTo>
                    <a:pt x="6067" y="33473"/>
                    <a:pt x="3647" y="23174"/>
                    <a:pt x="1225" y="12873"/>
                  </a:cubicBezTo>
                  <a:cubicBezTo>
                    <a:pt x="7251" y="10944"/>
                    <a:pt x="13356" y="9229"/>
                    <a:pt x="19380" y="7776"/>
                  </a:cubicBezTo>
                  <a:cubicBezTo>
                    <a:pt x="25552" y="6285"/>
                    <a:pt x="31813" y="5024"/>
                    <a:pt x="37987" y="4030"/>
                  </a:cubicBezTo>
                  <a:cubicBezTo>
                    <a:pt x="44159" y="3036"/>
                    <a:pt x="50422" y="2278"/>
                    <a:pt x="56596" y="1781"/>
                  </a:cubicBezTo>
                  <a:cubicBezTo>
                    <a:pt x="62771" y="1284"/>
                    <a:pt x="69034" y="1033"/>
                    <a:pt x="75208" y="1033"/>
                  </a:cubicBezTo>
                  <a:close/>
                  <a:moveTo>
                    <a:pt x="75204" y="0"/>
                  </a:moveTo>
                  <a:cubicBezTo>
                    <a:pt x="69002" y="0"/>
                    <a:pt x="62711" y="254"/>
                    <a:pt x="56510" y="753"/>
                  </a:cubicBezTo>
                  <a:cubicBezTo>
                    <a:pt x="50308" y="1252"/>
                    <a:pt x="44019" y="2012"/>
                    <a:pt x="37820" y="3010"/>
                  </a:cubicBezTo>
                  <a:cubicBezTo>
                    <a:pt x="31620" y="4009"/>
                    <a:pt x="25332" y="5273"/>
                    <a:pt x="19134" y="6771"/>
                  </a:cubicBezTo>
                  <a:cubicBezTo>
                    <a:pt x="12937" y="8269"/>
                    <a:pt x="6650" y="10039"/>
                    <a:pt x="453" y="12036"/>
                  </a:cubicBezTo>
                  <a:lnTo>
                    <a:pt x="0" y="12182"/>
                  </a:lnTo>
                  <a:lnTo>
                    <a:pt x="110" y="12645"/>
                  </a:lnTo>
                  <a:cubicBezTo>
                    <a:pt x="2610" y="23280"/>
                    <a:pt x="5108" y="33915"/>
                    <a:pt x="7609" y="44550"/>
                  </a:cubicBezTo>
                  <a:lnTo>
                    <a:pt x="7736" y="45092"/>
                  </a:lnTo>
                  <a:lnTo>
                    <a:pt x="8266" y="44923"/>
                  </a:lnTo>
                  <a:cubicBezTo>
                    <a:pt x="13848" y="43144"/>
                    <a:pt x="19494" y="41568"/>
                    <a:pt x="25057" y="40233"/>
                  </a:cubicBezTo>
                  <a:cubicBezTo>
                    <a:pt x="30620" y="38899"/>
                    <a:pt x="36253" y="37773"/>
                    <a:pt x="41805" y="36883"/>
                  </a:cubicBezTo>
                  <a:cubicBezTo>
                    <a:pt x="47355" y="35995"/>
                    <a:pt x="52979" y="35318"/>
                    <a:pt x="58523" y="34873"/>
                  </a:cubicBezTo>
                  <a:cubicBezTo>
                    <a:pt x="64069" y="34429"/>
                    <a:pt x="69689" y="34205"/>
                    <a:pt x="75231" y="34205"/>
                  </a:cubicBezTo>
                  <a:cubicBezTo>
                    <a:pt x="80771" y="34205"/>
                    <a:pt x="86393" y="34429"/>
                    <a:pt x="91937" y="34873"/>
                  </a:cubicBezTo>
                  <a:cubicBezTo>
                    <a:pt x="97479" y="35318"/>
                    <a:pt x="103107" y="35995"/>
                    <a:pt x="108658" y="36883"/>
                  </a:cubicBezTo>
                  <a:cubicBezTo>
                    <a:pt x="114206" y="37771"/>
                    <a:pt x="119843" y="38901"/>
                    <a:pt x="125404" y="40233"/>
                  </a:cubicBezTo>
                  <a:cubicBezTo>
                    <a:pt x="130964" y="41566"/>
                    <a:pt x="136614" y="43144"/>
                    <a:pt x="142194" y="44923"/>
                  </a:cubicBezTo>
                  <a:lnTo>
                    <a:pt x="142725" y="45092"/>
                  </a:lnTo>
                  <a:lnTo>
                    <a:pt x="150460" y="12184"/>
                  </a:lnTo>
                  <a:lnTo>
                    <a:pt x="150007" y="12038"/>
                  </a:lnTo>
                  <a:cubicBezTo>
                    <a:pt x="143801" y="10041"/>
                    <a:pt x="137509" y="8271"/>
                    <a:pt x="131305" y="6773"/>
                  </a:cubicBezTo>
                  <a:cubicBezTo>
                    <a:pt x="125099" y="5276"/>
                    <a:pt x="118806" y="4011"/>
                    <a:pt x="112602" y="3012"/>
                  </a:cubicBezTo>
                  <a:cubicBezTo>
                    <a:pt x="106399" y="2012"/>
                    <a:pt x="100106" y="1252"/>
                    <a:pt x="93900" y="753"/>
                  </a:cubicBezTo>
                  <a:cubicBezTo>
                    <a:pt x="87696" y="254"/>
                    <a:pt x="81405" y="0"/>
                    <a:pt x="75204"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7"/>
            <p:cNvSpPr/>
            <p:nvPr/>
          </p:nvSpPr>
          <p:spPr>
            <a:xfrm>
              <a:off x="2398300" y="3562975"/>
              <a:ext cx="476200" cy="666150"/>
            </a:xfrm>
            <a:custGeom>
              <a:rect b="b" l="l" r="r" t="t"/>
              <a:pathLst>
                <a:path extrusionOk="0" h="26646" w="19048">
                  <a:moveTo>
                    <a:pt x="11142" y="1032"/>
                  </a:moveTo>
                  <a:cubicBezTo>
                    <a:pt x="12060" y="1032"/>
                    <a:pt x="12823" y="1232"/>
                    <a:pt x="13421" y="1632"/>
                  </a:cubicBezTo>
                  <a:cubicBezTo>
                    <a:pt x="14183" y="2141"/>
                    <a:pt x="14676" y="2985"/>
                    <a:pt x="14887" y="4142"/>
                  </a:cubicBezTo>
                  <a:lnTo>
                    <a:pt x="15477" y="7362"/>
                  </a:lnTo>
                  <a:cubicBezTo>
                    <a:pt x="15452" y="7370"/>
                    <a:pt x="15429" y="7377"/>
                    <a:pt x="15403" y="7381"/>
                  </a:cubicBezTo>
                  <a:cubicBezTo>
                    <a:pt x="13895" y="7673"/>
                    <a:pt x="13161" y="7823"/>
                    <a:pt x="11664" y="8140"/>
                  </a:cubicBezTo>
                  <a:cubicBezTo>
                    <a:pt x="11640" y="8144"/>
                    <a:pt x="11619" y="8149"/>
                    <a:pt x="11596" y="8149"/>
                  </a:cubicBezTo>
                  <a:lnTo>
                    <a:pt x="11114" y="5805"/>
                  </a:lnTo>
                  <a:cubicBezTo>
                    <a:pt x="11010" y="5297"/>
                    <a:pt x="10771" y="4923"/>
                    <a:pt x="10409" y="4686"/>
                  </a:cubicBezTo>
                  <a:cubicBezTo>
                    <a:pt x="10143" y="4514"/>
                    <a:pt x="9822" y="4428"/>
                    <a:pt x="9449" y="4428"/>
                  </a:cubicBezTo>
                  <a:cubicBezTo>
                    <a:pt x="9244" y="4428"/>
                    <a:pt x="9023" y="4454"/>
                    <a:pt x="8787" y="4506"/>
                  </a:cubicBezTo>
                  <a:cubicBezTo>
                    <a:pt x="8066" y="4667"/>
                    <a:pt x="7723" y="4745"/>
                    <a:pt x="7036" y="4904"/>
                  </a:cubicBezTo>
                  <a:cubicBezTo>
                    <a:pt x="6458" y="5037"/>
                    <a:pt x="6024" y="5287"/>
                    <a:pt x="5745" y="5651"/>
                  </a:cubicBezTo>
                  <a:cubicBezTo>
                    <a:pt x="5443" y="6042"/>
                    <a:pt x="5348" y="6535"/>
                    <a:pt x="5470" y="7072"/>
                  </a:cubicBezTo>
                  <a:lnTo>
                    <a:pt x="6509" y="11634"/>
                  </a:lnTo>
                  <a:lnTo>
                    <a:pt x="6902" y="11651"/>
                  </a:lnTo>
                  <a:cubicBezTo>
                    <a:pt x="10479" y="11791"/>
                    <a:pt x="12224" y="11899"/>
                    <a:pt x="15780" y="12195"/>
                  </a:cubicBezTo>
                  <a:cubicBezTo>
                    <a:pt x="16330" y="12282"/>
                    <a:pt x="16414" y="12497"/>
                    <a:pt x="16457" y="12728"/>
                  </a:cubicBezTo>
                  <a:lnTo>
                    <a:pt x="17747" y="19786"/>
                  </a:lnTo>
                  <a:cubicBezTo>
                    <a:pt x="17980" y="21064"/>
                    <a:pt x="17802" y="22111"/>
                    <a:pt x="17216" y="22896"/>
                  </a:cubicBezTo>
                  <a:cubicBezTo>
                    <a:pt x="16624" y="23693"/>
                    <a:pt x="15596" y="24254"/>
                    <a:pt x="14164" y="24565"/>
                  </a:cubicBezTo>
                  <a:cubicBezTo>
                    <a:pt x="12630" y="24897"/>
                    <a:pt x="11900" y="25062"/>
                    <a:pt x="10445" y="25406"/>
                  </a:cubicBezTo>
                  <a:cubicBezTo>
                    <a:pt x="9853" y="25546"/>
                    <a:pt x="9306" y="25616"/>
                    <a:pt x="8806" y="25616"/>
                  </a:cubicBezTo>
                  <a:cubicBezTo>
                    <a:pt x="8111" y="25616"/>
                    <a:pt x="7508" y="25481"/>
                    <a:pt x="7000" y="25212"/>
                  </a:cubicBezTo>
                  <a:cubicBezTo>
                    <a:pt x="6137" y="24751"/>
                    <a:pt x="5540" y="23883"/>
                    <a:pt x="5225" y="22631"/>
                  </a:cubicBezTo>
                  <a:lnTo>
                    <a:pt x="4434" y="19486"/>
                  </a:lnTo>
                  <a:cubicBezTo>
                    <a:pt x="4449" y="19480"/>
                    <a:pt x="4466" y="19475"/>
                    <a:pt x="4487" y="19469"/>
                  </a:cubicBezTo>
                  <a:cubicBezTo>
                    <a:pt x="5923" y="19097"/>
                    <a:pt x="6621" y="18921"/>
                    <a:pt x="8044" y="18581"/>
                  </a:cubicBezTo>
                  <a:cubicBezTo>
                    <a:pt x="8061" y="18576"/>
                    <a:pt x="8074" y="18574"/>
                    <a:pt x="8087" y="18570"/>
                  </a:cubicBezTo>
                  <a:lnTo>
                    <a:pt x="8611" y="20878"/>
                  </a:lnTo>
                  <a:cubicBezTo>
                    <a:pt x="8728" y="21383"/>
                    <a:pt x="8973" y="21758"/>
                    <a:pt x="9343" y="21990"/>
                  </a:cubicBezTo>
                  <a:cubicBezTo>
                    <a:pt x="9602" y="22153"/>
                    <a:pt x="9905" y="22234"/>
                    <a:pt x="10249" y="22234"/>
                  </a:cubicBezTo>
                  <a:cubicBezTo>
                    <a:pt x="10439" y="22234"/>
                    <a:pt x="10641" y="22209"/>
                    <a:pt x="10856" y="22160"/>
                  </a:cubicBezTo>
                  <a:cubicBezTo>
                    <a:pt x="11496" y="22012"/>
                    <a:pt x="11814" y="21940"/>
                    <a:pt x="12472" y="21794"/>
                  </a:cubicBezTo>
                  <a:cubicBezTo>
                    <a:pt x="13645" y="21534"/>
                    <a:pt x="14191" y="20761"/>
                    <a:pt x="13967" y="19674"/>
                  </a:cubicBezTo>
                  <a:lnTo>
                    <a:pt x="13055" y="15245"/>
                  </a:lnTo>
                  <a:lnTo>
                    <a:pt x="12666" y="15220"/>
                  </a:lnTo>
                  <a:cubicBezTo>
                    <a:pt x="9140" y="14974"/>
                    <a:pt x="7414" y="14892"/>
                    <a:pt x="3871" y="14803"/>
                  </a:cubicBezTo>
                  <a:cubicBezTo>
                    <a:pt x="3302" y="14786"/>
                    <a:pt x="3194" y="14547"/>
                    <a:pt x="3137" y="14323"/>
                  </a:cubicBezTo>
                  <a:lnTo>
                    <a:pt x="2606" y="12206"/>
                  </a:lnTo>
                  <a:cubicBezTo>
                    <a:pt x="2196" y="10573"/>
                    <a:pt x="1866" y="9263"/>
                    <a:pt x="1352" y="7218"/>
                  </a:cubicBezTo>
                  <a:cubicBezTo>
                    <a:pt x="1069" y="6086"/>
                    <a:pt x="1170" y="5109"/>
                    <a:pt x="1654" y="4314"/>
                  </a:cubicBezTo>
                  <a:cubicBezTo>
                    <a:pt x="2266" y="3311"/>
                    <a:pt x="3459" y="2594"/>
                    <a:pt x="5202" y="2182"/>
                  </a:cubicBezTo>
                  <a:cubicBezTo>
                    <a:pt x="6856" y="1790"/>
                    <a:pt x="7668" y="1606"/>
                    <a:pt x="9343" y="1245"/>
                  </a:cubicBezTo>
                  <a:cubicBezTo>
                    <a:pt x="9996" y="1103"/>
                    <a:pt x="10596" y="1032"/>
                    <a:pt x="11142" y="1032"/>
                  </a:cubicBezTo>
                  <a:close/>
                  <a:moveTo>
                    <a:pt x="11144" y="0"/>
                  </a:moveTo>
                  <a:cubicBezTo>
                    <a:pt x="10523" y="0"/>
                    <a:pt x="9851" y="79"/>
                    <a:pt x="9127" y="236"/>
                  </a:cubicBezTo>
                  <a:cubicBezTo>
                    <a:pt x="7444" y="599"/>
                    <a:pt x="6627" y="783"/>
                    <a:pt x="4967" y="1177"/>
                  </a:cubicBezTo>
                  <a:cubicBezTo>
                    <a:pt x="2945" y="1655"/>
                    <a:pt x="1536" y="2529"/>
                    <a:pt x="777" y="3776"/>
                  </a:cubicBezTo>
                  <a:cubicBezTo>
                    <a:pt x="142" y="4817"/>
                    <a:pt x="0" y="6059"/>
                    <a:pt x="354" y="7467"/>
                  </a:cubicBezTo>
                  <a:cubicBezTo>
                    <a:pt x="866" y="9513"/>
                    <a:pt x="1198" y="10822"/>
                    <a:pt x="1606" y="12455"/>
                  </a:cubicBezTo>
                  <a:lnTo>
                    <a:pt x="2139" y="14572"/>
                  </a:lnTo>
                  <a:cubicBezTo>
                    <a:pt x="2278" y="15129"/>
                    <a:pt x="2687" y="15799"/>
                    <a:pt x="3846" y="15831"/>
                  </a:cubicBezTo>
                  <a:cubicBezTo>
                    <a:pt x="7236" y="15918"/>
                    <a:pt x="8954" y="15996"/>
                    <a:pt x="12205" y="16220"/>
                  </a:cubicBezTo>
                  <a:lnTo>
                    <a:pt x="12958" y="19882"/>
                  </a:lnTo>
                  <a:cubicBezTo>
                    <a:pt x="13049" y="20324"/>
                    <a:pt x="12962" y="20628"/>
                    <a:pt x="12249" y="20787"/>
                  </a:cubicBezTo>
                  <a:cubicBezTo>
                    <a:pt x="11587" y="20935"/>
                    <a:pt x="11270" y="21007"/>
                    <a:pt x="10625" y="21155"/>
                  </a:cubicBezTo>
                  <a:cubicBezTo>
                    <a:pt x="10514" y="21181"/>
                    <a:pt x="10383" y="21202"/>
                    <a:pt x="10254" y="21202"/>
                  </a:cubicBezTo>
                  <a:cubicBezTo>
                    <a:pt x="10122" y="21202"/>
                    <a:pt x="9993" y="21180"/>
                    <a:pt x="9891" y="21117"/>
                  </a:cubicBezTo>
                  <a:cubicBezTo>
                    <a:pt x="9762" y="21034"/>
                    <a:pt x="9671" y="20878"/>
                    <a:pt x="9618" y="20647"/>
                  </a:cubicBezTo>
                  <a:lnTo>
                    <a:pt x="9087" y="18316"/>
                  </a:lnTo>
                  <a:cubicBezTo>
                    <a:pt x="9020" y="18022"/>
                    <a:pt x="8876" y="17804"/>
                    <a:pt x="8660" y="17669"/>
                  </a:cubicBezTo>
                  <a:cubicBezTo>
                    <a:pt x="8513" y="17579"/>
                    <a:pt x="8343" y="17533"/>
                    <a:pt x="8153" y="17533"/>
                  </a:cubicBezTo>
                  <a:cubicBezTo>
                    <a:pt x="8044" y="17533"/>
                    <a:pt x="7928" y="17548"/>
                    <a:pt x="7805" y="17578"/>
                  </a:cubicBezTo>
                  <a:cubicBezTo>
                    <a:pt x="6376" y="17921"/>
                    <a:pt x="5673" y="18096"/>
                    <a:pt x="4229" y="18471"/>
                  </a:cubicBezTo>
                  <a:cubicBezTo>
                    <a:pt x="3594" y="18636"/>
                    <a:pt x="3283" y="19126"/>
                    <a:pt x="3431" y="19721"/>
                  </a:cubicBezTo>
                  <a:lnTo>
                    <a:pt x="4224" y="22881"/>
                  </a:lnTo>
                  <a:cubicBezTo>
                    <a:pt x="4612" y="24429"/>
                    <a:pt x="5384" y="25519"/>
                    <a:pt x="6515" y="26121"/>
                  </a:cubicBezTo>
                  <a:cubicBezTo>
                    <a:pt x="7173" y="26470"/>
                    <a:pt x="7939" y="26646"/>
                    <a:pt x="8806" y="26646"/>
                  </a:cubicBezTo>
                  <a:cubicBezTo>
                    <a:pt x="9388" y="26646"/>
                    <a:pt x="10014" y="26566"/>
                    <a:pt x="10684" y="26409"/>
                  </a:cubicBezTo>
                  <a:cubicBezTo>
                    <a:pt x="12131" y="26064"/>
                    <a:pt x="12857" y="25901"/>
                    <a:pt x="14384" y="25571"/>
                  </a:cubicBezTo>
                  <a:cubicBezTo>
                    <a:pt x="16065" y="25208"/>
                    <a:pt x="17296" y="24514"/>
                    <a:pt x="18043" y="23511"/>
                  </a:cubicBezTo>
                  <a:cubicBezTo>
                    <a:pt x="18807" y="22485"/>
                    <a:pt x="19048" y="21170"/>
                    <a:pt x="18762" y="19598"/>
                  </a:cubicBezTo>
                  <a:lnTo>
                    <a:pt x="17472" y="12540"/>
                  </a:lnTo>
                  <a:cubicBezTo>
                    <a:pt x="17330" y="11766"/>
                    <a:pt x="16808" y="11304"/>
                    <a:pt x="15917" y="11171"/>
                  </a:cubicBezTo>
                  <a:lnTo>
                    <a:pt x="15883" y="11167"/>
                  </a:lnTo>
                  <a:cubicBezTo>
                    <a:pt x="12431" y="10879"/>
                    <a:pt x="10678" y="10769"/>
                    <a:pt x="7338" y="10634"/>
                  </a:cubicBezTo>
                  <a:lnTo>
                    <a:pt x="6475" y="6841"/>
                  </a:lnTo>
                  <a:cubicBezTo>
                    <a:pt x="6312" y="6126"/>
                    <a:pt x="7006" y="5966"/>
                    <a:pt x="7268" y="5906"/>
                  </a:cubicBezTo>
                  <a:cubicBezTo>
                    <a:pt x="7954" y="5750"/>
                    <a:pt x="8296" y="5670"/>
                    <a:pt x="9013" y="5511"/>
                  </a:cubicBezTo>
                  <a:cubicBezTo>
                    <a:pt x="9177" y="5475"/>
                    <a:pt x="9323" y="5457"/>
                    <a:pt x="9451" y="5457"/>
                  </a:cubicBezTo>
                  <a:cubicBezTo>
                    <a:pt x="9619" y="5457"/>
                    <a:pt x="9755" y="5489"/>
                    <a:pt x="9851" y="5551"/>
                  </a:cubicBezTo>
                  <a:cubicBezTo>
                    <a:pt x="9895" y="5581"/>
                    <a:pt x="10035" y="5672"/>
                    <a:pt x="10105" y="6010"/>
                  </a:cubicBezTo>
                  <a:lnTo>
                    <a:pt x="10593" y="8381"/>
                  </a:lnTo>
                  <a:cubicBezTo>
                    <a:pt x="10650" y="8656"/>
                    <a:pt x="10794" y="8874"/>
                    <a:pt x="11012" y="9016"/>
                  </a:cubicBezTo>
                  <a:cubicBezTo>
                    <a:pt x="11135" y="9098"/>
                    <a:pt x="11324" y="9179"/>
                    <a:pt x="11585" y="9179"/>
                  </a:cubicBezTo>
                  <a:cubicBezTo>
                    <a:pt x="11674" y="9179"/>
                    <a:pt x="11773" y="9170"/>
                    <a:pt x="11879" y="9147"/>
                  </a:cubicBezTo>
                  <a:cubicBezTo>
                    <a:pt x="13371" y="8832"/>
                    <a:pt x="14102" y="8684"/>
                    <a:pt x="15602" y="8392"/>
                  </a:cubicBezTo>
                  <a:cubicBezTo>
                    <a:pt x="16256" y="8265"/>
                    <a:pt x="16607" y="7795"/>
                    <a:pt x="16497" y="7195"/>
                  </a:cubicBezTo>
                  <a:lnTo>
                    <a:pt x="15905" y="3954"/>
                  </a:lnTo>
                  <a:cubicBezTo>
                    <a:pt x="15640" y="2514"/>
                    <a:pt x="15001" y="1443"/>
                    <a:pt x="13997" y="773"/>
                  </a:cubicBezTo>
                  <a:cubicBezTo>
                    <a:pt x="13225" y="259"/>
                    <a:pt x="12270" y="0"/>
                    <a:pt x="11144"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7"/>
            <p:cNvSpPr/>
            <p:nvPr/>
          </p:nvSpPr>
          <p:spPr>
            <a:xfrm>
              <a:off x="2878925" y="3483075"/>
              <a:ext cx="440925" cy="659825"/>
            </a:xfrm>
            <a:custGeom>
              <a:rect b="b" l="l" r="r" t="t"/>
              <a:pathLst>
                <a:path extrusionOk="0" h="26393" w="17637">
                  <a:moveTo>
                    <a:pt x="9517" y="5185"/>
                  </a:moveTo>
                  <a:cubicBezTo>
                    <a:pt x="9753" y="5185"/>
                    <a:pt x="9938" y="5232"/>
                    <a:pt x="10060" y="5329"/>
                  </a:cubicBezTo>
                  <a:cubicBezTo>
                    <a:pt x="10181" y="5424"/>
                    <a:pt x="10253" y="5579"/>
                    <a:pt x="10278" y="5805"/>
                  </a:cubicBezTo>
                  <a:cubicBezTo>
                    <a:pt x="10834" y="10558"/>
                    <a:pt x="11389" y="15311"/>
                    <a:pt x="11945" y="20063"/>
                  </a:cubicBezTo>
                  <a:cubicBezTo>
                    <a:pt x="11998" y="20510"/>
                    <a:pt x="11886" y="20806"/>
                    <a:pt x="11169" y="20899"/>
                  </a:cubicBezTo>
                  <a:cubicBezTo>
                    <a:pt x="10373" y="21000"/>
                    <a:pt x="9984" y="21053"/>
                    <a:pt x="9182" y="21163"/>
                  </a:cubicBezTo>
                  <a:cubicBezTo>
                    <a:pt x="9081" y="21177"/>
                    <a:pt x="8990" y="21184"/>
                    <a:pt x="8909" y="21184"/>
                  </a:cubicBezTo>
                  <a:cubicBezTo>
                    <a:pt x="8365" y="21184"/>
                    <a:pt x="8271" y="20882"/>
                    <a:pt x="8228" y="20567"/>
                  </a:cubicBezTo>
                  <a:cubicBezTo>
                    <a:pt x="7564" y="15829"/>
                    <a:pt x="6902" y="11089"/>
                    <a:pt x="6242" y="6351"/>
                  </a:cubicBezTo>
                  <a:cubicBezTo>
                    <a:pt x="6192" y="5987"/>
                    <a:pt x="6321" y="5845"/>
                    <a:pt x="6363" y="5796"/>
                  </a:cubicBezTo>
                  <a:cubicBezTo>
                    <a:pt x="6500" y="5646"/>
                    <a:pt x="6756" y="5540"/>
                    <a:pt x="7103" y="5492"/>
                  </a:cubicBezTo>
                  <a:cubicBezTo>
                    <a:pt x="7951" y="5373"/>
                    <a:pt x="8370" y="5318"/>
                    <a:pt x="9237" y="5206"/>
                  </a:cubicBezTo>
                  <a:cubicBezTo>
                    <a:pt x="9328" y="5194"/>
                    <a:pt x="9421" y="5187"/>
                    <a:pt x="9517" y="5187"/>
                  </a:cubicBezTo>
                  <a:lnTo>
                    <a:pt x="9517" y="5185"/>
                  </a:lnTo>
                  <a:close/>
                  <a:moveTo>
                    <a:pt x="9514" y="4155"/>
                  </a:moveTo>
                  <a:cubicBezTo>
                    <a:pt x="9383" y="4155"/>
                    <a:pt x="9247" y="4164"/>
                    <a:pt x="9104" y="4183"/>
                  </a:cubicBezTo>
                  <a:cubicBezTo>
                    <a:pt x="8235" y="4297"/>
                    <a:pt x="7814" y="4352"/>
                    <a:pt x="6961" y="4470"/>
                  </a:cubicBezTo>
                  <a:cubicBezTo>
                    <a:pt x="6363" y="4553"/>
                    <a:pt x="5904" y="4766"/>
                    <a:pt x="5599" y="5105"/>
                  </a:cubicBezTo>
                  <a:cubicBezTo>
                    <a:pt x="5373" y="5354"/>
                    <a:pt x="5123" y="5799"/>
                    <a:pt x="5221" y="6492"/>
                  </a:cubicBezTo>
                  <a:cubicBezTo>
                    <a:pt x="5883" y="11230"/>
                    <a:pt x="6545" y="15970"/>
                    <a:pt x="7207" y="20709"/>
                  </a:cubicBezTo>
                  <a:cubicBezTo>
                    <a:pt x="7285" y="21271"/>
                    <a:pt x="7522" y="21686"/>
                    <a:pt x="7913" y="21944"/>
                  </a:cubicBezTo>
                  <a:cubicBezTo>
                    <a:pt x="8186" y="22124"/>
                    <a:pt x="8522" y="22215"/>
                    <a:pt x="8916" y="22215"/>
                  </a:cubicBezTo>
                  <a:cubicBezTo>
                    <a:pt x="9051" y="22215"/>
                    <a:pt x="9189" y="22204"/>
                    <a:pt x="9324" y="22185"/>
                  </a:cubicBezTo>
                  <a:cubicBezTo>
                    <a:pt x="10122" y="22075"/>
                    <a:pt x="10509" y="22022"/>
                    <a:pt x="11300" y="21921"/>
                  </a:cubicBezTo>
                  <a:cubicBezTo>
                    <a:pt x="12488" y="21766"/>
                    <a:pt x="13098" y="21047"/>
                    <a:pt x="12969" y="19943"/>
                  </a:cubicBezTo>
                  <a:cubicBezTo>
                    <a:pt x="12412" y="15190"/>
                    <a:pt x="11858" y="10437"/>
                    <a:pt x="11302" y="5684"/>
                  </a:cubicBezTo>
                  <a:cubicBezTo>
                    <a:pt x="11245" y="5187"/>
                    <a:pt x="11033" y="4783"/>
                    <a:pt x="10695" y="4517"/>
                  </a:cubicBezTo>
                  <a:cubicBezTo>
                    <a:pt x="10386" y="4276"/>
                    <a:pt x="9990" y="4155"/>
                    <a:pt x="9514" y="4155"/>
                  </a:cubicBezTo>
                  <a:close/>
                  <a:moveTo>
                    <a:pt x="10857" y="1031"/>
                  </a:moveTo>
                  <a:cubicBezTo>
                    <a:pt x="12058" y="1031"/>
                    <a:pt x="13007" y="1307"/>
                    <a:pt x="13692" y="1856"/>
                  </a:cubicBezTo>
                  <a:cubicBezTo>
                    <a:pt x="14409" y="2431"/>
                    <a:pt x="14830" y="3317"/>
                    <a:pt x="14942" y="4493"/>
                  </a:cubicBezTo>
                  <a:lnTo>
                    <a:pt x="16457" y="20332"/>
                  </a:lnTo>
                  <a:cubicBezTo>
                    <a:pt x="16581" y="21627"/>
                    <a:pt x="16315" y="22652"/>
                    <a:pt x="15668" y="23382"/>
                  </a:cubicBezTo>
                  <a:cubicBezTo>
                    <a:pt x="15012" y="24122"/>
                    <a:pt x="13946" y="24588"/>
                    <a:pt x="12499" y="24768"/>
                  </a:cubicBezTo>
                  <a:cubicBezTo>
                    <a:pt x="10978" y="24958"/>
                    <a:pt x="10240" y="25057"/>
                    <a:pt x="8738" y="25273"/>
                  </a:cubicBezTo>
                  <a:cubicBezTo>
                    <a:pt x="8338" y="25331"/>
                    <a:pt x="7961" y="25360"/>
                    <a:pt x="7606" y="25360"/>
                  </a:cubicBezTo>
                  <a:cubicBezTo>
                    <a:pt x="6684" y="25360"/>
                    <a:pt x="5919" y="25164"/>
                    <a:pt x="5326" y="24774"/>
                  </a:cubicBezTo>
                  <a:cubicBezTo>
                    <a:pt x="4516" y="24241"/>
                    <a:pt x="4000" y="23321"/>
                    <a:pt x="3793" y="22039"/>
                  </a:cubicBezTo>
                  <a:cubicBezTo>
                    <a:pt x="2947" y="16806"/>
                    <a:pt x="2101" y="11573"/>
                    <a:pt x="1253" y="6338"/>
                  </a:cubicBezTo>
                  <a:cubicBezTo>
                    <a:pt x="1064" y="5175"/>
                    <a:pt x="1248" y="4206"/>
                    <a:pt x="1796" y="3459"/>
                  </a:cubicBezTo>
                  <a:cubicBezTo>
                    <a:pt x="2481" y="2526"/>
                    <a:pt x="3723" y="1926"/>
                    <a:pt x="5491" y="1672"/>
                  </a:cubicBezTo>
                  <a:cubicBezTo>
                    <a:pt x="7171" y="1429"/>
                    <a:pt x="7994" y="1321"/>
                    <a:pt x="9682" y="1109"/>
                  </a:cubicBezTo>
                  <a:cubicBezTo>
                    <a:pt x="10097" y="1057"/>
                    <a:pt x="10489" y="1031"/>
                    <a:pt x="10857" y="1031"/>
                  </a:cubicBezTo>
                  <a:close/>
                  <a:moveTo>
                    <a:pt x="10851" y="1"/>
                  </a:moveTo>
                  <a:cubicBezTo>
                    <a:pt x="10441" y="1"/>
                    <a:pt x="10009" y="29"/>
                    <a:pt x="9555" y="85"/>
                  </a:cubicBezTo>
                  <a:cubicBezTo>
                    <a:pt x="7858" y="297"/>
                    <a:pt x="7031" y="407"/>
                    <a:pt x="5345" y="650"/>
                  </a:cubicBezTo>
                  <a:cubicBezTo>
                    <a:pt x="3292" y="946"/>
                    <a:pt x="1819" y="1684"/>
                    <a:pt x="965" y="2848"/>
                  </a:cubicBezTo>
                  <a:cubicBezTo>
                    <a:pt x="248" y="3827"/>
                    <a:pt x="0" y="5056"/>
                    <a:pt x="235" y="6503"/>
                  </a:cubicBezTo>
                  <a:cubicBezTo>
                    <a:pt x="1083" y="11736"/>
                    <a:pt x="1929" y="16971"/>
                    <a:pt x="2775" y="22204"/>
                  </a:cubicBezTo>
                  <a:cubicBezTo>
                    <a:pt x="3031" y="23782"/>
                    <a:pt x="3698" y="24937"/>
                    <a:pt x="4760" y="25635"/>
                  </a:cubicBezTo>
                  <a:cubicBezTo>
                    <a:pt x="5525" y="26138"/>
                    <a:pt x="6481" y="26392"/>
                    <a:pt x="7611" y="26392"/>
                  </a:cubicBezTo>
                  <a:cubicBezTo>
                    <a:pt x="8038" y="26390"/>
                    <a:pt x="8463" y="26358"/>
                    <a:pt x="8886" y="26295"/>
                  </a:cubicBezTo>
                  <a:cubicBezTo>
                    <a:pt x="10380" y="26079"/>
                    <a:pt x="11114" y="25982"/>
                    <a:pt x="12628" y="25793"/>
                  </a:cubicBezTo>
                  <a:cubicBezTo>
                    <a:pt x="14329" y="25580"/>
                    <a:pt x="15613" y="25000"/>
                    <a:pt x="16440" y="24067"/>
                  </a:cubicBezTo>
                  <a:cubicBezTo>
                    <a:pt x="17286" y="23113"/>
                    <a:pt x="17637" y="21825"/>
                    <a:pt x="17485" y="20235"/>
                  </a:cubicBezTo>
                  <a:lnTo>
                    <a:pt x="15968" y="4394"/>
                  </a:lnTo>
                  <a:cubicBezTo>
                    <a:pt x="15828" y="2932"/>
                    <a:pt x="15280" y="1807"/>
                    <a:pt x="14337" y="1050"/>
                  </a:cubicBezTo>
                  <a:cubicBezTo>
                    <a:pt x="13466" y="351"/>
                    <a:pt x="12296" y="1"/>
                    <a:pt x="10851" y="1"/>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7"/>
            <p:cNvSpPr/>
            <p:nvPr/>
          </p:nvSpPr>
          <p:spPr>
            <a:xfrm>
              <a:off x="3365100" y="3445475"/>
              <a:ext cx="404125" cy="651825"/>
            </a:xfrm>
            <a:custGeom>
              <a:rect b="b" l="l" r="r" t="t"/>
              <a:pathLst>
                <a:path extrusionOk="0" h="26073" w="16165">
                  <a:moveTo>
                    <a:pt x="10365" y="1031"/>
                  </a:moveTo>
                  <a:cubicBezTo>
                    <a:pt x="11947" y="1031"/>
                    <a:pt x="13140" y="1405"/>
                    <a:pt x="13914" y="2146"/>
                  </a:cubicBezTo>
                  <a:cubicBezTo>
                    <a:pt x="14585" y="2787"/>
                    <a:pt x="14929" y="3707"/>
                    <a:pt x="14942" y="4881"/>
                  </a:cubicBezTo>
                  <a:cubicBezTo>
                    <a:pt x="14955" y="6215"/>
                    <a:pt x="14961" y="6886"/>
                    <a:pt x="14974" y="8214"/>
                  </a:cubicBezTo>
                  <a:cubicBezTo>
                    <a:pt x="14953" y="8218"/>
                    <a:pt x="14929" y="8221"/>
                    <a:pt x="14906" y="8221"/>
                  </a:cubicBezTo>
                  <a:cubicBezTo>
                    <a:pt x="13440" y="8240"/>
                    <a:pt x="12725" y="8254"/>
                    <a:pt x="11257" y="8299"/>
                  </a:cubicBezTo>
                  <a:cubicBezTo>
                    <a:pt x="11246" y="8300"/>
                    <a:pt x="11235" y="8300"/>
                    <a:pt x="11224" y="8300"/>
                  </a:cubicBezTo>
                  <a:cubicBezTo>
                    <a:pt x="11213" y="8300"/>
                    <a:pt x="11201" y="8300"/>
                    <a:pt x="11190" y="8299"/>
                  </a:cubicBezTo>
                  <a:lnTo>
                    <a:pt x="11114" y="5835"/>
                  </a:lnTo>
                  <a:cubicBezTo>
                    <a:pt x="11097" y="5333"/>
                    <a:pt x="10921" y="4912"/>
                    <a:pt x="10606" y="4618"/>
                  </a:cubicBezTo>
                  <a:cubicBezTo>
                    <a:pt x="10267" y="4303"/>
                    <a:pt x="9791" y="4144"/>
                    <a:pt x="9191" y="4144"/>
                  </a:cubicBezTo>
                  <a:cubicBezTo>
                    <a:pt x="9147" y="4144"/>
                    <a:pt x="9101" y="4145"/>
                    <a:pt x="9056" y="4147"/>
                  </a:cubicBezTo>
                  <a:cubicBezTo>
                    <a:pt x="8275" y="4178"/>
                    <a:pt x="7896" y="4195"/>
                    <a:pt x="7124" y="4233"/>
                  </a:cubicBezTo>
                  <a:cubicBezTo>
                    <a:pt x="6452" y="4265"/>
                    <a:pt x="5944" y="4466"/>
                    <a:pt x="5616" y="4830"/>
                  </a:cubicBezTo>
                  <a:cubicBezTo>
                    <a:pt x="5326" y="5151"/>
                    <a:pt x="5193" y="5577"/>
                    <a:pt x="5221" y="6093"/>
                  </a:cubicBezTo>
                  <a:cubicBezTo>
                    <a:pt x="5470" y="10812"/>
                    <a:pt x="5720" y="15529"/>
                    <a:pt x="5969" y="20248"/>
                  </a:cubicBezTo>
                  <a:cubicBezTo>
                    <a:pt x="6026" y="21310"/>
                    <a:pt x="6689" y="21910"/>
                    <a:pt x="7796" y="21910"/>
                  </a:cubicBezTo>
                  <a:cubicBezTo>
                    <a:pt x="7846" y="21910"/>
                    <a:pt x="7897" y="21908"/>
                    <a:pt x="7949" y="21906"/>
                  </a:cubicBezTo>
                  <a:cubicBezTo>
                    <a:pt x="8666" y="21870"/>
                    <a:pt x="9017" y="21855"/>
                    <a:pt x="9730" y="21825"/>
                  </a:cubicBezTo>
                  <a:cubicBezTo>
                    <a:pt x="10930" y="21777"/>
                    <a:pt x="11596" y="21113"/>
                    <a:pt x="11562" y="20002"/>
                  </a:cubicBezTo>
                  <a:lnTo>
                    <a:pt x="11484" y="17536"/>
                  </a:lnTo>
                  <a:cubicBezTo>
                    <a:pt x="11496" y="17534"/>
                    <a:pt x="11511" y="17534"/>
                    <a:pt x="11528" y="17534"/>
                  </a:cubicBezTo>
                  <a:cubicBezTo>
                    <a:pt x="12971" y="17489"/>
                    <a:pt x="13667" y="17474"/>
                    <a:pt x="15027" y="17458"/>
                  </a:cubicBezTo>
                  <a:cubicBezTo>
                    <a:pt x="15032" y="17457"/>
                    <a:pt x="15036" y="17457"/>
                    <a:pt x="15041" y="17457"/>
                  </a:cubicBezTo>
                  <a:cubicBezTo>
                    <a:pt x="15050" y="17457"/>
                    <a:pt x="15059" y="17458"/>
                    <a:pt x="15069" y="17458"/>
                  </a:cubicBezTo>
                  <a:lnTo>
                    <a:pt x="15103" y="20793"/>
                  </a:lnTo>
                  <a:cubicBezTo>
                    <a:pt x="15116" y="22090"/>
                    <a:pt x="14760" y="23088"/>
                    <a:pt x="14045" y="23761"/>
                  </a:cubicBezTo>
                  <a:cubicBezTo>
                    <a:pt x="13326" y="24440"/>
                    <a:pt x="12230" y="24810"/>
                    <a:pt x="10790" y="24859"/>
                  </a:cubicBezTo>
                  <a:cubicBezTo>
                    <a:pt x="9267" y="24914"/>
                    <a:pt x="8525" y="24945"/>
                    <a:pt x="7008" y="25028"/>
                  </a:cubicBezTo>
                  <a:cubicBezTo>
                    <a:pt x="6844" y="25037"/>
                    <a:pt x="6685" y="25041"/>
                    <a:pt x="6530" y="25041"/>
                  </a:cubicBezTo>
                  <a:cubicBezTo>
                    <a:pt x="5301" y="25041"/>
                    <a:pt x="4332" y="24767"/>
                    <a:pt x="3641" y="24224"/>
                  </a:cubicBezTo>
                  <a:cubicBezTo>
                    <a:pt x="2869" y="23619"/>
                    <a:pt x="2429" y="22657"/>
                    <a:pt x="2331" y="21364"/>
                  </a:cubicBezTo>
                  <a:lnTo>
                    <a:pt x="1138" y="5496"/>
                  </a:lnTo>
                  <a:cubicBezTo>
                    <a:pt x="1050" y="4329"/>
                    <a:pt x="1316" y="3383"/>
                    <a:pt x="1927" y="2687"/>
                  </a:cubicBezTo>
                  <a:cubicBezTo>
                    <a:pt x="2695" y="1814"/>
                    <a:pt x="3992" y="1321"/>
                    <a:pt x="5781" y="1226"/>
                  </a:cubicBezTo>
                  <a:cubicBezTo>
                    <a:pt x="7507" y="1133"/>
                    <a:pt x="8334" y="1094"/>
                    <a:pt x="9995" y="1037"/>
                  </a:cubicBezTo>
                  <a:cubicBezTo>
                    <a:pt x="10122" y="1033"/>
                    <a:pt x="10244" y="1031"/>
                    <a:pt x="10365" y="1031"/>
                  </a:cubicBezTo>
                  <a:close/>
                  <a:moveTo>
                    <a:pt x="10365" y="0"/>
                  </a:moveTo>
                  <a:cubicBezTo>
                    <a:pt x="10233" y="0"/>
                    <a:pt x="10098" y="2"/>
                    <a:pt x="9961" y="7"/>
                  </a:cubicBezTo>
                  <a:cubicBezTo>
                    <a:pt x="8292" y="64"/>
                    <a:pt x="7461" y="102"/>
                    <a:pt x="5726" y="195"/>
                  </a:cubicBezTo>
                  <a:cubicBezTo>
                    <a:pt x="3649" y="308"/>
                    <a:pt x="2111" y="917"/>
                    <a:pt x="1153" y="2006"/>
                  </a:cubicBezTo>
                  <a:cubicBezTo>
                    <a:pt x="352" y="2920"/>
                    <a:pt x="0" y="4119"/>
                    <a:pt x="110" y="5574"/>
                  </a:cubicBezTo>
                  <a:lnTo>
                    <a:pt x="1303" y="21443"/>
                  </a:lnTo>
                  <a:cubicBezTo>
                    <a:pt x="1530" y="24442"/>
                    <a:pt x="3380" y="26073"/>
                    <a:pt x="6536" y="26073"/>
                  </a:cubicBezTo>
                  <a:cubicBezTo>
                    <a:pt x="6708" y="26073"/>
                    <a:pt x="6883" y="26069"/>
                    <a:pt x="7063" y="26058"/>
                  </a:cubicBezTo>
                  <a:cubicBezTo>
                    <a:pt x="8571" y="25978"/>
                    <a:pt x="9311" y="25944"/>
                    <a:pt x="10826" y="25891"/>
                  </a:cubicBezTo>
                  <a:cubicBezTo>
                    <a:pt x="14280" y="25770"/>
                    <a:pt x="16165" y="23958"/>
                    <a:pt x="16133" y="20785"/>
                  </a:cubicBezTo>
                  <a:lnTo>
                    <a:pt x="16099" y="17428"/>
                  </a:lnTo>
                  <a:cubicBezTo>
                    <a:pt x="16095" y="17145"/>
                    <a:pt x="15995" y="16899"/>
                    <a:pt x="15809" y="16717"/>
                  </a:cubicBezTo>
                  <a:cubicBezTo>
                    <a:pt x="15672" y="16584"/>
                    <a:pt x="15425" y="16425"/>
                    <a:pt x="15026" y="16425"/>
                  </a:cubicBezTo>
                  <a:cubicBezTo>
                    <a:pt x="15020" y="16425"/>
                    <a:pt x="15015" y="16425"/>
                    <a:pt x="15010" y="16425"/>
                  </a:cubicBezTo>
                  <a:cubicBezTo>
                    <a:pt x="13643" y="16444"/>
                    <a:pt x="12943" y="16459"/>
                    <a:pt x="11494" y="16504"/>
                  </a:cubicBezTo>
                  <a:cubicBezTo>
                    <a:pt x="11158" y="16512"/>
                    <a:pt x="10894" y="16620"/>
                    <a:pt x="10703" y="16821"/>
                  </a:cubicBezTo>
                  <a:cubicBezTo>
                    <a:pt x="10583" y="16950"/>
                    <a:pt x="10439" y="17183"/>
                    <a:pt x="10449" y="17549"/>
                  </a:cubicBezTo>
                  <a:lnTo>
                    <a:pt x="10530" y="20034"/>
                  </a:lnTo>
                  <a:cubicBezTo>
                    <a:pt x="10543" y="20482"/>
                    <a:pt x="10407" y="20768"/>
                    <a:pt x="9688" y="20795"/>
                  </a:cubicBezTo>
                  <a:cubicBezTo>
                    <a:pt x="8971" y="20825"/>
                    <a:pt x="8613" y="20840"/>
                    <a:pt x="7896" y="20876"/>
                  </a:cubicBezTo>
                  <a:cubicBezTo>
                    <a:pt x="7856" y="20878"/>
                    <a:pt x="7818" y="20879"/>
                    <a:pt x="7781" y="20879"/>
                  </a:cubicBezTo>
                  <a:cubicBezTo>
                    <a:pt x="7164" y="20879"/>
                    <a:pt x="7021" y="20614"/>
                    <a:pt x="6997" y="20193"/>
                  </a:cubicBezTo>
                  <a:lnTo>
                    <a:pt x="6249" y="6040"/>
                  </a:lnTo>
                  <a:cubicBezTo>
                    <a:pt x="6236" y="5803"/>
                    <a:pt x="6278" y="5634"/>
                    <a:pt x="6380" y="5522"/>
                  </a:cubicBezTo>
                  <a:cubicBezTo>
                    <a:pt x="6517" y="5371"/>
                    <a:pt x="6790" y="5280"/>
                    <a:pt x="7173" y="5263"/>
                  </a:cubicBezTo>
                  <a:cubicBezTo>
                    <a:pt x="7943" y="5225"/>
                    <a:pt x="8319" y="5208"/>
                    <a:pt x="9096" y="5179"/>
                  </a:cubicBezTo>
                  <a:cubicBezTo>
                    <a:pt x="9129" y="5178"/>
                    <a:pt x="9162" y="5177"/>
                    <a:pt x="9195" y="5177"/>
                  </a:cubicBezTo>
                  <a:cubicBezTo>
                    <a:pt x="9519" y="5177"/>
                    <a:pt x="9763" y="5245"/>
                    <a:pt x="9902" y="5373"/>
                  </a:cubicBezTo>
                  <a:cubicBezTo>
                    <a:pt x="10016" y="5479"/>
                    <a:pt x="10075" y="5642"/>
                    <a:pt x="10081" y="5868"/>
                  </a:cubicBezTo>
                  <a:lnTo>
                    <a:pt x="10162" y="8354"/>
                  </a:lnTo>
                  <a:cubicBezTo>
                    <a:pt x="10178" y="8951"/>
                    <a:pt x="10602" y="9332"/>
                    <a:pt x="11237" y="9332"/>
                  </a:cubicBezTo>
                  <a:cubicBezTo>
                    <a:pt x="11255" y="9332"/>
                    <a:pt x="11272" y="9332"/>
                    <a:pt x="11289" y="9331"/>
                  </a:cubicBezTo>
                  <a:cubicBezTo>
                    <a:pt x="12751" y="9287"/>
                    <a:pt x="13461" y="9272"/>
                    <a:pt x="14921" y="9253"/>
                  </a:cubicBezTo>
                  <a:cubicBezTo>
                    <a:pt x="15566" y="9244"/>
                    <a:pt x="16012" y="8821"/>
                    <a:pt x="16006" y="8227"/>
                  </a:cubicBezTo>
                  <a:cubicBezTo>
                    <a:pt x="15993" y="6884"/>
                    <a:pt x="15985" y="6213"/>
                    <a:pt x="15972" y="4870"/>
                  </a:cubicBezTo>
                  <a:cubicBezTo>
                    <a:pt x="15957" y="3408"/>
                    <a:pt x="15505" y="2241"/>
                    <a:pt x="14627" y="1401"/>
                  </a:cubicBezTo>
                  <a:cubicBezTo>
                    <a:pt x="13654" y="469"/>
                    <a:pt x="12222" y="0"/>
                    <a:pt x="10365"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7"/>
            <p:cNvSpPr/>
            <p:nvPr/>
          </p:nvSpPr>
          <p:spPr>
            <a:xfrm>
              <a:off x="3849900" y="3445525"/>
              <a:ext cx="403750" cy="651825"/>
            </a:xfrm>
            <a:custGeom>
              <a:rect b="b" l="l" r="r" t="t"/>
              <a:pathLst>
                <a:path extrusionOk="0" h="26073" w="16150">
                  <a:moveTo>
                    <a:pt x="5813" y="1031"/>
                  </a:moveTo>
                  <a:cubicBezTo>
                    <a:pt x="5938" y="1031"/>
                    <a:pt x="6065" y="1033"/>
                    <a:pt x="6192" y="1040"/>
                  </a:cubicBezTo>
                  <a:cubicBezTo>
                    <a:pt x="7890" y="1099"/>
                    <a:pt x="8717" y="1137"/>
                    <a:pt x="10407" y="1228"/>
                  </a:cubicBezTo>
                  <a:cubicBezTo>
                    <a:pt x="12173" y="1323"/>
                    <a:pt x="13455" y="1812"/>
                    <a:pt x="14221" y="2681"/>
                  </a:cubicBezTo>
                  <a:cubicBezTo>
                    <a:pt x="14832" y="3381"/>
                    <a:pt x="15099" y="4327"/>
                    <a:pt x="15012" y="5496"/>
                  </a:cubicBezTo>
                  <a:cubicBezTo>
                    <a:pt x="14927" y="6594"/>
                    <a:pt x="14879" y="7241"/>
                    <a:pt x="14809" y="8178"/>
                  </a:cubicBezTo>
                  <a:lnTo>
                    <a:pt x="14760" y="8819"/>
                  </a:lnTo>
                  <a:cubicBezTo>
                    <a:pt x="14750" y="8820"/>
                    <a:pt x="14739" y="8821"/>
                    <a:pt x="14727" y="8821"/>
                  </a:cubicBezTo>
                  <a:cubicBezTo>
                    <a:pt x="14716" y="8821"/>
                    <a:pt x="14705" y="8820"/>
                    <a:pt x="14695" y="8819"/>
                  </a:cubicBezTo>
                  <a:cubicBezTo>
                    <a:pt x="13223" y="8707"/>
                    <a:pt x="12508" y="8658"/>
                    <a:pt x="11052" y="8574"/>
                  </a:cubicBezTo>
                  <a:cubicBezTo>
                    <a:pt x="11029" y="8572"/>
                    <a:pt x="11006" y="8570"/>
                    <a:pt x="10983" y="8565"/>
                  </a:cubicBezTo>
                  <a:cubicBezTo>
                    <a:pt x="11031" y="7673"/>
                    <a:pt x="11057" y="7182"/>
                    <a:pt x="11101" y="6353"/>
                  </a:cubicBezTo>
                  <a:lnTo>
                    <a:pt x="11114" y="6103"/>
                  </a:lnTo>
                  <a:cubicBezTo>
                    <a:pt x="11141" y="5602"/>
                    <a:pt x="11002" y="5168"/>
                    <a:pt x="10714" y="4847"/>
                  </a:cubicBezTo>
                  <a:cubicBezTo>
                    <a:pt x="10380" y="4479"/>
                    <a:pt x="9874" y="4274"/>
                    <a:pt x="9210" y="4242"/>
                  </a:cubicBezTo>
                  <a:cubicBezTo>
                    <a:pt x="8419" y="4202"/>
                    <a:pt x="8040" y="4185"/>
                    <a:pt x="7281" y="4155"/>
                  </a:cubicBezTo>
                  <a:cubicBezTo>
                    <a:pt x="7230" y="4153"/>
                    <a:pt x="7180" y="4152"/>
                    <a:pt x="7131" y="4152"/>
                  </a:cubicBezTo>
                  <a:cubicBezTo>
                    <a:pt x="6530" y="4152"/>
                    <a:pt x="6057" y="4307"/>
                    <a:pt x="5726" y="4616"/>
                  </a:cubicBezTo>
                  <a:cubicBezTo>
                    <a:pt x="5407" y="4912"/>
                    <a:pt x="5238" y="5323"/>
                    <a:pt x="5221" y="5841"/>
                  </a:cubicBezTo>
                  <a:cubicBezTo>
                    <a:pt x="5068" y="10562"/>
                    <a:pt x="4916" y="15285"/>
                    <a:pt x="4764" y="20006"/>
                  </a:cubicBezTo>
                  <a:cubicBezTo>
                    <a:pt x="4728" y="21119"/>
                    <a:pt x="5394" y="21783"/>
                    <a:pt x="6591" y="21834"/>
                  </a:cubicBezTo>
                  <a:cubicBezTo>
                    <a:pt x="7319" y="21862"/>
                    <a:pt x="7674" y="21878"/>
                    <a:pt x="8375" y="21912"/>
                  </a:cubicBezTo>
                  <a:cubicBezTo>
                    <a:pt x="8427" y="21914"/>
                    <a:pt x="8480" y="21917"/>
                    <a:pt x="8533" y="21917"/>
                  </a:cubicBezTo>
                  <a:cubicBezTo>
                    <a:pt x="9637" y="21917"/>
                    <a:pt x="10297" y="21318"/>
                    <a:pt x="10354" y="20256"/>
                  </a:cubicBezTo>
                  <a:lnTo>
                    <a:pt x="10488" y="17794"/>
                  </a:lnTo>
                  <a:lnTo>
                    <a:pt x="10530" y="17794"/>
                  </a:lnTo>
                  <a:cubicBezTo>
                    <a:pt x="11956" y="17879"/>
                    <a:pt x="12641" y="17925"/>
                    <a:pt x="14022" y="18031"/>
                  </a:cubicBezTo>
                  <a:cubicBezTo>
                    <a:pt x="14039" y="18031"/>
                    <a:pt x="14054" y="18033"/>
                    <a:pt x="14069" y="18037"/>
                  </a:cubicBezTo>
                  <a:cubicBezTo>
                    <a:pt x="14007" y="18849"/>
                    <a:pt x="13965" y="19416"/>
                    <a:pt x="13918" y="20038"/>
                  </a:cubicBezTo>
                  <a:lnTo>
                    <a:pt x="13819" y="21364"/>
                  </a:lnTo>
                  <a:cubicBezTo>
                    <a:pt x="13722" y="22655"/>
                    <a:pt x="13282" y="23617"/>
                    <a:pt x="12514" y="24224"/>
                  </a:cubicBezTo>
                  <a:cubicBezTo>
                    <a:pt x="11828" y="24766"/>
                    <a:pt x="10868" y="25042"/>
                    <a:pt x="9657" y="25042"/>
                  </a:cubicBezTo>
                  <a:cubicBezTo>
                    <a:pt x="9501" y="25042"/>
                    <a:pt x="9340" y="25037"/>
                    <a:pt x="9176" y="25028"/>
                  </a:cubicBezTo>
                  <a:cubicBezTo>
                    <a:pt x="7672" y="24948"/>
                    <a:pt x="6930" y="24914"/>
                    <a:pt x="5394" y="24859"/>
                  </a:cubicBezTo>
                  <a:cubicBezTo>
                    <a:pt x="3937" y="24808"/>
                    <a:pt x="2831" y="24438"/>
                    <a:pt x="2107" y="23759"/>
                  </a:cubicBezTo>
                  <a:cubicBezTo>
                    <a:pt x="1392" y="23086"/>
                    <a:pt x="1035" y="22088"/>
                    <a:pt x="1047" y="20793"/>
                  </a:cubicBezTo>
                  <a:lnTo>
                    <a:pt x="1208" y="4879"/>
                  </a:lnTo>
                  <a:cubicBezTo>
                    <a:pt x="1221" y="3707"/>
                    <a:pt x="1566" y="2789"/>
                    <a:pt x="2234" y="2150"/>
                  </a:cubicBezTo>
                  <a:cubicBezTo>
                    <a:pt x="3010" y="1408"/>
                    <a:pt x="4216" y="1031"/>
                    <a:pt x="5813" y="1031"/>
                  </a:cubicBezTo>
                  <a:close/>
                  <a:moveTo>
                    <a:pt x="5820" y="0"/>
                  </a:moveTo>
                  <a:cubicBezTo>
                    <a:pt x="3944" y="0"/>
                    <a:pt x="2499" y="471"/>
                    <a:pt x="1521" y="1405"/>
                  </a:cubicBezTo>
                  <a:cubicBezTo>
                    <a:pt x="646" y="2243"/>
                    <a:pt x="193" y="3409"/>
                    <a:pt x="178" y="4868"/>
                  </a:cubicBezTo>
                  <a:lnTo>
                    <a:pt x="17" y="20783"/>
                  </a:lnTo>
                  <a:cubicBezTo>
                    <a:pt x="0" y="22378"/>
                    <a:pt x="466" y="23634"/>
                    <a:pt x="1403" y="24512"/>
                  </a:cubicBezTo>
                  <a:cubicBezTo>
                    <a:pt x="2312" y="25366"/>
                    <a:pt x="3645" y="25830"/>
                    <a:pt x="5356" y="25891"/>
                  </a:cubicBezTo>
                  <a:cubicBezTo>
                    <a:pt x="6888" y="25944"/>
                    <a:pt x="7626" y="25978"/>
                    <a:pt x="9121" y="26058"/>
                  </a:cubicBezTo>
                  <a:cubicBezTo>
                    <a:pt x="9299" y="26067"/>
                    <a:pt x="9472" y="26073"/>
                    <a:pt x="9644" y="26073"/>
                  </a:cubicBezTo>
                  <a:cubicBezTo>
                    <a:pt x="12780" y="26073"/>
                    <a:pt x="14621" y="24442"/>
                    <a:pt x="14845" y="21438"/>
                  </a:cubicBezTo>
                  <a:lnTo>
                    <a:pt x="14944" y="20114"/>
                  </a:lnTo>
                  <a:cubicBezTo>
                    <a:pt x="14991" y="19486"/>
                    <a:pt x="15035" y="18915"/>
                    <a:pt x="15097" y="18092"/>
                  </a:cubicBezTo>
                  <a:cubicBezTo>
                    <a:pt x="15120" y="17794"/>
                    <a:pt x="15027" y="17519"/>
                    <a:pt x="14832" y="17318"/>
                  </a:cubicBezTo>
                  <a:cubicBezTo>
                    <a:pt x="14652" y="17132"/>
                    <a:pt x="14399" y="17022"/>
                    <a:pt x="14100" y="17001"/>
                  </a:cubicBezTo>
                  <a:cubicBezTo>
                    <a:pt x="12711" y="16895"/>
                    <a:pt x="12023" y="16849"/>
                    <a:pt x="10591" y="16764"/>
                  </a:cubicBezTo>
                  <a:cubicBezTo>
                    <a:pt x="10557" y="16762"/>
                    <a:pt x="10524" y="16761"/>
                    <a:pt x="10492" y="16761"/>
                  </a:cubicBezTo>
                  <a:cubicBezTo>
                    <a:pt x="10200" y="16761"/>
                    <a:pt x="9959" y="16846"/>
                    <a:pt x="9775" y="17009"/>
                  </a:cubicBezTo>
                  <a:cubicBezTo>
                    <a:pt x="9639" y="17130"/>
                    <a:pt x="9477" y="17348"/>
                    <a:pt x="9457" y="17714"/>
                  </a:cubicBezTo>
                  <a:lnTo>
                    <a:pt x="9324" y="20197"/>
                  </a:lnTo>
                  <a:cubicBezTo>
                    <a:pt x="9302" y="20620"/>
                    <a:pt x="9160" y="20883"/>
                    <a:pt x="8540" y="20883"/>
                  </a:cubicBezTo>
                  <a:cubicBezTo>
                    <a:pt x="8503" y="20883"/>
                    <a:pt x="8464" y="20882"/>
                    <a:pt x="8423" y="20880"/>
                  </a:cubicBezTo>
                  <a:cubicBezTo>
                    <a:pt x="7721" y="20846"/>
                    <a:pt x="7363" y="20829"/>
                    <a:pt x="6634" y="20800"/>
                  </a:cubicBezTo>
                  <a:cubicBezTo>
                    <a:pt x="5915" y="20770"/>
                    <a:pt x="5779" y="20487"/>
                    <a:pt x="5794" y="20038"/>
                  </a:cubicBezTo>
                  <a:cubicBezTo>
                    <a:pt x="5946" y="15315"/>
                    <a:pt x="6099" y="10594"/>
                    <a:pt x="6251" y="5871"/>
                  </a:cubicBezTo>
                  <a:cubicBezTo>
                    <a:pt x="6259" y="5636"/>
                    <a:pt x="6316" y="5471"/>
                    <a:pt x="6426" y="5369"/>
                  </a:cubicBezTo>
                  <a:cubicBezTo>
                    <a:pt x="6560" y="5245"/>
                    <a:pt x="6804" y="5181"/>
                    <a:pt x="7132" y="5181"/>
                  </a:cubicBezTo>
                  <a:cubicBezTo>
                    <a:pt x="7167" y="5181"/>
                    <a:pt x="7202" y="5182"/>
                    <a:pt x="7239" y="5183"/>
                  </a:cubicBezTo>
                  <a:cubicBezTo>
                    <a:pt x="7996" y="5215"/>
                    <a:pt x="8372" y="5232"/>
                    <a:pt x="9159" y="5270"/>
                  </a:cubicBezTo>
                  <a:cubicBezTo>
                    <a:pt x="9534" y="5289"/>
                    <a:pt x="9806" y="5380"/>
                    <a:pt x="9948" y="5536"/>
                  </a:cubicBezTo>
                  <a:cubicBezTo>
                    <a:pt x="10052" y="5653"/>
                    <a:pt x="10098" y="5820"/>
                    <a:pt x="10086" y="6046"/>
                  </a:cubicBezTo>
                  <a:lnTo>
                    <a:pt x="10071" y="6296"/>
                  </a:lnTo>
                  <a:cubicBezTo>
                    <a:pt x="10026" y="7131"/>
                    <a:pt x="10001" y="7624"/>
                    <a:pt x="9952" y="8529"/>
                  </a:cubicBezTo>
                  <a:cubicBezTo>
                    <a:pt x="9919" y="9143"/>
                    <a:pt x="10327" y="9564"/>
                    <a:pt x="10991" y="9602"/>
                  </a:cubicBezTo>
                  <a:cubicBezTo>
                    <a:pt x="12440" y="9686"/>
                    <a:pt x="13151" y="9735"/>
                    <a:pt x="14616" y="9845"/>
                  </a:cubicBezTo>
                  <a:cubicBezTo>
                    <a:pt x="14655" y="9848"/>
                    <a:pt x="14694" y="9850"/>
                    <a:pt x="14731" y="9850"/>
                  </a:cubicBezTo>
                  <a:cubicBezTo>
                    <a:pt x="14987" y="9850"/>
                    <a:pt x="15214" y="9781"/>
                    <a:pt x="15395" y="9651"/>
                  </a:cubicBezTo>
                  <a:cubicBezTo>
                    <a:pt x="15625" y="9481"/>
                    <a:pt x="15765" y="9223"/>
                    <a:pt x="15788" y="8921"/>
                  </a:cubicBezTo>
                  <a:lnTo>
                    <a:pt x="15837" y="8254"/>
                  </a:lnTo>
                  <a:cubicBezTo>
                    <a:pt x="15907" y="7317"/>
                    <a:pt x="15957" y="6670"/>
                    <a:pt x="16040" y="5572"/>
                  </a:cubicBezTo>
                  <a:cubicBezTo>
                    <a:pt x="16150" y="4115"/>
                    <a:pt x="15799" y="2914"/>
                    <a:pt x="14995" y="2000"/>
                  </a:cubicBezTo>
                  <a:cubicBezTo>
                    <a:pt x="14041" y="915"/>
                    <a:pt x="12516" y="308"/>
                    <a:pt x="10462" y="198"/>
                  </a:cubicBezTo>
                  <a:cubicBezTo>
                    <a:pt x="8764" y="105"/>
                    <a:pt x="7935" y="67"/>
                    <a:pt x="6228" y="7"/>
                  </a:cubicBezTo>
                  <a:cubicBezTo>
                    <a:pt x="6090" y="3"/>
                    <a:pt x="5954" y="0"/>
                    <a:pt x="5820"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7"/>
            <p:cNvSpPr/>
            <p:nvPr/>
          </p:nvSpPr>
          <p:spPr>
            <a:xfrm>
              <a:off x="4291825" y="3471175"/>
              <a:ext cx="459600" cy="686250"/>
            </a:xfrm>
            <a:custGeom>
              <a:rect b="b" l="l" r="r" t="t"/>
              <a:pathLst>
                <a:path extrusionOk="0" h="27450" w="18384">
                  <a:moveTo>
                    <a:pt x="3353" y="1033"/>
                  </a:moveTo>
                  <a:cubicBezTo>
                    <a:pt x="3368" y="1033"/>
                    <a:pt x="3382" y="1033"/>
                    <a:pt x="3397" y="1035"/>
                  </a:cubicBezTo>
                  <a:cubicBezTo>
                    <a:pt x="7979" y="1556"/>
                    <a:pt x="12613" y="2177"/>
                    <a:pt x="17171" y="2882"/>
                  </a:cubicBezTo>
                  <a:cubicBezTo>
                    <a:pt x="17201" y="2888"/>
                    <a:pt x="17230" y="2894"/>
                    <a:pt x="17260" y="2903"/>
                  </a:cubicBezTo>
                  <a:cubicBezTo>
                    <a:pt x="17114" y="3800"/>
                    <a:pt x="17021" y="4369"/>
                    <a:pt x="16905" y="5098"/>
                  </a:cubicBezTo>
                  <a:lnTo>
                    <a:pt x="16767" y="5951"/>
                  </a:lnTo>
                  <a:lnTo>
                    <a:pt x="16767" y="5955"/>
                  </a:lnTo>
                  <a:cubicBezTo>
                    <a:pt x="16740" y="5953"/>
                    <a:pt x="16714" y="5951"/>
                    <a:pt x="16689" y="5947"/>
                  </a:cubicBezTo>
                  <a:cubicBezTo>
                    <a:pt x="12994" y="5333"/>
                    <a:pt x="11185" y="5071"/>
                    <a:pt x="7467" y="4614"/>
                  </a:cubicBezTo>
                  <a:lnTo>
                    <a:pt x="6953" y="4553"/>
                  </a:lnTo>
                  <a:lnTo>
                    <a:pt x="6107" y="11749"/>
                  </a:lnTo>
                  <a:lnTo>
                    <a:pt x="6616" y="11810"/>
                  </a:lnTo>
                  <a:cubicBezTo>
                    <a:pt x="9364" y="12148"/>
                    <a:pt x="10703" y="12335"/>
                    <a:pt x="13442" y="12762"/>
                  </a:cubicBezTo>
                  <a:cubicBezTo>
                    <a:pt x="13463" y="12764"/>
                    <a:pt x="13484" y="12770"/>
                    <a:pt x="13506" y="12777"/>
                  </a:cubicBezTo>
                  <a:cubicBezTo>
                    <a:pt x="13503" y="12779"/>
                    <a:pt x="13503" y="12783"/>
                    <a:pt x="13503" y="12787"/>
                  </a:cubicBezTo>
                  <a:lnTo>
                    <a:pt x="13042" y="15827"/>
                  </a:lnTo>
                  <a:lnTo>
                    <a:pt x="13042" y="15833"/>
                  </a:lnTo>
                  <a:cubicBezTo>
                    <a:pt x="13025" y="15833"/>
                    <a:pt x="13009" y="15831"/>
                    <a:pt x="12992" y="15829"/>
                  </a:cubicBezTo>
                  <a:cubicBezTo>
                    <a:pt x="10293" y="15408"/>
                    <a:pt x="8971" y="15224"/>
                    <a:pt x="6261" y="14892"/>
                  </a:cubicBezTo>
                  <a:lnTo>
                    <a:pt x="5747" y="14828"/>
                  </a:lnTo>
                  <a:lnTo>
                    <a:pt x="5627" y="15842"/>
                  </a:lnTo>
                  <a:cubicBezTo>
                    <a:pt x="5373" y="18014"/>
                    <a:pt x="5227" y="19255"/>
                    <a:pt x="4952" y="21576"/>
                  </a:cubicBezTo>
                  <a:lnTo>
                    <a:pt x="4893" y="22086"/>
                  </a:lnTo>
                  <a:lnTo>
                    <a:pt x="5402" y="22149"/>
                  </a:lnTo>
                  <a:cubicBezTo>
                    <a:pt x="8831" y="22570"/>
                    <a:pt x="10500" y="22811"/>
                    <a:pt x="13912" y="23378"/>
                  </a:cubicBezTo>
                  <a:cubicBezTo>
                    <a:pt x="13927" y="23380"/>
                    <a:pt x="13939" y="23382"/>
                    <a:pt x="13950" y="23384"/>
                  </a:cubicBezTo>
                  <a:lnTo>
                    <a:pt x="13459" y="26413"/>
                  </a:lnTo>
                  <a:lnTo>
                    <a:pt x="13436" y="26411"/>
                  </a:lnTo>
                  <a:cubicBezTo>
                    <a:pt x="9356" y="25732"/>
                    <a:pt x="5199" y="25174"/>
                    <a:pt x="1083" y="24751"/>
                  </a:cubicBezTo>
                  <a:cubicBezTo>
                    <a:pt x="1840" y="16846"/>
                    <a:pt x="2595" y="8940"/>
                    <a:pt x="3353" y="1033"/>
                  </a:cubicBezTo>
                  <a:close/>
                  <a:moveTo>
                    <a:pt x="3372" y="0"/>
                  </a:moveTo>
                  <a:cubicBezTo>
                    <a:pt x="3106" y="0"/>
                    <a:pt x="2865" y="81"/>
                    <a:pt x="2680" y="231"/>
                  </a:cubicBezTo>
                  <a:cubicBezTo>
                    <a:pt x="2477" y="403"/>
                    <a:pt x="2350" y="646"/>
                    <a:pt x="2329" y="910"/>
                  </a:cubicBezTo>
                  <a:cubicBezTo>
                    <a:pt x="1572" y="8830"/>
                    <a:pt x="812" y="16749"/>
                    <a:pt x="55" y="24668"/>
                  </a:cubicBezTo>
                  <a:cubicBezTo>
                    <a:pt x="0" y="25250"/>
                    <a:pt x="385" y="25717"/>
                    <a:pt x="973" y="25777"/>
                  </a:cubicBezTo>
                  <a:cubicBezTo>
                    <a:pt x="5070" y="26198"/>
                    <a:pt x="9205" y="26752"/>
                    <a:pt x="13267" y="27429"/>
                  </a:cubicBezTo>
                  <a:cubicBezTo>
                    <a:pt x="13349" y="27441"/>
                    <a:pt x="13432" y="27448"/>
                    <a:pt x="13514" y="27450"/>
                  </a:cubicBezTo>
                  <a:cubicBezTo>
                    <a:pt x="13738" y="27450"/>
                    <a:pt x="13931" y="27393"/>
                    <a:pt x="14092" y="27274"/>
                  </a:cubicBezTo>
                  <a:cubicBezTo>
                    <a:pt x="14297" y="27126"/>
                    <a:pt x="14426" y="26900"/>
                    <a:pt x="14474" y="26597"/>
                  </a:cubicBezTo>
                  <a:lnTo>
                    <a:pt x="14971" y="23530"/>
                  </a:lnTo>
                  <a:cubicBezTo>
                    <a:pt x="15073" y="22896"/>
                    <a:pt x="14749" y="22468"/>
                    <a:pt x="14081" y="22358"/>
                  </a:cubicBezTo>
                  <a:cubicBezTo>
                    <a:pt x="10826" y="21817"/>
                    <a:pt x="9148" y="21572"/>
                    <a:pt x="6037" y="21185"/>
                  </a:cubicBezTo>
                  <a:cubicBezTo>
                    <a:pt x="6272" y="19186"/>
                    <a:pt x="6415" y="17974"/>
                    <a:pt x="6650" y="15975"/>
                  </a:cubicBezTo>
                  <a:cubicBezTo>
                    <a:pt x="9011" y="16269"/>
                    <a:pt x="10324" y="16455"/>
                    <a:pt x="12833" y="16844"/>
                  </a:cubicBezTo>
                  <a:cubicBezTo>
                    <a:pt x="12910" y="16856"/>
                    <a:pt x="12982" y="16861"/>
                    <a:pt x="13049" y="16861"/>
                  </a:cubicBezTo>
                  <a:cubicBezTo>
                    <a:pt x="13337" y="16861"/>
                    <a:pt x="13539" y="16763"/>
                    <a:pt x="13666" y="16671"/>
                  </a:cubicBezTo>
                  <a:cubicBezTo>
                    <a:pt x="13814" y="16561"/>
                    <a:pt x="14007" y="16351"/>
                    <a:pt x="14062" y="15979"/>
                  </a:cubicBezTo>
                  <a:lnTo>
                    <a:pt x="14525" y="12940"/>
                  </a:lnTo>
                  <a:cubicBezTo>
                    <a:pt x="14618" y="12322"/>
                    <a:pt x="14246" y="11840"/>
                    <a:pt x="13601" y="11740"/>
                  </a:cubicBezTo>
                  <a:cubicBezTo>
                    <a:pt x="11024" y="11338"/>
                    <a:pt x="9679" y="11148"/>
                    <a:pt x="7251" y="10848"/>
                  </a:cubicBezTo>
                  <a:lnTo>
                    <a:pt x="7858" y="5699"/>
                  </a:lnTo>
                  <a:cubicBezTo>
                    <a:pt x="11217" y="6116"/>
                    <a:pt x="13019" y="6380"/>
                    <a:pt x="16522" y="6962"/>
                  </a:cubicBezTo>
                  <a:cubicBezTo>
                    <a:pt x="16612" y="6977"/>
                    <a:pt x="16698" y="6984"/>
                    <a:pt x="16781" y="6984"/>
                  </a:cubicBezTo>
                  <a:cubicBezTo>
                    <a:pt x="17016" y="6984"/>
                    <a:pt x="17220" y="6924"/>
                    <a:pt x="17389" y="6803"/>
                  </a:cubicBezTo>
                  <a:cubicBezTo>
                    <a:pt x="17535" y="6695"/>
                    <a:pt x="17725" y="6490"/>
                    <a:pt x="17785" y="6112"/>
                  </a:cubicBezTo>
                  <a:lnTo>
                    <a:pt x="17924" y="5261"/>
                  </a:lnTo>
                  <a:cubicBezTo>
                    <a:pt x="18043" y="4525"/>
                    <a:pt x="18134" y="3954"/>
                    <a:pt x="18282" y="3045"/>
                  </a:cubicBezTo>
                  <a:cubicBezTo>
                    <a:pt x="18383" y="2419"/>
                    <a:pt x="18030" y="1976"/>
                    <a:pt x="17338" y="1862"/>
                  </a:cubicBezTo>
                  <a:lnTo>
                    <a:pt x="17332" y="1862"/>
                  </a:lnTo>
                  <a:cubicBezTo>
                    <a:pt x="12759" y="1154"/>
                    <a:pt x="8108" y="530"/>
                    <a:pt x="3511" y="7"/>
                  </a:cubicBezTo>
                  <a:lnTo>
                    <a:pt x="3507" y="7"/>
                  </a:lnTo>
                  <a:cubicBezTo>
                    <a:pt x="3461" y="3"/>
                    <a:pt x="3416" y="0"/>
                    <a:pt x="3372"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7"/>
            <p:cNvSpPr/>
            <p:nvPr/>
          </p:nvSpPr>
          <p:spPr>
            <a:xfrm>
              <a:off x="4721675" y="3541675"/>
              <a:ext cx="498850" cy="708350"/>
            </a:xfrm>
            <a:custGeom>
              <a:rect b="b" l="l" r="r" t="t"/>
              <a:pathLst>
                <a:path extrusionOk="0" h="28334" w="19954">
                  <a:moveTo>
                    <a:pt x="9591" y="6069"/>
                  </a:moveTo>
                  <a:cubicBezTo>
                    <a:pt x="10714" y="6310"/>
                    <a:pt x="11414" y="6467"/>
                    <a:pt x="12683" y="6758"/>
                  </a:cubicBezTo>
                  <a:cubicBezTo>
                    <a:pt x="13028" y="6839"/>
                    <a:pt x="13275" y="6968"/>
                    <a:pt x="13400" y="7131"/>
                  </a:cubicBezTo>
                  <a:cubicBezTo>
                    <a:pt x="13438" y="7182"/>
                    <a:pt x="13557" y="7338"/>
                    <a:pt x="13476" y="7693"/>
                  </a:cubicBezTo>
                  <a:lnTo>
                    <a:pt x="12180" y="13385"/>
                  </a:lnTo>
                  <a:cubicBezTo>
                    <a:pt x="12129" y="13610"/>
                    <a:pt x="12040" y="13760"/>
                    <a:pt x="11911" y="13840"/>
                  </a:cubicBezTo>
                  <a:cubicBezTo>
                    <a:pt x="11814" y="13901"/>
                    <a:pt x="11684" y="13931"/>
                    <a:pt x="11525" y="13931"/>
                  </a:cubicBezTo>
                  <a:cubicBezTo>
                    <a:pt x="11406" y="13931"/>
                    <a:pt x="11271" y="13914"/>
                    <a:pt x="11122" y="13880"/>
                  </a:cubicBezTo>
                  <a:lnTo>
                    <a:pt x="11065" y="13868"/>
                  </a:lnTo>
                  <a:cubicBezTo>
                    <a:pt x="9887" y="13595"/>
                    <a:pt x="9214" y="13445"/>
                    <a:pt x="8136" y="13214"/>
                  </a:cubicBezTo>
                  <a:lnTo>
                    <a:pt x="9591" y="6069"/>
                  </a:lnTo>
                  <a:close/>
                  <a:moveTo>
                    <a:pt x="8789" y="4844"/>
                  </a:moveTo>
                  <a:lnTo>
                    <a:pt x="6921" y="14009"/>
                  </a:lnTo>
                  <a:lnTo>
                    <a:pt x="7421" y="14115"/>
                  </a:lnTo>
                  <a:cubicBezTo>
                    <a:pt x="8827" y="14415"/>
                    <a:pt x="9508" y="14566"/>
                    <a:pt x="10889" y="14885"/>
                  </a:cubicBezTo>
                  <a:lnTo>
                    <a:pt x="10947" y="14898"/>
                  </a:lnTo>
                  <a:lnTo>
                    <a:pt x="10949" y="14898"/>
                  </a:lnTo>
                  <a:cubicBezTo>
                    <a:pt x="11139" y="14940"/>
                    <a:pt x="11332" y="14961"/>
                    <a:pt x="11526" y="14963"/>
                  </a:cubicBezTo>
                  <a:cubicBezTo>
                    <a:pt x="11884" y="14963"/>
                    <a:pt x="12195" y="14881"/>
                    <a:pt x="12459" y="14714"/>
                  </a:cubicBezTo>
                  <a:cubicBezTo>
                    <a:pt x="12823" y="14487"/>
                    <a:pt x="13074" y="14107"/>
                    <a:pt x="13187" y="13614"/>
                  </a:cubicBezTo>
                  <a:lnTo>
                    <a:pt x="14481" y="7922"/>
                  </a:lnTo>
                  <a:cubicBezTo>
                    <a:pt x="14638" y="7241"/>
                    <a:pt x="14426" y="6778"/>
                    <a:pt x="14221" y="6507"/>
                  </a:cubicBezTo>
                  <a:cubicBezTo>
                    <a:pt x="13946" y="6143"/>
                    <a:pt x="13506" y="5891"/>
                    <a:pt x="12916" y="5754"/>
                  </a:cubicBezTo>
                  <a:cubicBezTo>
                    <a:pt x="11458" y="5417"/>
                    <a:pt x="10750" y="5261"/>
                    <a:pt x="9299" y="4952"/>
                  </a:cubicBezTo>
                  <a:lnTo>
                    <a:pt x="8789" y="4844"/>
                  </a:lnTo>
                  <a:close/>
                  <a:moveTo>
                    <a:pt x="5363" y="1033"/>
                  </a:moveTo>
                  <a:cubicBezTo>
                    <a:pt x="5392" y="1033"/>
                    <a:pt x="5420" y="1037"/>
                    <a:pt x="5449" y="1043"/>
                  </a:cubicBezTo>
                  <a:cubicBezTo>
                    <a:pt x="9202" y="1762"/>
                    <a:pt x="11027" y="2154"/>
                    <a:pt x="14750" y="3034"/>
                  </a:cubicBezTo>
                  <a:cubicBezTo>
                    <a:pt x="16501" y="3448"/>
                    <a:pt x="17696" y="4163"/>
                    <a:pt x="18301" y="5157"/>
                  </a:cubicBezTo>
                  <a:cubicBezTo>
                    <a:pt x="18783" y="5950"/>
                    <a:pt x="18883" y="6930"/>
                    <a:pt x="18597" y="8068"/>
                  </a:cubicBezTo>
                  <a:lnTo>
                    <a:pt x="18058" y="10213"/>
                  </a:lnTo>
                  <a:cubicBezTo>
                    <a:pt x="17628" y="11922"/>
                    <a:pt x="17288" y="13282"/>
                    <a:pt x="16753" y="15414"/>
                  </a:cubicBezTo>
                  <a:cubicBezTo>
                    <a:pt x="16306" y="17197"/>
                    <a:pt x="15302" y="18161"/>
                    <a:pt x="13686" y="18360"/>
                  </a:cubicBezTo>
                  <a:lnTo>
                    <a:pt x="13206" y="18420"/>
                  </a:lnTo>
                  <a:lnTo>
                    <a:pt x="13233" y="18902"/>
                  </a:lnTo>
                  <a:cubicBezTo>
                    <a:pt x="13428" y="22303"/>
                    <a:pt x="13504" y="23968"/>
                    <a:pt x="13622" y="27276"/>
                  </a:cubicBezTo>
                  <a:cubicBezTo>
                    <a:pt x="12264" y="26925"/>
                    <a:pt x="11590" y="26755"/>
                    <a:pt x="10234" y="26430"/>
                  </a:cubicBezTo>
                  <a:cubicBezTo>
                    <a:pt x="10211" y="26426"/>
                    <a:pt x="10187" y="26417"/>
                    <a:pt x="10166" y="26409"/>
                  </a:cubicBezTo>
                  <a:cubicBezTo>
                    <a:pt x="10164" y="26394"/>
                    <a:pt x="10162" y="26379"/>
                    <a:pt x="10162" y="26364"/>
                  </a:cubicBezTo>
                  <a:lnTo>
                    <a:pt x="10162" y="26343"/>
                  </a:lnTo>
                  <a:cubicBezTo>
                    <a:pt x="9972" y="23035"/>
                    <a:pt x="9862" y="21419"/>
                    <a:pt x="9601" y="18109"/>
                  </a:cubicBezTo>
                  <a:lnTo>
                    <a:pt x="9572" y="17730"/>
                  </a:lnTo>
                  <a:lnTo>
                    <a:pt x="9202" y="17645"/>
                  </a:lnTo>
                  <a:cubicBezTo>
                    <a:pt x="8250" y="17432"/>
                    <a:pt x="7782" y="17328"/>
                    <a:pt x="6818" y="17123"/>
                  </a:cubicBezTo>
                  <a:lnTo>
                    <a:pt x="6308" y="17015"/>
                  </a:lnTo>
                  <a:lnTo>
                    <a:pt x="4645" y="25169"/>
                  </a:lnTo>
                  <a:lnTo>
                    <a:pt x="4622" y="25165"/>
                  </a:lnTo>
                  <a:cubicBezTo>
                    <a:pt x="3228" y="24873"/>
                    <a:pt x="2547" y="24735"/>
                    <a:pt x="1155" y="24469"/>
                  </a:cubicBezTo>
                  <a:cubicBezTo>
                    <a:pt x="1145" y="24467"/>
                    <a:pt x="1134" y="24465"/>
                    <a:pt x="1126" y="24463"/>
                  </a:cubicBezTo>
                  <a:lnTo>
                    <a:pt x="5363" y="1033"/>
                  </a:lnTo>
                  <a:close/>
                  <a:moveTo>
                    <a:pt x="5363" y="0"/>
                  </a:moveTo>
                  <a:cubicBezTo>
                    <a:pt x="5083" y="0"/>
                    <a:pt x="4884" y="90"/>
                    <a:pt x="4755" y="178"/>
                  </a:cubicBezTo>
                  <a:cubicBezTo>
                    <a:pt x="4542" y="326"/>
                    <a:pt x="4402" y="546"/>
                    <a:pt x="4354" y="819"/>
                  </a:cubicBezTo>
                  <a:lnTo>
                    <a:pt x="106" y="24293"/>
                  </a:lnTo>
                  <a:cubicBezTo>
                    <a:pt x="0" y="24877"/>
                    <a:pt x="354" y="25366"/>
                    <a:pt x="961" y="25482"/>
                  </a:cubicBezTo>
                  <a:cubicBezTo>
                    <a:pt x="2344" y="25747"/>
                    <a:pt x="3021" y="25884"/>
                    <a:pt x="4409" y="26176"/>
                  </a:cubicBezTo>
                  <a:cubicBezTo>
                    <a:pt x="4505" y="26196"/>
                    <a:pt x="4594" y="26204"/>
                    <a:pt x="4676" y="26204"/>
                  </a:cubicBezTo>
                  <a:cubicBezTo>
                    <a:pt x="4927" y="26204"/>
                    <a:pt x="5112" y="26125"/>
                    <a:pt x="5231" y="26045"/>
                  </a:cubicBezTo>
                  <a:cubicBezTo>
                    <a:pt x="5449" y="25901"/>
                    <a:pt x="5593" y="25679"/>
                    <a:pt x="5650" y="25400"/>
                  </a:cubicBezTo>
                  <a:lnTo>
                    <a:pt x="7110" y="18242"/>
                  </a:lnTo>
                  <a:cubicBezTo>
                    <a:pt x="7647" y="18358"/>
                    <a:pt x="8049" y="18445"/>
                    <a:pt x="8603" y="18570"/>
                  </a:cubicBezTo>
                  <a:cubicBezTo>
                    <a:pt x="8842" y="21616"/>
                    <a:pt x="8950" y="23229"/>
                    <a:pt x="9132" y="26394"/>
                  </a:cubicBezTo>
                  <a:cubicBezTo>
                    <a:pt x="9144" y="26927"/>
                    <a:pt x="9458" y="27305"/>
                    <a:pt x="9993" y="27432"/>
                  </a:cubicBezTo>
                  <a:cubicBezTo>
                    <a:pt x="11359" y="27762"/>
                    <a:pt x="12030" y="27929"/>
                    <a:pt x="13415" y="28287"/>
                  </a:cubicBezTo>
                  <a:cubicBezTo>
                    <a:pt x="13525" y="28317"/>
                    <a:pt x="13639" y="28333"/>
                    <a:pt x="13756" y="28333"/>
                  </a:cubicBezTo>
                  <a:cubicBezTo>
                    <a:pt x="14022" y="28333"/>
                    <a:pt x="14206" y="28240"/>
                    <a:pt x="14322" y="28143"/>
                  </a:cubicBezTo>
                  <a:cubicBezTo>
                    <a:pt x="14479" y="28020"/>
                    <a:pt x="14665" y="27781"/>
                    <a:pt x="14655" y="27354"/>
                  </a:cubicBezTo>
                  <a:lnTo>
                    <a:pt x="14655" y="27346"/>
                  </a:lnTo>
                  <a:cubicBezTo>
                    <a:pt x="14540" y="24112"/>
                    <a:pt x="14466" y="22443"/>
                    <a:pt x="14289" y="19302"/>
                  </a:cubicBezTo>
                  <a:cubicBezTo>
                    <a:pt x="15094" y="19126"/>
                    <a:pt x="15782" y="18775"/>
                    <a:pt x="16338" y="18252"/>
                  </a:cubicBezTo>
                  <a:cubicBezTo>
                    <a:pt x="17002" y="17628"/>
                    <a:pt x="17476" y="16757"/>
                    <a:pt x="17751" y="15663"/>
                  </a:cubicBezTo>
                  <a:cubicBezTo>
                    <a:pt x="18286" y="13529"/>
                    <a:pt x="18629" y="12171"/>
                    <a:pt x="19058" y="10462"/>
                  </a:cubicBezTo>
                  <a:lnTo>
                    <a:pt x="19598" y="8317"/>
                  </a:lnTo>
                  <a:cubicBezTo>
                    <a:pt x="19953" y="6900"/>
                    <a:pt x="19813" y="5656"/>
                    <a:pt x="19183" y="4620"/>
                  </a:cubicBezTo>
                  <a:cubicBezTo>
                    <a:pt x="18428" y="3381"/>
                    <a:pt x="17017" y="2509"/>
                    <a:pt x="14987" y="2029"/>
                  </a:cubicBezTo>
                  <a:cubicBezTo>
                    <a:pt x="11247" y="1145"/>
                    <a:pt x="9413" y="751"/>
                    <a:pt x="5642" y="28"/>
                  </a:cubicBezTo>
                  <a:cubicBezTo>
                    <a:pt x="5541" y="9"/>
                    <a:pt x="5448" y="0"/>
                    <a:pt x="5363"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7"/>
            <p:cNvSpPr/>
            <p:nvPr/>
          </p:nvSpPr>
          <p:spPr>
            <a:xfrm>
              <a:off x="3478200" y="1313800"/>
              <a:ext cx="679600" cy="259825"/>
            </a:xfrm>
            <a:custGeom>
              <a:rect b="b" l="l" r="r" t="t"/>
              <a:pathLst>
                <a:path extrusionOk="0" h="10393" w="27184">
                  <a:moveTo>
                    <a:pt x="13587" y="1032"/>
                  </a:moveTo>
                  <a:cubicBezTo>
                    <a:pt x="18232" y="1032"/>
                    <a:pt x="22652" y="1760"/>
                    <a:pt x="26087" y="3084"/>
                  </a:cubicBezTo>
                  <a:cubicBezTo>
                    <a:pt x="25965" y="3700"/>
                    <a:pt x="25343" y="3759"/>
                    <a:pt x="25119" y="3778"/>
                  </a:cubicBezTo>
                  <a:lnTo>
                    <a:pt x="24651" y="3822"/>
                  </a:lnTo>
                  <a:lnTo>
                    <a:pt x="24651" y="8975"/>
                  </a:lnTo>
                  <a:cubicBezTo>
                    <a:pt x="21396" y="7989"/>
                    <a:pt x="17589" y="7471"/>
                    <a:pt x="13587" y="7471"/>
                  </a:cubicBezTo>
                  <a:cubicBezTo>
                    <a:pt x="9591" y="7471"/>
                    <a:pt x="5788" y="7987"/>
                    <a:pt x="2535" y="8971"/>
                  </a:cubicBezTo>
                  <a:lnTo>
                    <a:pt x="2535" y="3822"/>
                  </a:lnTo>
                  <a:lnTo>
                    <a:pt x="2067" y="3778"/>
                  </a:lnTo>
                  <a:cubicBezTo>
                    <a:pt x="1843" y="3757"/>
                    <a:pt x="1217" y="3700"/>
                    <a:pt x="1099" y="3080"/>
                  </a:cubicBezTo>
                  <a:cubicBezTo>
                    <a:pt x="4534" y="1758"/>
                    <a:pt x="8950" y="1032"/>
                    <a:pt x="13587" y="1032"/>
                  </a:cubicBezTo>
                  <a:close/>
                  <a:moveTo>
                    <a:pt x="13587" y="0"/>
                  </a:moveTo>
                  <a:cubicBezTo>
                    <a:pt x="8667" y="0"/>
                    <a:pt x="3973" y="804"/>
                    <a:pt x="373" y="2257"/>
                  </a:cubicBezTo>
                  <a:lnTo>
                    <a:pt x="73" y="2380"/>
                  </a:lnTo>
                  <a:lnTo>
                    <a:pt x="52" y="2703"/>
                  </a:lnTo>
                  <a:cubicBezTo>
                    <a:pt x="1" y="3524"/>
                    <a:pt x="367" y="4436"/>
                    <a:pt x="1505" y="4726"/>
                  </a:cubicBezTo>
                  <a:lnTo>
                    <a:pt x="1505" y="10388"/>
                  </a:lnTo>
                  <a:lnTo>
                    <a:pt x="2182" y="10164"/>
                  </a:lnTo>
                  <a:cubicBezTo>
                    <a:pt x="5475" y="9077"/>
                    <a:pt x="9418" y="8501"/>
                    <a:pt x="13587" y="8501"/>
                  </a:cubicBezTo>
                  <a:cubicBezTo>
                    <a:pt x="17760" y="8501"/>
                    <a:pt x="21709" y="9077"/>
                    <a:pt x="25004" y="10168"/>
                  </a:cubicBezTo>
                  <a:lnTo>
                    <a:pt x="25683" y="10392"/>
                  </a:lnTo>
                  <a:lnTo>
                    <a:pt x="25681" y="4726"/>
                  </a:lnTo>
                  <a:cubicBezTo>
                    <a:pt x="26811" y="4436"/>
                    <a:pt x="27183" y="3531"/>
                    <a:pt x="27137" y="2712"/>
                  </a:cubicBezTo>
                  <a:lnTo>
                    <a:pt x="27118" y="2386"/>
                  </a:lnTo>
                  <a:lnTo>
                    <a:pt x="26815" y="2264"/>
                  </a:lnTo>
                  <a:cubicBezTo>
                    <a:pt x="23213" y="804"/>
                    <a:pt x="18515" y="0"/>
                    <a:pt x="13587"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7"/>
            <p:cNvSpPr/>
            <p:nvPr/>
          </p:nvSpPr>
          <p:spPr>
            <a:xfrm>
              <a:off x="3312475" y="830150"/>
              <a:ext cx="1011050" cy="524625"/>
            </a:xfrm>
            <a:custGeom>
              <a:rect b="b" l="l" r="r" t="t"/>
              <a:pathLst>
                <a:path extrusionOk="0" h="20985" w="40442">
                  <a:moveTo>
                    <a:pt x="20220" y="1932"/>
                  </a:moveTo>
                  <a:cubicBezTo>
                    <a:pt x="21172" y="4013"/>
                    <a:pt x="23086" y="5147"/>
                    <a:pt x="24302" y="5682"/>
                  </a:cubicBezTo>
                  <a:cubicBezTo>
                    <a:pt x="23807" y="6061"/>
                    <a:pt x="23372" y="6511"/>
                    <a:pt x="23010" y="7019"/>
                  </a:cubicBezTo>
                  <a:cubicBezTo>
                    <a:pt x="22073" y="8324"/>
                    <a:pt x="21523" y="10020"/>
                    <a:pt x="21377" y="12066"/>
                  </a:cubicBezTo>
                  <a:cubicBezTo>
                    <a:pt x="21309" y="13007"/>
                    <a:pt x="21366" y="13862"/>
                    <a:pt x="21552" y="14612"/>
                  </a:cubicBezTo>
                  <a:cubicBezTo>
                    <a:pt x="21739" y="15361"/>
                    <a:pt x="22039" y="15966"/>
                    <a:pt x="22449" y="16406"/>
                  </a:cubicBezTo>
                  <a:cubicBezTo>
                    <a:pt x="22902" y="16893"/>
                    <a:pt x="23471" y="17151"/>
                    <a:pt x="24091" y="17151"/>
                  </a:cubicBezTo>
                  <a:cubicBezTo>
                    <a:pt x="24093" y="17151"/>
                    <a:pt x="24096" y="17151"/>
                    <a:pt x="24099" y="17151"/>
                  </a:cubicBezTo>
                  <a:cubicBezTo>
                    <a:pt x="24936" y="17151"/>
                    <a:pt x="25743" y="16836"/>
                    <a:pt x="26358" y="16267"/>
                  </a:cubicBezTo>
                  <a:cubicBezTo>
                    <a:pt x="27010" y="15664"/>
                    <a:pt x="27433" y="14803"/>
                    <a:pt x="27583" y="13771"/>
                  </a:cubicBezTo>
                  <a:cubicBezTo>
                    <a:pt x="27864" y="11858"/>
                    <a:pt x="27206" y="10221"/>
                    <a:pt x="26766" y="9382"/>
                  </a:cubicBezTo>
                  <a:cubicBezTo>
                    <a:pt x="27722" y="8986"/>
                    <a:pt x="28598" y="8305"/>
                    <a:pt x="29372" y="7353"/>
                  </a:cubicBezTo>
                  <a:cubicBezTo>
                    <a:pt x="29628" y="7038"/>
                    <a:pt x="29863" y="6708"/>
                    <a:pt x="30077" y="6365"/>
                  </a:cubicBezTo>
                  <a:cubicBezTo>
                    <a:pt x="30284" y="8478"/>
                    <a:pt x="31117" y="9781"/>
                    <a:pt x="31712" y="10458"/>
                  </a:cubicBezTo>
                  <a:cubicBezTo>
                    <a:pt x="31447" y="10598"/>
                    <a:pt x="31196" y="10763"/>
                    <a:pt x="30963" y="10953"/>
                  </a:cubicBezTo>
                  <a:cubicBezTo>
                    <a:pt x="30292" y="11495"/>
                    <a:pt x="29791" y="12207"/>
                    <a:pt x="29470" y="13073"/>
                  </a:cubicBezTo>
                  <a:cubicBezTo>
                    <a:pt x="29019" y="14285"/>
                    <a:pt x="28894" y="15423"/>
                    <a:pt x="29112" y="16364"/>
                  </a:cubicBezTo>
                  <a:cubicBezTo>
                    <a:pt x="29330" y="17309"/>
                    <a:pt x="29876" y="17995"/>
                    <a:pt x="30652" y="18295"/>
                  </a:cubicBezTo>
                  <a:cubicBezTo>
                    <a:pt x="30949" y="18410"/>
                    <a:pt x="31270" y="18467"/>
                    <a:pt x="31595" y="18467"/>
                  </a:cubicBezTo>
                  <a:cubicBezTo>
                    <a:pt x="32042" y="18467"/>
                    <a:pt x="32496" y="18360"/>
                    <a:pt x="32905" y="18149"/>
                  </a:cubicBezTo>
                  <a:cubicBezTo>
                    <a:pt x="33505" y="17838"/>
                    <a:pt x="34296" y="17168"/>
                    <a:pt x="34660" y="15727"/>
                  </a:cubicBezTo>
                  <a:cubicBezTo>
                    <a:pt x="35026" y="14278"/>
                    <a:pt x="34603" y="12755"/>
                    <a:pt x="34307" y="11956"/>
                  </a:cubicBezTo>
                  <a:cubicBezTo>
                    <a:pt x="35904" y="11332"/>
                    <a:pt x="37224" y="10475"/>
                    <a:pt x="38241" y="9659"/>
                  </a:cubicBezTo>
                  <a:lnTo>
                    <a:pt x="38241" y="9659"/>
                  </a:lnTo>
                  <a:lnTo>
                    <a:pt x="32934" y="19843"/>
                  </a:lnTo>
                  <a:cubicBezTo>
                    <a:pt x="29413" y="18513"/>
                    <a:pt x="24924" y="17777"/>
                    <a:pt x="20242" y="17777"/>
                  </a:cubicBezTo>
                  <a:cubicBezTo>
                    <a:pt x="20235" y="17777"/>
                    <a:pt x="20229" y="17777"/>
                    <a:pt x="20222" y="17777"/>
                  </a:cubicBezTo>
                  <a:cubicBezTo>
                    <a:pt x="15531" y="17779"/>
                    <a:pt x="11034" y="18511"/>
                    <a:pt x="7508" y="19843"/>
                  </a:cubicBezTo>
                  <a:lnTo>
                    <a:pt x="2201" y="9661"/>
                  </a:lnTo>
                  <a:lnTo>
                    <a:pt x="2201" y="9661"/>
                  </a:lnTo>
                  <a:cubicBezTo>
                    <a:pt x="3218" y="10475"/>
                    <a:pt x="4540" y="11332"/>
                    <a:pt x="6135" y="11958"/>
                  </a:cubicBezTo>
                  <a:cubicBezTo>
                    <a:pt x="5841" y="12755"/>
                    <a:pt x="5416" y="14278"/>
                    <a:pt x="5782" y="15727"/>
                  </a:cubicBezTo>
                  <a:cubicBezTo>
                    <a:pt x="6148" y="17168"/>
                    <a:pt x="6937" y="17838"/>
                    <a:pt x="7537" y="18149"/>
                  </a:cubicBezTo>
                  <a:cubicBezTo>
                    <a:pt x="7946" y="18360"/>
                    <a:pt x="8400" y="18467"/>
                    <a:pt x="8847" y="18467"/>
                  </a:cubicBezTo>
                  <a:cubicBezTo>
                    <a:pt x="9172" y="18467"/>
                    <a:pt x="9493" y="18410"/>
                    <a:pt x="9790" y="18295"/>
                  </a:cubicBezTo>
                  <a:cubicBezTo>
                    <a:pt x="10566" y="17997"/>
                    <a:pt x="11114" y="17309"/>
                    <a:pt x="11332" y="16364"/>
                  </a:cubicBezTo>
                  <a:cubicBezTo>
                    <a:pt x="11548" y="15425"/>
                    <a:pt x="11423" y="14287"/>
                    <a:pt x="10972" y="13075"/>
                  </a:cubicBezTo>
                  <a:cubicBezTo>
                    <a:pt x="10653" y="12210"/>
                    <a:pt x="10149" y="11495"/>
                    <a:pt x="9479" y="10953"/>
                  </a:cubicBezTo>
                  <a:cubicBezTo>
                    <a:pt x="9246" y="10765"/>
                    <a:pt x="8995" y="10600"/>
                    <a:pt x="8730" y="10460"/>
                  </a:cubicBezTo>
                  <a:cubicBezTo>
                    <a:pt x="9325" y="9781"/>
                    <a:pt x="10158" y="8478"/>
                    <a:pt x="10365" y="6365"/>
                  </a:cubicBezTo>
                  <a:cubicBezTo>
                    <a:pt x="10579" y="6708"/>
                    <a:pt x="10816" y="7038"/>
                    <a:pt x="11070" y="7353"/>
                  </a:cubicBezTo>
                  <a:cubicBezTo>
                    <a:pt x="11844" y="8305"/>
                    <a:pt x="12719" y="8986"/>
                    <a:pt x="13676" y="9382"/>
                  </a:cubicBezTo>
                  <a:cubicBezTo>
                    <a:pt x="13236" y="10221"/>
                    <a:pt x="12578" y="11858"/>
                    <a:pt x="12859" y="13771"/>
                  </a:cubicBezTo>
                  <a:cubicBezTo>
                    <a:pt x="13009" y="14801"/>
                    <a:pt x="13432" y="15664"/>
                    <a:pt x="14084" y="16267"/>
                  </a:cubicBezTo>
                  <a:cubicBezTo>
                    <a:pt x="14699" y="16836"/>
                    <a:pt x="15506" y="17151"/>
                    <a:pt x="16343" y="17151"/>
                  </a:cubicBezTo>
                  <a:cubicBezTo>
                    <a:pt x="16346" y="17151"/>
                    <a:pt x="16348" y="17151"/>
                    <a:pt x="16351" y="17151"/>
                  </a:cubicBezTo>
                  <a:cubicBezTo>
                    <a:pt x="16971" y="17151"/>
                    <a:pt x="17538" y="16893"/>
                    <a:pt x="17993" y="16406"/>
                  </a:cubicBezTo>
                  <a:cubicBezTo>
                    <a:pt x="18403" y="15966"/>
                    <a:pt x="18705" y="15359"/>
                    <a:pt x="18889" y="14610"/>
                  </a:cubicBezTo>
                  <a:cubicBezTo>
                    <a:pt x="19073" y="13864"/>
                    <a:pt x="19133" y="13007"/>
                    <a:pt x="19065" y="12066"/>
                  </a:cubicBezTo>
                  <a:cubicBezTo>
                    <a:pt x="18919" y="10020"/>
                    <a:pt x="18369" y="8324"/>
                    <a:pt x="17430" y="7019"/>
                  </a:cubicBezTo>
                  <a:cubicBezTo>
                    <a:pt x="17070" y="6511"/>
                    <a:pt x="16635" y="6061"/>
                    <a:pt x="16140" y="5682"/>
                  </a:cubicBezTo>
                  <a:cubicBezTo>
                    <a:pt x="16810" y="5388"/>
                    <a:pt x="17445" y="5020"/>
                    <a:pt x="18031" y="4580"/>
                  </a:cubicBezTo>
                  <a:cubicBezTo>
                    <a:pt x="19027" y="3827"/>
                    <a:pt x="19761" y="2941"/>
                    <a:pt x="20220" y="1932"/>
                  </a:cubicBezTo>
                  <a:close/>
                  <a:moveTo>
                    <a:pt x="20220" y="1"/>
                  </a:moveTo>
                  <a:cubicBezTo>
                    <a:pt x="19934" y="1"/>
                    <a:pt x="19687" y="200"/>
                    <a:pt x="19626" y="477"/>
                  </a:cubicBezTo>
                  <a:cubicBezTo>
                    <a:pt x="19338" y="1761"/>
                    <a:pt x="18593" y="2863"/>
                    <a:pt x="17409" y="3755"/>
                  </a:cubicBezTo>
                  <a:cubicBezTo>
                    <a:pt x="16423" y="4500"/>
                    <a:pt x="15404" y="4883"/>
                    <a:pt x="15012" y="5014"/>
                  </a:cubicBezTo>
                  <a:cubicBezTo>
                    <a:pt x="14494" y="5183"/>
                    <a:pt x="14443" y="5896"/>
                    <a:pt x="14932" y="6137"/>
                  </a:cubicBezTo>
                  <a:cubicBezTo>
                    <a:pt x="15583" y="6460"/>
                    <a:pt x="17728" y="7850"/>
                    <a:pt x="18035" y="12138"/>
                  </a:cubicBezTo>
                  <a:cubicBezTo>
                    <a:pt x="18149" y="13711"/>
                    <a:pt x="17851" y="15044"/>
                    <a:pt x="17237" y="15704"/>
                  </a:cubicBezTo>
                  <a:cubicBezTo>
                    <a:pt x="16979" y="15979"/>
                    <a:pt x="16681" y="16121"/>
                    <a:pt x="16351" y="16121"/>
                  </a:cubicBezTo>
                  <a:cubicBezTo>
                    <a:pt x="16343" y="16121"/>
                    <a:pt x="16335" y="16121"/>
                    <a:pt x="16327" y="16121"/>
                  </a:cubicBezTo>
                  <a:cubicBezTo>
                    <a:pt x="15754" y="16121"/>
                    <a:pt x="15203" y="15903"/>
                    <a:pt x="14784" y="15511"/>
                  </a:cubicBezTo>
                  <a:cubicBezTo>
                    <a:pt x="14308" y="15071"/>
                    <a:pt x="13995" y="14418"/>
                    <a:pt x="13879" y="13623"/>
                  </a:cubicBezTo>
                  <a:cubicBezTo>
                    <a:pt x="13576" y="11558"/>
                    <a:pt x="14600" y="9811"/>
                    <a:pt x="14807" y="9481"/>
                  </a:cubicBezTo>
                  <a:cubicBezTo>
                    <a:pt x="14909" y="9320"/>
                    <a:pt x="14930" y="9121"/>
                    <a:pt x="14862" y="8944"/>
                  </a:cubicBezTo>
                  <a:cubicBezTo>
                    <a:pt x="14797" y="8766"/>
                    <a:pt x="14651" y="8629"/>
                    <a:pt x="14469" y="8574"/>
                  </a:cubicBezTo>
                  <a:cubicBezTo>
                    <a:pt x="13517" y="8284"/>
                    <a:pt x="12641" y="7656"/>
                    <a:pt x="11869" y="6704"/>
                  </a:cubicBezTo>
                  <a:cubicBezTo>
                    <a:pt x="11216" y="5902"/>
                    <a:pt x="10780" y="5048"/>
                    <a:pt x="10530" y="4474"/>
                  </a:cubicBezTo>
                  <a:cubicBezTo>
                    <a:pt x="10435" y="4245"/>
                    <a:pt x="10211" y="4102"/>
                    <a:pt x="9972" y="4102"/>
                  </a:cubicBezTo>
                  <a:cubicBezTo>
                    <a:pt x="9925" y="4102"/>
                    <a:pt x="9877" y="4107"/>
                    <a:pt x="9830" y="4119"/>
                  </a:cubicBezTo>
                  <a:cubicBezTo>
                    <a:pt x="9540" y="4187"/>
                    <a:pt x="9344" y="4455"/>
                    <a:pt x="9363" y="4751"/>
                  </a:cubicBezTo>
                  <a:cubicBezTo>
                    <a:pt x="9564" y="8195"/>
                    <a:pt x="8062" y="9743"/>
                    <a:pt x="7596" y="10137"/>
                  </a:cubicBezTo>
                  <a:cubicBezTo>
                    <a:pt x="7231" y="10443"/>
                    <a:pt x="7345" y="11034"/>
                    <a:pt x="7800" y="11182"/>
                  </a:cubicBezTo>
                  <a:cubicBezTo>
                    <a:pt x="8174" y="11311"/>
                    <a:pt x="8523" y="11505"/>
                    <a:pt x="8830" y="11755"/>
                  </a:cubicBezTo>
                  <a:cubicBezTo>
                    <a:pt x="9354" y="12180"/>
                    <a:pt x="9750" y="12745"/>
                    <a:pt x="10006" y="13434"/>
                  </a:cubicBezTo>
                  <a:cubicBezTo>
                    <a:pt x="10486" y="14727"/>
                    <a:pt x="10446" y="15617"/>
                    <a:pt x="10325" y="16133"/>
                  </a:cubicBezTo>
                  <a:cubicBezTo>
                    <a:pt x="10188" y="16736"/>
                    <a:pt x="9864" y="17163"/>
                    <a:pt x="9418" y="17337"/>
                  </a:cubicBezTo>
                  <a:cubicBezTo>
                    <a:pt x="9239" y="17406"/>
                    <a:pt x="9045" y="17440"/>
                    <a:pt x="8847" y="17440"/>
                  </a:cubicBezTo>
                  <a:cubicBezTo>
                    <a:pt x="8564" y="17440"/>
                    <a:pt x="8273" y="17370"/>
                    <a:pt x="8009" y="17233"/>
                  </a:cubicBezTo>
                  <a:cubicBezTo>
                    <a:pt x="7421" y="16931"/>
                    <a:pt x="6996" y="16322"/>
                    <a:pt x="6782" y="15475"/>
                  </a:cubicBezTo>
                  <a:cubicBezTo>
                    <a:pt x="6406" y="13988"/>
                    <a:pt x="7101" y="12286"/>
                    <a:pt x="7243" y="11960"/>
                  </a:cubicBezTo>
                  <a:cubicBezTo>
                    <a:pt x="7387" y="11636"/>
                    <a:pt x="7224" y="11258"/>
                    <a:pt x="6890" y="11139"/>
                  </a:cubicBezTo>
                  <a:cubicBezTo>
                    <a:pt x="4034" y="10124"/>
                    <a:pt x="2061" y="8273"/>
                    <a:pt x="1139" y="7260"/>
                  </a:cubicBezTo>
                  <a:cubicBezTo>
                    <a:pt x="1019" y="7125"/>
                    <a:pt x="852" y="7054"/>
                    <a:pt x="683" y="7054"/>
                  </a:cubicBezTo>
                  <a:cubicBezTo>
                    <a:pt x="561" y="7054"/>
                    <a:pt x="439" y="7091"/>
                    <a:pt x="333" y="7165"/>
                  </a:cubicBezTo>
                  <a:cubicBezTo>
                    <a:pt x="81" y="7340"/>
                    <a:pt x="1" y="7681"/>
                    <a:pt x="149" y="7952"/>
                  </a:cubicBezTo>
                  <a:lnTo>
                    <a:pt x="6767" y="20656"/>
                  </a:lnTo>
                  <a:cubicBezTo>
                    <a:pt x="6875" y="20863"/>
                    <a:pt x="7086" y="20985"/>
                    <a:pt x="7307" y="20985"/>
                  </a:cubicBezTo>
                  <a:cubicBezTo>
                    <a:pt x="7382" y="20985"/>
                    <a:pt x="7458" y="20971"/>
                    <a:pt x="7531" y="20941"/>
                  </a:cubicBezTo>
                  <a:cubicBezTo>
                    <a:pt x="10989" y="19568"/>
                    <a:pt x="15486" y="18809"/>
                    <a:pt x="20200" y="18809"/>
                  </a:cubicBezTo>
                  <a:cubicBezTo>
                    <a:pt x="20207" y="18809"/>
                    <a:pt x="20213" y="18809"/>
                    <a:pt x="20220" y="18809"/>
                  </a:cubicBezTo>
                  <a:cubicBezTo>
                    <a:pt x="24943" y="18811"/>
                    <a:pt x="29448" y="19566"/>
                    <a:pt x="32909" y="20941"/>
                  </a:cubicBezTo>
                  <a:cubicBezTo>
                    <a:pt x="32981" y="20969"/>
                    <a:pt x="33057" y="20983"/>
                    <a:pt x="33135" y="20983"/>
                  </a:cubicBezTo>
                  <a:cubicBezTo>
                    <a:pt x="33362" y="20983"/>
                    <a:pt x="33571" y="20859"/>
                    <a:pt x="33675" y="20656"/>
                  </a:cubicBezTo>
                  <a:lnTo>
                    <a:pt x="40293" y="7954"/>
                  </a:lnTo>
                  <a:cubicBezTo>
                    <a:pt x="40441" y="7681"/>
                    <a:pt x="40361" y="7343"/>
                    <a:pt x="40107" y="7165"/>
                  </a:cubicBezTo>
                  <a:cubicBezTo>
                    <a:pt x="40001" y="7091"/>
                    <a:pt x="39879" y="7055"/>
                    <a:pt x="39758" y="7055"/>
                  </a:cubicBezTo>
                  <a:cubicBezTo>
                    <a:pt x="39589" y="7055"/>
                    <a:pt x="39421" y="7125"/>
                    <a:pt x="39301" y="7260"/>
                  </a:cubicBezTo>
                  <a:cubicBezTo>
                    <a:pt x="38379" y="8273"/>
                    <a:pt x="36405" y="10122"/>
                    <a:pt x="33550" y="11139"/>
                  </a:cubicBezTo>
                  <a:cubicBezTo>
                    <a:pt x="33216" y="11258"/>
                    <a:pt x="33053" y="11634"/>
                    <a:pt x="33197" y="11960"/>
                  </a:cubicBezTo>
                  <a:cubicBezTo>
                    <a:pt x="33340" y="12286"/>
                    <a:pt x="34034" y="13988"/>
                    <a:pt x="33660" y="15475"/>
                  </a:cubicBezTo>
                  <a:cubicBezTo>
                    <a:pt x="33446" y="16322"/>
                    <a:pt x="33021" y="16929"/>
                    <a:pt x="32431" y="17233"/>
                  </a:cubicBezTo>
                  <a:cubicBezTo>
                    <a:pt x="32168" y="17370"/>
                    <a:pt x="31879" y="17439"/>
                    <a:pt x="31597" y="17439"/>
                  </a:cubicBezTo>
                  <a:cubicBezTo>
                    <a:pt x="31398" y="17439"/>
                    <a:pt x="31204" y="17405"/>
                    <a:pt x="31024" y="17335"/>
                  </a:cubicBezTo>
                  <a:cubicBezTo>
                    <a:pt x="30576" y="17161"/>
                    <a:pt x="30254" y="16736"/>
                    <a:pt x="30115" y="16133"/>
                  </a:cubicBezTo>
                  <a:cubicBezTo>
                    <a:pt x="29899" y="15194"/>
                    <a:pt x="30170" y="14147"/>
                    <a:pt x="30434" y="13434"/>
                  </a:cubicBezTo>
                  <a:cubicBezTo>
                    <a:pt x="30690" y="12745"/>
                    <a:pt x="31086" y="12180"/>
                    <a:pt x="31610" y="11755"/>
                  </a:cubicBezTo>
                  <a:cubicBezTo>
                    <a:pt x="31917" y="11503"/>
                    <a:pt x="32266" y="11309"/>
                    <a:pt x="32642" y="11179"/>
                  </a:cubicBezTo>
                  <a:cubicBezTo>
                    <a:pt x="33095" y="11031"/>
                    <a:pt x="33209" y="10443"/>
                    <a:pt x="32843" y="10137"/>
                  </a:cubicBezTo>
                  <a:cubicBezTo>
                    <a:pt x="32380" y="9743"/>
                    <a:pt x="30878" y="8195"/>
                    <a:pt x="31077" y="4751"/>
                  </a:cubicBezTo>
                  <a:cubicBezTo>
                    <a:pt x="31098" y="4455"/>
                    <a:pt x="30899" y="4187"/>
                    <a:pt x="30612" y="4119"/>
                  </a:cubicBezTo>
                  <a:cubicBezTo>
                    <a:pt x="30564" y="4107"/>
                    <a:pt x="30516" y="4102"/>
                    <a:pt x="30469" y="4102"/>
                  </a:cubicBezTo>
                  <a:cubicBezTo>
                    <a:pt x="30229" y="4102"/>
                    <a:pt x="30007" y="4245"/>
                    <a:pt x="29910" y="4474"/>
                  </a:cubicBezTo>
                  <a:cubicBezTo>
                    <a:pt x="29660" y="5048"/>
                    <a:pt x="29224" y="5900"/>
                    <a:pt x="28573" y="6704"/>
                  </a:cubicBezTo>
                  <a:cubicBezTo>
                    <a:pt x="27799" y="7656"/>
                    <a:pt x="26923" y="8284"/>
                    <a:pt x="25971" y="8574"/>
                  </a:cubicBezTo>
                  <a:cubicBezTo>
                    <a:pt x="25789" y="8631"/>
                    <a:pt x="25643" y="8766"/>
                    <a:pt x="25578" y="8944"/>
                  </a:cubicBezTo>
                  <a:cubicBezTo>
                    <a:pt x="25510" y="9121"/>
                    <a:pt x="25531" y="9322"/>
                    <a:pt x="25633" y="9481"/>
                  </a:cubicBezTo>
                  <a:cubicBezTo>
                    <a:pt x="25842" y="9811"/>
                    <a:pt x="26864" y="11558"/>
                    <a:pt x="26563" y="13623"/>
                  </a:cubicBezTo>
                  <a:cubicBezTo>
                    <a:pt x="26447" y="14418"/>
                    <a:pt x="26132" y="15071"/>
                    <a:pt x="25656" y="15511"/>
                  </a:cubicBezTo>
                  <a:cubicBezTo>
                    <a:pt x="25237" y="15903"/>
                    <a:pt x="24686" y="16121"/>
                    <a:pt x="24113" y="16121"/>
                  </a:cubicBezTo>
                  <a:cubicBezTo>
                    <a:pt x="24105" y="16121"/>
                    <a:pt x="24097" y="16121"/>
                    <a:pt x="24089" y="16121"/>
                  </a:cubicBezTo>
                  <a:cubicBezTo>
                    <a:pt x="23759" y="16121"/>
                    <a:pt x="23460" y="15981"/>
                    <a:pt x="23202" y="15704"/>
                  </a:cubicBezTo>
                  <a:cubicBezTo>
                    <a:pt x="22589" y="15046"/>
                    <a:pt x="22291" y="13713"/>
                    <a:pt x="22403" y="12138"/>
                  </a:cubicBezTo>
                  <a:cubicBezTo>
                    <a:pt x="22712" y="7848"/>
                    <a:pt x="24856" y="6460"/>
                    <a:pt x="25508" y="6137"/>
                  </a:cubicBezTo>
                  <a:cubicBezTo>
                    <a:pt x="25996" y="5896"/>
                    <a:pt x="25946" y="5183"/>
                    <a:pt x="25427" y="5014"/>
                  </a:cubicBezTo>
                  <a:cubicBezTo>
                    <a:pt x="25036" y="4883"/>
                    <a:pt x="24017" y="4500"/>
                    <a:pt x="23031" y="3755"/>
                  </a:cubicBezTo>
                  <a:cubicBezTo>
                    <a:pt x="21846" y="2865"/>
                    <a:pt x="21102" y="1761"/>
                    <a:pt x="20814" y="477"/>
                  </a:cubicBezTo>
                  <a:cubicBezTo>
                    <a:pt x="20753" y="200"/>
                    <a:pt x="20505" y="1"/>
                    <a:pt x="20220" y="1"/>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7"/>
            <p:cNvSpPr/>
            <p:nvPr/>
          </p:nvSpPr>
          <p:spPr>
            <a:xfrm>
              <a:off x="3653175" y="1387825"/>
              <a:ext cx="83700" cy="84200"/>
            </a:xfrm>
            <a:custGeom>
              <a:rect b="b" l="l" r="r" t="t"/>
              <a:pathLst>
                <a:path extrusionOk="0" h="3368" w="3348">
                  <a:moveTo>
                    <a:pt x="1664" y="1033"/>
                  </a:moveTo>
                  <a:cubicBezTo>
                    <a:pt x="2023" y="1033"/>
                    <a:pt x="2315" y="1325"/>
                    <a:pt x="2315" y="1684"/>
                  </a:cubicBezTo>
                  <a:cubicBezTo>
                    <a:pt x="2315" y="2078"/>
                    <a:pt x="1994" y="2339"/>
                    <a:pt x="1659" y="2339"/>
                  </a:cubicBezTo>
                  <a:cubicBezTo>
                    <a:pt x="1499" y="2339"/>
                    <a:pt x="1335" y="2279"/>
                    <a:pt x="1202" y="2145"/>
                  </a:cubicBezTo>
                  <a:cubicBezTo>
                    <a:pt x="790" y="1735"/>
                    <a:pt x="1082" y="1033"/>
                    <a:pt x="1664" y="1033"/>
                  </a:cubicBezTo>
                  <a:close/>
                  <a:moveTo>
                    <a:pt x="1664" y="1"/>
                  </a:moveTo>
                  <a:cubicBezTo>
                    <a:pt x="741" y="13"/>
                    <a:pt x="1" y="762"/>
                    <a:pt x="1" y="1684"/>
                  </a:cubicBezTo>
                  <a:cubicBezTo>
                    <a:pt x="1" y="2606"/>
                    <a:pt x="741" y="3357"/>
                    <a:pt x="1664" y="3368"/>
                  </a:cubicBezTo>
                  <a:cubicBezTo>
                    <a:pt x="2592" y="3366"/>
                    <a:pt x="3345" y="2613"/>
                    <a:pt x="3347" y="1684"/>
                  </a:cubicBezTo>
                  <a:cubicBezTo>
                    <a:pt x="3345" y="756"/>
                    <a:pt x="2592" y="3"/>
                    <a:pt x="1664" y="1"/>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7"/>
            <p:cNvSpPr/>
            <p:nvPr/>
          </p:nvSpPr>
          <p:spPr>
            <a:xfrm>
              <a:off x="3567950" y="1403100"/>
              <a:ext cx="78325" cy="75375"/>
            </a:xfrm>
            <a:custGeom>
              <a:rect b="b" l="l" r="r" t="t"/>
              <a:pathLst>
                <a:path extrusionOk="0" h="3015" w="3133">
                  <a:moveTo>
                    <a:pt x="1625" y="1035"/>
                  </a:moveTo>
                  <a:cubicBezTo>
                    <a:pt x="1889" y="1035"/>
                    <a:pt x="2101" y="1249"/>
                    <a:pt x="2101" y="1511"/>
                  </a:cubicBezTo>
                  <a:cubicBezTo>
                    <a:pt x="2101" y="1797"/>
                    <a:pt x="1866" y="1988"/>
                    <a:pt x="1621" y="1988"/>
                  </a:cubicBezTo>
                  <a:cubicBezTo>
                    <a:pt x="1505" y="1988"/>
                    <a:pt x="1385" y="1944"/>
                    <a:pt x="1288" y="1847"/>
                  </a:cubicBezTo>
                  <a:cubicBezTo>
                    <a:pt x="988" y="1547"/>
                    <a:pt x="1202" y="1035"/>
                    <a:pt x="1625" y="1035"/>
                  </a:cubicBezTo>
                  <a:close/>
                  <a:moveTo>
                    <a:pt x="1627" y="1"/>
                  </a:moveTo>
                  <a:cubicBezTo>
                    <a:pt x="1234" y="1"/>
                    <a:pt x="848" y="154"/>
                    <a:pt x="559" y="443"/>
                  </a:cubicBezTo>
                  <a:cubicBezTo>
                    <a:pt x="129" y="874"/>
                    <a:pt x="0" y="1522"/>
                    <a:pt x="233" y="2084"/>
                  </a:cubicBezTo>
                  <a:cubicBezTo>
                    <a:pt x="466" y="2649"/>
                    <a:pt x="1016" y="3015"/>
                    <a:pt x="1625" y="3015"/>
                  </a:cubicBezTo>
                  <a:cubicBezTo>
                    <a:pt x="2458" y="3015"/>
                    <a:pt x="3133" y="2340"/>
                    <a:pt x="3133" y="1509"/>
                  </a:cubicBezTo>
                  <a:cubicBezTo>
                    <a:pt x="3133" y="898"/>
                    <a:pt x="2765" y="350"/>
                    <a:pt x="2202" y="115"/>
                  </a:cubicBezTo>
                  <a:cubicBezTo>
                    <a:pt x="2016" y="38"/>
                    <a:pt x="1821" y="1"/>
                    <a:pt x="1627" y="1"/>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7"/>
            <p:cNvSpPr/>
            <p:nvPr/>
          </p:nvSpPr>
          <p:spPr>
            <a:xfrm>
              <a:off x="3895850" y="1387850"/>
              <a:ext cx="87550" cy="84175"/>
            </a:xfrm>
            <a:custGeom>
              <a:rect b="b" l="l" r="r" t="t"/>
              <a:pathLst>
                <a:path extrusionOk="0" h="3367" w="3502">
                  <a:moveTo>
                    <a:pt x="1818" y="1032"/>
                  </a:moveTo>
                  <a:cubicBezTo>
                    <a:pt x="2177" y="1032"/>
                    <a:pt x="2469" y="1324"/>
                    <a:pt x="2469" y="1683"/>
                  </a:cubicBezTo>
                  <a:cubicBezTo>
                    <a:pt x="2469" y="2077"/>
                    <a:pt x="2148" y="2337"/>
                    <a:pt x="1813" y="2337"/>
                  </a:cubicBezTo>
                  <a:cubicBezTo>
                    <a:pt x="1653" y="2337"/>
                    <a:pt x="1489" y="2277"/>
                    <a:pt x="1356" y="2144"/>
                  </a:cubicBezTo>
                  <a:cubicBezTo>
                    <a:pt x="944" y="1734"/>
                    <a:pt x="1236" y="1032"/>
                    <a:pt x="1818" y="1032"/>
                  </a:cubicBezTo>
                  <a:close/>
                  <a:moveTo>
                    <a:pt x="1817" y="1"/>
                  </a:moveTo>
                  <a:cubicBezTo>
                    <a:pt x="1380" y="1"/>
                    <a:pt x="949" y="171"/>
                    <a:pt x="627" y="492"/>
                  </a:cubicBezTo>
                  <a:cubicBezTo>
                    <a:pt x="144" y="975"/>
                    <a:pt x="1" y="1698"/>
                    <a:pt x="261" y="2328"/>
                  </a:cubicBezTo>
                  <a:cubicBezTo>
                    <a:pt x="523" y="2957"/>
                    <a:pt x="1136" y="3367"/>
                    <a:pt x="1818" y="3367"/>
                  </a:cubicBezTo>
                  <a:cubicBezTo>
                    <a:pt x="2746" y="3365"/>
                    <a:pt x="3499" y="2612"/>
                    <a:pt x="3501" y="1683"/>
                  </a:cubicBezTo>
                  <a:cubicBezTo>
                    <a:pt x="3501" y="1002"/>
                    <a:pt x="3091" y="389"/>
                    <a:pt x="2461" y="129"/>
                  </a:cubicBezTo>
                  <a:cubicBezTo>
                    <a:pt x="2252" y="42"/>
                    <a:pt x="2034" y="1"/>
                    <a:pt x="1817" y="1"/>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7"/>
            <p:cNvSpPr/>
            <p:nvPr/>
          </p:nvSpPr>
          <p:spPr>
            <a:xfrm>
              <a:off x="3986750" y="1403100"/>
              <a:ext cx="78350" cy="75375"/>
            </a:xfrm>
            <a:custGeom>
              <a:rect b="b" l="l" r="r" t="t"/>
              <a:pathLst>
                <a:path extrusionOk="0" h="3015" w="3134">
                  <a:moveTo>
                    <a:pt x="1625" y="1035"/>
                  </a:moveTo>
                  <a:cubicBezTo>
                    <a:pt x="1625" y="1035"/>
                    <a:pt x="1626" y="1035"/>
                    <a:pt x="1627" y="1035"/>
                  </a:cubicBezTo>
                  <a:cubicBezTo>
                    <a:pt x="1889" y="1035"/>
                    <a:pt x="2103" y="1249"/>
                    <a:pt x="2103" y="1511"/>
                  </a:cubicBezTo>
                  <a:cubicBezTo>
                    <a:pt x="2103" y="1797"/>
                    <a:pt x="1868" y="1988"/>
                    <a:pt x="1622" y="1988"/>
                  </a:cubicBezTo>
                  <a:cubicBezTo>
                    <a:pt x="1505" y="1988"/>
                    <a:pt x="1386" y="1944"/>
                    <a:pt x="1289" y="1847"/>
                  </a:cubicBezTo>
                  <a:cubicBezTo>
                    <a:pt x="991" y="1548"/>
                    <a:pt x="1203" y="1035"/>
                    <a:pt x="1625" y="1035"/>
                  </a:cubicBezTo>
                  <a:close/>
                  <a:moveTo>
                    <a:pt x="1627" y="1"/>
                  </a:moveTo>
                  <a:cubicBezTo>
                    <a:pt x="1235" y="1"/>
                    <a:pt x="849" y="154"/>
                    <a:pt x="561" y="443"/>
                  </a:cubicBezTo>
                  <a:cubicBezTo>
                    <a:pt x="130" y="874"/>
                    <a:pt x="1" y="1524"/>
                    <a:pt x="235" y="2086"/>
                  </a:cubicBezTo>
                  <a:cubicBezTo>
                    <a:pt x="468" y="2649"/>
                    <a:pt x="1018" y="3015"/>
                    <a:pt x="1627" y="3015"/>
                  </a:cubicBezTo>
                  <a:cubicBezTo>
                    <a:pt x="2461" y="3015"/>
                    <a:pt x="3133" y="2340"/>
                    <a:pt x="3133" y="1509"/>
                  </a:cubicBezTo>
                  <a:cubicBezTo>
                    <a:pt x="3133" y="898"/>
                    <a:pt x="2767" y="350"/>
                    <a:pt x="2203" y="115"/>
                  </a:cubicBezTo>
                  <a:cubicBezTo>
                    <a:pt x="2017" y="38"/>
                    <a:pt x="1821" y="1"/>
                    <a:pt x="1627" y="1"/>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7"/>
            <p:cNvSpPr/>
            <p:nvPr/>
          </p:nvSpPr>
          <p:spPr>
            <a:xfrm>
              <a:off x="3745150" y="1354925"/>
              <a:ext cx="145750" cy="145825"/>
            </a:xfrm>
            <a:custGeom>
              <a:rect b="b" l="l" r="r" t="t"/>
              <a:pathLst>
                <a:path extrusionOk="0" h="5833" w="5830">
                  <a:moveTo>
                    <a:pt x="2915" y="1460"/>
                  </a:moveTo>
                  <a:lnTo>
                    <a:pt x="4372" y="2918"/>
                  </a:lnTo>
                  <a:lnTo>
                    <a:pt x="2915" y="4373"/>
                  </a:lnTo>
                  <a:lnTo>
                    <a:pt x="1458" y="2918"/>
                  </a:lnTo>
                  <a:lnTo>
                    <a:pt x="2915" y="1460"/>
                  </a:lnTo>
                  <a:close/>
                  <a:moveTo>
                    <a:pt x="2915" y="1"/>
                  </a:moveTo>
                  <a:lnTo>
                    <a:pt x="0" y="2918"/>
                  </a:lnTo>
                  <a:lnTo>
                    <a:pt x="2915" y="5832"/>
                  </a:lnTo>
                  <a:lnTo>
                    <a:pt x="5830" y="2918"/>
                  </a:lnTo>
                  <a:lnTo>
                    <a:pt x="2915" y="1"/>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7"/>
            <p:cNvSpPr/>
            <p:nvPr/>
          </p:nvSpPr>
          <p:spPr>
            <a:xfrm>
              <a:off x="3282175" y="971100"/>
              <a:ext cx="78600" cy="75575"/>
            </a:xfrm>
            <a:custGeom>
              <a:rect b="b" l="l" r="r" t="t"/>
              <a:pathLst>
                <a:path extrusionOk="0" h="3023" w="3144">
                  <a:moveTo>
                    <a:pt x="1632" y="1032"/>
                  </a:moveTo>
                  <a:cubicBezTo>
                    <a:pt x="1896" y="1032"/>
                    <a:pt x="2112" y="1248"/>
                    <a:pt x="2112" y="1512"/>
                  </a:cubicBezTo>
                  <a:cubicBezTo>
                    <a:pt x="2112" y="1801"/>
                    <a:pt x="1876" y="1992"/>
                    <a:pt x="1629" y="1992"/>
                  </a:cubicBezTo>
                  <a:cubicBezTo>
                    <a:pt x="1511" y="1992"/>
                    <a:pt x="1391" y="1948"/>
                    <a:pt x="1293" y="1850"/>
                  </a:cubicBezTo>
                  <a:cubicBezTo>
                    <a:pt x="991" y="1548"/>
                    <a:pt x="1204" y="1032"/>
                    <a:pt x="1632" y="1032"/>
                  </a:cubicBezTo>
                  <a:close/>
                  <a:moveTo>
                    <a:pt x="1632" y="0"/>
                  </a:moveTo>
                  <a:cubicBezTo>
                    <a:pt x="1239" y="0"/>
                    <a:pt x="852" y="154"/>
                    <a:pt x="563" y="444"/>
                  </a:cubicBezTo>
                  <a:cubicBezTo>
                    <a:pt x="132" y="875"/>
                    <a:pt x="1" y="1525"/>
                    <a:pt x="236" y="2089"/>
                  </a:cubicBezTo>
                  <a:cubicBezTo>
                    <a:pt x="470" y="2654"/>
                    <a:pt x="1020" y="3022"/>
                    <a:pt x="1632" y="3022"/>
                  </a:cubicBezTo>
                  <a:cubicBezTo>
                    <a:pt x="2467" y="3022"/>
                    <a:pt x="3142" y="2345"/>
                    <a:pt x="3144" y="1512"/>
                  </a:cubicBezTo>
                  <a:cubicBezTo>
                    <a:pt x="3144" y="901"/>
                    <a:pt x="2776" y="349"/>
                    <a:pt x="2211" y="116"/>
                  </a:cubicBezTo>
                  <a:cubicBezTo>
                    <a:pt x="2024" y="38"/>
                    <a:pt x="1827" y="0"/>
                    <a:pt x="1632"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7"/>
            <p:cNvSpPr/>
            <p:nvPr/>
          </p:nvSpPr>
          <p:spPr>
            <a:xfrm>
              <a:off x="3516750" y="895100"/>
              <a:ext cx="78550" cy="75625"/>
            </a:xfrm>
            <a:custGeom>
              <a:rect b="b" l="l" r="r" t="t"/>
              <a:pathLst>
                <a:path extrusionOk="0" h="3025" w="3142">
                  <a:moveTo>
                    <a:pt x="1629" y="1032"/>
                  </a:moveTo>
                  <a:lnTo>
                    <a:pt x="1632" y="1034"/>
                  </a:lnTo>
                  <a:cubicBezTo>
                    <a:pt x="1896" y="1034"/>
                    <a:pt x="2110" y="1248"/>
                    <a:pt x="2110" y="1513"/>
                  </a:cubicBezTo>
                  <a:cubicBezTo>
                    <a:pt x="2110" y="1803"/>
                    <a:pt x="1873" y="1995"/>
                    <a:pt x="1627" y="1995"/>
                  </a:cubicBezTo>
                  <a:cubicBezTo>
                    <a:pt x="1509" y="1995"/>
                    <a:pt x="1389" y="1951"/>
                    <a:pt x="1291" y="1853"/>
                  </a:cubicBezTo>
                  <a:cubicBezTo>
                    <a:pt x="989" y="1551"/>
                    <a:pt x="1202" y="1032"/>
                    <a:pt x="1629" y="1032"/>
                  </a:cubicBezTo>
                  <a:close/>
                  <a:moveTo>
                    <a:pt x="1630" y="1"/>
                  </a:moveTo>
                  <a:cubicBezTo>
                    <a:pt x="1236" y="1"/>
                    <a:pt x="850" y="155"/>
                    <a:pt x="561" y="444"/>
                  </a:cubicBezTo>
                  <a:cubicBezTo>
                    <a:pt x="130" y="876"/>
                    <a:pt x="1" y="1525"/>
                    <a:pt x="233" y="2090"/>
                  </a:cubicBezTo>
                  <a:cubicBezTo>
                    <a:pt x="468" y="2657"/>
                    <a:pt x="1018" y="3025"/>
                    <a:pt x="1629" y="3025"/>
                  </a:cubicBezTo>
                  <a:cubicBezTo>
                    <a:pt x="2465" y="3023"/>
                    <a:pt x="3142" y="2348"/>
                    <a:pt x="3142" y="1513"/>
                  </a:cubicBezTo>
                  <a:cubicBezTo>
                    <a:pt x="3142" y="901"/>
                    <a:pt x="2774" y="349"/>
                    <a:pt x="2209" y="116"/>
                  </a:cubicBezTo>
                  <a:cubicBezTo>
                    <a:pt x="2022" y="39"/>
                    <a:pt x="1825" y="1"/>
                    <a:pt x="1630" y="1"/>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7"/>
            <p:cNvSpPr/>
            <p:nvPr/>
          </p:nvSpPr>
          <p:spPr>
            <a:xfrm>
              <a:off x="4272300" y="971100"/>
              <a:ext cx="78550" cy="75575"/>
            </a:xfrm>
            <a:custGeom>
              <a:rect b="b" l="l" r="r" t="t"/>
              <a:pathLst>
                <a:path extrusionOk="0" h="3023" w="3142">
                  <a:moveTo>
                    <a:pt x="1631" y="1032"/>
                  </a:moveTo>
                  <a:cubicBezTo>
                    <a:pt x="1896" y="1032"/>
                    <a:pt x="2109" y="1248"/>
                    <a:pt x="2112" y="1512"/>
                  </a:cubicBezTo>
                  <a:cubicBezTo>
                    <a:pt x="2112" y="1801"/>
                    <a:pt x="1875" y="1992"/>
                    <a:pt x="1628" y="1992"/>
                  </a:cubicBezTo>
                  <a:cubicBezTo>
                    <a:pt x="1509" y="1992"/>
                    <a:pt x="1389" y="1948"/>
                    <a:pt x="1291" y="1850"/>
                  </a:cubicBezTo>
                  <a:cubicBezTo>
                    <a:pt x="988" y="1548"/>
                    <a:pt x="1202" y="1032"/>
                    <a:pt x="1631" y="1032"/>
                  </a:cubicBezTo>
                  <a:close/>
                  <a:moveTo>
                    <a:pt x="1630" y="0"/>
                  </a:moveTo>
                  <a:cubicBezTo>
                    <a:pt x="1237" y="0"/>
                    <a:pt x="851" y="154"/>
                    <a:pt x="561" y="444"/>
                  </a:cubicBezTo>
                  <a:cubicBezTo>
                    <a:pt x="130" y="875"/>
                    <a:pt x="1" y="1525"/>
                    <a:pt x="233" y="2089"/>
                  </a:cubicBezTo>
                  <a:cubicBezTo>
                    <a:pt x="468" y="2654"/>
                    <a:pt x="1020" y="3022"/>
                    <a:pt x="1631" y="3022"/>
                  </a:cubicBezTo>
                  <a:cubicBezTo>
                    <a:pt x="2465" y="3022"/>
                    <a:pt x="3142" y="2345"/>
                    <a:pt x="3142" y="1512"/>
                  </a:cubicBezTo>
                  <a:cubicBezTo>
                    <a:pt x="3142" y="901"/>
                    <a:pt x="2774" y="349"/>
                    <a:pt x="2209" y="116"/>
                  </a:cubicBezTo>
                  <a:cubicBezTo>
                    <a:pt x="2022" y="38"/>
                    <a:pt x="1825" y="0"/>
                    <a:pt x="1630"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7"/>
            <p:cNvSpPr/>
            <p:nvPr/>
          </p:nvSpPr>
          <p:spPr>
            <a:xfrm>
              <a:off x="4040750" y="895150"/>
              <a:ext cx="76050" cy="75575"/>
            </a:xfrm>
            <a:custGeom>
              <a:rect b="b" l="l" r="r" t="t"/>
              <a:pathLst>
                <a:path extrusionOk="0" h="3023" w="3042">
                  <a:moveTo>
                    <a:pt x="1510" y="1030"/>
                  </a:moveTo>
                  <a:lnTo>
                    <a:pt x="1510" y="1032"/>
                  </a:lnTo>
                  <a:cubicBezTo>
                    <a:pt x="1940" y="1032"/>
                    <a:pt x="2153" y="1549"/>
                    <a:pt x="1851" y="1851"/>
                  </a:cubicBezTo>
                  <a:cubicBezTo>
                    <a:pt x="1752" y="1949"/>
                    <a:pt x="1632" y="1993"/>
                    <a:pt x="1514" y="1993"/>
                  </a:cubicBezTo>
                  <a:cubicBezTo>
                    <a:pt x="1267" y="1993"/>
                    <a:pt x="1030" y="1801"/>
                    <a:pt x="1030" y="1511"/>
                  </a:cubicBezTo>
                  <a:cubicBezTo>
                    <a:pt x="1030" y="1246"/>
                    <a:pt x="1246" y="1030"/>
                    <a:pt x="1510" y="1030"/>
                  </a:cubicBezTo>
                  <a:close/>
                  <a:moveTo>
                    <a:pt x="1530" y="0"/>
                  </a:moveTo>
                  <a:cubicBezTo>
                    <a:pt x="1523" y="0"/>
                    <a:pt x="1517" y="0"/>
                    <a:pt x="1510" y="0"/>
                  </a:cubicBezTo>
                  <a:cubicBezTo>
                    <a:pt x="677" y="0"/>
                    <a:pt x="0" y="677"/>
                    <a:pt x="0" y="1511"/>
                  </a:cubicBezTo>
                  <a:cubicBezTo>
                    <a:pt x="0" y="2346"/>
                    <a:pt x="677" y="3021"/>
                    <a:pt x="1510" y="3023"/>
                  </a:cubicBezTo>
                  <a:cubicBezTo>
                    <a:pt x="1517" y="3023"/>
                    <a:pt x="1523" y="3023"/>
                    <a:pt x="1530" y="3023"/>
                  </a:cubicBezTo>
                  <a:cubicBezTo>
                    <a:pt x="2363" y="3023"/>
                    <a:pt x="3042" y="2348"/>
                    <a:pt x="3042" y="1513"/>
                  </a:cubicBezTo>
                  <a:cubicBezTo>
                    <a:pt x="3042" y="675"/>
                    <a:pt x="2363" y="0"/>
                    <a:pt x="1530"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7"/>
            <p:cNvSpPr/>
            <p:nvPr/>
          </p:nvSpPr>
          <p:spPr>
            <a:xfrm>
              <a:off x="3766025" y="783925"/>
              <a:ext cx="100175" cy="96375"/>
            </a:xfrm>
            <a:custGeom>
              <a:rect b="b" l="l" r="r" t="t"/>
              <a:pathLst>
                <a:path extrusionOk="0" h="3855" w="4007">
                  <a:moveTo>
                    <a:pt x="2080" y="1031"/>
                  </a:moveTo>
                  <a:cubicBezTo>
                    <a:pt x="2575" y="1031"/>
                    <a:pt x="2975" y="1433"/>
                    <a:pt x="2975" y="1928"/>
                  </a:cubicBezTo>
                  <a:cubicBezTo>
                    <a:pt x="2975" y="2290"/>
                    <a:pt x="2757" y="2615"/>
                    <a:pt x="2423" y="2755"/>
                  </a:cubicBezTo>
                  <a:cubicBezTo>
                    <a:pt x="2312" y="2800"/>
                    <a:pt x="2196" y="2823"/>
                    <a:pt x="2081" y="2823"/>
                  </a:cubicBezTo>
                  <a:cubicBezTo>
                    <a:pt x="1847" y="2823"/>
                    <a:pt x="1617" y="2732"/>
                    <a:pt x="1445" y="2560"/>
                  </a:cubicBezTo>
                  <a:cubicBezTo>
                    <a:pt x="1190" y="2304"/>
                    <a:pt x="1113" y="1919"/>
                    <a:pt x="1253" y="1583"/>
                  </a:cubicBezTo>
                  <a:cubicBezTo>
                    <a:pt x="1390" y="1249"/>
                    <a:pt x="1718" y="1031"/>
                    <a:pt x="2080" y="1031"/>
                  </a:cubicBezTo>
                  <a:close/>
                  <a:moveTo>
                    <a:pt x="2080" y="0"/>
                  </a:moveTo>
                  <a:cubicBezTo>
                    <a:pt x="1579" y="0"/>
                    <a:pt x="1086" y="196"/>
                    <a:pt x="718" y="566"/>
                  </a:cubicBezTo>
                  <a:cubicBezTo>
                    <a:pt x="166" y="1116"/>
                    <a:pt x="1" y="1945"/>
                    <a:pt x="299" y="2664"/>
                  </a:cubicBezTo>
                  <a:cubicBezTo>
                    <a:pt x="597" y="3385"/>
                    <a:pt x="1300" y="3855"/>
                    <a:pt x="2080" y="3855"/>
                  </a:cubicBezTo>
                  <a:cubicBezTo>
                    <a:pt x="3144" y="3853"/>
                    <a:pt x="4005" y="2990"/>
                    <a:pt x="4007" y="1928"/>
                  </a:cubicBezTo>
                  <a:cubicBezTo>
                    <a:pt x="4007" y="1147"/>
                    <a:pt x="3537" y="445"/>
                    <a:pt x="2816" y="147"/>
                  </a:cubicBezTo>
                  <a:cubicBezTo>
                    <a:pt x="2578" y="48"/>
                    <a:pt x="2328" y="0"/>
                    <a:pt x="2080"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7"/>
            <p:cNvSpPr/>
            <p:nvPr/>
          </p:nvSpPr>
          <p:spPr>
            <a:xfrm>
              <a:off x="3458525" y="4655325"/>
              <a:ext cx="161750" cy="226400"/>
            </a:xfrm>
            <a:custGeom>
              <a:rect b="b" l="l" r="r" t="t"/>
              <a:pathLst>
                <a:path extrusionOk="0" h="9056" w="6470">
                  <a:moveTo>
                    <a:pt x="4115" y="1030"/>
                  </a:moveTo>
                  <a:cubicBezTo>
                    <a:pt x="5278" y="1030"/>
                    <a:pt x="5437" y="1528"/>
                    <a:pt x="5437" y="2065"/>
                  </a:cubicBezTo>
                  <a:lnTo>
                    <a:pt x="5437" y="3000"/>
                  </a:lnTo>
                  <a:lnTo>
                    <a:pt x="4282" y="3000"/>
                  </a:lnTo>
                  <a:lnTo>
                    <a:pt x="4282" y="2228"/>
                  </a:lnTo>
                  <a:cubicBezTo>
                    <a:pt x="4282" y="1754"/>
                    <a:pt x="3948" y="1437"/>
                    <a:pt x="3453" y="1437"/>
                  </a:cubicBezTo>
                  <a:lnTo>
                    <a:pt x="3017" y="1437"/>
                  </a:lnTo>
                  <a:cubicBezTo>
                    <a:pt x="2520" y="1437"/>
                    <a:pt x="2188" y="1754"/>
                    <a:pt x="2188" y="2228"/>
                  </a:cubicBezTo>
                  <a:lnTo>
                    <a:pt x="2188" y="6828"/>
                  </a:lnTo>
                  <a:cubicBezTo>
                    <a:pt x="2188" y="7300"/>
                    <a:pt x="2520" y="7617"/>
                    <a:pt x="3017" y="7617"/>
                  </a:cubicBezTo>
                  <a:lnTo>
                    <a:pt x="3455" y="7617"/>
                  </a:lnTo>
                  <a:cubicBezTo>
                    <a:pt x="3950" y="7617"/>
                    <a:pt x="4282" y="7300"/>
                    <a:pt x="4282" y="6828"/>
                  </a:cubicBezTo>
                  <a:lnTo>
                    <a:pt x="4282" y="6105"/>
                  </a:lnTo>
                  <a:lnTo>
                    <a:pt x="5439" y="6105"/>
                  </a:lnTo>
                  <a:lnTo>
                    <a:pt x="5439" y="6991"/>
                  </a:lnTo>
                  <a:cubicBezTo>
                    <a:pt x="5439" y="7526"/>
                    <a:pt x="5278" y="8025"/>
                    <a:pt x="4117" y="8025"/>
                  </a:cubicBezTo>
                  <a:lnTo>
                    <a:pt x="2353" y="8025"/>
                  </a:lnTo>
                  <a:cubicBezTo>
                    <a:pt x="1192" y="8025"/>
                    <a:pt x="1031" y="7526"/>
                    <a:pt x="1031" y="6991"/>
                  </a:cubicBezTo>
                  <a:lnTo>
                    <a:pt x="1031" y="2067"/>
                  </a:lnTo>
                  <a:cubicBezTo>
                    <a:pt x="1031" y="1530"/>
                    <a:pt x="1192" y="1033"/>
                    <a:pt x="2353" y="1033"/>
                  </a:cubicBezTo>
                  <a:lnTo>
                    <a:pt x="4115" y="1030"/>
                  </a:lnTo>
                  <a:close/>
                  <a:moveTo>
                    <a:pt x="2353" y="0"/>
                  </a:moveTo>
                  <a:cubicBezTo>
                    <a:pt x="1581" y="0"/>
                    <a:pt x="985" y="189"/>
                    <a:pt x="583" y="561"/>
                  </a:cubicBezTo>
                  <a:cubicBezTo>
                    <a:pt x="198" y="918"/>
                    <a:pt x="1" y="1426"/>
                    <a:pt x="1" y="2067"/>
                  </a:cubicBezTo>
                  <a:lnTo>
                    <a:pt x="1" y="6991"/>
                  </a:lnTo>
                  <a:cubicBezTo>
                    <a:pt x="1" y="7632"/>
                    <a:pt x="198" y="8138"/>
                    <a:pt x="583" y="8495"/>
                  </a:cubicBezTo>
                  <a:cubicBezTo>
                    <a:pt x="985" y="8867"/>
                    <a:pt x="1581" y="9056"/>
                    <a:pt x="2353" y="9056"/>
                  </a:cubicBezTo>
                  <a:lnTo>
                    <a:pt x="4117" y="9056"/>
                  </a:lnTo>
                  <a:cubicBezTo>
                    <a:pt x="4889" y="9056"/>
                    <a:pt x="5486" y="8867"/>
                    <a:pt x="5888" y="8495"/>
                  </a:cubicBezTo>
                  <a:cubicBezTo>
                    <a:pt x="6272" y="8138"/>
                    <a:pt x="6469" y="7632"/>
                    <a:pt x="6469" y="6991"/>
                  </a:cubicBezTo>
                  <a:lnTo>
                    <a:pt x="6469" y="5075"/>
                  </a:lnTo>
                  <a:lnTo>
                    <a:pt x="3252" y="5075"/>
                  </a:lnTo>
                  <a:lnTo>
                    <a:pt x="3252" y="6587"/>
                  </a:lnTo>
                  <a:lnTo>
                    <a:pt x="3218" y="6587"/>
                  </a:lnTo>
                  <a:lnTo>
                    <a:pt x="3218" y="2469"/>
                  </a:lnTo>
                  <a:lnTo>
                    <a:pt x="3250" y="2469"/>
                  </a:lnTo>
                  <a:lnTo>
                    <a:pt x="3250" y="4032"/>
                  </a:lnTo>
                  <a:lnTo>
                    <a:pt x="6469" y="4032"/>
                  </a:lnTo>
                  <a:lnTo>
                    <a:pt x="6469" y="2067"/>
                  </a:lnTo>
                  <a:cubicBezTo>
                    <a:pt x="6469" y="1426"/>
                    <a:pt x="6275" y="918"/>
                    <a:pt x="5888" y="561"/>
                  </a:cubicBezTo>
                  <a:cubicBezTo>
                    <a:pt x="5484" y="189"/>
                    <a:pt x="4887" y="0"/>
                    <a:pt x="4115"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7"/>
            <p:cNvSpPr/>
            <p:nvPr/>
          </p:nvSpPr>
          <p:spPr>
            <a:xfrm>
              <a:off x="3650325" y="4655325"/>
              <a:ext cx="142650" cy="226400"/>
            </a:xfrm>
            <a:custGeom>
              <a:rect b="b" l="l" r="r" t="t"/>
              <a:pathLst>
                <a:path extrusionOk="0" h="9056" w="5706">
                  <a:moveTo>
                    <a:pt x="2188" y="1033"/>
                  </a:moveTo>
                  <a:lnTo>
                    <a:pt x="2188" y="7492"/>
                  </a:lnTo>
                  <a:lnTo>
                    <a:pt x="4675" y="7492"/>
                  </a:lnTo>
                  <a:lnTo>
                    <a:pt x="4675" y="8025"/>
                  </a:lnTo>
                  <a:lnTo>
                    <a:pt x="1031" y="8025"/>
                  </a:lnTo>
                  <a:lnTo>
                    <a:pt x="1031" y="1033"/>
                  </a:lnTo>
                  <a:close/>
                  <a:moveTo>
                    <a:pt x="1" y="0"/>
                  </a:moveTo>
                  <a:lnTo>
                    <a:pt x="1" y="9056"/>
                  </a:lnTo>
                  <a:lnTo>
                    <a:pt x="5705" y="9056"/>
                  </a:lnTo>
                  <a:lnTo>
                    <a:pt x="5705" y="6462"/>
                  </a:lnTo>
                  <a:lnTo>
                    <a:pt x="3218" y="6462"/>
                  </a:lnTo>
                  <a:lnTo>
                    <a:pt x="3218"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7"/>
            <p:cNvSpPr/>
            <p:nvPr/>
          </p:nvSpPr>
          <p:spPr>
            <a:xfrm>
              <a:off x="3815200" y="4655325"/>
              <a:ext cx="163900" cy="226400"/>
            </a:xfrm>
            <a:custGeom>
              <a:rect b="b" l="l" r="r" t="t"/>
              <a:pathLst>
                <a:path extrusionOk="0" h="9056" w="6556">
                  <a:moveTo>
                    <a:pt x="5528" y="1033"/>
                  </a:moveTo>
                  <a:lnTo>
                    <a:pt x="5528" y="6991"/>
                  </a:lnTo>
                  <a:cubicBezTo>
                    <a:pt x="5528" y="7526"/>
                    <a:pt x="5367" y="8025"/>
                    <a:pt x="4206" y="8025"/>
                  </a:cubicBezTo>
                  <a:lnTo>
                    <a:pt x="2355" y="8025"/>
                  </a:lnTo>
                  <a:cubicBezTo>
                    <a:pt x="1194" y="8025"/>
                    <a:pt x="1033" y="7526"/>
                    <a:pt x="1033" y="6991"/>
                  </a:cubicBezTo>
                  <a:lnTo>
                    <a:pt x="1033" y="1033"/>
                  </a:lnTo>
                  <a:lnTo>
                    <a:pt x="2192" y="1033"/>
                  </a:lnTo>
                  <a:lnTo>
                    <a:pt x="2192" y="6703"/>
                  </a:lnTo>
                  <a:cubicBezTo>
                    <a:pt x="2192" y="7177"/>
                    <a:pt x="2524" y="7495"/>
                    <a:pt x="3019" y="7495"/>
                  </a:cubicBezTo>
                  <a:lnTo>
                    <a:pt x="3544" y="7495"/>
                  </a:lnTo>
                  <a:cubicBezTo>
                    <a:pt x="4041" y="7495"/>
                    <a:pt x="4373" y="7175"/>
                    <a:pt x="4373" y="6703"/>
                  </a:cubicBezTo>
                  <a:lnTo>
                    <a:pt x="4373" y="1033"/>
                  </a:lnTo>
                  <a:close/>
                  <a:moveTo>
                    <a:pt x="1" y="0"/>
                  </a:moveTo>
                  <a:lnTo>
                    <a:pt x="1" y="6991"/>
                  </a:lnTo>
                  <a:cubicBezTo>
                    <a:pt x="1" y="7632"/>
                    <a:pt x="198" y="8138"/>
                    <a:pt x="583" y="8495"/>
                  </a:cubicBezTo>
                  <a:cubicBezTo>
                    <a:pt x="987" y="8867"/>
                    <a:pt x="1581" y="9056"/>
                    <a:pt x="2355" y="9056"/>
                  </a:cubicBezTo>
                  <a:lnTo>
                    <a:pt x="4206" y="9056"/>
                  </a:lnTo>
                  <a:cubicBezTo>
                    <a:pt x="4978" y="9056"/>
                    <a:pt x="5572" y="8867"/>
                    <a:pt x="5974" y="8495"/>
                  </a:cubicBezTo>
                  <a:cubicBezTo>
                    <a:pt x="6361" y="8138"/>
                    <a:pt x="6556" y="7632"/>
                    <a:pt x="6556" y="6991"/>
                  </a:cubicBezTo>
                  <a:lnTo>
                    <a:pt x="6556" y="0"/>
                  </a:lnTo>
                  <a:lnTo>
                    <a:pt x="3339" y="0"/>
                  </a:lnTo>
                  <a:lnTo>
                    <a:pt x="3339" y="6462"/>
                  </a:lnTo>
                  <a:lnTo>
                    <a:pt x="3220" y="6462"/>
                  </a:lnTo>
                  <a:lnTo>
                    <a:pt x="3220"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7"/>
            <p:cNvSpPr/>
            <p:nvPr/>
          </p:nvSpPr>
          <p:spPr>
            <a:xfrm>
              <a:off x="4013925" y="4655325"/>
              <a:ext cx="163600" cy="226400"/>
            </a:xfrm>
            <a:custGeom>
              <a:rect b="b" l="l" r="r" t="t"/>
              <a:pathLst>
                <a:path extrusionOk="0" h="9056" w="6544">
                  <a:moveTo>
                    <a:pt x="3362" y="2469"/>
                  </a:moveTo>
                  <a:lnTo>
                    <a:pt x="3362" y="3287"/>
                  </a:lnTo>
                  <a:lnTo>
                    <a:pt x="3182" y="3287"/>
                  </a:lnTo>
                  <a:lnTo>
                    <a:pt x="3182" y="2469"/>
                  </a:lnTo>
                  <a:close/>
                  <a:moveTo>
                    <a:pt x="2150" y="1439"/>
                  </a:moveTo>
                  <a:lnTo>
                    <a:pt x="2150" y="4320"/>
                  </a:lnTo>
                  <a:lnTo>
                    <a:pt x="3565" y="4320"/>
                  </a:lnTo>
                  <a:cubicBezTo>
                    <a:pt x="4060" y="4320"/>
                    <a:pt x="4394" y="4002"/>
                    <a:pt x="4394" y="3529"/>
                  </a:cubicBezTo>
                  <a:lnTo>
                    <a:pt x="4394" y="2228"/>
                  </a:lnTo>
                  <a:cubicBezTo>
                    <a:pt x="4394" y="1756"/>
                    <a:pt x="4060" y="1439"/>
                    <a:pt x="3565" y="1439"/>
                  </a:cubicBezTo>
                  <a:close/>
                  <a:moveTo>
                    <a:pt x="3362" y="5756"/>
                  </a:moveTo>
                  <a:lnTo>
                    <a:pt x="3362" y="6587"/>
                  </a:lnTo>
                  <a:lnTo>
                    <a:pt x="3182" y="6587"/>
                  </a:lnTo>
                  <a:lnTo>
                    <a:pt x="3182" y="5756"/>
                  </a:lnTo>
                  <a:close/>
                  <a:moveTo>
                    <a:pt x="2150" y="4726"/>
                  </a:moveTo>
                  <a:lnTo>
                    <a:pt x="2150" y="7619"/>
                  </a:lnTo>
                  <a:lnTo>
                    <a:pt x="3565" y="7619"/>
                  </a:lnTo>
                  <a:cubicBezTo>
                    <a:pt x="4060" y="7619"/>
                    <a:pt x="4394" y="7302"/>
                    <a:pt x="4394" y="6828"/>
                  </a:cubicBezTo>
                  <a:lnTo>
                    <a:pt x="4394" y="5517"/>
                  </a:lnTo>
                  <a:cubicBezTo>
                    <a:pt x="4394" y="5043"/>
                    <a:pt x="4060" y="4726"/>
                    <a:pt x="3565" y="4726"/>
                  </a:cubicBezTo>
                  <a:close/>
                  <a:moveTo>
                    <a:pt x="4189" y="1033"/>
                  </a:moveTo>
                  <a:cubicBezTo>
                    <a:pt x="5352" y="1033"/>
                    <a:pt x="5511" y="1530"/>
                    <a:pt x="5511" y="2067"/>
                  </a:cubicBezTo>
                  <a:lnTo>
                    <a:pt x="5511" y="3093"/>
                  </a:lnTo>
                  <a:cubicBezTo>
                    <a:pt x="5511" y="3744"/>
                    <a:pt x="5386" y="3941"/>
                    <a:pt x="5183" y="4051"/>
                  </a:cubicBezTo>
                  <a:lnTo>
                    <a:pt x="4248" y="4552"/>
                  </a:lnTo>
                  <a:lnTo>
                    <a:pt x="5221" y="4975"/>
                  </a:lnTo>
                  <a:cubicBezTo>
                    <a:pt x="5386" y="5047"/>
                    <a:pt x="5513" y="5153"/>
                    <a:pt x="5513" y="5792"/>
                  </a:cubicBezTo>
                  <a:lnTo>
                    <a:pt x="5513" y="6991"/>
                  </a:lnTo>
                  <a:cubicBezTo>
                    <a:pt x="5513" y="7528"/>
                    <a:pt x="5352" y="8025"/>
                    <a:pt x="4191" y="8025"/>
                  </a:cubicBezTo>
                  <a:lnTo>
                    <a:pt x="1031" y="8025"/>
                  </a:lnTo>
                  <a:lnTo>
                    <a:pt x="1033" y="1033"/>
                  </a:lnTo>
                  <a:close/>
                  <a:moveTo>
                    <a:pt x="1" y="0"/>
                  </a:moveTo>
                  <a:lnTo>
                    <a:pt x="1" y="9056"/>
                  </a:lnTo>
                  <a:lnTo>
                    <a:pt x="4191" y="9056"/>
                  </a:lnTo>
                  <a:cubicBezTo>
                    <a:pt x="4963" y="9056"/>
                    <a:pt x="5560" y="8867"/>
                    <a:pt x="5961" y="8495"/>
                  </a:cubicBezTo>
                  <a:cubicBezTo>
                    <a:pt x="6346" y="8138"/>
                    <a:pt x="6543" y="7632"/>
                    <a:pt x="6543" y="6991"/>
                  </a:cubicBezTo>
                  <a:lnTo>
                    <a:pt x="6543" y="5792"/>
                  </a:lnTo>
                  <a:cubicBezTo>
                    <a:pt x="6543" y="5500"/>
                    <a:pt x="6543" y="4927"/>
                    <a:pt x="6211" y="4480"/>
                  </a:cubicBezTo>
                  <a:cubicBezTo>
                    <a:pt x="6494" y="4064"/>
                    <a:pt x="6543" y="3541"/>
                    <a:pt x="6543" y="3091"/>
                  </a:cubicBezTo>
                  <a:lnTo>
                    <a:pt x="6543" y="2067"/>
                  </a:lnTo>
                  <a:cubicBezTo>
                    <a:pt x="6543" y="1426"/>
                    <a:pt x="6348" y="918"/>
                    <a:pt x="5961" y="561"/>
                  </a:cubicBezTo>
                  <a:cubicBezTo>
                    <a:pt x="5560" y="189"/>
                    <a:pt x="4963" y="0"/>
                    <a:pt x="4191"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 name="Google Shape;482;p37"/>
          <p:cNvGrpSpPr/>
          <p:nvPr/>
        </p:nvGrpSpPr>
        <p:grpSpPr>
          <a:xfrm>
            <a:off x="6442780" y="2293197"/>
            <a:ext cx="1508562" cy="1595320"/>
            <a:chOff x="1332450" y="238125"/>
            <a:chExt cx="4952600" cy="5237425"/>
          </a:xfrm>
        </p:grpSpPr>
        <p:sp>
          <p:nvSpPr>
            <p:cNvPr id="483" name="Google Shape;483;p37"/>
            <p:cNvSpPr/>
            <p:nvPr/>
          </p:nvSpPr>
          <p:spPr>
            <a:xfrm>
              <a:off x="2085825" y="719725"/>
              <a:ext cx="3445875" cy="4628150"/>
            </a:xfrm>
            <a:custGeom>
              <a:rect b="b" l="l" r="r" t="t"/>
              <a:pathLst>
                <a:path extrusionOk="0" h="185126" w="137835">
                  <a:moveTo>
                    <a:pt x="68878" y="0"/>
                  </a:moveTo>
                  <a:lnTo>
                    <a:pt x="0" y="34027"/>
                  </a:lnTo>
                  <a:lnTo>
                    <a:pt x="23691" y="155760"/>
                  </a:lnTo>
                  <a:lnTo>
                    <a:pt x="68955" y="185125"/>
                  </a:lnTo>
                  <a:lnTo>
                    <a:pt x="114144" y="155761"/>
                  </a:lnTo>
                  <a:lnTo>
                    <a:pt x="137835" y="34027"/>
                  </a:lnTo>
                  <a:lnTo>
                    <a:pt x="68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7"/>
            <p:cNvSpPr/>
            <p:nvPr/>
          </p:nvSpPr>
          <p:spPr>
            <a:xfrm>
              <a:off x="2272300" y="970200"/>
              <a:ext cx="3072925" cy="4127225"/>
            </a:xfrm>
            <a:custGeom>
              <a:rect b="b" l="l" r="r" t="t"/>
              <a:pathLst>
                <a:path extrusionOk="0" h="165089" w="122917">
                  <a:moveTo>
                    <a:pt x="61424" y="0"/>
                  </a:moveTo>
                  <a:lnTo>
                    <a:pt x="1" y="30344"/>
                  </a:lnTo>
                  <a:lnTo>
                    <a:pt x="21127" y="138900"/>
                  </a:lnTo>
                  <a:lnTo>
                    <a:pt x="61491" y="165088"/>
                  </a:lnTo>
                  <a:lnTo>
                    <a:pt x="101790" y="138902"/>
                  </a:lnTo>
                  <a:lnTo>
                    <a:pt x="122917" y="30345"/>
                  </a:lnTo>
                  <a:lnTo>
                    <a:pt x="61424"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7"/>
            <p:cNvSpPr/>
            <p:nvPr/>
          </p:nvSpPr>
          <p:spPr>
            <a:xfrm>
              <a:off x="1922950" y="603975"/>
              <a:ext cx="3771625" cy="4871575"/>
            </a:xfrm>
            <a:custGeom>
              <a:rect b="b" l="l" r="r" t="t"/>
              <a:pathLst>
                <a:path extrusionOk="0" h="194863" w="150865">
                  <a:moveTo>
                    <a:pt x="75393" y="7851"/>
                  </a:moveTo>
                  <a:lnTo>
                    <a:pt x="143184" y="40694"/>
                  </a:lnTo>
                  <a:lnTo>
                    <a:pt x="119894" y="158192"/>
                  </a:lnTo>
                  <a:lnTo>
                    <a:pt x="75469" y="186536"/>
                  </a:lnTo>
                  <a:lnTo>
                    <a:pt x="30970" y="158190"/>
                  </a:lnTo>
                  <a:lnTo>
                    <a:pt x="7679" y="40693"/>
                  </a:lnTo>
                  <a:lnTo>
                    <a:pt x="75393" y="7851"/>
                  </a:lnTo>
                  <a:close/>
                  <a:moveTo>
                    <a:pt x="75392" y="1"/>
                  </a:moveTo>
                  <a:lnTo>
                    <a:pt x="0" y="36568"/>
                  </a:lnTo>
                  <a:lnTo>
                    <a:pt x="25005" y="162717"/>
                  </a:lnTo>
                  <a:lnTo>
                    <a:pt x="75472" y="194863"/>
                  </a:lnTo>
                  <a:lnTo>
                    <a:pt x="125859" y="162716"/>
                  </a:lnTo>
                  <a:lnTo>
                    <a:pt x="150865" y="36565"/>
                  </a:lnTo>
                  <a:lnTo>
                    <a:pt x="75392"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7"/>
            <p:cNvSpPr/>
            <p:nvPr/>
          </p:nvSpPr>
          <p:spPr>
            <a:xfrm>
              <a:off x="2792325" y="310650"/>
              <a:ext cx="2032850" cy="2200850"/>
            </a:xfrm>
            <a:custGeom>
              <a:rect b="b" l="l" r="r" t="t"/>
              <a:pathLst>
                <a:path extrusionOk="0" h="88034" w="81314">
                  <a:moveTo>
                    <a:pt x="40657" y="0"/>
                  </a:moveTo>
                  <a:lnTo>
                    <a:pt x="1" y="12910"/>
                  </a:lnTo>
                  <a:lnTo>
                    <a:pt x="14887" y="88033"/>
                  </a:lnTo>
                  <a:lnTo>
                    <a:pt x="40657" y="80516"/>
                  </a:lnTo>
                  <a:lnTo>
                    <a:pt x="66427" y="88033"/>
                  </a:lnTo>
                  <a:lnTo>
                    <a:pt x="81313" y="12910"/>
                  </a:lnTo>
                  <a:lnTo>
                    <a:pt x="4065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7"/>
            <p:cNvSpPr/>
            <p:nvPr/>
          </p:nvSpPr>
          <p:spPr>
            <a:xfrm>
              <a:off x="2751375" y="238125"/>
              <a:ext cx="2114775" cy="2296275"/>
            </a:xfrm>
            <a:custGeom>
              <a:rect b="b" l="l" r="r" t="t"/>
              <a:pathLst>
                <a:path extrusionOk="0" h="91851" w="84591">
                  <a:moveTo>
                    <a:pt x="42295" y="3018"/>
                  </a:moveTo>
                  <a:lnTo>
                    <a:pt x="81312" y="16735"/>
                  </a:lnTo>
                  <a:lnTo>
                    <a:pt x="66973" y="88258"/>
                  </a:lnTo>
                  <a:lnTo>
                    <a:pt x="42295" y="81142"/>
                  </a:lnTo>
                  <a:lnTo>
                    <a:pt x="17618" y="88257"/>
                  </a:lnTo>
                  <a:lnTo>
                    <a:pt x="3278" y="16735"/>
                  </a:lnTo>
                  <a:lnTo>
                    <a:pt x="42295" y="3018"/>
                  </a:lnTo>
                  <a:close/>
                  <a:moveTo>
                    <a:pt x="42295" y="0"/>
                  </a:moveTo>
                  <a:lnTo>
                    <a:pt x="0" y="14870"/>
                  </a:lnTo>
                  <a:lnTo>
                    <a:pt x="15434" y="91850"/>
                  </a:lnTo>
                  <a:lnTo>
                    <a:pt x="42295" y="84104"/>
                  </a:lnTo>
                  <a:lnTo>
                    <a:pt x="69157" y="91850"/>
                  </a:lnTo>
                  <a:lnTo>
                    <a:pt x="84591" y="14870"/>
                  </a:lnTo>
                  <a:lnTo>
                    <a:pt x="42295"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7"/>
            <p:cNvSpPr/>
            <p:nvPr/>
          </p:nvSpPr>
          <p:spPr>
            <a:xfrm>
              <a:off x="2975625" y="455125"/>
              <a:ext cx="1666250" cy="2037500"/>
            </a:xfrm>
            <a:custGeom>
              <a:rect b="b" l="l" r="r" t="t"/>
              <a:pathLst>
                <a:path extrusionOk="0" h="81500" w="66650">
                  <a:moveTo>
                    <a:pt x="33325" y="1"/>
                  </a:moveTo>
                  <a:lnTo>
                    <a:pt x="0" y="11952"/>
                  </a:lnTo>
                  <a:lnTo>
                    <a:pt x="12979" y="81499"/>
                  </a:lnTo>
                  <a:lnTo>
                    <a:pt x="33325" y="74539"/>
                  </a:lnTo>
                  <a:lnTo>
                    <a:pt x="53670" y="81499"/>
                  </a:lnTo>
                  <a:lnTo>
                    <a:pt x="66650" y="11952"/>
                  </a:lnTo>
                  <a:lnTo>
                    <a:pt x="33325"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7"/>
            <p:cNvSpPr/>
            <p:nvPr/>
          </p:nvSpPr>
          <p:spPr>
            <a:xfrm>
              <a:off x="2501525" y="1739600"/>
              <a:ext cx="342600" cy="325850"/>
            </a:xfrm>
            <a:custGeom>
              <a:rect b="b" l="l" r="r" t="t"/>
              <a:pathLst>
                <a:path extrusionOk="0" h="13034" w="13704">
                  <a:moveTo>
                    <a:pt x="6851" y="0"/>
                  </a:moveTo>
                  <a:lnTo>
                    <a:pt x="5235" y="4979"/>
                  </a:lnTo>
                  <a:lnTo>
                    <a:pt x="1" y="4979"/>
                  </a:lnTo>
                  <a:lnTo>
                    <a:pt x="4235" y="8055"/>
                  </a:lnTo>
                  <a:lnTo>
                    <a:pt x="2617" y="13033"/>
                  </a:lnTo>
                  <a:lnTo>
                    <a:pt x="6851" y="9956"/>
                  </a:lnTo>
                  <a:lnTo>
                    <a:pt x="11087" y="13033"/>
                  </a:lnTo>
                  <a:lnTo>
                    <a:pt x="9469" y="8055"/>
                  </a:lnTo>
                  <a:lnTo>
                    <a:pt x="13703" y="4979"/>
                  </a:lnTo>
                  <a:lnTo>
                    <a:pt x="8469" y="4979"/>
                  </a:lnTo>
                  <a:lnTo>
                    <a:pt x="6851"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7"/>
            <p:cNvSpPr/>
            <p:nvPr/>
          </p:nvSpPr>
          <p:spPr>
            <a:xfrm>
              <a:off x="4773375" y="1739600"/>
              <a:ext cx="342625" cy="325850"/>
            </a:xfrm>
            <a:custGeom>
              <a:rect b="b" l="l" r="r" t="t"/>
              <a:pathLst>
                <a:path extrusionOk="0" h="13034" w="13705">
                  <a:moveTo>
                    <a:pt x="6853" y="0"/>
                  </a:moveTo>
                  <a:lnTo>
                    <a:pt x="5235" y="4979"/>
                  </a:lnTo>
                  <a:lnTo>
                    <a:pt x="1" y="4979"/>
                  </a:lnTo>
                  <a:lnTo>
                    <a:pt x="4236" y="8055"/>
                  </a:lnTo>
                  <a:lnTo>
                    <a:pt x="2618" y="13033"/>
                  </a:lnTo>
                  <a:lnTo>
                    <a:pt x="6853" y="9956"/>
                  </a:lnTo>
                  <a:lnTo>
                    <a:pt x="11087" y="13033"/>
                  </a:lnTo>
                  <a:lnTo>
                    <a:pt x="9469" y="8055"/>
                  </a:lnTo>
                  <a:lnTo>
                    <a:pt x="13704" y="4979"/>
                  </a:lnTo>
                  <a:lnTo>
                    <a:pt x="8470" y="4979"/>
                  </a:lnTo>
                  <a:lnTo>
                    <a:pt x="6853"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7"/>
            <p:cNvSpPr/>
            <p:nvPr/>
          </p:nvSpPr>
          <p:spPr>
            <a:xfrm>
              <a:off x="2504550" y="1851400"/>
              <a:ext cx="2608400" cy="2608350"/>
            </a:xfrm>
            <a:custGeom>
              <a:rect b="b" l="l" r="r" t="t"/>
              <a:pathLst>
                <a:path extrusionOk="0" h="104334" w="104336">
                  <a:moveTo>
                    <a:pt x="52168" y="1"/>
                  </a:moveTo>
                  <a:cubicBezTo>
                    <a:pt x="38332" y="1"/>
                    <a:pt x="25064" y="5496"/>
                    <a:pt x="15281" y="15278"/>
                  </a:cubicBezTo>
                  <a:cubicBezTo>
                    <a:pt x="5498" y="25062"/>
                    <a:pt x="1" y="38331"/>
                    <a:pt x="1" y="52167"/>
                  </a:cubicBezTo>
                  <a:cubicBezTo>
                    <a:pt x="1" y="66003"/>
                    <a:pt x="5498" y="79272"/>
                    <a:pt x="15281" y="89055"/>
                  </a:cubicBezTo>
                  <a:cubicBezTo>
                    <a:pt x="25064" y="98838"/>
                    <a:pt x="38332" y="104334"/>
                    <a:pt x="52168" y="104334"/>
                  </a:cubicBezTo>
                  <a:cubicBezTo>
                    <a:pt x="66003" y="104334"/>
                    <a:pt x="79273" y="98838"/>
                    <a:pt x="89056" y="89055"/>
                  </a:cubicBezTo>
                  <a:cubicBezTo>
                    <a:pt x="98839" y="79272"/>
                    <a:pt x="104335" y="66003"/>
                    <a:pt x="104335" y="52167"/>
                  </a:cubicBezTo>
                  <a:cubicBezTo>
                    <a:pt x="104335" y="38331"/>
                    <a:pt x="98839" y="25062"/>
                    <a:pt x="89056" y="15278"/>
                  </a:cubicBezTo>
                  <a:cubicBezTo>
                    <a:pt x="79273" y="5496"/>
                    <a:pt x="66003" y="1"/>
                    <a:pt x="521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7"/>
            <p:cNvSpPr/>
            <p:nvPr/>
          </p:nvSpPr>
          <p:spPr>
            <a:xfrm>
              <a:off x="2680425" y="2027225"/>
              <a:ext cx="2256650" cy="2256675"/>
            </a:xfrm>
            <a:custGeom>
              <a:rect b="b" l="l" r="r" t="t"/>
              <a:pathLst>
                <a:path extrusionOk="0" h="90267" w="90266">
                  <a:moveTo>
                    <a:pt x="45133" y="1"/>
                  </a:moveTo>
                  <a:cubicBezTo>
                    <a:pt x="33163" y="1"/>
                    <a:pt x="21683" y="4756"/>
                    <a:pt x="13220" y="13219"/>
                  </a:cubicBezTo>
                  <a:cubicBezTo>
                    <a:pt x="4755" y="21683"/>
                    <a:pt x="0" y="33163"/>
                    <a:pt x="0" y="45134"/>
                  </a:cubicBezTo>
                  <a:cubicBezTo>
                    <a:pt x="0" y="57104"/>
                    <a:pt x="4755" y="68584"/>
                    <a:pt x="13220" y="77048"/>
                  </a:cubicBezTo>
                  <a:cubicBezTo>
                    <a:pt x="21683" y="85512"/>
                    <a:pt x="33163" y="90267"/>
                    <a:pt x="45133" y="90267"/>
                  </a:cubicBezTo>
                  <a:cubicBezTo>
                    <a:pt x="57102" y="90267"/>
                    <a:pt x="68582" y="85512"/>
                    <a:pt x="77047" y="77048"/>
                  </a:cubicBezTo>
                  <a:cubicBezTo>
                    <a:pt x="85511" y="68584"/>
                    <a:pt x="90266" y="57104"/>
                    <a:pt x="90266" y="45134"/>
                  </a:cubicBezTo>
                  <a:cubicBezTo>
                    <a:pt x="90266" y="33163"/>
                    <a:pt x="85511" y="21683"/>
                    <a:pt x="77047" y="13219"/>
                  </a:cubicBezTo>
                  <a:cubicBezTo>
                    <a:pt x="68582" y="4756"/>
                    <a:pt x="57102" y="1"/>
                    <a:pt x="45133"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7"/>
            <p:cNvSpPr/>
            <p:nvPr/>
          </p:nvSpPr>
          <p:spPr>
            <a:xfrm>
              <a:off x="2793275" y="2140100"/>
              <a:ext cx="2030950" cy="2030950"/>
            </a:xfrm>
            <a:custGeom>
              <a:rect b="b" l="l" r="r" t="t"/>
              <a:pathLst>
                <a:path extrusionOk="0" h="81238" w="81238">
                  <a:moveTo>
                    <a:pt x="40619" y="0"/>
                  </a:moveTo>
                  <a:cubicBezTo>
                    <a:pt x="29846" y="0"/>
                    <a:pt x="19514" y="4280"/>
                    <a:pt x="11898" y="11897"/>
                  </a:cubicBezTo>
                  <a:cubicBezTo>
                    <a:pt x="4281" y="19515"/>
                    <a:pt x="1" y="29846"/>
                    <a:pt x="1" y="40619"/>
                  </a:cubicBezTo>
                  <a:cubicBezTo>
                    <a:pt x="1" y="51391"/>
                    <a:pt x="4281" y="61723"/>
                    <a:pt x="11898" y="69340"/>
                  </a:cubicBezTo>
                  <a:cubicBezTo>
                    <a:pt x="19514" y="76958"/>
                    <a:pt x="29846" y="81237"/>
                    <a:pt x="40619" y="81237"/>
                  </a:cubicBezTo>
                  <a:cubicBezTo>
                    <a:pt x="51391" y="81237"/>
                    <a:pt x="61723" y="76958"/>
                    <a:pt x="69340" y="69340"/>
                  </a:cubicBezTo>
                  <a:cubicBezTo>
                    <a:pt x="76957" y="61723"/>
                    <a:pt x="81237" y="51391"/>
                    <a:pt x="81237" y="40619"/>
                  </a:cubicBezTo>
                  <a:cubicBezTo>
                    <a:pt x="81237" y="29846"/>
                    <a:pt x="76957" y="19515"/>
                    <a:pt x="69340" y="11897"/>
                  </a:cubicBezTo>
                  <a:cubicBezTo>
                    <a:pt x="61723" y="4280"/>
                    <a:pt x="51391" y="0"/>
                    <a:pt x="406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7"/>
            <p:cNvSpPr/>
            <p:nvPr/>
          </p:nvSpPr>
          <p:spPr>
            <a:xfrm>
              <a:off x="2790825" y="2133025"/>
              <a:ext cx="2035825" cy="1947625"/>
            </a:xfrm>
            <a:custGeom>
              <a:rect b="b" l="l" r="r" t="t"/>
              <a:pathLst>
                <a:path extrusionOk="0" h="77905" w="81433">
                  <a:moveTo>
                    <a:pt x="40717" y="1"/>
                  </a:moveTo>
                  <a:cubicBezTo>
                    <a:pt x="36496" y="1"/>
                    <a:pt x="32426" y="640"/>
                    <a:pt x="28595" y="1827"/>
                  </a:cubicBezTo>
                  <a:lnTo>
                    <a:pt x="39805" y="9972"/>
                  </a:lnTo>
                  <a:lnTo>
                    <a:pt x="39805" y="25013"/>
                  </a:lnTo>
                  <a:lnTo>
                    <a:pt x="26284" y="34839"/>
                  </a:lnTo>
                  <a:lnTo>
                    <a:pt x="12114" y="28660"/>
                  </a:lnTo>
                  <a:lnTo>
                    <a:pt x="9092" y="14965"/>
                  </a:lnTo>
                  <a:cubicBezTo>
                    <a:pt x="4067" y="21085"/>
                    <a:pt x="785" y="28690"/>
                    <a:pt x="1" y="37021"/>
                  </a:cubicBezTo>
                  <a:lnTo>
                    <a:pt x="11385" y="30331"/>
                  </a:lnTo>
                  <a:lnTo>
                    <a:pt x="25583" y="36522"/>
                  </a:lnTo>
                  <a:lnTo>
                    <a:pt x="30687" y="52231"/>
                  </a:lnTo>
                  <a:lnTo>
                    <a:pt x="19734" y="63416"/>
                  </a:lnTo>
                  <a:lnTo>
                    <a:pt x="5245" y="61278"/>
                  </a:lnTo>
                  <a:lnTo>
                    <a:pt x="5245" y="61278"/>
                  </a:lnTo>
                  <a:cubicBezTo>
                    <a:pt x="9403" y="68498"/>
                    <a:pt x="15701" y="74329"/>
                    <a:pt x="23273" y="77904"/>
                  </a:cubicBezTo>
                  <a:lnTo>
                    <a:pt x="21037" y="64692"/>
                  </a:lnTo>
                  <a:lnTo>
                    <a:pt x="31776" y="53725"/>
                  </a:lnTo>
                  <a:lnTo>
                    <a:pt x="49659" y="53725"/>
                  </a:lnTo>
                  <a:lnTo>
                    <a:pt x="60397" y="64692"/>
                  </a:lnTo>
                  <a:lnTo>
                    <a:pt x="58161" y="77904"/>
                  </a:lnTo>
                  <a:cubicBezTo>
                    <a:pt x="65733" y="74329"/>
                    <a:pt x="72031" y="68499"/>
                    <a:pt x="76188" y="61278"/>
                  </a:cubicBezTo>
                  <a:lnTo>
                    <a:pt x="76188" y="61278"/>
                  </a:lnTo>
                  <a:lnTo>
                    <a:pt x="61698" y="63416"/>
                  </a:lnTo>
                  <a:lnTo>
                    <a:pt x="50746" y="52231"/>
                  </a:lnTo>
                  <a:lnTo>
                    <a:pt x="55849" y="36522"/>
                  </a:lnTo>
                  <a:lnTo>
                    <a:pt x="70048" y="30331"/>
                  </a:lnTo>
                  <a:lnTo>
                    <a:pt x="81432" y="37021"/>
                  </a:lnTo>
                  <a:cubicBezTo>
                    <a:pt x="80648" y="28690"/>
                    <a:pt x="77366" y="21085"/>
                    <a:pt x="72341" y="14965"/>
                  </a:cubicBezTo>
                  <a:lnTo>
                    <a:pt x="69319" y="28660"/>
                  </a:lnTo>
                  <a:lnTo>
                    <a:pt x="55148" y="34839"/>
                  </a:lnTo>
                  <a:lnTo>
                    <a:pt x="41626" y="25013"/>
                  </a:lnTo>
                  <a:lnTo>
                    <a:pt x="41626" y="9972"/>
                  </a:lnTo>
                  <a:lnTo>
                    <a:pt x="52839" y="1827"/>
                  </a:lnTo>
                  <a:cubicBezTo>
                    <a:pt x="49008" y="640"/>
                    <a:pt x="44937" y="1"/>
                    <a:pt x="40717"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7"/>
            <p:cNvSpPr/>
            <p:nvPr/>
          </p:nvSpPr>
          <p:spPr>
            <a:xfrm>
              <a:off x="1332450" y="3243850"/>
              <a:ext cx="4952600" cy="1632875"/>
            </a:xfrm>
            <a:custGeom>
              <a:rect b="b" l="l" r="r" t="t"/>
              <a:pathLst>
                <a:path extrusionOk="0" h="65315" w="198104">
                  <a:moveTo>
                    <a:pt x="99052" y="1"/>
                  </a:moveTo>
                  <a:cubicBezTo>
                    <a:pt x="74584" y="1"/>
                    <a:pt x="49761" y="3989"/>
                    <a:pt x="25273" y="11854"/>
                  </a:cubicBezTo>
                  <a:lnTo>
                    <a:pt x="23718" y="12354"/>
                  </a:lnTo>
                  <a:lnTo>
                    <a:pt x="25345" y="19263"/>
                  </a:lnTo>
                  <a:cubicBezTo>
                    <a:pt x="18909" y="21561"/>
                    <a:pt x="11578" y="24468"/>
                    <a:pt x="5363" y="27328"/>
                  </a:cubicBezTo>
                  <a:lnTo>
                    <a:pt x="0" y="29795"/>
                  </a:lnTo>
                  <a:lnTo>
                    <a:pt x="5291" y="32415"/>
                  </a:lnTo>
                  <a:cubicBezTo>
                    <a:pt x="11660" y="35567"/>
                    <a:pt x="15050" y="37407"/>
                    <a:pt x="20528" y="40745"/>
                  </a:cubicBezTo>
                  <a:cubicBezTo>
                    <a:pt x="17961" y="46812"/>
                    <a:pt x="15563" y="53014"/>
                    <a:pt x="13387" y="59211"/>
                  </a:cubicBezTo>
                  <a:lnTo>
                    <a:pt x="11245" y="65310"/>
                  </a:lnTo>
                  <a:lnTo>
                    <a:pt x="17171" y="62729"/>
                  </a:lnTo>
                  <a:cubicBezTo>
                    <a:pt x="24707" y="59447"/>
                    <a:pt x="32102" y="56561"/>
                    <a:pt x="39776" y="53907"/>
                  </a:cubicBezTo>
                  <a:lnTo>
                    <a:pt x="42140" y="53075"/>
                  </a:lnTo>
                  <a:lnTo>
                    <a:pt x="40738" y="46421"/>
                  </a:lnTo>
                  <a:cubicBezTo>
                    <a:pt x="60206" y="40838"/>
                    <a:pt x="79790" y="38005"/>
                    <a:pt x="99052" y="38005"/>
                  </a:cubicBezTo>
                  <a:cubicBezTo>
                    <a:pt x="118314" y="38005"/>
                    <a:pt x="137898" y="40838"/>
                    <a:pt x="157366" y="46421"/>
                  </a:cubicBezTo>
                  <a:lnTo>
                    <a:pt x="155952" y="53088"/>
                  </a:lnTo>
                  <a:lnTo>
                    <a:pt x="158328" y="53910"/>
                  </a:lnTo>
                  <a:cubicBezTo>
                    <a:pt x="166004" y="56567"/>
                    <a:pt x="173398" y="59453"/>
                    <a:pt x="180933" y="62733"/>
                  </a:cubicBezTo>
                  <a:lnTo>
                    <a:pt x="186858" y="65314"/>
                  </a:lnTo>
                  <a:lnTo>
                    <a:pt x="184717" y="59216"/>
                  </a:lnTo>
                  <a:cubicBezTo>
                    <a:pt x="182542" y="53019"/>
                    <a:pt x="180145" y="46818"/>
                    <a:pt x="177577" y="40749"/>
                  </a:cubicBezTo>
                  <a:cubicBezTo>
                    <a:pt x="183056" y="37412"/>
                    <a:pt x="186445" y="35572"/>
                    <a:pt x="192814" y="32419"/>
                  </a:cubicBezTo>
                  <a:lnTo>
                    <a:pt x="198104" y="29800"/>
                  </a:lnTo>
                  <a:lnTo>
                    <a:pt x="192742" y="27333"/>
                  </a:lnTo>
                  <a:cubicBezTo>
                    <a:pt x="186528" y="24474"/>
                    <a:pt x="180121" y="21863"/>
                    <a:pt x="172790" y="19462"/>
                  </a:cubicBezTo>
                  <a:lnTo>
                    <a:pt x="174417" y="12549"/>
                  </a:lnTo>
                  <a:lnTo>
                    <a:pt x="172834" y="11854"/>
                  </a:lnTo>
                  <a:cubicBezTo>
                    <a:pt x="148344" y="3989"/>
                    <a:pt x="123521" y="1"/>
                    <a:pt x="990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7"/>
            <p:cNvSpPr/>
            <p:nvPr/>
          </p:nvSpPr>
          <p:spPr>
            <a:xfrm>
              <a:off x="1495975" y="3793600"/>
              <a:ext cx="807900" cy="953875"/>
            </a:xfrm>
            <a:custGeom>
              <a:rect b="b" l="l" r="r" t="t"/>
              <a:pathLst>
                <a:path extrusionOk="0" h="38155" w="32316">
                  <a:moveTo>
                    <a:pt x="19448" y="0"/>
                  </a:moveTo>
                  <a:cubicBezTo>
                    <a:pt x="12861" y="2331"/>
                    <a:pt x="6378" y="4963"/>
                    <a:pt x="0" y="7898"/>
                  </a:cubicBezTo>
                  <a:cubicBezTo>
                    <a:pt x="7252" y="11487"/>
                    <a:pt x="10763" y="13443"/>
                    <a:pt x="17536" y="17626"/>
                  </a:cubicBezTo>
                  <a:cubicBezTo>
                    <a:pt x="14624" y="24361"/>
                    <a:pt x="11948" y="31204"/>
                    <a:pt x="9507" y="38155"/>
                  </a:cubicBezTo>
                  <a:cubicBezTo>
                    <a:pt x="17057" y="34866"/>
                    <a:pt x="24555" y="31937"/>
                    <a:pt x="32315" y="29251"/>
                  </a:cubicBezTo>
                  <a:cubicBezTo>
                    <a:pt x="32312" y="29239"/>
                    <a:pt x="32310" y="29228"/>
                    <a:pt x="32307" y="29216"/>
                  </a:cubicBezTo>
                  <a:cubicBezTo>
                    <a:pt x="29844" y="27834"/>
                    <a:pt x="28379" y="27052"/>
                    <a:pt x="25650" y="25661"/>
                  </a:cubicBezTo>
                  <a:cubicBezTo>
                    <a:pt x="23583" y="17107"/>
                    <a:pt x="21515" y="8554"/>
                    <a:pt x="19448"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7"/>
            <p:cNvSpPr/>
            <p:nvPr/>
          </p:nvSpPr>
          <p:spPr>
            <a:xfrm>
              <a:off x="5313675" y="3793675"/>
              <a:ext cx="807875" cy="953950"/>
            </a:xfrm>
            <a:custGeom>
              <a:rect b="b" l="l" r="r" t="t"/>
              <a:pathLst>
                <a:path extrusionOk="0" h="38158" w="32315">
                  <a:moveTo>
                    <a:pt x="12866" y="1"/>
                  </a:moveTo>
                  <a:cubicBezTo>
                    <a:pt x="10799" y="8553"/>
                    <a:pt x="8732" y="17105"/>
                    <a:pt x="6665" y="25658"/>
                  </a:cubicBezTo>
                  <a:lnTo>
                    <a:pt x="6633" y="25647"/>
                  </a:lnTo>
                  <a:lnTo>
                    <a:pt x="6658" y="25662"/>
                  </a:lnTo>
                  <a:cubicBezTo>
                    <a:pt x="3932" y="27053"/>
                    <a:pt x="2468" y="27835"/>
                    <a:pt x="8" y="29218"/>
                  </a:cubicBezTo>
                  <a:cubicBezTo>
                    <a:pt x="6" y="29231"/>
                    <a:pt x="3" y="29242"/>
                    <a:pt x="0" y="29254"/>
                  </a:cubicBezTo>
                  <a:cubicBezTo>
                    <a:pt x="7760" y="31939"/>
                    <a:pt x="15258" y="34869"/>
                    <a:pt x="22808" y="38157"/>
                  </a:cubicBezTo>
                  <a:cubicBezTo>
                    <a:pt x="20371" y="31212"/>
                    <a:pt x="17694" y="24369"/>
                    <a:pt x="14780" y="17627"/>
                  </a:cubicBezTo>
                  <a:cubicBezTo>
                    <a:pt x="21552" y="13444"/>
                    <a:pt x="25063" y="11490"/>
                    <a:pt x="32315" y="7900"/>
                  </a:cubicBezTo>
                  <a:cubicBezTo>
                    <a:pt x="25945" y="4968"/>
                    <a:pt x="19461" y="2335"/>
                    <a:pt x="12866"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7"/>
            <p:cNvSpPr/>
            <p:nvPr/>
          </p:nvSpPr>
          <p:spPr>
            <a:xfrm>
              <a:off x="2004475" y="3314325"/>
              <a:ext cx="3608650" cy="1061950"/>
            </a:xfrm>
            <a:custGeom>
              <a:rect b="b" l="l" r="r" t="t"/>
              <a:pathLst>
                <a:path extrusionOk="0" h="42478" w="144346">
                  <a:moveTo>
                    <a:pt x="72148" y="1"/>
                  </a:moveTo>
                  <a:cubicBezTo>
                    <a:pt x="48090" y="1"/>
                    <a:pt x="24041" y="3873"/>
                    <a:pt x="0" y="11618"/>
                  </a:cubicBezTo>
                  <a:cubicBezTo>
                    <a:pt x="2418" y="21904"/>
                    <a:pt x="4835" y="32191"/>
                    <a:pt x="7253" y="42477"/>
                  </a:cubicBezTo>
                  <a:cubicBezTo>
                    <a:pt x="28981" y="35549"/>
                    <a:pt x="50576" y="32085"/>
                    <a:pt x="72171" y="32085"/>
                  </a:cubicBezTo>
                  <a:cubicBezTo>
                    <a:pt x="93766" y="32085"/>
                    <a:pt x="115361" y="35549"/>
                    <a:pt x="137091" y="42477"/>
                  </a:cubicBezTo>
                  <a:cubicBezTo>
                    <a:pt x="139509" y="32191"/>
                    <a:pt x="141927" y="21904"/>
                    <a:pt x="144345" y="11618"/>
                  </a:cubicBezTo>
                  <a:cubicBezTo>
                    <a:pt x="120271" y="3873"/>
                    <a:pt x="96205" y="1"/>
                    <a:pt x="72148"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7"/>
            <p:cNvSpPr/>
            <p:nvPr/>
          </p:nvSpPr>
          <p:spPr>
            <a:xfrm>
              <a:off x="2447375" y="3525925"/>
              <a:ext cx="450650" cy="619350"/>
            </a:xfrm>
            <a:custGeom>
              <a:rect b="b" l="l" r="r" t="t"/>
              <a:pathLst>
                <a:path extrusionOk="0" h="24774" w="18026">
                  <a:moveTo>
                    <a:pt x="10631" y="0"/>
                  </a:moveTo>
                  <a:cubicBezTo>
                    <a:pt x="10070" y="0"/>
                    <a:pt x="9457" y="71"/>
                    <a:pt x="8794" y="214"/>
                  </a:cubicBezTo>
                  <a:cubicBezTo>
                    <a:pt x="7185" y="564"/>
                    <a:pt x="6382" y="745"/>
                    <a:pt x="4778" y="1124"/>
                  </a:cubicBezTo>
                  <a:cubicBezTo>
                    <a:pt x="1448" y="1911"/>
                    <a:pt x="1" y="3864"/>
                    <a:pt x="687" y="6601"/>
                  </a:cubicBezTo>
                  <a:cubicBezTo>
                    <a:pt x="1377" y="9350"/>
                    <a:pt x="1723" y="10725"/>
                    <a:pt x="2413" y="13474"/>
                  </a:cubicBezTo>
                  <a:cubicBezTo>
                    <a:pt x="2552" y="14027"/>
                    <a:pt x="2943" y="14296"/>
                    <a:pt x="3593" y="14315"/>
                  </a:cubicBezTo>
                  <a:cubicBezTo>
                    <a:pt x="7010" y="14402"/>
                    <a:pt x="8708" y="14483"/>
                    <a:pt x="12078" y="14717"/>
                  </a:cubicBezTo>
                  <a:lnTo>
                    <a:pt x="12882" y="18631"/>
                  </a:lnTo>
                  <a:cubicBezTo>
                    <a:pt x="13046" y="19425"/>
                    <a:pt x="12666" y="19904"/>
                    <a:pt x="11816" y="20094"/>
                  </a:cubicBezTo>
                  <a:cubicBezTo>
                    <a:pt x="11189" y="20233"/>
                    <a:pt x="10875" y="20304"/>
                    <a:pt x="10249" y="20448"/>
                  </a:cubicBezTo>
                  <a:cubicBezTo>
                    <a:pt x="10082" y="20487"/>
                    <a:pt x="9925" y="20507"/>
                    <a:pt x="9780" y="20507"/>
                  </a:cubicBezTo>
                  <a:cubicBezTo>
                    <a:pt x="9214" y="20507"/>
                    <a:pt x="8820" y="20211"/>
                    <a:pt x="8677" y="19582"/>
                  </a:cubicBezTo>
                  <a:cubicBezTo>
                    <a:pt x="8472" y="18681"/>
                    <a:pt x="8370" y="18229"/>
                    <a:pt x="8164" y="17328"/>
                  </a:cubicBezTo>
                  <a:cubicBezTo>
                    <a:pt x="8107" y="17077"/>
                    <a:pt x="7974" y="16957"/>
                    <a:pt x="7746" y="16957"/>
                  </a:cubicBezTo>
                  <a:cubicBezTo>
                    <a:pt x="7681" y="16957"/>
                    <a:pt x="7607" y="16967"/>
                    <a:pt x="7526" y="16986"/>
                  </a:cubicBezTo>
                  <a:cubicBezTo>
                    <a:pt x="6144" y="17318"/>
                    <a:pt x="5454" y="17491"/>
                    <a:pt x="4076" y="17849"/>
                  </a:cubicBezTo>
                  <a:cubicBezTo>
                    <a:pt x="3745" y="17934"/>
                    <a:pt x="3583" y="18133"/>
                    <a:pt x="3663" y="18453"/>
                  </a:cubicBezTo>
                  <a:lnTo>
                    <a:pt x="4432" y="21510"/>
                  </a:lnTo>
                  <a:cubicBezTo>
                    <a:pt x="4979" y="23687"/>
                    <a:pt x="6347" y="24774"/>
                    <a:pt x="8380" y="24774"/>
                  </a:cubicBezTo>
                  <a:cubicBezTo>
                    <a:pt x="8904" y="24774"/>
                    <a:pt x="9471" y="24702"/>
                    <a:pt x="10080" y="24558"/>
                  </a:cubicBezTo>
                  <a:cubicBezTo>
                    <a:pt x="11513" y="24218"/>
                    <a:pt x="12230" y="24056"/>
                    <a:pt x="13668" y="23745"/>
                  </a:cubicBezTo>
                  <a:cubicBezTo>
                    <a:pt x="16684" y="23093"/>
                    <a:pt x="18025" y="21325"/>
                    <a:pt x="17518" y="18547"/>
                  </a:cubicBezTo>
                  <a:cubicBezTo>
                    <a:pt x="17018" y="15816"/>
                    <a:pt x="16769" y="14451"/>
                    <a:pt x="16270" y="11720"/>
                  </a:cubicBezTo>
                  <a:cubicBezTo>
                    <a:pt x="16167" y="11159"/>
                    <a:pt x="15801" y="10891"/>
                    <a:pt x="15182" y="10799"/>
                  </a:cubicBezTo>
                  <a:cubicBezTo>
                    <a:pt x="11759" y="10513"/>
                    <a:pt x="10033" y="10406"/>
                    <a:pt x="6559" y="10270"/>
                  </a:cubicBezTo>
                  <a:cubicBezTo>
                    <a:pt x="6191" y="8654"/>
                    <a:pt x="6006" y="7845"/>
                    <a:pt x="5639" y="6229"/>
                  </a:cubicBezTo>
                  <a:cubicBezTo>
                    <a:pt x="5465" y="5468"/>
                    <a:pt x="5899" y="4930"/>
                    <a:pt x="6779" y="4728"/>
                  </a:cubicBezTo>
                  <a:cubicBezTo>
                    <a:pt x="7454" y="4572"/>
                    <a:pt x="7793" y="4495"/>
                    <a:pt x="8469" y="4345"/>
                  </a:cubicBezTo>
                  <a:cubicBezTo>
                    <a:pt x="8663" y="4302"/>
                    <a:pt x="8840" y="4281"/>
                    <a:pt x="9001" y="4281"/>
                  </a:cubicBezTo>
                  <a:cubicBezTo>
                    <a:pt x="9627" y="4281"/>
                    <a:pt x="9997" y="4604"/>
                    <a:pt x="10122" y="5213"/>
                  </a:cubicBezTo>
                  <a:lnTo>
                    <a:pt x="10595" y="7508"/>
                  </a:lnTo>
                  <a:cubicBezTo>
                    <a:pt x="10644" y="7748"/>
                    <a:pt x="10817" y="7880"/>
                    <a:pt x="11067" y="7880"/>
                  </a:cubicBezTo>
                  <a:cubicBezTo>
                    <a:pt x="11123" y="7880"/>
                    <a:pt x="11183" y="7874"/>
                    <a:pt x="11246" y="7861"/>
                  </a:cubicBezTo>
                  <a:cubicBezTo>
                    <a:pt x="12688" y="7555"/>
                    <a:pt x="13410" y="7408"/>
                    <a:pt x="14855" y="7127"/>
                  </a:cubicBezTo>
                  <a:cubicBezTo>
                    <a:pt x="15237" y="7054"/>
                    <a:pt x="15379" y="6844"/>
                    <a:pt x="15325" y="6548"/>
                  </a:cubicBezTo>
                  <a:lnTo>
                    <a:pt x="14752" y="3415"/>
                  </a:lnTo>
                  <a:cubicBezTo>
                    <a:pt x="14345" y="1183"/>
                    <a:pt x="12924" y="0"/>
                    <a:pt x="10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7"/>
            <p:cNvSpPr/>
            <p:nvPr/>
          </p:nvSpPr>
          <p:spPr>
            <a:xfrm>
              <a:off x="2915525" y="3448625"/>
              <a:ext cx="410350" cy="613225"/>
            </a:xfrm>
            <a:custGeom>
              <a:rect b="b" l="l" r="r" t="t"/>
              <a:pathLst>
                <a:path extrusionOk="0" h="24529" w="16414">
                  <a:moveTo>
                    <a:pt x="8933" y="4018"/>
                  </a:moveTo>
                  <a:cubicBezTo>
                    <a:pt x="9659" y="4018"/>
                    <a:pt x="10089" y="4377"/>
                    <a:pt x="10168" y="5055"/>
                  </a:cubicBezTo>
                  <a:cubicBezTo>
                    <a:pt x="10706" y="9653"/>
                    <a:pt x="11243" y="14250"/>
                    <a:pt x="11779" y="18848"/>
                  </a:cubicBezTo>
                  <a:cubicBezTo>
                    <a:pt x="11874" y="19653"/>
                    <a:pt x="11457" y="20096"/>
                    <a:pt x="10598" y="20207"/>
                  </a:cubicBezTo>
                  <a:cubicBezTo>
                    <a:pt x="9831" y="20306"/>
                    <a:pt x="9449" y="20358"/>
                    <a:pt x="8682" y="20464"/>
                  </a:cubicBezTo>
                  <a:cubicBezTo>
                    <a:pt x="8566" y="20481"/>
                    <a:pt x="8456" y="20489"/>
                    <a:pt x="8353" y="20489"/>
                  </a:cubicBezTo>
                  <a:cubicBezTo>
                    <a:pt x="7691" y="20489"/>
                    <a:pt x="7292" y="20157"/>
                    <a:pt x="7195" y="19462"/>
                  </a:cubicBezTo>
                  <a:cubicBezTo>
                    <a:pt x="6555" y="14879"/>
                    <a:pt x="5914" y="10295"/>
                    <a:pt x="5274" y="5710"/>
                  </a:cubicBezTo>
                  <a:cubicBezTo>
                    <a:pt x="5167" y="4937"/>
                    <a:pt x="5607" y="4447"/>
                    <a:pt x="6534" y="4318"/>
                  </a:cubicBezTo>
                  <a:cubicBezTo>
                    <a:pt x="7360" y="4203"/>
                    <a:pt x="7774" y="4147"/>
                    <a:pt x="8601" y="4041"/>
                  </a:cubicBezTo>
                  <a:cubicBezTo>
                    <a:pt x="8717" y="4026"/>
                    <a:pt x="8828" y="4018"/>
                    <a:pt x="8933" y="4018"/>
                  </a:cubicBezTo>
                  <a:close/>
                  <a:moveTo>
                    <a:pt x="10219" y="0"/>
                  </a:moveTo>
                  <a:cubicBezTo>
                    <a:pt x="9846" y="0"/>
                    <a:pt x="9451" y="26"/>
                    <a:pt x="9034" y="78"/>
                  </a:cubicBezTo>
                  <a:cubicBezTo>
                    <a:pt x="7407" y="280"/>
                    <a:pt x="6595" y="391"/>
                    <a:pt x="4971" y="624"/>
                  </a:cubicBezTo>
                  <a:cubicBezTo>
                    <a:pt x="1564" y="1115"/>
                    <a:pt x="0" y="2923"/>
                    <a:pt x="451" y="5710"/>
                  </a:cubicBezTo>
                  <a:cubicBezTo>
                    <a:pt x="1270" y="10773"/>
                    <a:pt x="2089" y="15835"/>
                    <a:pt x="2907" y="20898"/>
                  </a:cubicBezTo>
                  <a:cubicBezTo>
                    <a:pt x="3298" y="23311"/>
                    <a:pt x="4738" y="24529"/>
                    <a:pt x="7091" y="24529"/>
                  </a:cubicBezTo>
                  <a:cubicBezTo>
                    <a:pt x="7456" y="24529"/>
                    <a:pt x="7844" y="24499"/>
                    <a:pt x="8254" y="24440"/>
                  </a:cubicBezTo>
                  <a:cubicBezTo>
                    <a:pt x="9704" y="24231"/>
                    <a:pt x="10430" y="24133"/>
                    <a:pt x="11882" y="23953"/>
                  </a:cubicBezTo>
                  <a:cubicBezTo>
                    <a:pt x="14931" y="23573"/>
                    <a:pt x="16414" y="21932"/>
                    <a:pt x="16145" y="19119"/>
                  </a:cubicBezTo>
                  <a:lnTo>
                    <a:pt x="14678" y="3799"/>
                  </a:lnTo>
                  <a:cubicBezTo>
                    <a:pt x="14442" y="1330"/>
                    <a:pt x="12900" y="0"/>
                    <a:pt x="10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7"/>
            <p:cNvSpPr/>
            <p:nvPr/>
          </p:nvSpPr>
          <p:spPr>
            <a:xfrm>
              <a:off x="3388800" y="3412225"/>
              <a:ext cx="368600" cy="605550"/>
            </a:xfrm>
            <a:custGeom>
              <a:rect b="b" l="l" r="r" t="t"/>
              <a:pathLst>
                <a:path extrusionOk="0" h="24222" w="14744">
                  <a:moveTo>
                    <a:pt x="9628" y="1"/>
                  </a:moveTo>
                  <a:cubicBezTo>
                    <a:pt x="9508" y="1"/>
                    <a:pt x="9385" y="3"/>
                    <a:pt x="9260" y="8"/>
                  </a:cubicBezTo>
                  <a:cubicBezTo>
                    <a:pt x="7624" y="64"/>
                    <a:pt x="6807" y="101"/>
                    <a:pt x="5174" y="189"/>
                  </a:cubicBezTo>
                  <a:cubicBezTo>
                    <a:pt x="1744" y="375"/>
                    <a:pt x="0" y="2039"/>
                    <a:pt x="212" y="4856"/>
                  </a:cubicBezTo>
                  <a:lnTo>
                    <a:pt x="1368" y="20204"/>
                  </a:lnTo>
                  <a:cubicBezTo>
                    <a:pt x="1568" y="22869"/>
                    <a:pt x="3163" y="24221"/>
                    <a:pt x="5925" y="24221"/>
                  </a:cubicBezTo>
                  <a:cubicBezTo>
                    <a:pt x="6084" y="24221"/>
                    <a:pt x="6246" y="24217"/>
                    <a:pt x="6413" y="24208"/>
                  </a:cubicBezTo>
                  <a:cubicBezTo>
                    <a:pt x="7872" y="24129"/>
                    <a:pt x="8603" y="24096"/>
                    <a:pt x="10063" y="24045"/>
                  </a:cubicBezTo>
                  <a:cubicBezTo>
                    <a:pt x="13096" y="23940"/>
                    <a:pt x="14743" y="22436"/>
                    <a:pt x="14714" y="19610"/>
                  </a:cubicBezTo>
                  <a:cubicBezTo>
                    <a:pt x="14702" y="18310"/>
                    <a:pt x="14695" y="17661"/>
                    <a:pt x="14682" y="16362"/>
                  </a:cubicBezTo>
                  <a:cubicBezTo>
                    <a:pt x="14679" y="16066"/>
                    <a:pt x="14479" y="15887"/>
                    <a:pt x="14147" y="15887"/>
                  </a:cubicBezTo>
                  <a:cubicBezTo>
                    <a:pt x="14143" y="15887"/>
                    <a:pt x="14139" y="15887"/>
                    <a:pt x="14135" y="15887"/>
                  </a:cubicBezTo>
                  <a:cubicBezTo>
                    <a:pt x="12777" y="15906"/>
                    <a:pt x="12100" y="15920"/>
                    <a:pt x="10744" y="15962"/>
                  </a:cubicBezTo>
                  <a:cubicBezTo>
                    <a:pt x="10370" y="15973"/>
                    <a:pt x="10206" y="16159"/>
                    <a:pt x="10215" y="16459"/>
                  </a:cubicBezTo>
                  <a:lnTo>
                    <a:pt x="10292" y="18863"/>
                  </a:lnTo>
                  <a:cubicBezTo>
                    <a:pt x="10318" y="19674"/>
                    <a:pt x="9864" y="20079"/>
                    <a:pt x="8999" y="20114"/>
                  </a:cubicBezTo>
                  <a:cubicBezTo>
                    <a:pt x="8309" y="20142"/>
                    <a:pt x="7963" y="20157"/>
                    <a:pt x="7272" y="20190"/>
                  </a:cubicBezTo>
                  <a:cubicBezTo>
                    <a:pt x="7228" y="20193"/>
                    <a:pt x="7185" y="20194"/>
                    <a:pt x="7143" y="20194"/>
                  </a:cubicBezTo>
                  <a:cubicBezTo>
                    <a:pt x="6359" y="20194"/>
                    <a:pt x="5920" y="19828"/>
                    <a:pt x="5879" y="19058"/>
                  </a:cubicBezTo>
                  <a:cubicBezTo>
                    <a:pt x="5637" y="14496"/>
                    <a:pt x="5396" y="9932"/>
                    <a:pt x="5155" y="5369"/>
                  </a:cubicBezTo>
                  <a:cubicBezTo>
                    <a:pt x="5113" y="4588"/>
                    <a:pt x="5556" y="4140"/>
                    <a:pt x="6524" y="4094"/>
                  </a:cubicBezTo>
                  <a:cubicBezTo>
                    <a:pt x="7269" y="4057"/>
                    <a:pt x="7642" y="4040"/>
                    <a:pt x="8388" y="4011"/>
                  </a:cubicBezTo>
                  <a:cubicBezTo>
                    <a:pt x="8427" y="4010"/>
                    <a:pt x="8466" y="4009"/>
                    <a:pt x="8505" y="4009"/>
                  </a:cubicBezTo>
                  <a:cubicBezTo>
                    <a:pt x="9363" y="4009"/>
                    <a:pt x="9836" y="4413"/>
                    <a:pt x="9859" y="5161"/>
                  </a:cubicBezTo>
                  <a:lnTo>
                    <a:pt x="9935" y="7565"/>
                  </a:lnTo>
                  <a:cubicBezTo>
                    <a:pt x="9945" y="7855"/>
                    <a:pt x="10115" y="8028"/>
                    <a:pt x="10476" y="8028"/>
                  </a:cubicBezTo>
                  <a:cubicBezTo>
                    <a:pt x="10488" y="8028"/>
                    <a:pt x="10501" y="8028"/>
                    <a:pt x="10514" y="8028"/>
                  </a:cubicBezTo>
                  <a:cubicBezTo>
                    <a:pt x="11921" y="7985"/>
                    <a:pt x="12625" y="7970"/>
                    <a:pt x="14033" y="7952"/>
                  </a:cubicBezTo>
                  <a:cubicBezTo>
                    <a:pt x="14385" y="7946"/>
                    <a:pt x="14594" y="7765"/>
                    <a:pt x="14592" y="7464"/>
                  </a:cubicBezTo>
                  <a:cubicBezTo>
                    <a:pt x="14579" y="6165"/>
                    <a:pt x="14572" y="5516"/>
                    <a:pt x="14560" y="4217"/>
                  </a:cubicBezTo>
                  <a:cubicBezTo>
                    <a:pt x="14532" y="1496"/>
                    <a:pt x="12789" y="1"/>
                    <a:pt x="9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7"/>
            <p:cNvSpPr/>
            <p:nvPr/>
          </p:nvSpPr>
          <p:spPr>
            <a:xfrm>
              <a:off x="3860075" y="3412275"/>
              <a:ext cx="368600" cy="605550"/>
            </a:xfrm>
            <a:custGeom>
              <a:rect b="b" l="l" r="r" t="t"/>
              <a:pathLst>
                <a:path extrusionOk="0" h="24222" w="14744">
                  <a:moveTo>
                    <a:pt x="5142" y="1"/>
                  </a:moveTo>
                  <a:cubicBezTo>
                    <a:pt x="1953" y="1"/>
                    <a:pt x="212" y="1495"/>
                    <a:pt x="184" y="4215"/>
                  </a:cubicBezTo>
                  <a:lnTo>
                    <a:pt x="28" y="19608"/>
                  </a:lnTo>
                  <a:cubicBezTo>
                    <a:pt x="1" y="22434"/>
                    <a:pt x="1648" y="23938"/>
                    <a:pt x="4713" y="24046"/>
                  </a:cubicBezTo>
                  <a:cubicBezTo>
                    <a:pt x="6173" y="24097"/>
                    <a:pt x="6903" y="24129"/>
                    <a:pt x="8363" y="24208"/>
                  </a:cubicBezTo>
                  <a:cubicBezTo>
                    <a:pt x="8528" y="24217"/>
                    <a:pt x="8689" y="24221"/>
                    <a:pt x="8846" y="24221"/>
                  </a:cubicBezTo>
                  <a:cubicBezTo>
                    <a:pt x="11581" y="24221"/>
                    <a:pt x="13176" y="22868"/>
                    <a:pt x="13376" y="20203"/>
                  </a:cubicBezTo>
                  <a:cubicBezTo>
                    <a:pt x="13474" y="18908"/>
                    <a:pt x="13523" y="18261"/>
                    <a:pt x="13620" y="16966"/>
                  </a:cubicBezTo>
                  <a:cubicBezTo>
                    <a:pt x="13643" y="16666"/>
                    <a:pt x="13453" y="16471"/>
                    <a:pt x="13115" y="16445"/>
                  </a:cubicBezTo>
                  <a:cubicBezTo>
                    <a:pt x="11761" y="16341"/>
                    <a:pt x="11083" y="16296"/>
                    <a:pt x="9728" y="16216"/>
                  </a:cubicBezTo>
                  <a:cubicBezTo>
                    <a:pt x="9708" y="16215"/>
                    <a:pt x="9687" y="16214"/>
                    <a:pt x="9668" y="16214"/>
                  </a:cubicBezTo>
                  <a:cubicBezTo>
                    <a:pt x="9336" y="16214"/>
                    <a:pt x="9176" y="16382"/>
                    <a:pt x="9161" y="16665"/>
                  </a:cubicBezTo>
                  <a:cubicBezTo>
                    <a:pt x="9109" y="17625"/>
                    <a:pt x="9083" y="18106"/>
                    <a:pt x="9032" y="19067"/>
                  </a:cubicBezTo>
                  <a:cubicBezTo>
                    <a:pt x="8990" y="19836"/>
                    <a:pt x="8552" y="20201"/>
                    <a:pt x="7770" y="20201"/>
                  </a:cubicBezTo>
                  <a:cubicBezTo>
                    <a:pt x="7727" y="20201"/>
                    <a:pt x="7683" y="20200"/>
                    <a:pt x="7638" y="20197"/>
                  </a:cubicBezTo>
                  <a:cubicBezTo>
                    <a:pt x="6947" y="20163"/>
                    <a:pt x="6601" y="20147"/>
                    <a:pt x="5910" y="20120"/>
                  </a:cubicBezTo>
                  <a:cubicBezTo>
                    <a:pt x="5046" y="20084"/>
                    <a:pt x="4593" y="19680"/>
                    <a:pt x="4620" y="18868"/>
                  </a:cubicBezTo>
                  <a:cubicBezTo>
                    <a:pt x="4767" y="14301"/>
                    <a:pt x="4915" y="9733"/>
                    <a:pt x="5063" y="5166"/>
                  </a:cubicBezTo>
                  <a:cubicBezTo>
                    <a:pt x="5087" y="4420"/>
                    <a:pt x="5526" y="4015"/>
                    <a:pt x="6411" y="4015"/>
                  </a:cubicBezTo>
                  <a:cubicBezTo>
                    <a:pt x="6452" y="4015"/>
                    <a:pt x="6493" y="4016"/>
                    <a:pt x="6535" y="4017"/>
                  </a:cubicBezTo>
                  <a:cubicBezTo>
                    <a:pt x="7281" y="4047"/>
                    <a:pt x="7654" y="4064"/>
                    <a:pt x="8399" y="4101"/>
                  </a:cubicBezTo>
                  <a:cubicBezTo>
                    <a:pt x="9330" y="4147"/>
                    <a:pt x="9810" y="4597"/>
                    <a:pt x="9767" y="5378"/>
                  </a:cubicBezTo>
                  <a:cubicBezTo>
                    <a:pt x="9716" y="6338"/>
                    <a:pt x="9689" y="6818"/>
                    <a:pt x="9638" y="7779"/>
                  </a:cubicBezTo>
                  <a:cubicBezTo>
                    <a:pt x="9622" y="8079"/>
                    <a:pt x="9788" y="8269"/>
                    <a:pt x="10174" y="8291"/>
                  </a:cubicBezTo>
                  <a:cubicBezTo>
                    <a:pt x="11582" y="8374"/>
                    <a:pt x="12284" y="8422"/>
                    <a:pt x="13690" y="8528"/>
                  </a:cubicBezTo>
                  <a:cubicBezTo>
                    <a:pt x="13715" y="8530"/>
                    <a:pt x="13739" y="8531"/>
                    <a:pt x="13763" y="8531"/>
                  </a:cubicBezTo>
                  <a:cubicBezTo>
                    <a:pt x="14071" y="8531"/>
                    <a:pt x="14267" y="8370"/>
                    <a:pt x="14287" y="8092"/>
                  </a:cubicBezTo>
                  <a:cubicBezTo>
                    <a:pt x="14385" y="6797"/>
                    <a:pt x="14433" y="6149"/>
                    <a:pt x="14532" y="4855"/>
                  </a:cubicBezTo>
                  <a:cubicBezTo>
                    <a:pt x="14743" y="2037"/>
                    <a:pt x="12999" y="374"/>
                    <a:pt x="9607" y="190"/>
                  </a:cubicBezTo>
                  <a:cubicBezTo>
                    <a:pt x="7974" y="101"/>
                    <a:pt x="7156" y="65"/>
                    <a:pt x="5521" y="8"/>
                  </a:cubicBezTo>
                  <a:cubicBezTo>
                    <a:pt x="5392" y="3"/>
                    <a:pt x="5266" y="1"/>
                    <a:pt x="5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7"/>
            <p:cNvSpPr/>
            <p:nvPr/>
          </p:nvSpPr>
          <p:spPr>
            <a:xfrm>
              <a:off x="4288400" y="3437100"/>
              <a:ext cx="417925" cy="638825"/>
            </a:xfrm>
            <a:custGeom>
              <a:rect b="b" l="l" r="r" t="t"/>
              <a:pathLst>
                <a:path extrusionOk="0" h="25553" w="16717">
                  <a:moveTo>
                    <a:pt x="2735" y="1"/>
                  </a:moveTo>
                  <a:cubicBezTo>
                    <a:pt x="2451" y="1"/>
                    <a:pt x="2254" y="156"/>
                    <a:pt x="2227" y="429"/>
                  </a:cubicBezTo>
                  <a:cubicBezTo>
                    <a:pt x="1494" y="8089"/>
                    <a:pt x="761" y="15749"/>
                    <a:pt x="28" y="23410"/>
                  </a:cubicBezTo>
                  <a:cubicBezTo>
                    <a:pt x="0" y="23709"/>
                    <a:pt x="178" y="23908"/>
                    <a:pt x="470" y="23938"/>
                  </a:cubicBezTo>
                  <a:cubicBezTo>
                    <a:pt x="4461" y="24347"/>
                    <a:pt x="8436" y="24881"/>
                    <a:pt x="12392" y="25538"/>
                  </a:cubicBezTo>
                  <a:cubicBezTo>
                    <a:pt x="12451" y="25548"/>
                    <a:pt x="12504" y="25552"/>
                    <a:pt x="12552" y="25552"/>
                  </a:cubicBezTo>
                  <a:cubicBezTo>
                    <a:pt x="12825" y="25552"/>
                    <a:pt x="12946" y="25402"/>
                    <a:pt x="12986" y="25150"/>
                  </a:cubicBezTo>
                  <a:cubicBezTo>
                    <a:pt x="13178" y="23964"/>
                    <a:pt x="13273" y="23371"/>
                    <a:pt x="13466" y="22184"/>
                  </a:cubicBezTo>
                  <a:cubicBezTo>
                    <a:pt x="13518" y="21858"/>
                    <a:pt x="13410" y="21686"/>
                    <a:pt x="13015" y="21621"/>
                  </a:cubicBezTo>
                  <a:cubicBezTo>
                    <a:pt x="9722" y="21074"/>
                    <a:pt x="8071" y="20835"/>
                    <a:pt x="4764" y="20429"/>
                  </a:cubicBezTo>
                  <a:cubicBezTo>
                    <a:pt x="5047" y="18017"/>
                    <a:pt x="5189" y="16811"/>
                    <a:pt x="5472" y="14400"/>
                  </a:cubicBezTo>
                  <a:cubicBezTo>
                    <a:pt x="8075" y="14720"/>
                    <a:pt x="9373" y="14900"/>
                    <a:pt x="11967" y="15304"/>
                  </a:cubicBezTo>
                  <a:cubicBezTo>
                    <a:pt x="12013" y="15311"/>
                    <a:pt x="12057" y="15315"/>
                    <a:pt x="12098" y="15315"/>
                  </a:cubicBezTo>
                  <a:cubicBezTo>
                    <a:pt x="12365" y="15315"/>
                    <a:pt x="12544" y="15168"/>
                    <a:pt x="12587" y="14885"/>
                  </a:cubicBezTo>
                  <a:cubicBezTo>
                    <a:pt x="12765" y="13709"/>
                    <a:pt x="12854" y="13120"/>
                    <a:pt x="13033" y="11943"/>
                  </a:cubicBezTo>
                  <a:cubicBezTo>
                    <a:pt x="13082" y="11617"/>
                    <a:pt x="12902" y="11406"/>
                    <a:pt x="12556" y="11351"/>
                  </a:cubicBezTo>
                  <a:cubicBezTo>
                    <a:pt x="9914" y="10940"/>
                    <a:pt x="8590" y="10755"/>
                    <a:pt x="5939" y="10430"/>
                  </a:cubicBezTo>
                  <a:cubicBezTo>
                    <a:pt x="6220" y="8042"/>
                    <a:pt x="6360" y="6848"/>
                    <a:pt x="6641" y="4459"/>
                  </a:cubicBezTo>
                  <a:cubicBezTo>
                    <a:pt x="10207" y="4898"/>
                    <a:pt x="11988" y="5155"/>
                    <a:pt x="15539" y="5744"/>
                  </a:cubicBezTo>
                  <a:cubicBezTo>
                    <a:pt x="15601" y="5755"/>
                    <a:pt x="15658" y="5760"/>
                    <a:pt x="15710" y="5760"/>
                  </a:cubicBezTo>
                  <a:cubicBezTo>
                    <a:pt x="16014" y="5760"/>
                    <a:pt x="16148" y="5589"/>
                    <a:pt x="16189" y="5336"/>
                  </a:cubicBezTo>
                  <a:cubicBezTo>
                    <a:pt x="16380" y="4149"/>
                    <a:pt x="16476" y="3556"/>
                    <a:pt x="16669" y="2368"/>
                  </a:cubicBezTo>
                  <a:cubicBezTo>
                    <a:pt x="16716" y="2072"/>
                    <a:pt x="16601" y="1868"/>
                    <a:pt x="16167" y="1797"/>
                  </a:cubicBezTo>
                  <a:cubicBezTo>
                    <a:pt x="11720" y="1107"/>
                    <a:pt x="7288" y="513"/>
                    <a:pt x="2819" y="5"/>
                  </a:cubicBezTo>
                  <a:cubicBezTo>
                    <a:pt x="2790" y="2"/>
                    <a:pt x="2762" y="1"/>
                    <a:pt x="27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7"/>
            <p:cNvSpPr/>
            <p:nvPr/>
          </p:nvSpPr>
          <p:spPr>
            <a:xfrm>
              <a:off x="4704650" y="3505325"/>
              <a:ext cx="465475" cy="660175"/>
            </a:xfrm>
            <a:custGeom>
              <a:rect b="b" l="l" r="r" t="t"/>
              <a:pathLst>
                <a:path extrusionOk="0" h="26407" w="18619">
                  <a:moveTo>
                    <a:pt x="8349" y="4777"/>
                  </a:moveTo>
                  <a:cubicBezTo>
                    <a:pt x="9747" y="5075"/>
                    <a:pt x="10445" y="5230"/>
                    <a:pt x="11839" y="5552"/>
                  </a:cubicBezTo>
                  <a:cubicBezTo>
                    <a:pt x="12754" y="5763"/>
                    <a:pt x="13153" y="6292"/>
                    <a:pt x="12979" y="7053"/>
                  </a:cubicBezTo>
                  <a:cubicBezTo>
                    <a:pt x="12478" y="9254"/>
                    <a:pt x="12227" y="10356"/>
                    <a:pt x="11726" y="12558"/>
                  </a:cubicBezTo>
                  <a:cubicBezTo>
                    <a:pt x="11589" y="13163"/>
                    <a:pt x="11202" y="13474"/>
                    <a:pt x="10606" y="13474"/>
                  </a:cubicBezTo>
                  <a:cubicBezTo>
                    <a:pt x="10452" y="13474"/>
                    <a:pt x="10284" y="13453"/>
                    <a:pt x="10103" y="13412"/>
                  </a:cubicBezTo>
                  <a:cubicBezTo>
                    <a:pt x="8759" y="13101"/>
                    <a:pt x="8087" y="12952"/>
                    <a:pt x="6740" y="12665"/>
                  </a:cubicBezTo>
                  <a:lnTo>
                    <a:pt x="8349" y="4777"/>
                  </a:lnTo>
                  <a:close/>
                  <a:moveTo>
                    <a:pt x="4649" y="1"/>
                  </a:moveTo>
                  <a:cubicBezTo>
                    <a:pt x="4384" y="1"/>
                    <a:pt x="4206" y="137"/>
                    <a:pt x="4161" y="382"/>
                  </a:cubicBezTo>
                  <a:lnTo>
                    <a:pt x="54" y="23086"/>
                  </a:lnTo>
                  <a:cubicBezTo>
                    <a:pt x="1" y="23382"/>
                    <a:pt x="161" y="23595"/>
                    <a:pt x="484" y="23658"/>
                  </a:cubicBezTo>
                  <a:cubicBezTo>
                    <a:pt x="1823" y="23915"/>
                    <a:pt x="2492" y="24049"/>
                    <a:pt x="3827" y="24330"/>
                  </a:cubicBezTo>
                  <a:cubicBezTo>
                    <a:pt x="3881" y="24341"/>
                    <a:pt x="3933" y="24347"/>
                    <a:pt x="3982" y="24347"/>
                  </a:cubicBezTo>
                  <a:cubicBezTo>
                    <a:pt x="4221" y="24347"/>
                    <a:pt x="4386" y="24212"/>
                    <a:pt x="4436" y="23967"/>
                  </a:cubicBezTo>
                  <a:cubicBezTo>
                    <a:pt x="5041" y="21001"/>
                    <a:pt x="5344" y="19517"/>
                    <a:pt x="5949" y="16551"/>
                  </a:cubicBezTo>
                  <a:cubicBezTo>
                    <a:pt x="6870" y="16747"/>
                    <a:pt x="7330" y="16848"/>
                    <a:pt x="8250" y="17055"/>
                  </a:cubicBezTo>
                  <a:cubicBezTo>
                    <a:pt x="8499" y="20239"/>
                    <a:pt x="8607" y="21830"/>
                    <a:pt x="8791" y="25009"/>
                  </a:cubicBezTo>
                  <a:cubicBezTo>
                    <a:pt x="8795" y="25287"/>
                    <a:pt x="8921" y="25472"/>
                    <a:pt x="9241" y="25549"/>
                  </a:cubicBezTo>
                  <a:cubicBezTo>
                    <a:pt x="10571" y="25868"/>
                    <a:pt x="11234" y="26035"/>
                    <a:pt x="12560" y="26378"/>
                  </a:cubicBezTo>
                  <a:cubicBezTo>
                    <a:pt x="12632" y="26397"/>
                    <a:pt x="12700" y="26406"/>
                    <a:pt x="12762" y="26406"/>
                  </a:cubicBezTo>
                  <a:cubicBezTo>
                    <a:pt x="12997" y="26406"/>
                    <a:pt x="13143" y="26266"/>
                    <a:pt x="13137" y="25969"/>
                  </a:cubicBezTo>
                  <a:cubicBezTo>
                    <a:pt x="13020" y="22686"/>
                    <a:pt x="12944" y="21043"/>
                    <a:pt x="12757" y="17754"/>
                  </a:cubicBezTo>
                  <a:cubicBezTo>
                    <a:pt x="14499" y="17538"/>
                    <a:pt x="15656" y="16481"/>
                    <a:pt x="16146" y="14530"/>
                  </a:cubicBezTo>
                  <a:cubicBezTo>
                    <a:pt x="16859" y="11688"/>
                    <a:pt x="17217" y="10267"/>
                    <a:pt x="17931" y="7424"/>
                  </a:cubicBezTo>
                  <a:cubicBezTo>
                    <a:pt x="18618" y="4687"/>
                    <a:pt x="17205" y="2744"/>
                    <a:pt x="13840" y="1948"/>
                  </a:cubicBezTo>
                  <a:cubicBezTo>
                    <a:pt x="10246" y="1098"/>
                    <a:pt x="8441" y="712"/>
                    <a:pt x="4823" y="18"/>
                  </a:cubicBezTo>
                  <a:cubicBezTo>
                    <a:pt x="4762" y="6"/>
                    <a:pt x="4704" y="1"/>
                    <a:pt x="4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7"/>
            <p:cNvSpPr/>
            <p:nvPr/>
          </p:nvSpPr>
          <p:spPr>
            <a:xfrm>
              <a:off x="3501475" y="1350475"/>
              <a:ext cx="631225" cy="221550"/>
            </a:xfrm>
            <a:custGeom>
              <a:rect b="b" l="l" r="r" t="t"/>
              <a:pathLst>
                <a:path extrusionOk="0" h="8862" w="25249">
                  <a:moveTo>
                    <a:pt x="12618" y="0"/>
                  </a:moveTo>
                  <a:cubicBezTo>
                    <a:pt x="7746" y="0"/>
                    <a:pt x="3318" y="816"/>
                    <a:pt x="25" y="2147"/>
                  </a:cubicBezTo>
                  <a:cubicBezTo>
                    <a:pt x="0" y="2547"/>
                    <a:pt x="80" y="3528"/>
                    <a:pt x="1431" y="3653"/>
                  </a:cubicBezTo>
                  <a:lnTo>
                    <a:pt x="1431" y="8857"/>
                  </a:lnTo>
                  <a:cubicBezTo>
                    <a:pt x="4532" y="7833"/>
                    <a:pt x="8410" y="7225"/>
                    <a:pt x="12618" y="7225"/>
                  </a:cubicBezTo>
                  <a:cubicBezTo>
                    <a:pt x="16833" y="7225"/>
                    <a:pt x="20716" y="7835"/>
                    <a:pt x="23820" y="8861"/>
                  </a:cubicBezTo>
                  <a:lnTo>
                    <a:pt x="23820" y="3653"/>
                  </a:lnTo>
                  <a:cubicBezTo>
                    <a:pt x="25163" y="3528"/>
                    <a:pt x="25248" y="2556"/>
                    <a:pt x="25226" y="2152"/>
                  </a:cubicBezTo>
                  <a:cubicBezTo>
                    <a:pt x="21932" y="817"/>
                    <a:pt x="17497" y="0"/>
                    <a:pt x="126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7"/>
            <p:cNvSpPr/>
            <p:nvPr/>
          </p:nvSpPr>
          <p:spPr>
            <a:xfrm>
              <a:off x="3333275" y="872075"/>
              <a:ext cx="967575" cy="493650"/>
            </a:xfrm>
            <a:custGeom>
              <a:rect b="b" l="l" r="r" t="t"/>
              <a:pathLst>
                <a:path extrusionOk="0" h="19746" w="38703">
                  <a:moveTo>
                    <a:pt x="19352" y="0"/>
                  </a:moveTo>
                  <a:cubicBezTo>
                    <a:pt x="18801" y="4113"/>
                    <a:pt x="14241" y="5319"/>
                    <a:pt x="14241" y="5319"/>
                  </a:cubicBezTo>
                  <a:cubicBezTo>
                    <a:pt x="14241" y="5319"/>
                    <a:pt x="17360" y="6384"/>
                    <a:pt x="17736" y="11630"/>
                  </a:cubicBezTo>
                  <a:cubicBezTo>
                    <a:pt x="17929" y="14307"/>
                    <a:pt x="16981" y="16016"/>
                    <a:pt x="15609" y="16016"/>
                  </a:cubicBezTo>
                  <a:cubicBezTo>
                    <a:pt x="14238" y="16016"/>
                    <a:pt x="12997" y="15038"/>
                    <a:pt x="12723" y="13172"/>
                  </a:cubicBezTo>
                  <a:cubicBezTo>
                    <a:pt x="12363" y="10708"/>
                    <a:pt x="13761" y="8728"/>
                    <a:pt x="13761" y="8728"/>
                  </a:cubicBezTo>
                  <a:cubicBezTo>
                    <a:pt x="10597" y="7855"/>
                    <a:pt x="9297" y="3877"/>
                    <a:pt x="9297" y="3876"/>
                  </a:cubicBezTo>
                  <a:lnTo>
                    <a:pt x="9297" y="3876"/>
                  </a:lnTo>
                  <a:cubicBezTo>
                    <a:pt x="9812" y="8546"/>
                    <a:pt x="7327" y="10216"/>
                    <a:pt x="7327" y="10216"/>
                  </a:cubicBezTo>
                  <a:cubicBezTo>
                    <a:pt x="7327" y="10216"/>
                    <a:pt x="9143" y="10602"/>
                    <a:pt x="9940" y="12744"/>
                  </a:cubicBezTo>
                  <a:cubicBezTo>
                    <a:pt x="10791" y="15037"/>
                    <a:pt x="10248" y="16706"/>
                    <a:pt x="9083" y="17157"/>
                  </a:cubicBezTo>
                  <a:cubicBezTo>
                    <a:pt x="8860" y="17243"/>
                    <a:pt x="8610" y="17290"/>
                    <a:pt x="8348" y="17290"/>
                  </a:cubicBezTo>
                  <a:cubicBezTo>
                    <a:pt x="7390" y="17290"/>
                    <a:pt x="6286" y="16660"/>
                    <a:pt x="5869" y="15016"/>
                  </a:cubicBezTo>
                  <a:cubicBezTo>
                    <a:pt x="5414" y="13212"/>
                    <a:pt x="6384" y="11202"/>
                    <a:pt x="6384" y="11202"/>
                  </a:cubicBezTo>
                  <a:cubicBezTo>
                    <a:pt x="2315" y="9789"/>
                    <a:pt x="1" y="6661"/>
                    <a:pt x="1" y="6661"/>
                  </a:cubicBezTo>
                  <a:lnTo>
                    <a:pt x="1" y="6661"/>
                  </a:lnTo>
                  <a:lnTo>
                    <a:pt x="6819" y="19746"/>
                  </a:lnTo>
                  <a:cubicBezTo>
                    <a:pt x="10103" y="18428"/>
                    <a:pt x="14509" y="17620"/>
                    <a:pt x="19352" y="17618"/>
                  </a:cubicBezTo>
                  <a:cubicBezTo>
                    <a:pt x="24195" y="17620"/>
                    <a:pt x="28600" y="18428"/>
                    <a:pt x="31885" y="19746"/>
                  </a:cubicBezTo>
                  <a:lnTo>
                    <a:pt x="38702" y="6661"/>
                  </a:lnTo>
                  <a:lnTo>
                    <a:pt x="38702" y="6661"/>
                  </a:lnTo>
                  <a:cubicBezTo>
                    <a:pt x="38702" y="6661"/>
                    <a:pt x="36389" y="9788"/>
                    <a:pt x="32320" y="11202"/>
                  </a:cubicBezTo>
                  <a:cubicBezTo>
                    <a:pt x="32320" y="11202"/>
                    <a:pt x="33290" y="13211"/>
                    <a:pt x="32834" y="15015"/>
                  </a:cubicBezTo>
                  <a:cubicBezTo>
                    <a:pt x="32418" y="16660"/>
                    <a:pt x="31315" y="17289"/>
                    <a:pt x="30357" y="17289"/>
                  </a:cubicBezTo>
                  <a:cubicBezTo>
                    <a:pt x="30095" y="17289"/>
                    <a:pt x="29844" y="17242"/>
                    <a:pt x="29621" y="17156"/>
                  </a:cubicBezTo>
                  <a:cubicBezTo>
                    <a:pt x="28456" y="16706"/>
                    <a:pt x="27913" y="15036"/>
                    <a:pt x="28764" y="12743"/>
                  </a:cubicBezTo>
                  <a:cubicBezTo>
                    <a:pt x="29560" y="10601"/>
                    <a:pt x="31378" y="10215"/>
                    <a:pt x="31378" y="10215"/>
                  </a:cubicBezTo>
                  <a:cubicBezTo>
                    <a:pt x="31378" y="10215"/>
                    <a:pt x="28893" y="8545"/>
                    <a:pt x="29406" y="3876"/>
                  </a:cubicBezTo>
                  <a:lnTo>
                    <a:pt x="29406" y="3876"/>
                  </a:lnTo>
                  <a:cubicBezTo>
                    <a:pt x="29406" y="3877"/>
                    <a:pt x="28107" y="7853"/>
                    <a:pt x="24943" y="8728"/>
                  </a:cubicBezTo>
                  <a:cubicBezTo>
                    <a:pt x="24943" y="8728"/>
                    <a:pt x="26340" y="10708"/>
                    <a:pt x="25980" y="13172"/>
                  </a:cubicBezTo>
                  <a:cubicBezTo>
                    <a:pt x="25706" y="15038"/>
                    <a:pt x="24466" y="16016"/>
                    <a:pt x="23094" y="16016"/>
                  </a:cubicBezTo>
                  <a:cubicBezTo>
                    <a:pt x="21723" y="16016"/>
                    <a:pt x="20776" y="14307"/>
                    <a:pt x="20967" y="11630"/>
                  </a:cubicBezTo>
                  <a:cubicBezTo>
                    <a:pt x="21342" y="6384"/>
                    <a:pt x="24462" y="5319"/>
                    <a:pt x="24462" y="5319"/>
                  </a:cubicBezTo>
                  <a:cubicBezTo>
                    <a:pt x="24462" y="5319"/>
                    <a:pt x="19902" y="4113"/>
                    <a:pt x="19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7"/>
            <p:cNvSpPr/>
            <p:nvPr/>
          </p:nvSpPr>
          <p:spPr>
            <a:xfrm>
              <a:off x="3667400" y="1422050"/>
              <a:ext cx="58725" cy="56525"/>
            </a:xfrm>
            <a:custGeom>
              <a:rect b="b" l="l" r="r" t="t"/>
              <a:pathLst>
                <a:path extrusionOk="0" h="2261" w="2349">
                  <a:moveTo>
                    <a:pt x="1218" y="1"/>
                  </a:moveTo>
                  <a:cubicBezTo>
                    <a:pt x="761" y="1"/>
                    <a:pt x="350" y="277"/>
                    <a:pt x="175" y="698"/>
                  </a:cubicBezTo>
                  <a:cubicBezTo>
                    <a:pt x="0" y="1121"/>
                    <a:pt x="97" y="1606"/>
                    <a:pt x="420" y="1930"/>
                  </a:cubicBezTo>
                  <a:cubicBezTo>
                    <a:pt x="636" y="2146"/>
                    <a:pt x="925" y="2261"/>
                    <a:pt x="1219" y="2261"/>
                  </a:cubicBezTo>
                  <a:cubicBezTo>
                    <a:pt x="1365" y="2261"/>
                    <a:pt x="1511" y="2233"/>
                    <a:pt x="1651" y="2175"/>
                  </a:cubicBezTo>
                  <a:cubicBezTo>
                    <a:pt x="2073" y="2000"/>
                    <a:pt x="2349" y="1587"/>
                    <a:pt x="2349" y="1131"/>
                  </a:cubicBezTo>
                  <a:cubicBezTo>
                    <a:pt x="2349" y="507"/>
                    <a:pt x="1843" y="1"/>
                    <a:pt x="121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7"/>
            <p:cNvSpPr/>
            <p:nvPr/>
          </p:nvSpPr>
          <p:spPr>
            <a:xfrm>
              <a:off x="3590550" y="1436900"/>
              <a:ext cx="47925" cy="47925"/>
            </a:xfrm>
            <a:custGeom>
              <a:rect b="b" l="l" r="r" t="t"/>
              <a:pathLst>
                <a:path extrusionOk="0" h="1917" w="1917">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7"/>
            <p:cNvSpPr/>
            <p:nvPr/>
          </p:nvSpPr>
          <p:spPr>
            <a:xfrm>
              <a:off x="3908050" y="1422050"/>
              <a:ext cx="58725" cy="56525"/>
            </a:xfrm>
            <a:custGeom>
              <a:rect b="b" l="l" r="r" t="t"/>
              <a:pathLst>
                <a:path extrusionOk="0" h="2261" w="2349">
                  <a:moveTo>
                    <a:pt x="1130" y="1"/>
                  </a:moveTo>
                  <a:cubicBezTo>
                    <a:pt x="506" y="1"/>
                    <a:pt x="1" y="507"/>
                    <a:pt x="1" y="1131"/>
                  </a:cubicBezTo>
                  <a:cubicBezTo>
                    <a:pt x="1" y="1587"/>
                    <a:pt x="276" y="1999"/>
                    <a:pt x="698" y="2175"/>
                  </a:cubicBezTo>
                  <a:cubicBezTo>
                    <a:pt x="838" y="2232"/>
                    <a:pt x="984" y="2261"/>
                    <a:pt x="1129" y="2261"/>
                  </a:cubicBezTo>
                  <a:cubicBezTo>
                    <a:pt x="1424" y="2261"/>
                    <a:pt x="1713" y="2146"/>
                    <a:pt x="1929" y="1929"/>
                  </a:cubicBezTo>
                  <a:cubicBezTo>
                    <a:pt x="2252" y="1606"/>
                    <a:pt x="2348" y="1120"/>
                    <a:pt x="2173" y="698"/>
                  </a:cubicBezTo>
                  <a:cubicBezTo>
                    <a:pt x="1999" y="277"/>
                    <a:pt x="1587" y="1"/>
                    <a:pt x="1130"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7"/>
            <p:cNvSpPr/>
            <p:nvPr/>
          </p:nvSpPr>
          <p:spPr>
            <a:xfrm>
              <a:off x="3995700" y="1436900"/>
              <a:ext cx="47900" cy="47925"/>
            </a:xfrm>
            <a:custGeom>
              <a:rect b="b" l="l" r="r" t="t"/>
              <a:pathLst>
                <a:path extrusionOk="0" h="1917" w="1916">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7"/>
            <p:cNvSpPr/>
            <p:nvPr/>
          </p:nvSpPr>
          <p:spPr>
            <a:xfrm>
              <a:off x="3764200" y="1395425"/>
              <a:ext cx="105750" cy="105725"/>
            </a:xfrm>
            <a:custGeom>
              <a:rect b="b" l="l" r="r" t="t"/>
              <a:pathLst>
                <a:path extrusionOk="0" h="4229" w="4230">
                  <a:moveTo>
                    <a:pt x="2116" y="0"/>
                  </a:moveTo>
                  <a:lnTo>
                    <a:pt x="1" y="2115"/>
                  </a:lnTo>
                  <a:lnTo>
                    <a:pt x="2116" y="4229"/>
                  </a:lnTo>
                  <a:lnTo>
                    <a:pt x="4229" y="2115"/>
                  </a:lnTo>
                  <a:lnTo>
                    <a:pt x="2116"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7"/>
            <p:cNvSpPr/>
            <p:nvPr/>
          </p:nvSpPr>
          <p:spPr>
            <a:xfrm>
              <a:off x="3314175" y="1018975"/>
              <a:ext cx="48175" cy="48200"/>
            </a:xfrm>
            <a:custGeom>
              <a:rect b="b" l="l" r="r" t="t"/>
              <a:pathLst>
                <a:path extrusionOk="0" h="1928" w="1927">
                  <a:moveTo>
                    <a:pt x="964" y="0"/>
                  </a:moveTo>
                  <a:cubicBezTo>
                    <a:pt x="431" y="0"/>
                    <a:pt x="1" y="432"/>
                    <a:pt x="1" y="964"/>
                  </a:cubicBezTo>
                  <a:cubicBezTo>
                    <a:pt x="1" y="1496"/>
                    <a:pt x="431" y="1927"/>
                    <a:pt x="964" y="1927"/>
                  </a:cubicBezTo>
                  <a:cubicBezTo>
                    <a:pt x="1496" y="1927"/>
                    <a:pt x="1926" y="1496"/>
                    <a:pt x="1926" y="964"/>
                  </a:cubicBezTo>
                  <a:cubicBezTo>
                    <a:pt x="1926" y="432"/>
                    <a:pt x="1496"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7"/>
            <p:cNvSpPr/>
            <p:nvPr/>
          </p:nvSpPr>
          <p:spPr>
            <a:xfrm>
              <a:off x="3539125" y="945500"/>
              <a:ext cx="50075" cy="48200"/>
            </a:xfrm>
            <a:custGeom>
              <a:rect b="b" l="l" r="r" t="t"/>
              <a:pathLst>
                <a:path extrusionOk="0" h="1928" w="2003">
                  <a:moveTo>
                    <a:pt x="1040" y="0"/>
                  </a:moveTo>
                  <a:cubicBezTo>
                    <a:pt x="650" y="0"/>
                    <a:pt x="299" y="235"/>
                    <a:pt x="150" y="595"/>
                  </a:cubicBezTo>
                  <a:cubicBezTo>
                    <a:pt x="0" y="955"/>
                    <a:pt x="83" y="1370"/>
                    <a:pt x="359" y="1645"/>
                  </a:cubicBezTo>
                  <a:cubicBezTo>
                    <a:pt x="543" y="1829"/>
                    <a:pt x="789" y="1927"/>
                    <a:pt x="1040" y="1927"/>
                  </a:cubicBezTo>
                  <a:cubicBezTo>
                    <a:pt x="1164" y="1927"/>
                    <a:pt x="1289" y="1903"/>
                    <a:pt x="1408" y="1854"/>
                  </a:cubicBezTo>
                  <a:cubicBezTo>
                    <a:pt x="1768" y="1705"/>
                    <a:pt x="2003" y="1353"/>
                    <a:pt x="2003" y="964"/>
                  </a:cubicBezTo>
                  <a:cubicBezTo>
                    <a:pt x="2003" y="432"/>
                    <a:pt x="1571" y="0"/>
                    <a:pt x="1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7"/>
            <p:cNvSpPr/>
            <p:nvPr/>
          </p:nvSpPr>
          <p:spPr>
            <a:xfrm>
              <a:off x="4271825" y="1018975"/>
              <a:ext cx="48150" cy="48200"/>
            </a:xfrm>
            <a:custGeom>
              <a:rect b="b" l="l" r="r" t="t"/>
              <a:pathLst>
                <a:path extrusionOk="0" h="1928" w="1926">
                  <a:moveTo>
                    <a:pt x="963" y="0"/>
                  </a:moveTo>
                  <a:cubicBezTo>
                    <a:pt x="432" y="0"/>
                    <a:pt x="0" y="432"/>
                    <a:pt x="0" y="964"/>
                  </a:cubicBezTo>
                  <a:cubicBezTo>
                    <a:pt x="0" y="1496"/>
                    <a:pt x="432" y="1927"/>
                    <a:pt x="963" y="1927"/>
                  </a:cubicBezTo>
                  <a:cubicBezTo>
                    <a:pt x="1495" y="1927"/>
                    <a:pt x="1926" y="1496"/>
                    <a:pt x="1926" y="964"/>
                  </a:cubicBezTo>
                  <a:cubicBezTo>
                    <a:pt x="1926" y="432"/>
                    <a:pt x="1495"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7"/>
            <p:cNvSpPr/>
            <p:nvPr/>
          </p:nvSpPr>
          <p:spPr>
            <a:xfrm>
              <a:off x="4044950" y="945500"/>
              <a:ext cx="50075" cy="48200"/>
            </a:xfrm>
            <a:custGeom>
              <a:rect b="b" l="l" r="r" t="t"/>
              <a:pathLst>
                <a:path extrusionOk="0" h="1928" w="2003">
                  <a:moveTo>
                    <a:pt x="964" y="0"/>
                  </a:moveTo>
                  <a:cubicBezTo>
                    <a:pt x="432" y="0"/>
                    <a:pt x="0" y="432"/>
                    <a:pt x="0" y="964"/>
                  </a:cubicBezTo>
                  <a:cubicBezTo>
                    <a:pt x="0" y="1353"/>
                    <a:pt x="235" y="1705"/>
                    <a:pt x="596" y="1854"/>
                  </a:cubicBezTo>
                  <a:cubicBezTo>
                    <a:pt x="715" y="1903"/>
                    <a:pt x="840" y="1927"/>
                    <a:pt x="964" y="1927"/>
                  </a:cubicBezTo>
                  <a:cubicBezTo>
                    <a:pt x="1214" y="1927"/>
                    <a:pt x="1461" y="1829"/>
                    <a:pt x="1645" y="1645"/>
                  </a:cubicBezTo>
                  <a:cubicBezTo>
                    <a:pt x="1921" y="1370"/>
                    <a:pt x="2003" y="955"/>
                    <a:pt x="1854" y="595"/>
                  </a:cubicBezTo>
                  <a:cubicBezTo>
                    <a:pt x="1705" y="235"/>
                    <a:pt x="1353"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7"/>
            <p:cNvSpPr/>
            <p:nvPr/>
          </p:nvSpPr>
          <p:spPr>
            <a:xfrm>
              <a:off x="3782950" y="837950"/>
              <a:ext cx="68275" cy="68275"/>
            </a:xfrm>
            <a:custGeom>
              <a:rect b="b" l="l" r="r" t="t"/>
              <a:pathLst>
                <a:path extrusionOk="0" h="2731" w="2731">
                  <a:moveTo>
                    <a:pt x="1366" y="0"/>
                  </a:moveTo>
                  <a:cubicBezTo>
                    <a:pt x="611" y="0"/>
                    <a:pt x="1" y="611"/>
                    <a:pt x="1" y="1365"/>
                  </a:cubicBezTo>
                  <a:cubicBezTo>
                    <a:pt x="1" y="2120"/>
                    <a:pt x="611" y="2730"/>
                    <a:pt x="1366" y="2730"/>
                  </a:cubicBezTo>
                  <a:cubicBezTo>
                    <a:pt x="2119" y="2730"/>
                    <a:pt x="2731" y="2120"/>
                    <a:pt x="2731" y="1365"/>
                  </a:cubicBezTo>
                  <a:cubicBezTo>
                    <a:pt x="2731" y="611"/>
                    <a:pt x="2119" y="0"/>
                    <a:pt x="1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7"/>
            <p:cNvSpPr/>
            <p:nvPr/>
          </p:nvSpPr>
          <p:spPr>
            <a:xfrm>
              <a:off x="3481825" y="4582475"/>
              <a:ext cx="131525" cy="194050"/>
            </a:xfrm>
            <a:custGeom>
              <a:rect b="b" l="l" r="r" t="t"/>
              <a:pathLst>
                <a:path extrusionOk="0" h="7762" w="5261">
                  <a:moveTo>
                    <a:pt x="1779" y="0"/>
                  </a:moveTo>
                  <a:cubicBezTo>
                    <a:pt x="485" y="0"/>
                    <a:pt x="1" y="592"/>
                    <a:pt x="1" y="1499"/>
                  </a:cubicBezTo>
                  <a:lnTo>
                    <a:pt x="1" y="6261"/>
                  </a:lnTo>
                  <a:cubicBezTo>
                    <a:pt x="1" y="7168"/>
                    <a:pt x="485" y="7761"/>
                    <a:pt x="1779" y="7761"/>
                  </a:cubicBezTo>
                  <a:lnTo>
                    <a:pt x="3483" y="7761"/>
                  </a:lnTo>
                  <a:cubicBezTo>
                    <a:pt x="4777" y="7761"/>
                    <a:pt x="5261" y="7168"/>
                    <a:pt x="5261" y="6261"/>
                  </a:cubicBezTo>
                  <a:lnTo>
                    <a:pt x="5261" y="4908"/>
                  </a:lnTo>
                  <a:lnTo>
                    <a:pt x="3145" y="4908"/>
                  </a:lnTo>
                  <a:lnTo>
                    <a:pt x="3145" y="6105"/>
                  </a:lnTo>
                  <a:cubicBezTo>
                    <a:pt x="3145" y="6286"/>
                    <a:pt x="3048" y="6370"/>
                    <a:pt x="2843" y="6370"/>
                  </a:cubicBezTo>
                  <a:lnTo>
                    <a:pt x="2419" y="6370"/>
                  </a:lnTo>
                  <a:cubicBezTo>
                    <a:pt x="2214" y="6370"/>
                    <a:pt x="2117" y="6286"/>
                    <a:pt x="2117" y="6105"/>
                  </a:cubicBezTo>
                  <a:lnTo>
                    <a:pt x="2117" y="1656"/>
                  </a:lnTo>
                  <a:cubicBezTo>
                    <a:pt x="2117" y="1474"/>
                    <a:pt x="2214" y="1390"/>
                    <a:pt x="2419" y="1390"/>
                  </a:cubicBezTo>
                  <a:lnTo>
                    <a:pt x="2842" y="1390"/>
                  </a:lnTo>
                  <a:cubicBezTo>
                    <a:pt x="3047" y="1390"/>
                    <a:pt x="3145" y="1474"/>
                    <a:pt x="3145" y="1656"/>
                  </a:cubicBezTo>
                  <a:lnTo>
                    <a:pt x="3145" y="2901"/>
                  </a:lnTo>
                  <a:lnTo>
                    <a:pt x="5260" y="2901"/>
                  </a:lnTo>
                  <a:lnTo>
                    <a:pt x="5260" y="1499"/>
                  </a:lnTo>
                  <a:cubicBezTo>
                    <a:pt x="5260" y="592"/>
                    <a:pt x="4776" y="0"/>
                    <a:pt x="3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7"/>
            <p:cNvSpPr/>
            <p:nvPr/>
          </p:nvSpPr>
          <p:spPr>
            <a:xfrm>
              <a:off x="3667350" y="4582450"/>
              <a:ext cx="113050" cy="194075"/>
            </a:xfrm>
            <a:custGeom>
              <a:rect b="b" l="l" r="r" t="t"/>
              <a:pathLst>
                <a:path extrusionOk="0" h="7763" w="4522">
                  <a:moveTo>
                    <a:pt x="0" y="0"/>
                  </a:moveTo>
                  <a:lnTo>
                    <a:pt x="0" y="7762"/>
                  </a:lnTo>
                  <a:lnTo>
                    <a:pt x="4521" y="7762"/>
                  </a:lnTo>
                  <a:lnTo>
                    <a:pt x="4521" y="6250"/>
                  </a:lnTo>
                  <a:lnTo>
                    <a:pt x="2116" y="6250"/>
                  </a:ln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7"/>
            <p:cNvSpPr/>
            <p:nvPr/>
          </p:nvSpPr>
          <p:spPr>
            <a:xfrm>
              <a:off x="3826875" y="4582450"/>
              <a:ext cx="133600" cy="194075"/>
            </a:xfrm>
            <a:custGeom>
              <a:rect b="b" l="l" r="r" t="t"/>
              <a:pathLst>
                <a:path extrusionOk="0" h="7763" w="5344">
                  <a:moveTo>
                    <a:pt x="0" y="0"/>
                  </a:moveTo>
                  <a:lnTo>
                    <a:pt x="0" y="6262"/>
                  </a:lnTo>
                  <a:cubicBezTo>
                    <a:pt x="0" y="7169"/>
                    <a:pt x="484" y="7762"/>
                    <a:pt x="1777" y="7762"/>
                  </a:cubicBezTo>
                  <a:lnTo>
                    <a:pt x="3567" y="7762"/>
                  </a:lnTo>
                  <a:cubicBezTo>
                    <a:pt x="4860" y="7762"/>
                    <a:pt x="5344" y="7169"/>
                    <a:pt x="5344" y="6262"/>
                  </a:cubicBezTo>
                  <a:lnTo>
                    <a:pt x="5344" y="0"/>
                  </a:lnTo>
                  <a:lnTo>
                    <a:pt x="3228" y="0"/>
                  </a:lnTo>
                  <a:lnTo>
                    <a:pt x="3228" y="5984"/>
                  </a:lnTo>
                  <a:cubicBezTo>
                    <a:pt x="3228" y="6166"/>
                    <a:pt x="3131" y="6250"/>
                    <a:pt x="2926" y="6250"/>
                  </a:cubicBezTo>
                  <a:lnTo>
                    <a:pt x="2418" y="6250"/>
                  </a:lnTo>
                  <a:cubicBezTo>
                    <a:pt x="2213" y="6250"/>
                    <a:pt x="2116" y="6166"/>
                    <a:pt x="2116" y="5984"/>
                  </a:cubicBez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7"/>
            <p:cNvSpPr/>
            <p:nvPr/>
          </p:nvSpPr>
          <p:spPr>
            <a:xfrm>
              <a:off x="4019025" y="4582450"/>
              <a:ext cx="133300" cy="194075"/>
            </a:xfrm>
            <a:custGeom>
              <a:rect b="b" l="l" r="r" t="t"/>
              <a:pathLst>
                <a:path extrusionOk="0" h="7763" w="5332">
                  <a:moveTo>
                    <a:pt x="2950" y="1391"/>
                  </a:moveTo>
                  <a:cubicBezTo>
                    <a:pt x="3156" y="1391"/>
                    <a:pt x="3252" y="1475"/>
                    <a:pt x="3252" y="1657"/>
                  </a:cubicBezTo>
                  <a:lnTo>
                    <a:pt x="3252" y="2914"/>
                  </a:lnTo>
                  <a:cubicBezTo>
                    <a:pt x="3252" y="3095"/>
                    <a:pt x="3156" y="3180"/>
                    <a:pt x="2950" y="3180"/>
                  </a:cubicBezTo>
                  <a:lnTo>
                    <a:pt x="2080" y="3180"/>
                  </a:lnTo>
                  <a:lnTo>
                    <a:pt x="2080" y="1391"/>
                  </a:lnTo>
                  <a:close/>
                  <a:moveTo>
                    <a:pt x="2950" y="4570"/>
                  </a:moveTo>
                  <a:cubicBezTo>
                    <a:pt x="3156" y="4570"/>
                    <a:pt x="3252" y="4655"/>
                    <a:pt x="3252" y="4836"/>
                  </a:cubicBezTo>
                  <a:lnTo>
                    <a:pt x="3252" y="6106"/>
                  </a:lnTo>
                  <a:cubicBezTo>
                    <a:pt x="3252" y="6287"/>
                    <a:pt x="3156" y="6371"/>
                    <a:pt x="2950" y="6371"/>
                  </a:cubicBezTo>
                  <a:lnTo>
                    <a:pt x="2080" y="6371"/>
                  </a:lnTo>
                  <a:lnTo>
                    <a:pt x="2080" y="4570"/>
                  </a:lnTo>
                  <a:close/>
                  <a:moveTo>
                    <a:pt x="1" y="0"/>
                  </a:moveTo>
                  <a:lnTo>
                    <a:pt x="1" y="7762"/>
                  </a:lnTo>
                  <a:lnTo>
                    <a:pt x="3555" y="7762"/>
                  </a:lnTo>
                  <a:cubicBezTo>
                    <a:pt x="4848" y="7762"/>
                    <a:pt x="5332" y="7169"/>
                    <a:pt x="5332" y="6262"/>
                  </a:cubicBezTo>
                  <a:lnTo>
                    <a:pt x="5332" y="5102"/>
                  </a:lnTo>
                  <a:cubicBezTo>
                    <a:pt x="5332" y="4486"/>
                    <a:pt x="5223" y="4062"/>
                    <a:pt x="4752" y="3857"/>
                  </a:cubicBezTo>
                  <a:cubicBezTo>
                    <a:pt x="5223" y="3604"/>
                    <a:pt x="5332" y="3120"/>
                    <a:pt x="5332" y="2491"/>
                  </a:cubicBezTo>
                  <a:lnTo>
                    <a:pt x="5332" y="1500"/>
                  </a:lnTo>
                  <a:cubicBezTo>
                    <a:pt x="5332" y="593"/>
                    <a:pt x="4848" y="0"/>
                    <a:pt x="35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1" name="Google Shape;521;p37"/>
          <p:cNvSpPr/>
          <p:nvPr/>
        </p:nvSpPr>
        <p:spPr>
          <a:xfrm>
            <a:off x="3036350" y="2930338"/>
            <a:ext cx="368100" cy="321000"/>
          </a:xfrm>
          <a:prstGeom prst="chevron">
            <a:avLst>
              <a:gd fmla="val 50000" name="adj"/>
            </a:avLst>
          </a:pr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7"/>
          <p:cNvSpPr/>
          <p:nvPr/>
        </p:nvSpPr>
        <p:spPr>
          <a:xfrm>
            <a:off x="5744613" y="2930338"/>
            <a:ext cx="368100" cy="321000"/>
          </a:xfrm>
          <a:prstGeom prst="chevron">
            <a:avLst>
              <a:gd fmla="val 50000" name="adj"/>
            </a:avLst>
          </a:pr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6" name="Shape 526"/>
        <p:cNvGrpSpPr/>
        <p:nvPr/>
      </p:nvGrpSpPr>
      <p:grpSpPr>
        <a:xfrm>
          <a:off x="0" y="0"/>
          <a:ext cx="0" cy="0"/>
          <a:chOff x="0" y="0"/>
          <a:chExt cx="0" cy="0"/>
        </a:xfrm>
      </p:grpSpPr>
      <p:sp>
        <p:nvSpPr>
          <p:cNvPr id="527" name="Google Shape;527;p38"/>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BRAND CONSTRUCTION</a:t>
            </a:r>
            <a:endParaRPr/>
          </a:p>
        </p:txBody>
      </p:sp>
      <p:sp>
        <p:nvSpPr>
          <p:cNvPr id="528" name="Google Shape;528;p38"/>
          <p:cNvSpPr txBox="1"/>
          <p:nvPr>
            <p:ph idx="1" type="subTitle"/>
          </p:nvPr>
        </p:nvSpPr>
        <p:spPr>
          <a:xfrm>
            <a:off x="5691852" y="1879175"/>
            <a:ext cx="2409900" cy="232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hot—even hotter than Mercury—and its atmosphere is extremely poisonous. It’s the second-brightest natural object in the night sky after the Moon</a:t>
            </a:r>
            <a:endParaRPr/>
          </a:p>
        </p:txBody>
      </p:sp>
      <p:grpSp>
        <p:nvGrpSpPr>
          <p:cNvPr id="529" name="Google Shape;529;p38"/>
          <p:cNvGrpSpPr/>
          <p:nvPr/>
        </p:nvGrpSpPr>
        <p:grpSpPr>
          <a:xfrm>
            <a:off x="1837463" y="1701988"/>
            <a:ext cx="2363199" cy="2499122"/>
            <a:chOff x="1966890" y="1925100"/>
            <a:chExt cx="1506086" cy="1592710"/>
          </a:xfrm>
        </p:grpSpPr>
        <p:grpSp>
          <p:nvGrpSpPr>
            <p:cNvPr id="530" name="Google Shape;530;p38"/>
            <p:cNvGrpSpPr/>
            <p:nvPr/>
          </p:nvGrpSpPr>
          <p:grpSpPr>
            <a:xfrm>
              <a:off x="1966890" y="1925109"/>
              <a:ext cx="1506086" cy="1592701"/>
              <a:chOff x="1332450" y="238125"/>
              <a:chExt cx="4952600" cy="5237425"/>
            </a:xfrm>
          </p:grpSpPr>
          <p:sp>
            <p:nvSpPr>
              <p:cNvPr id="531" name="Google Shape;531;p38"/>
              <p:cNvSpPr/>
              <p:nvPr/>
            </p:nvSpPr>
            <p:spPr>
              <a:xfrm>
                <a:off x="2085825" y="719725"/>
                <a:ext cx="3445875" cy="4628150"/>
              </a:xfrm>
              <a:custGeom>
                <a:rect b="b" l="l" r="r" t="t"/>
                <a:pathLst>
                  <a:path extrusionOk="0" h="185126" w="137835">
                    <a:moveTo>
                      <a:pt x="68878" y="0"/>
                    </a:moveTo>
                    <a:lnTo>
                      <a:pt x="0" y="34027"/>
                    </a:lnTo>
                    <a:lnTo>
                      <a:pt x="23691" y="155760"/>
                    </a:lnTo>
                    <a:lnTo>
                      <a:pt x="68955" y="185125"/>
                    </a:lnTo>
                    <a:lnTo>
                      <a:pt x="114144" y="155761"/>
                    </a:lnTo>
                    <a:lnTo>
                      <a:pt x="137835" y="34027"/>
                    </a:lnTo>
                    <a:lnTo>
                      <a:pt x="68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8"/>
              <p:cNvSpPr/>
              <p:nvPr/>
            </p:nvSpPr>
            <p:spPr>
              <a:xfrm>
                <a:off x="2272300" y="970200"/>
                <a:ext cx="3072925" cy="4127225"/>
              </a:xfrm>
              <a:custGeom>
                <a:rect b="b" l="l" r="r" t="t"/>
                <a:pathLst>
                  <a:path extrusionOk="0" h="165089" w="122917">
                    <a:moveTo>
                      <a:pt x="61424" y="0"/>
                    </a:moveTo>
                    <a:lnTo>
                      <a:pt x="1" y="30344"/>
                    </a:lnTo>
                    <a:lnTo>
                      <a:pt x="21127" y="138900"/>
                    </a:lnTo>
                    <a:lnTo>
                      <a:pt x="61491" y="165088"/>
                    </a:lnTo>
                    <a:lnTo>
                      <a:pt x="101790" y="138902"/>
                    </a:lnTo>
                    <a:lnTo>
                      <a:pt x="122917" y="30345"/>
                    </a:lnTo>
                    <a:lnTo>
                      <a:pt x="61424"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8"/>
              <p:cNvSpPr/>
              <p:nvPr/>
            </p:nvSpPr>
            <p:spPr>
              <a:xfrm>
                <a:off x="1922950" y="603975"/>
                <a:ext cx="3771625" cy="4871575"/>
              </a:xfrm>
              <a:custGeom>
                <a:rect b="b" l="l" r="r" t="t"/>
                <a:pathLst>
                  <a:path extrusionOk="0" h="194863" w="150865">
                    <a:moveTo>
                      <a:pt x="75393" y="7851"/>
                    </a:moveTo>
                    <a:lnTo>
                      <a:pt x="143184" y="40694"/>
                    </a:lnTo>
                    <a:lnTo>
                      <a:pt x="119894" y="158192"/>
                    </a:lnTo>
                    <a:lnTo>
                      <a:pt x="75469" y="186536"/>
                    </a:lnTo>
                    <a:lnTo>
                      <a:pt x="30970" y="158190"/>
                    </a:lnTo>
                    <a:lnTo>
                      <a:pt x="7679" y="40693"/>
                    </a:lnTo>
                    <a:lnTo>
                      <a:pt x="75393" y="7851"/>
                    </a:lnTo>
                    <a:close/>
                    <a:moveTo>
                      <a:pt x="75392" y="1"/>
                    </a:moveTo>
                    <a:lnTo>
                      <a:pt x="0" y="36568"/>
                    </a:lnTo>
                    <a:lnTo>
                      <a:pt x="25005" y="162717"/>
                    </a:lnTo>
                    <a:lnTo>
                      <a:pt x="75472" y="194863"/>
                    </a:lnTo>
                    <a:lnTo>
                      <a:pt x="125859" y="162716"/>
                    </a:lnTo>
                    <a:lnTo>
                      <a:pt x="150865" y="36565"/>
                    </a:lnTo>
                    <a:lnTo>
                      <a:pt x="75392"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8"/>
              <p:cNvSpPr/>
              <p:nvPr/>
            </p:nvSpPr>
            <p:spPr>
              <a:xfrm>
                <a:off x="2792325" y="310650"/>
                <a:ext cx="2032850" cy="2200850"/>
              </a:xfrm>
              <a:custGeom>
                <a:rect b="b" l="l" r="r" t="t"/>
                <a:pathLst>
                  <a:path extrusionOk="0" h="88034" w="81314">
                    <a:moveTo>
                      <a:pt x="40657" y="0"/>
                    </a:moveTo>
                    <a:lnTo>
                      <a:pt x="1" y="12910"/>
                    </a:lnTo>
                    <a:lnTo>
                      <a:pt x="14887" y="88033"/>
                    </a:lnTo>
                    <a:lnTo>
                      <a:pt x="40657" y="80516"/>
                    </a:lnTo>
                    <a:lnTo>
                      <a:pt x="66427" y="88033"/>
                    </a:lnTo>
                    <a:lnTo>
                      <a:pt x="81313" y="12910"/>
                    </a:lnTo>
                    <a:lnTo>
                      <a:pt x="4065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8"/>
              <p:cNvSpPr/>
              <p:nvPr/>
            </p:nvSpPr>
            <p:spPr>
              <a:xfrm>
                <a:off x="2751375" y="238125"/>
                <a:ext cx="2114775" cy="2296275"/>
              </a:xfrm>
              <a:custGeom>
                <a:rect b="b" l="l" r="r" t="t"/>
                <a:pathLst>
                  <a:path extrusionOk="0" h="91851" w="84591">
                    <a:moveTo>
                      <a:pt x="42295" y="3018"/>
                    </a:moveTo>
                    <a:lnTo>
                      <a:pt x="81312" y="16735"/>
                    </a:lnTo>
                    <a:lnTo>
                      <a:pt x="66973" y="88258"/>
                    </a:lnTo>
                    <a:lnTo>
                      <a:pt x="42295" y="81142"/>
                    </a:lnTo>
                    <a:lnTo>
                      <a:pt x="17618" y="88257"/>
                    </a:lnTo>
                    <a:lnTo>
                      <a:pt x="3278" y="16735"/>
                    </a:lnTo>
                    <a:lnTo>
                      <a:pt x="42295" y="3018"/>
                    </a:lnTo>
                    <a:close/>
                    <a:moveTo>
                      <a:pt x="42295" y="0"/>
                    </a:moveTo>
                    <a:lnTo>
                      <a:pt x="0" y="14870"/>
                    </a:lnTo>
                    <a:lnTo>
                      <a:pt x="15434" y="91850"/>
                    </a:lnTo>
                    <a:lnTo>
                      <a:pt x="42295" y="84104"/>
                    </a:lnTo>
                    <a:lnTo>
                      <a:pt x="69157" y="91850"/>
                    </a:lnTo>
                    <a:lnTo>
                      <a:pt x="84591" y="14870"/>
                    </a:lnTo>
                    <a:lnTo>
                      <a:pt x="42295"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8"/>
              <p:cNvSpPr/>
              <p:nvPr/>
            </p:nvSpPr>
            <p:spPr>
              <a:xfrm>
                <a:off x="2975625" y="455125"/>
                <a:ext cx="1666250" cy="2037500"/>
              </a:xfrm>
              <a:custGeom>
                <a:rect b="b" l="l" r="r" t="t"/>
                <a:pathLst>
                  <a:path extrusionOk="0" h="81500" w="66650">
                    <a:moveTo>
                      <a:pt x="33325" y="1"/>
                    </a:moveTo>
                    <a:lnTo>
                      <a:pt x="0" y="11952"/>
                    </a:lnTo>
                    <a:lnTo>
                      <a:pt x="12979" y="81499"/>
                    </a:lnTo>
                    <a:lnTo>
                      <a:pt x="33325" y="74539"/>
                    </a:lnTo>
                    <a:lnTo>
                      <a:pt x="53670" y="81499"/>
                    </a:lnTo>
                    <a:lnTo>
                      <a:pt x="66650" y="11952"/>
                    </a:lnTo>
                    <a:lnTo>
                      <a:pt x="33325"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8"/>
              <p:cNvSpPr/>
              <p:nvPr/>
            </p:nvSpPr>
            <p:spPr>
              <a:xfrm>
                <a:off x="2501525" y="1739600"/>
                <a:ext cx="342600" cy="325850"/>
              </a:xfrm>
              <a:custGeom>
                <a:rect b="b" l="l" r="r" t="t"/>
                <a:pathLst>
                  <a:path extrusionOk="0" h="13034" w="13704">
                    <a:moveTo>
                      <a:pt x="6851" y="0"/>
                    </a:moveTo>
                    <a:lnTo>
                      <a:pt x="5235" y="4979"/>
                    </a:lnTo>
                    <a:lnTo>
                      <a:pt x="1" y="4979"/>
                    </a:lnTo>
                    <a:lnTo>
                      <a:pt x="4235" y="8055"/>
                    </a:lnTo>
                    <a:lnTo>
                      <a:pt x="2617" y="13033"/>
                    </a:lnTo>
                    <a:lnTo>
                      <a:pt x="6851" y="9956"/>
                    </a:lnTo>
                    <a:lnTo>
                      <a:pt x="11087" y="13033"/>
                    </a:lnTo>
                    <a:lnTo>
                      <a:pt x="9469" y="8055"/>
                    </a:lnTo>
                    <a:lnTo>
                      <a:pt x="13703" y="4979"/>
                    </a:lnTo>
                    <a:lnTo>
                      <a:pt x="8469" y="4979"/>
                    </a:lnTo>
                    <a:lnTo>
                      <a:pt x="6851"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8"/>
              <p:cNvSpPr/>
              <p:nvPr/>
            </p:nvSpPr>
            <p:spPr>
              <a:xfrm>
                <a:off x="4773375" y="1739600"/>
                <a:ext cx="342625" cy="325850"/>
              </a:xfrm>
              <a:custGeom>
                <a:rect b="b" l="l" r="r" t="t"/>
                <a:pathLst>
                  <a:path extrusionOk="0" h="13034" w="13705">
                    <a:moveTo>
                      <a:pt x="6853" y="0"/>
                    </a:moveTo>
                    <a:lnTo>
                      <a:pt x="5235" y="4979"/>
                    </a:lnTo>
                    <a:lnTo>
                      <a:pt x="1" y="4979"/>
                    </a:lnTo>
                    <a:lnTo>
                      <a:pt x="4236" y="8055"/>
                    </a:lnTo>
                    <a:lnTo>
                      <a:pt x="2618" y="13033"/>
                    </a:lnTo>
                    <a:lnTo>
                      <a:pt x="6853" y="9956"/>
                    </a:lnTo>
                    <a:lnTo>
                      <a:pt x="11087" y="13033"/>
                    </a:lnTo>
                    <a:lnTo>
                      <a:pt x="9469" y="8055"/>
                    </a:lnTo>
                    <a:lnTo>
                      <a:pt x="13704" y="4979"/>
                    </a:lnTo>
                    <a:lnTo>
                      <a:pt x="8470" y="4979"/>
                    </a:lnTo>
                    <a:lnTo>
                      <a:pt x="6853"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8"/>
              <p:cNvSpPr/>
              <p:nvPr/>
            </p:nvSpPr>
            <p:spPr>
              <a:xfrm>
                <a:off x="2504550" y="1851400"/>
                <a:ext cx="2608400" cy="2608350"/>
              </a:xfrm>
              <a:custGeom>
                <a:rect b="b" l="l" r="r" t="t"/>
                <a:pathLst>
                  <a:path extrusionOk="0" h="104334" w="104336">
                    <a:moveTo>
                      <a:pt x="52168" y="1"/>
                    </a:moveTo>
                    <a:cubicBezTo>
                      <a:pt x="38332" y="1"/>
                      <a:pt x="25064" y="5496"/>
                      <a:pt x="15281" y="15278"/>
                    </a:cubicBezTo>
                    <a:cubicBezTo>
                      <a:pt x="5498" y="25062"/>
                      <a:pt x="1" y="38331"/>
                      <a:pt x="1" y="52167"/>
                    </a:cubicBezTo>
                    <a:cubicBezTo>
                      <a:pt x="1" y="66003"/>
                      <a:pt x="5498" y="79272"/>
                      <a:pt x="15281" y="89055"/>
                    </a:cubicBezTo>
                    <a:cubicBezTo>
                      <a:pt x="25064" y="98838"/>
                      <a:pt x="38332" y="104334"/>
                      <a:pt x="52168" y="104334"/>
                    </a:cubicBezTo>
                    <a:cubicBezTo>
                      <a:pt x="66003" y="104334"/>
                      <a:pt x="79273" y="98838"/>
                      <a:pt x="89056" y="89055"/>
                    </a:cubicBezTo>
                    <a:cubicBezTo>
                      <a:pt x="98839" y="79272"/>
                      <a:pt x="104335" y="66003"/>
                      <a:pt x="104335" y="52167"/>
                    </a:cubicBezTo>
                    <a:cubicBezTo>
                      <a:pt x="104335" y="38331"/>
                      <a:pt x="98839" y="25062"/>
                      <a:pt x="89056" y="15278"/>
                    </a:cubicBezTo>
                    <a:cubicBezTo>
                      <a:pt x="79273" y="5496"/>
                      <a:pt x="66003" y="1"/>
                      <a:pt x="521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8"/>
              <p:cNvSpPr/>
              <p:nvPr/>
            </p:nvSpPr>
            <p:spPr>
              <a:xfrm>
                <a:off x="2680425" y="2027225"/>
                <a:ext cx="2256650" cy="2256675"/>
              </a:xfrm>
              <a:custGeom>
                <a:rect b="b" l="l" r="r" t="t"/>
                <a:pathLst>
                  <a:path extrusionOk="0" h="90267" w="90266">
                    <a:moveTo>
                      <a:pt x="45133" y="1"/>
                    </a:moveTo>
                    <a:cubicBezTo>
                      <a:pt x="33163" y="1"/>
                      <a:pt x="21683" y="4756"/>
                      <a:pt x="13220" y="13219"/>
                    </a:cubicBezTo>
                    <a:cubicBezTo>
                      <a:pt x="4755" y="21683"/>
                      <a:pt x="0" y="33163"/>
                      <a:pt x="0" y="45134"/>
                    </a:cubicBezTo>
                    <a:cubicBezTo>
                      <a:pt x="0" y="57104"/>
                      <a:pt x="4755" y="68584"/>
                      <a:pt x="13220" y="77048"/>
                    </a:cubicBezTo>
                    <a:cubicBezTo>
                      <a:pt x="21683" y="85512"/>
                      <a:pt x="33163" y="90267"/>
                      <a:pt x="45133" y="90267"/>
                    </a:cubicBezTo>
                    <a:cubicBezTo>
                      <a:pt x="57102" y="90267"/>
                      <a:pt x="68582" y="85512"/>
                      <a:pt x="77047" y="77048"/>
                    </a:cubicBezTo>
                    <a:cubicBezTo>
                      <a:pt x="85511" y="68584"/>
                      <a:pt x="90266" y="57104"/>
                      <a:pt x="90266" y="45134"/>
                    </a:cubicBezTo>
                    <a:cubicBezTo>
                      <a:pt x="90266" y="33163"/>
                      <a:pt x="85511" y="21683"/>
                      <a:pt x="77047" y="13219"/>
                    </a:cubicBezTo>
                    <a:cubicBezTo>
                      <a:pt x="68582" y="4756"/>
                      <a:pt x="57102" y="1"/>
                      <a:pt x="45133"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8"/>
              <p:cNvSpPr/>
              <p:nvPr/>
            </p:nvSpPr>
            <p:spPr>
              <a:xfrm>
                <a:off x="2793275" y="2140100"/>
                <a:ext cx="2030950" cy="2030950"/>
              </a:xfrm>
              <a:custGeom>
                <a:rect b="b" l="l" r="r" t="t"/>
                <a:pathLst>
                  <a:path extrusionOk="0" h="81238" w="81238">
                    <a:moveTo>
                      <a:pt x="40619" y="0"/>
                    </a:moveTo>
                    <a:cubicBezTo>
                      <a:pt x="29846" y="0"/>
                      <a:pt x="19514" y="4280"/>
                      <a:pt x="11898" y="11897"/>
                    </a:cubicBezTo>
                    <a:cubicBezTo>
                      <a:pt x="4281" y="19515"/>
                      <a:pt x="1" y="29846"/>
                      <a:pt x="1" y="40619"/>
                    </a:cubicBezTo>
                    <a:cubicBezTo>
                      <a:pt x="1" y="51391"/>
                      <a:pt x="4281" y="61723"/>
                      <a:pt x="11898" y="69340"/>
                    </a:cubicBezTo>
                    <a:cubicBezTo>
                      <a:pt x="19514" y="76958"/>
                      <a:pt x="29846" y="81237"/>
                      <a:pt x="40619" y="81237"/>
                    </a:cubicBezTo>
                    <a:cubicBezTo>
                      <a:pt x="51391" y="81237"/>
                      <a:pt x="61723" y="76958"/>
                      <a:pt x="69340" y="69340"/>
                    </a:cubicBezTo>
                    <a:cubicBezTo>
                      <a:pt x="76957" y="61723"/>
                      <a:pt x="81237" y="51391"/>
                      <a:pt x="81237" y="40619"/>
                    </a:cubicBezTo>
                    <a:cubicBezTo>
                      <a:pt x="81237" y="29846"/>
                      <a:pt x="76957" y="19515"/>
                      <a:pt x="69340" y="11897"/>
                    </a:cubicBezTo>
                    <a:cubicBezTo>
                      <a:pt x="61723" y="4280"/>
                      <a:pt x="51391" y="0"/>
                      <a:pt x="406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8"/>
              <p:cNvSpPr/>
              <p:nvPr/>
            </p:nvSpPr>
            <p:spPr>
              <a:xfrm>
                <a:off x="2790825" y="2133025"/>
                <a:ext cx="2035825" cy="1947625"/>
              </a:xfrm>
              <a:custGeom>
                <a:rect b="b" l="l" r="r" t="t"/>
                <a:pathLst>
                  <a:path extrusionOk="0" h="77905" w="81433">
                    <a:moveTo>
                      <a:pt x="40717" y="1"/>
                    </a:moveTo>
                    <a:cubicBezTo>
                      <a:pt x="36496" y="1"/>
                      <a:pt x="32426" y="640"/>
                      <a:pt x="28595" y="1827"/>
                    </a:cubicBezTo>
                    <a:lnTo>
                      <a:pt x="39805" y="9972"/>
                    </a:lnTo>
                    <a:lnTo>
                      <a:pt x="39805" y="25013"/>
                    </a:lnTo>
                    <a:lnTo>
                      <a:pt x="26284" y="34839"/>
                    </a:lnTo>
                    <a:lnTo>
                      <a:pt x="12114" y="28660"/>
                    </a:lnTo>
                    <a:lnTo>
                      <a:pt x="9092" y="14965"/>
                    </a:lnTo>
                    <a:cubicBezTo>
                      <a:pt x="4067" y="21085"/>
                      <a:pt x="785" y="28690"/>
                      <a:pt x="1" y="37021"/>
                    </a:cubicBezTo>
                    <a:lnTo>
                      <a:pt x="11385" y="30331"/>
                    </a:lnTo>
                    <a:lnTo>
                      <a:pt x="25583" y="36522"/>
                    </a:lnTo>
                    <a:lnTo>
                      <a:pt x="30687" y="52231"/>
                    </a:lnTo>
                    <a:lnTo>
                      <a:pt x="19734" y="63416"/>
                    </a:lnTo>
                    <a:lnTo>
                      <a:pt x="5245" y="61278"/>
                    </a:lnTo>
                    <a:lnTo>
                      <a:pt x="5245" y="61278"/>
                    </a:lnTo>
                    <a:cubicBezTo>
                      <a:pt x="9403" y="68498"/>
                      <a:pt x="15701" y="74329"/>
                      <a:pt x="23273" y="77904"/>
                    </a:cubicBezTo>
                    <a:lnTo>
                      <a:pt x="21037" y="64692"/>
                    </a:lnTo>
                    <a:lnTo>
                      <a:pt x="31776" y="53725"/>
                    </a:lnTo>
                    <a:lnTo>
                      <a:pt x="49659" y="53725"/>
                    </a:lnTo>
                    <a:lnTo>
                      <a:pt x="60397" y="64692"/>
                    </a:lnTo>
                    <a:lnTo>
                      <a:pt x="58161" y="77904"/>
                    </a:lnTo>
                    <a:cubicBezTo>
                      <a:pt x="65733" y="74329"/>
                      <a:pt x="72031" y="68499"/>
                      <a:pt x="76188" y="61278"/>
                    </a:cubicBezTo>
                    <a:lnTo>
                      <a:pt x="76188" y="61278"/>
                    </a:lnTo>
                    <a:lnTo>
                      <a:pt x="61698" y="63416"/>
                    </a:lnTo>
                    <a:lnTo>
                      <a:pt x="50746" y="52231"/>
                    </a:lnTo>
                    <a:lnTo>
                      <a:pt x="55849" y="36522"/>
                    </a:lnTo>
                    <a:lnTo>
                      <a:pt x="70048" y="30331"/>
                    </a:lnTo>
                    <a:lnTo>
                      <a:pt x="81432" y="37021"/>
                    </a:lnTo>
                    <a:cubicBezTo>
                      <a:pt x="80648" y="28690"/>
                      <a:pt x="77366" y="21085"/>
                      <a:pt x="72341" y="14965"/>
                    </a:cubicBezTo>
                    <a:lnTo>
                      <a:pt x="69319" y="28660"/>
                    </a:lnTo>
                    <a:lnTo>
                      <a:pt x="55148" y="34839"/>
                    </a:lnTo>
                    <a:lnTo>
                      <a:pt x="41626" y="25013"/>
                    </a:lnTo>
                    <a:lnTo>
                      <a:pt x="41626" y="9972"/>
                    </a:lnTo>
                    <a:lnTo>
                      <a:pt x="52839" y="1827"/>
                    </a:lnTo>
                    <a:cubicBezTo>
                      <a:pt x="49008" y="640"/>
                      <a:pt x="44937" y="1"/>
                      <a:pt x="40717"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8"/>
              <p:cNvSpPr/>
              <p:nvPr/>
            </p:nvSpPr>
            <p:spPr>
              <a:xfrm>
                <a:off x="1332450" y="3243850"/>
                <a:ext cx="4952600" cy="1632875"/>
              </a:xfrm>
              <a:custGeom>
                <a:rect b="b" l="l" r="r" t="t"/>
                <a:pathLst>
                  <a:path extrusionOk="0" h="65315" w="198104">
                    <a:moveTo>
                      <a:pt x="99052" y="1"/>
                    </a:moveTo>
                    <a:cubicBezTo>
                      <a:pt x="74584" y="1"/>
                      <a:pt x="49761" y="3989"/>
                      <a:pt x="25273" y="11854"/>
                    </a:cubicBezTo>
                    <a:lnTo>
                      <a:pt x="23718" y="12354"/>
                    </a:lnTo>
                    <a:lnTo>
                      <a:pt x="25345" y="19263"/>
                    </a:lnTo>
                    <a:cubicBezTo>
                      <a:pt x="18909" y="21561"/>
                      <a:pt x="11578" y="24468"/>
                      <a:pt x="5363" y="27328"/>
                    </a:cubicBezTo>
                    <a:lnTo>
                      <a:pt x="0" y="29795"/>
                    </a:lnTo>
                    <a:lnTo>
                      <a:pt x="5291" y="32415"/>
                    </a:lnTo>
                    <a:cubicBezTo>
                      <a:pt x="11660" y="35567"/>
                      <a:pt x="15050" y="37407"/>
                      <a:pt x="20528" y="40745"/>
                    </a:cubicBezTo>
                    <a:cubicBezTo>
                      <a:pt x="17961" y="46812"/>
                      <a:pt x="15563" y="53014"/>
                      <a:pt x="13387" y="59211"/>
                    </a:cubicBezTo>
                    <a:lnTo>
                      <a:pt x="11245" y="65310"/>
                    </a:lnTo>
                    <a:lnTo>
                      <a:pt x="17171" y="62729"/>
                    </a:lnTo>
                    <a:cubicBezTo>
                      <a:pt x="24707" y="59447"/>
                      <a:pt x="32102" y="56561"/>
                      <a:pt x="39776" y="53907"/>
                    </a:cubicBezTo>
                    <a:lnTo>
                      <a:pt x="42140" y="53075"/>
                    </a:lnTo>
                    <a:lnTo>
                      <a:pt x="40738" y="46421"/>
                    </a:lnTo>
                    <a:cubicBezTo>
                      <a:pt x="60206" y="40838"/>
                      <a:pt x="79790" y="38005"/>
                      <a:pt x="99052" y="38005"/>
                    </a:cubicBezTo>
                    <a:cubicBezTo>
                      <a:pt x="118314" y="38005"/>
                      <a:pt x="137898" y="40838"/>
                      <a:pt x="157366" y="46421"/>
                    </a:cubicBezTo>
                    <a:lnTo>
                      <a:pt x="155952" y="53088"/>
                    </a:lnTo>
                    <a:lnTo>
                      <a:pt x="158328" y="53910"/>
                    </a:lnTo>
                    <a:cubicBezTo>
                      <a:pt x="166004" y="56567"/>
                      <a:pt x="173398" y="59453"/>
                      <a:pt x="180933" y="62733"/>
                    </a:cubicBezTo>
                    <a:lnTo>
                      <a:pt x="186858" y="65314"/>
                    </a:lnTo>
                    <a:lnTo>
                      <a:pt x="184717" y="59216"/>
                    </a:lnTo>
                    <a:cubicBezTo>
                      <a:pt x="182542" y="53019"/>
                      <a:pt x="180145" y="46818"/>
                      <a:pt x="177577" y="40749"/>
                    </a:cubicBezTo>
                    <a:cubicBezTo>
                      <a:pt x="183056" y="37412"/>
                      <a:pt x="186445" y="35572"/>
                      <a:pt x="192814" y="32419"/>
                    </a:cubicBezTo>
                    <a:lnTo>
                      <a:pt x="198104" y="29800"/>
                    </a:lnTo>
                    <a:lnTo>
                      <a:pt x="192742" y="27333"/>
                    </a:lnTo>
                    <a:cubicBezTo>
                      <a:pt x="186528" y="24474"/>
                      <a:pt x="180121" y="21863"/>
                      <a:pt x="172790" y="19462"/>
                    </a:cubicBezTo>
                    <a:lnTo>
                      <a:pt x="174417" y="12549"/>
                    </a:lnTo>
                    <a:lnTo>
                      <a:pt x="172834" y="11854"/>
                    </a:lnTo>
                    <a:cubicBezTo>
                      <a:pt x="148344" y="3989"/>
                      <a:pt x="123521" y="1"/>
                      <a:pt x="990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8"/>
              <p:cNvSpPr/>
              <p:nvPr/>
            </p:nvSpPr>
            <p:spPr>
              <a:xfrm>
                <a:off x="1495975" y="3793600"/>
                <a:ext cx="807900" cy="953875"/>
              </a:xfrm>
              <a:custGeom>
                <a:rect b="b" l="l" r="r" t="t"/>
                <a:pathLst>
                  <a:path extrusionOk="0" h="38155" w="32316">
                    <a:moveTo>
                      <a:pt x="19448" y="0"/>
                    </a:moveTo>
                    <a:cubicBezTo>
                      <a:pt x="12861" y="2331"/>
                      <a:pt x="6378" y="4963"/>
                      <a:pt x="0" y="7898"/>
                    </a:cubicBezTo>
                    <a:cubicBezTo>
                      <a:pt x="7252" y="11487"/>
                      <a:pt x="10763" y="13443"/>
                      <a:pt x="17536" y="17626"/>
                    </a:cubicBezTo>
                    <a:cubicBezTo>
                      <a:pt x="14624" y="24361"/>
                      <a:pt x="11948" y="31204"/>
                      <a:pt x="9507" y="38155"/>
                    </a:cubicBezTo>
                    <a:cubicBezTo>
                      <a:pt x="17057" y="34866"/>
                      <a:pt x="24555" y="31937"/>
                      <a:pt x="32315" y="29251"/>
                    </a:cubicBezTo>
                    <a:cubicBezTo>
                      <a:pt x="32312" y="29239"/>
                      <a:pt x="32310" y="29228"/>
                      <a:pt x="32307" y="29216"/>
                    </a:cubicBezTo>
                    <a:cubicBezTo>
                      <a:pt x="29844" y="27834"/>
                      <a:pt x="28379" y="27052"/>
                      <a:pt x="25650" y="25661"/>
                    </a:cubicBezTo>
                    <a:cubicBezTo>
                      <a:pt x="23583" y="17107"/>
                      <a:pt x="21515" y="8554"/>
                      <a:pt x="19448"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8"/>
              <p:cNvSpPr/>
              <p:nvPr/>
            </p:nvSpPr>
            <p:spPr>
              <a:xfrm>
                <a:off x="5313675" y="3793675"/>
                <a:ext cx="807875" cy="953950"/>
              </a:xfrm>
              <a:custGeom>
                <a:rect b="b" l="l" r="r" t="t"/>
                <a:pathLst>
                  <a:path extrusionOk="0" h="38158" w="32315">
                    <a:moveTo>
                      <a:pt x="12866" y="1"/>
                    </a:moveTo>
                    <a:cubicBezTo>
                      <a:pt x="10799" y="8553"/>
                      <a:pt x="8732" y="17105"/>
                      <a:pt x="6665" y="25658"/>
                    </a:cubicBezTo>
                    <a:lnTo>
                      <a:pt x="6633" y="25647"/>
                    </a:lnTo>
                    <a:lnTo>
                      <a:pt x="6658" y="25662"/>
                    </a:lnTo>
                    <a:cubicBezTo>
                      <a:pt x="3932" y="27053"/>
                      <a:pt x="2468" y="27835"/>
                      <a:pt x="8" y="29218"/>
                    </a:cubicBezTo>
                    <a:cubicBezTo>
                      <a:pt x="6" y="29231"/>
                      <a:pt x="3" y="29242"/>
                      <a:pt x="0" y="29254"/>
                    </a:cubicBezTo>
                    <a:cubicBezTo>
                      <a:pt x="7760" y="31939"/>
                      <a:pt x="15258" y="34869"/>
                      <a:pt x="22808" y="38157"/>
                    </a:cubicBezTo>
                    <a:cubicBezTo>
                      <a:pt x="20371" y="31212"/>
                      <a:pt x="17694" y="24369"/>
                      <a:pt x="14780" y="17627"/>
                    </a:cubicBezTo>
                    <a:cubicBezTo>
                      <a:pt x="21552" y="13444"/>
                      <a:pt x="25063" y="11490"/>
                      <a:pt x="32315" y="7900"/>
                    </a:cubicBezTo>
                    <a:cubicBezTo>
                      <a:pt x="25945" y="4968"/>
                      <a:pt x="19461" y="2335"/>
                      <a:pt x="12866"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8"/>
              <p:cNvSpPr/>
              <p:nvPr/>
            </p:nvSpPr>
            <p:spPr>
              <a:xfrm>
                <a:off x="2004475" y="3314325"/>
                <a:ext cx="3608650" cy="1061950"/>
              </a:xfrm>
              <a:custGeom>
                <a:rect b="b" l="l" r="r" t="t"/>
                <a:pathLst>
                  <a:path extrusionOk="0" h="42478" w="144346">
                    <a:moveTo>
                      <a:pt x="72148" y="1"/>
                    </a:moveTo>
                    <a:cubicBezTo>
                      <a:pt x="48090" y="1"/>
                      <a:pt x="24041" y="3873"/>
                      <a:pt x="0" y="11618"/>
                    </a:cubicBezTo>
                    <a:cubicBezTo>
                      <a:pt x="2418" y="21904"/>
                      <a:pt x="4835" y="32191"/>
                      <a:pt x="7253" y="42477"/>
                    </a:cubicBezTo>
                    <a:cubicBezTo>
                      <a:pt x="28981" y="35549"/>
                      <a:pt x="50576" y="32085"/>
                      <a:pt x="72171" y="32085"/>
                    </a:cubicBezTo>
                    <a:cubicBezTo>
                      <a:pt x="93766" y="32085"/>
                      <a:pt x="115361" y="35549"/>
                      <a:pt x="137091" y="42477"/>
                    </a:cubicBezTo>
                    <a:cubicBezTo>
                      <a:pt x="139509" y="32191"/>
                      <a:pt x="141927" y="21904"/>
                      <a:pt x="144345" y="11618"/>
                    </a:cubicBezTo>
                    <a:cubicBezTo>
                      <a:pt x="120271" y="3873"/>
                      <a:pt x="96205" y="1"/>
                      <a:pt x="72148"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8"/>
              <p:cNvSpPr/>
              <p:nvPr/>
            </p:nvSpPr>
            <p:spPr>
              <a:xfrm>
                <a:off x="2447375" y="3525925"/>
                <a:ext cx="450650" cy="619350"/>
              </a:xfrm>
              <a:custGeom>
                <a:rect b="b" l="l" r="r" t="t"/>
                <a:pathLst>
                  <a:path extrusionOk="0" h="24774" w="18026">
                    <a:moveTo>
                      <a:pt x="10631" y="0"/>
                    </a:moveTo>
                    <a:cubicBezTo>
                      <a:pt x="10070" y="0"/>
                      <a:pt x="9457" y="71"/>
                      <a:pt x="8794" y="214"/>
                    </a:cubicBezTo>
                    <a:cubicBezTo>
                      <a:pt x="7185" y="564"/>
                      <a:pt x="6382" y="745"/>
                      <a:pt x="4778" y="1124"/>
                    </a:cubicBezTo>
                    <a:cubicBezTo>
                      <a:pt x="1448" y="1911"/>
                      <a:pt x="1" y="3864"/>
                      <a:pt x="687" y="6601"/>
                    </a:cubicBezTo>
                    <a:cubicBezTo>
                      <a:pt x="1377" y="9350"/>
                      <a:pt x="1723" y="10725"/>
                      <a:pt x="2413" y="13474"/>
                    </a:cubicBezTo>
                    <a:cubicBezTo>
                      <a:pt x="2552" y="14027"/>
                      <a:pt x="2943" y="14296"/>
                      <a:pt x="3593" y="14315"/>
                    </a:cubicBezTo>
                    <a:cubicBezTo>
                      <a:pt x="7010" y="14402"/>
                      <a:pt x="8708" y="14483"/>
                      <a:pt x="12078" y="14717"/>
                    </a:cubicBezTo>
                    <a:lnTo>
                      <a:pt x="12882" y="18631"/>
                    </a:lnTo>
                    <a:cubicBezTo>
                      <a:pt x="13046" y="19425"/>
                      <a:pt x="12666" y="19904"/>
                      <a:pt x="11816" y="20094"/>
                    </a:cubicBezTo>
                    <a:cubicBezTo>
                      <a:pt x="11189" y="20233"/>
                      <a:pt x="10875" y="20304"/>
                      <a:pt x="10249" y="20448"/>
                    </a:cubicBezTo>
                    <a:cubicBezTo>
                      <a:pt x="10082" y="20487"/>
                      <a:pt x="9925" y="20507"/>
                      <a:pt x="9780" y="20507"/>
                    </a:cubicBezTo>
                    <a:cubicBezTo>
                      <a:pt x="9214" y="20507"/>
                      <a:pt x="8820" y="20211"/>
                      <a:pt x="8677" y="19582"/>
                    </a:cubicBezTo>
                    <a:cubicBezTo>
                      <a:pt x="8472" y="18681"/>
                      <a:pt x="8370" y="18229"/>
                      <a:pt x="8164" y="17328"/>
                    </a:cubicBezTo>
                    <a:cubicBezTo>
                      <a:pt x="8107" y="17077"/>
                      <a:pt x="7974" y="16957"/>
                      <a:pt x="7746" y="16957"/>
                    </a:cubicBezTo>
                    <a:cubicBezTo>
                      <a:pt x="7681" y="16957"/>
                      <a:pt x="7607" y="16967"/>
                      <a:pt x="7526" y="16986"/>
                    </a:cubicBezTo>
                    <a:cubicBezTo>
                      <a:pt x="6144" y="17318"/>
                      <a:pt x="5454" y="17491"/>
                      <a:pt x="4076" y="17849"/>
                    </a:cubicBezTo>
                    <a:cubicBezTo>
                      <a:pt x="3745" y="17934"/>
                      <a:pt x="3583" y="18133"/>
                      <a:pt x="3663" y="18453"/>
                    </a:cubicBezTo>
                    <a:lnTo>
                      <a:pt x="4432" y="21510"/>
                    </a:lnTo>
                    <a:cubicBezTo>
                      <a:pt x="4979" y="23687"/>
                      <a:pt x="6347" y="24774"/>
                      <a:pt x="8380" y="24774"/>
                    </a:cubicBezTo>
                    <a:cubicBezTo>
                      <a:pt x="8904" y="24774"/>
                      <a:pt x="9471" y="24702"/>
                      <a:pt x="10080" y="24558"/>
                    </a:cubicBezTo>
                    <a:cubicBezTo>
                      <a:pt x="11513" y="24218"/>
                      <a:pt x="12230" y="24056"/>
                      <a:pt x="13668" y="23745"/>
                    </a:cubicBezTo>
                    <a:cubicBezTo>
                      <a:pt x="16684" y="23093"/>
                      <a:pt x="18025" y="21325"/>
                      <a:pt x="17518" y="18547"/>
                    </a:cubicBezTo>
                    <a:cubicBezTo>
                      <a:pt x="17018" y="15816"/>
                      <a:pt x="16769" y="14451"/>
                      <a:pt x="16270" y="11720"/>
                    </a:cubicBezTo>
                    <a:cubicBezTo>
                      <a:pt x="16167" y="11159"/>
                      <a:pt x="15801" y="10891"/>
                      <a:pt x="15182" y="10799"/>
                    </a:cubicBezTo>
                    <a:cubicBezTo>
                      <a:pt x="11759" y="10513"/>
                      <a:pt x="10033" y="10406"/>
                      <a:pt x="6559" y="10270"/>
                    </a:cubicBezTo>
                    <a:cubicBezTo>
                      <a:pt x="6191" y="8654"/>
                      <a:pt x="6006" y="7845"/>
                      <a:pt x="5639" y="6229"/>
                    </a:cubicBezTo>
                    <a:cubicBezTo>
                      <a:pt x="5465" y="5468"/>
                      <a:pt x="5899" y="4930"/>
                      <a:pt x="6779" y="4728"/>
                    </a:cubicBezTo>
                    <a:cubicBezTo>
                      <a:pt x="7454" y="4572"/>
                      <a:pt x="7793" y="4495"/>
                      <a:pt x="8469" y="4345"/>
                    </a:cubicBezTo>
                    <a:cubicBezTo>
                      <a:pt x="8663" y="4302"/>
                      <a:pt x="8840" y="4281"/>
                      <a:pt x="9001" y="4281"/>
                    </a:cubicBezTo>
                    <a:cubicBezTo>
                      <a:pt x="9627" y="4281"/>
                      <a:pt x="9997" y="4604"/>
                      <a:pt x="10122" y="5213"/>
                    </a:cubicBezTo>
                    <a:lnTo>
                      <a:pt x="10595" y="7508"/>
                    </a:lnTo>
                    <a:cubicBezTo>
                      <a:pt x="10644" y="7748"/>
                      <a:pt x="10817" y="7880"/>
                      <a:pt x="11067" y="7880"/>
                    </a:cubicBezTo>
                    <a:cubicBezTo>
                      <a:pt x="11123" y="7880"/>
                      <a:pt x="11183" y="7874"/>
                      <a:pt x="11246" y="7861"/>
                    </a:cubicBezTo>
                    <a:cubicBezTo>
                      <a:pt x="12688" y="7555"/>
                      <a:pt x="13410" y="7408"/>
                      <a:pt x="14855" y="7127"/>
                    </a:cubicBezTo>
                    <a:cubicBezTo>
                      <a:pt x="15237" y="7054"/>
                      <a:pt x="15379" y="6844"/>
                      <a:pt x="15325" y="6548"/>
                    </a:cubicBezTo>
                    <a:lnTo>
                      <a:pt x="14752" y="3415"/>
                    </a:lnTo>
                    <a:cubicBezTo>
                      <a:pt x="14345" y="1183"/>
                      <a:pt x="12924" y="0"/>
                      <a:pt x="10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8"/>
              <p:cNvSpPr/>
              <p:nvPr/>
            </p:nvSpPr>
            <p:spPr>
              <a:xfrm>
                <a:off x="2915525" y="3448625"/>
                <a:ext cx="410350" cy="613225"/>
              </a:xfrm>
              <a:custGeom>
                <a:rect b="b" l="l" r="r" t="t"/>
                <a:pathLst>
                  <a:path extrusionOk="0" h="24529" w="16414">
                    <a:moveTo>
                      <a:pt x="8933" y="4018"/>
                    </a:moveTo>
                    <a:cubicBezTo>
                      <a:pt x="9659" y="4018"/>
                      <a:pt x="10089" y="4377"/>
                      <a:pt x="10168" y="5055"/>
                    </a:cubicBezTo>
                    <a:cubicBezTo>
                      <a:pt x="10706" y="9653"/>
                      <a:pt x="11243" y="14250"/>
                      <a:pt x="11779" y="18848"/>
                    </a:cubicBezTo>
                    <a:cubicBezTo>
                      <a:pt x="11874" y="19653"/>
                      <a:pt x="11457" y="20096"/>
                      <a:pt x="10598" y="20207"/>
                    </a:cubicBezTo>
                    <a:cubicBezTo>
                      <a:pt x="9831" y="20306"/>
                      <a:pt x="9449" y="20358"/>
                      <a:pt x="8682" y="20464"/>
                    </a:cubicBezTo>
                    <a:cubicBezTo>
                      <a:pt x="8566" y="20481"/>
                      <a:pt x="8456" y="20489"/>
                      <a:pt x="8353" y="20489"/>
                    </a:cubicBezTo>
                    <a:cubicBezTo>
                      <a:pt x="7691" y="20489"/>
                      <a:pt x="7292" y="20157"/>
                      <a:pt x="7195" y="19462"/>
                    </a:cubicBezTo>
                    <a:cubicBezTo>
                      <a:pt x="6555" y="14879"/>
                      <a:pt x="5914" y="10295"/>
                      <a:pt x="5274" y="5710"/>
                    </a:cubicBezTo>
                    <a:cubicBezTo>
                      <a:pt x="5167" y="4937"/>
                      <a:pt x="5607" y="4447"/>
                      <a:pt x="6534" y="4318"/>
                    </a:cubicBezTo>
                    <a:cubicBezTo>
                      <a:pt x="7360" y="4203"/>
                      <a:pt x="7774" y="4147"/>
                      <a:pt x="8601" y="4041"/>
                    </a:cubicBezTo>
                    <a:cubicBezTo>
                      <a:pt x="8717" y="4026"/>
                      <a:pt x="8828" y="4018"/>
                      <a:pt x="8933" y="4018"/>
                    </a:cubicBezTo>
                    <a:close/>
                    <a:moveTo>
                      <a:pt x="10219" y="0"/>
                    </a:moveTo>
                    <a:cubicBezTo>
                      <a:pt x="9846" y="0"/>
                      <a:pt x="9451" y="26"/>
                      <a:pt x="9034" y="78"/>
                    </a:cubicBezTo>
                    <a:cubicBezTo>
                      <a:pt x="7407" y="280"/>
                      <a:pt x="6595" y="391"/>
                      <a:pt x="4971" y="624"/>
                    </a:cubicBezTo>
                    <a:cubicBezTo>
                      <a:pt x="1564" y="1115"/>
                      <a:pt x="0" y="2923"/>
                      <a:pt x="451" y="5710"/>
                    </a:cubicBezTo>
                    <a:cubicBezTo>
                      <a:pt x="1270" y="10773"/>
                      <a:pt x="2089" y="15835"/>
                      <a:pt x="2907" y="20898"/>
                    </a:cubicBezTo>
                    <a:cubicBezTo>
                      <a:pt x="3298" y="23311"/>
                      <a:pt x="4738" y="24529"/>
                      <a:pt x="7091" y="24529"/>
                    </a:cubicBezTo>
                    <a:cubicBezTo>
                      <a:pt x="7456" y="24529"/>
                      <a:pt x="7844" y="24499"/>
                      <a:pt x="8254" y="24440"/>
                    </a:cubicBezTo>
                    <a:cubicBezTo>
                      <a:pt x="9704" y="24231"/>
                      <a:pt x="10430" y="24133"/>
                      <a:pt x="11882" y="23953"/>
                    </a:cubicBezTo>
                    <a:cubicBezTo>
                      <a:pt x="14931" y="23573"/>
                      <a:pt x="16414" y="21932"/>
                      <a:pt x="16145" y="19119"/>
                    </a:cubicBezTo>
                    <a:lnTo>
                      <a:pt x="14678" y="3799"/>
                    </a:lnTo>
                    <a:cubicBezTo>
                      <a:pt x="14442" y="1330"/>
                      <a:pt x="12900" y="0"/>
                      <a:pt x="10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8"/>
              <p:cNvSpPr/>
              <p:nvPr/>
            </p:nvSpPr>
            <p:spPr>
              <a:xfrm>
                <a:off x="3388800" y="3412225"/>
                <a:ext cx="368600" cy="605550"/>
              </a:xfrm>
              <a:custGeom>
                <a:rect b="b" l="l" r="r" t="t"/>
                <a:pathLst>
                  <a:path extrusionOk="0" h="24222" w="14744">
                    <a:moveTo>
                      <a:pt x="9628" y="1"/>
                    </a:moveTo>
                    <a:cubicBezTo>
                      <a:pt x="9508" y="1"/>
                      <a:pt x="9385" y="3"/>
                      <a:pt x="9260" y="8"/>
                    </a:cubicBezTo>
                    <a:cubicBezTo>
                      <a:pt x="7624" y="64"/>
                      <a:pt x="6807" y="101"/>
                      <a:pt x="5174" y="189"/>
                    </a:cubicBezTo>
                    <a:cubicBezTo>
                      <a:pt x="1744" y="375"/>
                      <a:pt x="0" y="2039"/>
                      <a:pt x="212" y="4856"/>
                    </a:cubicBezTo>
                    <a:lnTo>
                      <a:pt x="1368" y="20204"/>
                    </a:lnTo>
                    <a:cubicBezTo>
                      <a:pt x="1568" y="22869"/>
                      <a:pt x="3163" y="24221"/>
                      <a:pt x="5925" y="24221"/>
                    </a:cubicBezTo>
                    <a:cubicBezTo>
                      <a:pt x="6084" y="24221"/>
                      <a:pt x="6246" y="24217"/>
                      <a:pt x="6413" y="24208"/>
                    </a:cubicBezTo>
                    <a:cubicBezTo>
                      <a:pt x="7872" y="24129"/>
                      <a:pt x="8603" y="24096"/>
                      <a:pt x="10063" y="24045"/>
                    </a:cubicBezTo>
                    <a:cubicBezTo>
                      <a:pt x="13096" y="23940"/>
                      <a:pt x="14743" y="22436"/>
                      <a:pt x="14714" y="19610"/>
                    </a:cubicBezTo>
                    <a:cubicBezTo>
                      <a:pt x="14702" y="18310"/>
                      <a:pt x="14695" y="17661"/>
                      <a:pt x="14682" y="16362"/>
                    </a:cubicBezTo>
                    <a:cubicBezTo>
                      <a:pt x="14679" y="16066"/>
                      <a:pt x="14479" y="15887"/>
                      <a:pt x="14147" y="15887"/>
                    </a:cubicBezTo>
                    <a:cubicBezTo>
                      <a:pt x="14143" y="15887"/>
                      <a:pt x="14139" y="15887"/>
                      <a:pt x="14135" y="15887"/>
                    </a:cubicBezTo>
                    <a:cubicBezTo>
                      <a:pt x="12777" y="15906"/>
                      <a:pt x="12100" y="15920"/>
                      <a:pt x="10744" y="15962"/>
                    </a:cubicBezTo>
                    <a:cubicBezTo>
                      <a:pt x="10370" y="15973"/>
                      <a:pt x="10206" y="16159"/>
                      <a:pt x="10215" y="16459"/>
                    </a:cubicBezTo>
                    <a:lnTo>
                      <a:pt x="10292" y="18863"/>
                    </a:lnTo>
                    <a:cubicBezTo>
                      <a:pt x="10318" y="19674"/>
                      <a:pt x="9864" y="20079"/>
                      <a:pt x="8999" y="20114"/>
                    </a:cubicBezTo>
                    <a:cubicBezTo>
                      <a:pt x="8309" y="20142"/>
                      <a:pt x="7963" y="20157"/>
                      <a:pt x="7272" y="20190"/>
                    </a:cubicBezTo>
                    <a:cubicBezTo>
                      <a:pt x="7228" y="20193"/>
                      <a:pt x="7185" y="20194"/>
                      <a:pt x="7143" y="20194"/>
                    </a:cubicBezTo>
                    <a:cubicBezTo>
                      <a:pt x="6359" y="20194"/>
                      <a:pt x="5920" y="19828"/>
                      <a:pt x="5879" y="19058"/>
                    </a:cubicBezTo>
                    <a:cubicBezTo>
                      <a:pt x="5637" y="14496"/>
                      <a:pt x="5396" y="9932"/>
                      <a:pt x="5155" y="5369"/>
                    </a:cubicBezTo>
                    <a:cubicBezTo>
                      <a:pt x="5113" y="4588"/>
                      <a:pt x="5556" y="4140"/>
                      <a:pt x="6524" y="4094"/>
                    </a:cubicBezTo>
                    <a:cubicBezTo>
                      <a:pt x="7269" y="4057"/>
                      <a:pt x="7642" y="4040"/>
                      <a:pt x="8388" y="4011"/>
                    </a:cubicBezTo>
                    <a:cubicBezTo>
                      <a:pt x="8427" y="4010"/>
                      <a:pt x="8466" y="4009"/>
                      <a:pt x="8505" y="4009"/>
                    </a:cubicBezTo>
                    <a:cubicBezTo>
                      <a:pt x="9363" y="4009"/>
                      <a:pt x="9836" y="4413"/>
                      <a:pt x="9859" y="5161"/>
                    </a:cubicBezTo>
                    <a:lnTo>
                      <a:pt x="9935" y="7565"/>
                    </a:lnTo>
                    <a:cubicBezTo>
                      <a:pt x="9945" y="7855"/>
                      <a:pt x="10115" y="8028"/>
                      <a:pt x="10476" y="8028"/>
                    </a:cubicBezTo>
                    <a:cubicBezTo>
                      <a:pt x="10488" y="8028"/>
                      <a:pt x="10501" y="8028"/>
                      <a:pt x="10514" y="8028"/>
                    </a:cubicBezTo>
                    <a:cubicBezTo>
                      <a:pt x="11921" y="7985"/>
                      <a:pt x="12625" y="7970"/>
                      <a:pt x="14033" y="7952"/>
                    </a:cubicBezTo>
                    <a:cubicBezTo>
                      <a:pt x="14385" y="7946"/>
                      <a:pt x="14594" y="7765"/>
                      <a:pt x="14592" y="7464"/>
                    </a:cubicBezTo>
                    <a:cubicBezTo>
                      <a:pt x="14579" y="6165"/>
                      <a:pt x="14572" y="5516"/>
                      <a:pt x="14560" y="4217"/>
                    </a:cubicBezTo>
                    <a:cubicBezTo>
                      <a:pt x="14532" y="1496"/>
                      <a:pt x="12789" y="1"/>
                      <a:pt x="9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8"/>
              <p:cNvSpPr/>
              <p:nvPr/>
            </p:nvSpPr>
            <p:spPr>
              <a:xfrm>
                <a:off x="3860075" y="3412275"/>
                <a:ext cx="368600" cy="605550"/>
              </a:xfrm>
              <a:custGeom>
                <a:rect b="b" l="l" r="r" t="t"/>
                <a:pathLst>
                  <a:path extrusionOk="0" h="24222" w="14744">
                    <a:moveTo>
                      <a:pt x="5142" y="1"/>
                    </a:moveTo>
                    <a:cubicBezTo>
                      <a:pt x="1953" y="1"/>
                      <a:pt x="212" y="1495"/>
                      <a:pt x="184" y="4215"/>
                    </a:cubicBezTo>
                    <a:lnTo>
                      <a:pt x="28" y="19608"/>
                    </a:lnTo>
                    <a:cubicBezTo>
                      <a:pt x="1" y="22434"/>
                      <a:pt x="1648" y="23938"/>
                      <a:pt x="4713" y="24046"/>
                    </a:cubicBezTo>
                    <a:cubicBezTo>
                      <a:pt x="6173" y="24097"/>
                      <a:pt x="6903" y="24129"/>
                      <a:pt x="8363" y="24208"/>
                    </a:cubicBezTo>
                    <a:cubicBezTo>
                      <a:pt x="8528" y="24217"/>
                      <a:pt x="8689" y="24221"/>
                      <a:pt x="8846" y="24221"/>
                    </a:cubicBezTo>
                    <a:cubicBezTo>
                      <a:pt x="11581" y="24221"/>
                      <a:pt x="13176" y="22868"/>
                      <a:pt x="13376" y="20203"/>
                    </a:cubicBezTo>
                    <a:cubicBezTo>
                      <a:pt x="13474" y="18908"/>
                      <a:pt x="13523" y="18261"/>
                      <a:pt x="13620" y="16966"/>
                    </a:cubicBezTo>
                    <a:cubicBezTo>
                      <a:pt x="13643" y="16666"/>
                      <a:pt x="13453" y="16471"/>
                      <a:pt x="13115" y="16445"/>
                    </a:cubicBezTo>
                    <a:cubicBezTo>
                      <a:pt x="11761" y="16341"/>
                      <a:pt x="11083" y="16296"/>
                      <a:pt x="9728" y="16216"/>
                    </a:cubicBezTo>
                    <a:cubicBezTo>
                      <a:pt x="9708" y="16215"/>
                      <a:pt x="9687" y="16214"/>
                      <a:pt x="9668" y="16214"/>
                    </a:cubicBezTo>
                    <a:cubicBezTo>
                      <a:pt x="9336" y="16214"/>
                      <a:pt x="9176" y="16382"/>
                      <a:pt x="9161" y="16665"/>
                    </a:cubicBezTo>
                    <a:cubicBezTo>
                      <a:pt x="9109" y="17625"/>
                      <a:pt x="9083" y="18106"/>
                      <a:pt x="9032" y="19067"/>
                    </a:cubicBezTo>
                    <a:cubicBezTo>
                      <a:pt x="8990" y="19836"/>
                      <a:pt x="8552" y="20201"/>
                      <a:pt x="7770" y="20201"/>
                    </a:cubicBezTo>
                    <a:cubicBezTo>
                      <a:pt x="7727" y="20201"/>
                      <a:pt x="7683" y="20200"/>
                      <a:pt x="7638" y="20197"/>
                    </a:cubicBezTo>
                    <a:cubicBezTo>
                      <a:pt x="6947" y="20163"/>
                      <a:pt x="6601" y="20147"/>
                      <a:pt x="5910" y="20120"/>
                    </a:cubicBezTo>
                    <a:cubicBezTo>
                      <a:pt x="5046" y="20084"/>
                      <a:pt x="4593" y="19680"/>
                      <a:pt x="4620" y="18868"/>
                    </a:cubicBezTo>
                    <a:cubicBezTo>
                      <a:pt x="4767" y="14301"/>
                      <a:pt x="4915" y="9733"/>
                      <a:pt x="5063" y="5166"/>
                    </a:cubicBezTo>
                    <a:cubicBezTo>
                      <a:pt x="5087" y="4420"/>
                      <a:pt x="5526" y="4015"/>
                      <a:pt x="6411" y="4015"/>
                    </a:cubicBezTo>
                    <a:cubicBezTo>
                      <a:pt x="6452" y="4015"/>
                      <a:pt x="6493" y="4016"/>
                      <a:pt x="6535" y="4017"/>
                    </a:cubicBezTo>
                    <a:cubicBezTo>
                      <a:pt x="7281" y="4047"/>
                      <a:pt x="7654" y="4064"/>
                      <a:pt x="8399" y="4101"/>
                    </a:cubicBezTo>
                    <a:cubicBezTo>
                      <a:pt x="9330" y="4147"/>
                      <a:pt x="9810" y="4597"/>
                      <a:pt x="9767" y="5378"/>
                    </a:cubicBezTo>
                    <a:cubicBezTo>
                      <a:pt x="9716" y="6338"/>
                      <a:pt x="9689" y="6818"/>
                      <a:pt x="9638" y="7779"/>
                    </a:cubicBezTo>
                    <a:cubicBezTo>
                      <a:pt x="9622" y="8079"/>
                      <a:pt x="9788" y="8269"/>
                      <a:pt x="10174" y="8291"/>
                    </a:cubicBezTo>
                    <a:cubicBezTo>
                      <a:pt x="11582" y="8374"/>
                      <a:pt x="12284" y="8422"/>
                      <a:pt x="13690" y="8528"/>
                    </a:cubicBezTo>
                    <a:cubicBezTo>
                      <a:pt x="13715" y="8530"/>
                      <a:pt x="13739" y="8531"/>
                      <a:pt x="13763" y="8531"/>
                    </a:cubicBezTo>
                    <a:cubicBezTo>
                      <a:pt x="14071" y="8531"/>
                      <a:pt x="14267" y="8370"/>
                      <a:pt x="14287" y="8092"/>
                    </a:cubicBezTo>
                    <a:cubicBezTo>
                      <a:pt x="14385" y="6797"/>
                      <a:pt x="14433" y="6149"/>
                      <a:pt x="14532" y="4855"/>
                    </a:cubicBezTo>
                    <a:cubicBezTo>
                      <a:pt x="14743" y="2037"/>
                      <a:pt x="12999" y="374"/>
                      <a:pt x="9607" y="190"/>
                    </a:cubicBezTo>
                    <a:cubicBezTo>
                      <a:pt x="7974" y="101"/>
                      <a:pt x="7156" y="65"/>
                      <a:pt x="5521" y="8"/>
                    </a:cubicBezTo>
                    <a:cubicBezTo>
                      <a:pt x="5392" y="3"/>
                      <a:pt x="5266" y="1"/>
                      <a:pt x="5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8"/>
              <p:cNvSpPr/>
              <p:nvPr/>
            </p:nvSpPr>
            <p:spPr>
              <a:xfrm>
                <a:off x="4288400" y="3437100"/>
                <a:ext cx="417925" cy="638825"/>
              </a:xfrm>
              <a:custGeom>
                <a:rect b="b" l="l" r="r" t="t"/>
                <a:pathLst>
                  <a:path extrusionOk="0" h="25553" w="16717">
                    <a:moveTo>
                      <a:pt x="2735" y="1"/>
                    </a:moveTo>
                    <a:cubicBezTo>
                      <a:pt x="2451" y="1"/>
                      <a:pt x="2254" y="156"/>
                      <a:pt x="2227" y="429"/>
                    </a:cubicBezTo>
                    <a:cubicBezTo>
                      <a:pt x="1494" y="8089"/>
                      <a:pt x="761" y="15749"/>
                      <a:pt x="28" y="23410"/>
                    </a:cubicBezTo>
                    <a:cubicBezTo>
                      <a:pt x="0" y="23709"/>
                      <a:pt x="178" y="23908"/>
                      <a:pt x="470" y="23938"/>
                    </a:cubicBezTo>
                    <a:cubicBezTo>
                      <a:pt x="4461" y="24347"/>
                      <a:pt x="8436" y="24881"/>
                      <a:pt x="12392" y="25538"/>
                    </a:cubicBezTo>
                    <a:cubicBezTo>
                      <a:pt x="12451" y="25548"/>
                      <a:pt x="12504" y="25552"/>
                      <a:pt x="12552" y="25552"/>
                    </a:cubicBezTo>
                    <a:cubicBezTo>
                      <a:pt x="12825" y="25552"/>
                      <a:pt x="12946" y="25402"/>
                      <a:pt x="12986" y="25150"/>
                    </a:cubicBezTo>
                    <a:cubicBezTo>
                      <a:pt x="13178" y="23964"/>
                      <a:pt x="13273" y="23371"/>
                      <a:pt x="13466" y="22184"/>
                    </a:cubicBezTo>
                    <a:cubicBezTo>
                      <a:pt x="13518" y="21858"/>
                      <a:pt x="13410" y="21686"/>
                      <a:pt x="13015" y="21621"/>
                    </a:cubicBezTo>
                    <a:cubicBezTo>
                      <a:pt x="9722" y="21074"/>
                      <a:pt x="8071" y="20835"/>
                      <a:pt x="4764" y="20429"/>
                    </a:cubicBezTo>
                    <a:cubicBezTo>
                      <a:pt x="5047" y="18017"/>
                      <a:pt x="5189" y="16811"/>
                      <a:pt x="5472" y="14400"/>
                    </a:cubicBezTo>
                    <a:cubicBezTo>
                      <a:pt x="8075" y="14720"/>
                      <a:pt x="9373" y="14900"/>
                      <a:pt x="11967" y="15304"/>
                    </a:cubicBezTo>
                    <a:cubicBezTo>
                      <a:pt x="12013" y="15311"/>
                      <a:pt x="12057" y="15315"/>
                      <a:pt x="12098" y="15315"/>
                    </a:cubicBezTo>
                    <a:cubicBezTo>
                      <a:pt x="12365" y="15315"/>
                      <a:pt x="12544" y="15168"/>
                      <a:pt x="12587" y="14885"/>
                    </a:cubicBezTo>
                    <a:cubicBezTo>
                      <a:pt x="12765" y="13709"/>
                      <a:pt x="12854" y="13120"/>
                      <a:pt x="13033" y="11943"/>
                    </a:cubicBezTo>
                    <a:cubicBezTo>
                      <a:pt x="13082" y="11617"/>
                      <a:pt x="12902" y="11406"/>
                      <a:pt x="12556" y="11351"/>
                    </a:cubicBezTo>
                    <a:cubicBezTo>
                      <a:pt x="9914" y="10940"/>
                      <a:pt x="8590" y="10755"/>
                      <a:pt x="5939" y="10430"/>
                    </a:cubicBezTo>
                    <a:cubicBezTo>
                      <a:pt x="6220" y="8042"/>
                      <a:pt x="6360" y="6848"/>
                      <a:pt x="6641" y="4459"/>
                    </a:cubicBezTo>
                    <a:cubicBezTo>
                      <a:pt x="10207" y="4898"/>
                      <a:pt x="11988" y="5155"/>
                      <a:pt x="15539" y="5744"/>
                    </a:cubicBezTo>
                    <a:cubicBezTo>
                      <a:pt x="15601" y="5755"/>
                      <a:pt x="15658" y="5760"/>
                      <a:pt x="15710" y="5760"/>
                    </a:cubicBezTo>
                    <a:cubicBezTo>
                      <a:pt x="16014" y="5760"/>
                      <a:pt x="16148" y="5589"/>
                      <a:pt x="16189" y="5336"/>
                    </a:cubicBezTo>
                    <a:cubicBezTo>
                      <a:pt x="16380" y="4149"/>
                      <a:pt x="16476" y="3556"/>
                      <a:pt x="16669" y="2368"/>
                    </a:cubicBezTo>
                    <a:cubicBezTo>
                      <a:pt x="16716" y="2072"/>
                      <a:pt x="16601" y="1868"/>
                      <a:pt x="16167" y="1797"/>
                    </a:cubicBezTo>
                    <a:cubicBezTo>
                      <a:pt x="11720" y="1107"/>
                      <a:pt x="7288" y="513"/>
                      <a:pt x="2819" y="5"/>
                    </a:cubicBezTo>
                    <a:cubicBezTo>
                      <a:pt x="2790" y="2"/>
                      <a:pt x="2762" y="1"/>
                      <a:pt x="27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8"/>
              <p:cNvSpPr/>
              <p:nvPr/>
            </p:nvSpPr>
            <p:spPr>
              <a:xfrm>
                <a:off x="4704650" y="3505325"/>
                <a:ext cx="465475" cy="660175"/>
              </a:xfrm>
              <a:custGeom>
                <a:rect b="b" l="l" r="r" t="t"/>
                <a:pathLst>
                  <a:path extrusionOk="0" h="26407" w="18619">
                    <a:moveTo>
                      <a:pt x="8349" y="4777"/>
                    </a:moveTo>
                    <a:cubicBezTo>
                      <a:pt x="9747" y="5075"/>
                      <a:pt x="10445" y="5230"/>
                      <a:pt x="11839" y="5552"/>
                    </a:cubicBezTo>
                    <a:cubicBezTo>
                      <a:pt x="12754" y="5763"/>
                      <a:pt x="13153" y="6292"/>
                      <a:pt x="12979" y="7053"/>
                    </a:cubicBezTo>
                    <a:cubicBezTo>
                      <a:pt x="12478" y="9254"/>
                      <a:pt x="12227" y="10356"/>
                      <a:pt x="11726" y="12558"/>
                    </a:cubicBezTo>
                    <a:cubicBezTo>
                      <a:pt x="11589" y="13163"/>
                      <a:pt x="11202" y="13474"/>
                      <a:pt x="10606" y="13474"/>
                    </a:cubicBezTo>
                    <a:cubicBezTo>
                      <a:pt x="10452" y="13474"/>
                      <a:pt x="10284" y="13453"/>
                      <a:pt x="10103" y="13412"/>
                    </a:cubicBezTo>
                    <a:cubicBezTo>
                      <a:pt x="8759" y="13101"/>
                      <a:pt x="8087" y="12952"/>
                      <a:pt x="6740" y="12665"/>
                    </a:cubicBezTo>
                    <a:lnTo>
                      <a:pt x="8349" y="4777"/>
                    </a:lnTo>
                    <a:close/>
                    <a:moveTo>
                      <a:pt x="4649" y="1"/>
                    </a:moveTo>
                    <a:cubicBezTo>
                      <a:pt x="4384" y="1"/>
                      <a:pt x="4206" y="137"/>
                      <a:pt x="4161" y="382"/>
                    </a:cubicBezTo>
                    <a:lnTo>
                      <a:pt x="54" y="23086"/>
                    </a:lnTo>
                    <a:cubicBezTo>
                      <a:pt x="1" y="23382"/>
                      <a:pt x="161" y="23595"/>
                      <a:pt x="484" y="23658"/>
                    </a:cubicBezTo>
                    <a:cubicBezTo>
                      <a:pt x="1823" y="23915"/>
                      <a:pt x="2492" y="24049"/>
                      <a:pt x="3827" y="24330"/>
                    </a:cubicBezTo>
                    <a:cubicBezTo>
                      <a:pt x="3881" y="24341"/>
                      <a:pt x="3933" y="24347"/>
                      <a:pt x="3982" y="24347"/>
                    </a:cubicBezTo>
                    <a:cubicBezTo>
                      <a:pt x="4221" y="24347"/>
                      <a:pt x="4386" y="24212"/>
                      <a:pt x="4436" y="23967"/>
                    </a:cubicBezTo>
                    <a:cubicBezTo>
                      <a:pt x="5041" y="21001"/>
                      <a:pt x="5344" y="19517"/>
                      <a:pt x="5949" y="16551"/>
                    </a:cubicBezTo>
                    <a:cubicBezTo>
                      <a:pt x="6870" y="16747"/>
                      <a:pt x="7330" y="16848"/>
                      <a:pt x="8250" y="17055"/>
                    </a:cubicBezTo>
                    <a:cubicBezTo>
                      <a:pt x="8499" y="20239"/>
                      <a:pt x="8607" y="21830"/>
                      <a:pt x="8791" y="25009"/>
                    </a:cubicBezTo>
                    <a:cubicBezTo>
                      <a:pt x="8795" y="25287"/>
                      <a:pt x="8921" y="25472"/>
                      <a:pt x="9241" y="25549"/>
                    </a:cubicBezTo>
                    <a:cubicBezTo>
                      <a:pt x="10571" y="25868"/>
                      <a:pt x="11234" y="26035"/>
                      <a:pt x="12560" y="26378"/>
                    </a:cubicBezTo>
                    <a:cubicBezTo>
                      <a:pt x="12632" y="26397"/>
                      <a:pt x="12700" y="26406"/>
                      <a:pt x="12762" y="26406"/>
                    </a:cubicBezTo>
                    <a:cubicBezTo>
                      <a:pt x="12997" y="26406"/>
                      <a:pt x="13143" y="26266"/>
                      <a:pt x="13137" y="25969"/>
                    </a:cubicBezTo>
                    <a:cubicBezTo>
                      <a:pt x="13020" y="22686"/>
                      <a:pt x="12944" y="21043"/>
                      <a:pt x="12757" y="17754"/>
                    </a:cubicBezTo>
                    <a:cubicBezTo>
                      <a:pt x="14499" y="17538"/>
                      <a:pt x="15656" y="16481"/>
                      <a:pt x="16146" y="14530"/>
                    </a:cubicBezTo>
                    <a:cubicBezTo>
                      <a:pt x="16859" y="11688"/>
                      <a:pt x="17217" y="10267"/>
                      <a:pt x="17931" y="7424"/>
                    </a:cubicBezTo>
                    <a:cubicBezTo>
                      <a:pt x="18618" y="4687"/>
                      <a:pt x="17205" y="2744"/>
                      <a:pt x="13840" y="1948"/>
                    </a:cubicBezTo>
                    <a:cubicBezTo>
                      <a:pt x="10246" y="1098"/>
                      <a:pt x="8441" y="712"/>
                      <a:pt x="4823" y="18"/>
                    </a:cubicBezTo>
                    <a:cubicBezTo>
                      <a:pt x="4762" y="6"/>
                      <a:pt x="4704" y="1"/>
                      <a:pt x="4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8"/>
              <p:cNvSpPr/>
              <p:nvPr/>
            </p:nvSpPr>
            <p:spPr>
              <a:xfrm>
                <a:off x="3501475" y="1350475"/>
                <a:ext cx="631225" cy="221550"/>
              </a:xfrm>
              <a:custGeom>
                <a:rect b="b" l="l" r="r" t="t"/>
                <a:pathLst>
                  <a:path extrusionOk="0" h="8862" w="25249">
                    <a:moveTo>
                      <a:pt x="12618" y="0"/>
                    </a:moveTo>
                    <a:cubicBezTo>
                      <a:pt x="7746" y="0"/>
                      <a:pt x="3318" y="816"/>
                      <a:pt x="25" y="2147"/>
                    </a:cubicBezTo>
                    <a:cubicBezTo>
                      <a:pt x="0" y="2547"/>
                      <a:pt x="80" y="3528"/>
                      <a:pt x="1431" y="3653"/>
                    </a:cubicBezTo>
                    <a:lnTo>
                      <a:pt x="1431" y="8857"/>
                    </a:lnTo>
                    <a:cubicBezTo>
                      <a:pt x="4532" y="7833"/>
                      <a:pt x="8410" y="7225"/>
                      <a:pt x="12618" y="7225"/>
                    </a:cubicBezTo>
                    <a:cubicBezTo>
                      <a:pt x="16833" y="7225"/>
                      <a:pt x="20716" y="7835"/>
                      <a:pt x="23820" y="8861"/>
                    </a:cubicBezTo>
                    <a:lnTo>
                      <a:pt x="23820" y="3653"/>
                    </a:lnTo>
                    <a:cubicBezTo>
                      <a:pt x="25163" y="3528"/>
                      <a:pt x="25248" y="2556"/>
                      <a:pt x="25226" y="2152"/>
                    </a:cubicBezTo>
                    <a:cubicBezTo>
                      <a:pt x="21932" y="817"/>
                      <a:pt x="17497" y="0"/>
                      <a:pt x="126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8"/>
              <p:cNvSpPr/>
              <p:nvPr/>
            </p:nvSpPr>
            <p:spPr>
              <a:xfrm>
                <a:off x="3333275" y="872075"/>
                <a:ext cx="967575" cy="493650"/>
              </a:xfrm>
              <a:custGeom>
                <a:rect b="b" l="l" r="r" t="t"/>
                <a:pathLst>
                  <a:path extrusionOk="0" h="19746" w="38703">
                    <a:moveTo>
                      <a:pt x="19352" y="0"/>
                    </a:moveTo>
                    <a:cubicBezTo>
                      <a:pt x="18801" y="4113"/>
                      <a:pt x="14241" y="5319"/>
                      <a:pt x="14241" y="5319"/>
                    </a:cubicBezTo>
                    <a:cubicBezTo>
                      <a:pt x="14241" y="5319"/>
                      <a:pt x="17360" y="6384"/>
                      <a:pt x="17736" y="11630"/>
                    </a:cubicBezTo>
                    <a:cubicBezTo>
                      <a:pt x="17929" y="14307"/>
                      <a:pt x="16981" y="16016"/>
                      <a:pt x="15609" y="16016"/>
                    </a:cubicBezTo>
                    <a:cubicBezTo>
                      <a:pt x="14238" y="16016"/>
                      <a:pt x="12997" y="15038"/>
                      <a:pt x="12723" y="13172"/>
                    </a:cubicBezTo>
                    <a:cubicBezTo>
                      <a:pt x="12363" y="10708"/>
                      <a:pt x="13761" y="8728"/>
                      <a:pt x="13761" y="8728"/>
                    </a:cubicBezTo>
                    <a:cubicBezTo>
                      <a:pt x="10597" y="7855"/>
                      <a:pt x="9297" y="3877"/>
                      <a:pt x="9297" y="3876"/>
                    </a:cubicBezTo>
                    <a:lnTo>
                      <a:pt x="9297" y="3876"/>
                    </a:lnTo>
                    <a:cubicBezTo>
                      <a:pt x="9812" y="8546"/>
                      <a:pt x="7327" y="10216"/>
                      <a:pt x="7327" y="10216"/>
                    </a:cubicBezTo>
                    <a:cubicBezTo>
                      <a:pt x="7327" y="10216"/>
                      <a:pt x="9143" y="10602"/>
                      <a:pt x="9940" y="12744"/>
                    </a:cubicBezTo>
                    <a:cubicBezTo>
                      <a:pt x="10791" y="15037"/>
                      <a:pt x="10248" y="16706"/>
                      <a:pt x="9083" y="17157"/>
                    </a:cubicBezTo>
                    <a:cubicBezTo>
                      <a:pt x="8860" y="17243"/>
                      <a:pt x="8610" y="17290"/>
                      <a:pt x="8348" y="17290"/>
                    </a:cubicBezTo>
                    <a:cubicBezTo>
                      <a:pt x="7390" y="17290"/>
                      <a:pt x="6286" y="16660"/>
                      <a:pt x="5869" y="15016"/>
                    </a:cubicBezTo>
                    <a:cubicBezTo>
                      <a:pt x="5414" y="13212"/>
                      <a:pt x="6384" y="11202"/>
                      <a:pt x="6384" y="11202"/>
                    </a:cubicBezTo>
                    <a:cubicBezTo>
                      <a:pt x="2315" y="9789"/>
                      <a:pt x="1" y="6661"/>
                      <a:pt x="1" y="6661"/>
                    </a:cubicBezTo>
                    <a:lnTo>
                      <a:pt x="1" y="6661"/>
                    </a:lnTo>
                    <a:lnTo>
                      <a:pt x="6819" y="19746"/>
                    </a:lnTo>
                    <a:cubicBezTo>
                      <a:pt x="10103" y="18428"/>
                      <a:pt x="14509" y="17620"/>
                      <a:pt x="19352" y="17618"/>
                    </a:cubicBezTo>
                    <a:cubicBezTo>
                      <a:pt x="24195" y="17620"/>
                      <a:pt x="28600" y="18428"/>
                      <a:pt x="31885" y="19746"/>
                    </a:cubicBezTo>
                    <a:lnTo>
                      <a:pt x="38702" y="6661"/>
                    </a:lnTo>
                    <a:lnTo>
                      <a:pt x="38702" y="6661"/>
                    </a:lnTo>
                    <a:cubicBezTo>
                      <a:pt x="38702" y="6661"/>
                      <a:pt x="36389" y="9788"/>
                      <a:pt x="32320" y="11202"/>
                    </a:cubicBezTo>
                    <a:cubicBezTo>
                      <a:pt x="32320" y="11202"/>
                      <a:pt x="33290" y="13211"/>
                      <a:pt x="32834" y="15015"/>
                    </a:cubicBezTo>
                    <a:cubicBezTo>
                      <a:pt x="32418" y="16660"/>
                      <a:pt x="31315" y="17289"/>
                      <a:pt x="30357" y="17289"/>
                    </a:cubicBezTo>
                    <a:cubicBezTo>
                      <a:pt x="30095" y="17289"/>
                      <a:pt x="29844" y="17242"/>
                      <a:pt x="29621" y="17156"/>
                    </a:cubicBezTo>
                    <a:cubicBezTo>
                      <a:pt x="28456" y="16706"/>
                      <a:pt x="27913" y="15036"/>
                      <a:pt x="28764" y="12743"/>
                    </a:cubicBezTo>
                    <a:cubicBezTo>
                      <a:pt x="29560" y="10601"/>
                      <a:pt x="31378" y="10215"/>
                      <a:pt x="31378" y="10215"/>
                    </a:cubicBezTo>
                    <a:cubicBezTo>
                      <a:pt x="31378" y="10215"/>
                      <a:pt x="28893" y="8545"/>
                      <a:pt x="29406" y="3876"/>
                    </a:cubicBezTo>
                    <a:lnTo>
                      <a:pt x="29406" y="3876"/>
                    </a:lnTo>
                    <a:cubicBezTo>
                      <a:pt x="29406" y="3877"/>
                      <a:pt x="28107" y="7853"/>
                      <a:pt x="24943" y="8728"/>
                    </a:cubicBezTo>
                    <a:cubicBezTo>
                      <a:pt x="24943" y="8728"/>
                      <a:pt x="26340" y="10708"/>
                      <a:pt x="25980" y="13172"/>
                    </a:cubicBezTo>
                    <a:cubicBezTo>
                      <a:pt x="25706" y="15038"/>
                      <a:pt x="24466" y="16016"/>
                      <a:pt x="23094" y="16016"/>
                    </a:cubicBezTo>
                    <a:cubicBezTo>
                      <a:pt x="21723" y="16016"/>
                      <a:pt x="20776" y="14307"/>
                      <a:pt x="20967" y="11630"/>
                    </a:cubicBezTo>
                    <a:cubicBezTo>
                      <a:pt x="21342" y="6384"/>
                      <a:pt x="24462" y="5319"/>
                      <a:pt x="24462" y="5319"/>
                    </a:cubicBezTo>
                    <a:cubicBezTo>
                      <a:pt x="24462" y="5319"/>
                      <a:pt x="19902" y="4113"/>
                      <a:pt x="19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8"/>
              <p:cNvSpPr/>
              <p:nvPr/>
            </p:nvSpPr>
            <p:spPr>
              <a:xfrm>
                <a:off x="3667400" y="1422050"/>
                <a:ext cx="58725" cy="56525"/>
              </a:xfrm>
              <a:custGeom>
                <a:rect b="b" l="l" r="r" t="t"/>
                <a:pathLst>
                  <a:path extrusionOk="0" h="2261" w="2349">
                    <a:moveTo>
                      <a:pt x="1218" y="1"/>
                    </a:moveTo>
                    <a:cubicBezTo>
                      <a:pt x="761" y="1"/>
                      <a:pt x="350" y="277"/>
                      <a:pt x="175" y="698"/>
                    </a:cubicBezTo>
                    <a:cubicBezTo>
                      <a:pt x="0" y="1121"/>
                      <a:pt x="97" y="1606"/>
                      <a:pt x="420" y="1930"/>
                    </a:cubicBezTo>
                    <a:cubicBezTo>
                      <a:pt x="636" y="2146"/>
                      <a:pt x="925" y="2261"/>
                      <a:pt x="1219" y="2261"/>
                    </a:cubicBezTo>
                    <a:cubicBezTo>
                      <a:pt x="1365" y="2261"/>
                      <a:pt x="1511" y="2233"/>
                      <a:pt x="1651" y="2175"/>
                    </a:cubicBezTo>
                    <a:cubicBezTo>
                      <a:pt x="2073" y="2000"/>
                      <a:pt x="2349" y="1587"/>
                      <a:pt x="2349" y="1131"/>
                    </a:cubicBezTo>
                    <a:cubicBezTo>
                      <a:pt x="2349" y="507"/>
                      <a:pt x="1843" y="1"/>
                      <a:pt x="121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8"/>
              <p:cNvSpPr/>
              <p:nvPr/>
            </p:nvSpPr>
            <p:spPr>
              <a:xfrm>
                <a:off x="3590550" y="1436900"/>
                <a:ext cx="47925" cy="47925"/>
              </a:xfrm>
              <a:custGeom>
                <a:rect b="b" l="l" r="r" t="t"/>
                <a:pathLst>
                  <a:path extrusionOk="0" h="1917" w="1917">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8"/>
              <p:cNvSpPr/>
              <p:nvPr/>
            </p:nvSpPr>
            <p:spPr>
              <a:xfrm>
                <a:off x="3908050" y="1422050"/>
                <a:ext cx="58725" cy="56525"/>
              </a:xfrm>
              <a:custGeom>
                <a:rect b="b" l="l" r="r" t="t"/>
                <a:pathLst>
                  <a:path extrusionOk="0" h="2261" w="2349">
                    <a:moveTo>
                      <a:pt x="1130" y="1"/>
                    </a:moveTo>
                    <a:cubicBezTo>
                      <a:pt x="506" y="1"/>
                      <a:pt x="1" y="507"/>
                      <a:pt x="1" y="1131"/>
                    </a:cubicBezTo>
                    <a:cubicBezTo>
                      <a:pt x="1" y="1587"/>
                      <a:pt x="276" y="1999"/>
                      <a:pt x="698" y="2175"/>
                    </a:cubicBezTo>
                    <a:cubicBezTo>
                      <a:pt x="838" y="2232"/>
                      <a:pt x="984" y="2261"/>
                      <a:pt x="1129" y="2261"/>
                    </a:cubicBezTo>
                    <a:cubicBezTo>
                      <a:pt x="1424" y="2261"/>
                      <a:pt x="1713" y="2146"/>
                      <a:pt x="1929" y="1929"/>
                    </a:cubicBezTo>
                    <a:cubicBezTo>
                      <a:pt x="2252" y="1606"/>
                      <a:pt x="2348" y="1120"/>
                      <a:pt x="2173" y="698"/>
                    </a:cubicBezTo>
                    <a:cubicBezTo>
                      <a:pt x="1999" y="277"/>
                      <a:pt x="1587" y="1"/>
                      <a:pt x="1130"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8"/>
              <p:cNvSpPr/>
              <p:nvPr/>
            </p:nvSpPr>
            <p:spPr>
              <a:xfrm>
                <a:off x="3995700" y="1436900"/>
                <a:ext cx="47900" cy="47925"/>
              </a:xfrm>
              <a:custGeom>
                <a:rect b="b" l="l" r="r" t="t"/>
                <a:pathLst>
                  <a:path extrusionOk="0" h="1917" w="1916">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8"/>
              <p:cNvSpPr/>
              <p:nvPr/>
            </p:nvSpPr>
            <p:spPr>
              <a:xfrm>
                <a:off x="3764200" y="1395425"/>
                <a:ext cx="105750" cy="105725"/>
              </a:xfrm>
              <a:custGeom>
                <a:rect b="b" l="l" r="r" t="t"/>
                <a:pathLst>
                  <a:path extrusionOk="0" h="4229" w="4230">
                    <a:moveTo>
                      <a:pt x="2116" y="0"/>
                    </a:moveTo>
                    <a:lnTo>
                      <a:pt x="1" y="2115"/>
                    </a:lnTo>
                    <a:lnTo>
                      <a:pt x="2116" y="4229"/>
                    </a:lnTo>
                    <a:lnTo>
                      <a:pt x="4229" y="2115"/>
                    </a:lnTo>
                    <a:lnTo>
                      <a:pt x="2116"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8"/>
              <p:cNvSpPr/>
              <p:nvPr/>
            </p:nvSpPr>
            <p:spPr>
              <a:xfrm>
                <a:off x="3314175" y="1018975"/>
                <a:ext cx="48175" cy="48200"/>
              </a:xfrm>
              <a:custGeom>
                <a:rect b="b" l="l" r="r" t="t"/>
                <a:pathLst>
                  <a:path extrusionOk="0" h="1928" w="1927">
                    <a:moveTo>
                      <a:pt x="964" y="0"/>
                    </a:moveTo>
                    <a:cubicBezTo>
                      <a:pt x="431" y="0"/>
                      <a:pt x="1" y="432"/>
                      <a:pt x="1" y="964"/>
                    </a:cubicBezTo>
                    <a:cubicBezTo>
                      <a:pt x="1" y="1496"/>
                      <a:pt x="431" y="1927"/>
                      <a:pt x="964" y="1927"/>
                    </a:cubicBezTo>
                    <a:cubicBezTo>
                      <a:pt x="1496" y="1927"/>
                      <a:pt x="1926" y="1496"/>
                      <a:pt x="1926" y="964"/>
                    </a:cubicBezTo>
                    <a:cubicBezTo>
                      <a:pt x="1926" y="432"/>
                      <a:pt x="1496"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8"/>
              <p:cNvSpPr/>
              <p:nvPr/>
            </p:nvSpPr>
            <p:spPr>
              <a:xfrm>
                <a:off x="3539125" y="945500"/>
                <a:ext cx="50075" cy="48200"/>
              </a:xfrm>
              <a:custGeom>
                <a:rect b="b" l="l" r="r" t="t"/>
                <a:pathLst>
                  <a:path extrusionOk="0" h="1928" w="2003">
                    <a:moveTo>
                      <a:pt x="1040" y="0"/>
                    </a:moveTo>
                    <a:cubicBezTo>
                      <a:pt x="650" y="0"/>
                      <a:pt x="299" y="235"/>
                      <a:pt x="150" y="595"/>
                    </a:cubicBezTo>
                    <a:cubicBezTo>
                      <a:pt x="0" y="955"/>
                      <a:pt x="83" y="1370"/>
                      <a:pt x="359" y="1645"/>
                    </a:cubicBezTo>
                    <a:cubicBezTo>
                      <a:pt x="543" y="1829"/>
                      <a:pt x="789" y="1927"/>
                      <a:pt x="1040" y="1927"/>
                    </a:cubicBezTo>
                    <a:cubicBezTo>
                      <a:pt x="1164" y="1927"/>
                      <a:pt x="1289" y="1903"/>
                      <a:pt x="1408" y="1854"/>
                    </a:cubicBezTo>
                    <a:cubicBezTo>
                      <a:pt x="1768" y="1705"/>
                      <a:pt x="2003" y="1353"/>
                      <a:pt x="2003" y="964"/>
                    </a:cubicBezTo>
                    <a:cubicBezTo>
                      <a:pt x="2003" y="432"/>
                      <a:pt x="1571" y="0"/>
                      <a:pt x="1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8"/>
              <p:cNvSpPr/>
              <p:nvPr/>
            </p:nvSpPr>
            <p:spPr>
              <a:xfrm>
                <a:off x="4271825" y="1018975"/>
                <a:ext cx="48150" cy="48200"/>
              </a:xfrm>
              <a:custGeom>
                <a:rect b="b" l="l" r="r" t="t"/>
                <a:pathLst>
                  <a:path extrusionOk="0" h="1928" w="1926">
                    <a:moveTo>
                      <a:pt x="963" y="0"/>
                    </a:moveTo>
                    <a:cubicBezTo>
                      <a:pt x="432" y="0"/>
                      <a:pt x="0" y="432"/>
                      <a:pt x="0" y="964"/>
                    </a:cubicBezTo>
                    <a:cubicBezTo>
                      <a:pt x="0" y="1496"/>
                      <a:pt x="432" y="1927"/>
                      <a:pt x="963" y="1927"/>
                    </a:cubicBezTo>
                    <a:cubicBezTo>
                      <a:pt x="1495" y="1927"/>
                      <a:pt x="1926" y="1496"/>
                      <a:pt x="1926" y="964"/>
                    </a:cubicBezTo>
                    <a:cubicBezTo>
                      <a:pt x="1926" y="432"/>
                      <a:pt x="1495"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8"/>
              <p:cNvSpPr/>
              <p:nvPr/>
            </p:nvSpPr>
            <p:spPr>
              <a:xfrm>
                <a:off x="4044950" y="945500"/>
                <a:ext cx="50075" cy="48200"/>
              </a:xfrm>
              <a:custGeom>
                <a:rect b="b" l="l" r="r" t="t"/>
                <a:pathLst>
                  <a:path extrusionOk="0" h="1928" w="2003">
                    <a:moveTo>
                      <a:pt x="964" y="0"/>
                    </a:moveTo>
                    <a:cubicBezTo>
                      <a:pt x="432" y="0"/>
                      <a:pt x="0" y="432"/>
                      <a:pt x="0" y="964"/>
                    </a:cubicBezTo>
                    <a:cubicBezTo>
                      <a:pt x="0" y="1353"/>
                      <a:pt x="235" y="1705"/>
                      <a:pt x="596" y="1854"/>
                    </a:cubicBezTo>
                    <a:cubicBezTo>
                      <a:pt x="715" y="1903"/>
                      <a:pt x="840" y="1927"/>
                      <a:pt x="964" y="1927"/>
                    </a:cubicBezTo>
                    <a:cubicBezTo>
                      <a:pt x="1214" y="1927"/>
                      <a:pt x="1461" y="1829"/>
                      <a:pt x="1645" y="1645"/>
                    </a:cubicBezTo>
                    <a:cubicBezTo>
                      <a:pt x="1921" y="1370"/>
                      <a:pt x="2003" y="955"/>
                      <a:pt x="1854" y="595"/>
                    </a:cubicBezTo>
                    <a:cubicBezTo>
                      <a:pt x="1705" y="235"/>
                      <a:pt x="1353"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8"/>
              <p:cNvSpPr/>
              <p:nvPr/>
            </p:nvSpPr>
            <p:spPr>
              <a:xfrm>
                <a:off x="3782950" y="837950"/>
                <a:ext cx="68275" cy="68275"/>
              </a:xfrm>
              <a:custGeom>
                <a:rect b="b" l="l" r="r" t="t"/>
                <a:pathLst>
                  <a:path extrusionOk="0" h="2731" w="2731">
                    <a:moveTo>
                      <a:pt x="1366" y="0"/>
                    </a:moveTo>
                    <a:cubicBezTo>
                      <a:pt x="611" y="0"/>
                      <a:pt x="1" y="611"/>
                      <a:pt x="1" y="1365"/>
                    </a:cubicBezTo>
                    <a:cubicBezTo>
                      <a:pt x="1" y="2120"/>
                      <a:pt x="611" y="2730"/>
                      <a:pt x="1366" y="2730"/>
                    </a:cubicBezTo>
                    <a:cubicBezTo>
                      <a:pt x="2119" y="2730"/>
                      <a:pt x="2731" y="2120"/>
                      <a:pt x="2731" y="1365"/>
                    </a:cubicBezTo>
                    <a:cubicBezTo>
                      <a:pt x="2731" y="611"/>
                      <a:pt x="2119" y="0"/>
                      <a:pt x="1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8"/>
              <p:cNvSpPr/>
              <p:nvPr/>
            </p:nvSpPr>
            <p:spPr>
              <a:xfrm>
                <a:off x="3481825" y="4582475"/>
                <a:ext cx="131525" cy="194050"/>
              </a:xfrm>
              <a:custGeom>
                <a:rect b="b" l="l" r="r" t="t"/>
                <a:pathLst>
                  <a:path extrusionOk="0" h="7762" w="5261">
                    <a:moveTo>
                      <a:pt x="1779" y="0"/>
                    </a:moveTo>
                    <a:cubicBezTo>
                      <a:pt x="485" y="0"/>
                      <a:pt x="1" y="592"/>
                      <a:pt x="1" y="1499"/>
                    </a:cubicBezTo>
                    <a:lnTo>
                      <a:pt x="1" y="6261"/>
                    </a:lnTo>
                    <a:cubicBezTo>
                      <a:pt x="1" y="7168"/>
                      <a:pt x="485" y="7761"/>
                      <a:pt x="1779" y="7761"/>
                    </a:cubicBezTo>
                    <a:lnTo>
                      <a:pt x="3483" y="7761"/>
                    </a:lnTo>
                    <a:cubicBezTo>
                      <a:pt x="4777" y="7761"/>
                      <a:pt x="5261" y="7168"/>
                      <a:pt x="5261" y="6261"/>
                    </a:cubicBezTo>
                    <a:lnTo>
                      <a:pt x="5261" y="4908"/>
                    </a:lnTo>
                    <a:lnTo>
                      <a:pt x="3145" y="4908"/>
                    </a:lnTo>
                    <a:lnTo>
                      <a:pt x="3145" y="6105"/>
                    </a:lnTo>
                    <a:cubicBezTo>
                      <a:pt x="3145" y="6286"/>
                      <a:pt x="3048" y="6370"/>
                      <a:pt x="2843" y="6370"/>
                    </a:cubicBezTo>
                    <a:lnTo>
                      <a:pt x="2419" y="6370"/>
                    </a:lnTo>
                    <a:cubicBezTo>
                      <a:pt x="2214" y="6370"/>
                      <a:pt x="2117" y="6286"/>
                      <a:pt x="2117" y="6105"/>
                    </a:cubicBezTo>
                    <a:lnTo>
                      <a:pt x="2117" y="1656"/>
                    </a:lnTo>
                    <a:cubicBezTo>
                      <a:pt x="2117" y="1474"/>
                      <a:pt x="2214" y="1390"/>
                      <a:pt x="2419" y="1390"/>
                    </a:cubicBezTo>
                    <a:lnTo>
                      <a:pt x="2842" y="1390"/>
                    </a:lnTo>
                    <a:cubicBezTo>
                      <a:pt x="3047" y="1390"/>
                      <a:pt x="3145" y="1474"/>
                      <a:pt x="3145" y="1656"/>
                    </a:cubicBezTo>
                    <a:lnTo>
                      <a:pt x="3145" y="2901"/>
                    </a:lnTo>
                    <a:lnTo>
                      <a:pt x="5260" y="2901"/>
                    </a:lnTo>
                    <a:lnTo>
                      <a:pt x="5260" y="1499"/>
                    </a:lnTo>
                    <a:cubicBezTo>
                      <a:pt x="5260" y="592"/>
                      <a:pt x="4776" y="0"/>
                      <a:pt x="3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8"/>
              <p:cNvSpPr/>
              <p:nvPr/>
            </p:nvSpPr>
            <p:spPr>
              <a:xfrm>
                <a:off x="3667350" y="4582450"/>
                <a:ext cx="113050" cy="194075"/>
              </a:xfrm>
              <a:custGeom>
                <a:rect b="b" l="l" r="r" t="t"/>
                <a:pathLst>
                  <a:path extrusionOk="0" h="7763" w="4522">
                    <a:moveTo>
                      <a:pt x="0" y="0"/>
                    </a:moveTo>
                    <a:lnTo>
                      <a:pt x="0" y="7762"/>
                    </a:lnTo>
                    <a:lnTo>
                      <a:pt x="4521" y="7762"/>
                    </a:lnTo>
                    <a:lnTo>
                      <a:pt x="4521" y="6250"/>
                    </a:lnTo>
                    <a:lnTo>
                      <a:pt x="2116" y="6250"/>
                    </a:ln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8"/>
              <p:cNvSpPr/>
              <p:nvPr/>
            </p:nvSpPr>
            <p:spPr>
              <a:xfrm>
                <a:off x="3826875" y="4582450"/>
                <a:ext cx="133600" cy="194075"/>
              </a:xfrm>
              <a:custGeom>
                <a:rect b="b" l="l" r="r" t="t"/>
                <a:pathLst>
                  <a:path extrusionOk="0" h="7763" w="5344">
                    <a:moveTo>
                      <a:pt x="0" y="0"/>
                    </a:moveTo>
                    <a:lnTo>
                      <a:pt x="0" y="6262"/>
                    </a:lnTo>
                    <a:cubicBezTo>
                      <a:pt x="0" y="7169"/>
                      <a:pt x="484" y="7762"/>
                      <a:pt x="1777" y="7762"/>
                    </a:cubicBezTo>
                    <a:lnTo>
                      <a:pt x="3567" y="7762"/>
                    </a:lnTo>
                    <a:cubicBezTo>
                      <a:pt x="4860" y="7762"/>
                      <a:pt x="5344" y="7169"/>
                      <a:pt x="5344" y="6262"/>
                    </a:cubicBezTo>
                    <a:lnTo>
                      <a:pt x="5344" y="0"/>
                    </a:lnTo>
                    <a:lnTo>
                      <a:pt x="3228" y="0"/>
                    </a:lnTo>
                    <a:lnTo>
                      <a:pt x="3228" y="5984"/>
                    </a:lnTo>
                    <a:cubicBezTo>
                      <a:pt x="3228" y="6166"/>
                      <a:pt x="3131" y="6250"/>
                      <a:pt x="2926" y="6250"/>
                    </a:cubicBezTo>
                    <a:lnTo>
                      <a:pt x="2418" y="6250"/>
                    </a:lnTo>
                    <a:cubicBezTo>
                      <a:pt x="2213" y="6250"/>
                      <a:pt x="2116" y="6166"/>
                      <a:pt x="2116" y="5984"/>
                    </a:cubicBez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8"/>
              <p:cNvSpPr/>
              <p:nvPr/>
            </p:nvSpPr>
            <p:spPr>
              <a:xfrm>
                <a:off x="4019025" y="4582450"/>
                <a:ext cx="133300" cy="194075"/>
              </a:xfrm>
              <a:custGeom>
                <a:rect b="b" l="l" r="r" t="t"/>
                <a:pathLst>
                  <a:path extrusionOk="0" h="7763" w="5332">
                    <a:moveTo>
                      <a:pt x="2950" y="1391"/>
                    </a:moveTo>
                    <a:cubicBezTo>
                      <a:pt x="3156" y="1391"/>
                      <a:pt x="3252" y="1475"/>
                      <a:pt x="3252" y="1657"/>
                    </a:cubicBezTo>
                    <a:lnTo>
                      <a:pt x="3252" y="2914"/>
                    </a:lnTo>
                    <a:cubicBezTo>
                      <a:pt x="3252" y="3095"/>
                      <a:pt x="3156" y="3180"/>
                      <a:pt x="2950" y="3180"/>
                    </a:cubicBezTo>
                    <a:lnTo>
                      <a:pt x="2080" y="3180"/>
                    </a:lnTo>
                    <a:lnTo>
                      <a:pt x="2080" y="1391"/>
                    </a:lnTo>
                    <a:close/>
                    <a:moveTo>
                      <a:pt x="2950" y="4570"/>
                    </a:moveTo>
                    <a:cubicBezTo>
                      <a:pt x="3156" y="4570"/>
                      <a:pt x="3252" y="4655"/>
                      <a:pt x="3252" y="4836"/>
                    </a:cubicBezTo>
                    <a:lnTo>
                      <a:pt x="3252" y="6106"/>
                    </a:lnTo>
                    <a:cubicBezTo>
                      <a:pt x="3252" y="6287"/>
                      <a:pt x="3156" y="6371"/>
                      <a:pt x="2950" y="6371"/>
                    </a:cubicBezTo>
                    <a:lnTo>
                      <a:pt x="2080" y="6371"/>
                    </a:lnTo>
                    <a:lnTo>
                      <a:pt x="2080" y="4570"/>
                    </a:lnTo>
                    <a:close/>
                    <a:moveTo>
                      <a:pt x="1" y="0"/>
                    </a:moveTo>
                    <a:lnTo>
                      <a:pt x="1" y="7762"/>
                    </a:lnTo>
                    <a:lnTo>
                      <a:pt x="3555" y="7762"/>
                    </a:lnTo>
                    <a:cubicBezTo>
                      <a:pt x="4848" y="7762"/>
                      <a:pt x="5332" y="7169"/>
                      <a:pt x="5332" y="6262"/>
                    </a:cubicBezTo>
                    <a:lnTo>
                      <a:pt x="5332" y="5102"/>
                    </a:lnTo>
                    <a:cubicBezTo>
                      <a:pt x="5332" y="4486"/>
                      <a:pt x="5223" y="4062"/>
                      <a:pt x="4752" y="3857"/>
                    </a:cubicBezTo>
                    <a:cubicBezTo>
                      <a:pt x="5223" y="3604"/>
                      <a:pt x="5332" y="3120"/>
                      <a:pt x="5332" y="2491"/>
                    </a:cubicBezTo>
                    <a:lnTo>
                      <a:pt x="5332" y="1500"/>
                    </a:lnTo>
                    <a:cubicBezTo>
                      <a:pt x="5332" y="593"/>
                      <a:pt x="4848" y="0"/>
                      <a:pt x="35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 name="Google Shape;569;p38"/>
            <p:cNvSpPr/>
            <p:nvPr/>
          </p:nvSpPr>
          <p:spPr>
            <a:xfrm>
              <a:off x="1966938" y="1925100"/>
              <a:ext cx="1506000" cy="1592700"/>
            </a:xfrm>
            <a:prstGeom prst="rect">
              <a:avLst/>
            </a:prstGeom>
            <a:solidFill>
              <a:srgbClr val="FFFFFF">
                <a:alpha val="65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 name="Google Shape;570;p38"/>
          <p:cNvGrpSpPr/>
          <p:nvPr/>
        </p:nvGrpSpPr>
        <p:grpSpPr>
          <a:xfrm>
            <a:off x="1769501" y="1702004"/>
            <a:ext cx="2499146" cy="2499092"/>
            <a:chOff x="1423375" y="2243234"/>
            <a:chExt cx="1592726" cy="1592691"/>
          </a:xfrm>
        </p:grpSpPr>
        <p:grpSp>
          <p:nvGrpSpPr>
            <p:cNvPr id="571" name="Google Shape;571;p38"/>
            <p:cNvGrpSpPr/>
            <p:nvPr/>
          </p:nvGrpSpPr>
          <p:grpSpPr>
            <a:xfrm>
              <a:off x="1423375" y="2243234"/>
              <a:ext cx="796365" cy="796337"/>
              <a:chOff x="-217850" y="1312575"/>
              <a:chExt cx="698749" cy="698725"/>
            </a:xfrm>
          </p:grpSpPr>
          <p:sp>
            <p:nvSpPr>
              <p:cNvPr id="572" name="Google Shape;572;p38"/>
              <p:cNvSpPr/>
              <p:nvPr/>
            </p:nvSpPr>
            <p:spPr>
              <a:xfrm>
                <a:off x="-217850" y="1312575"/>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8"/>
              <p:cNvSpPr/>
              <p:nvPr/>
            </p:nvSpPr>
            <p:spPr>
              <a:xfrm>
                <a:off x="-43134" y="1312575"/>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8"/>
              <p:cNvSpPr/>
              <p:nvPr/>
            </p:nvSpPr>
            <p:spPr>
              <a:xfrm>
                <a:off x="131583" y="1312575"/>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8"/>
              <p:cNvSpPr/>
              <p:nvPr/>
            </p:nvSpPr>
            <p:spPr>
              <a:xfrm>
                <a:off x="306299" y="1312575"/>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8"/>
              <p:cNvSpPr/>
              <p:nvPr/>
            </p:nvSpPr>
            <p:spPr>
              <a:xfrm>
                <a:off x="-217850" y="1487283"/>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8"/>
              <p:cNvSpPr/>
              <p:nvPr/>
            </p:nvSpPr>
            <p:spPr>
              <a:xfrm>
                <a:off x="-43134" y="1487283"/>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8"/>
              <p:cNvSpPr/>
              <p:nvPr/>
            </p:nvSpPr>
            <p:spPr>
              <a:xfrm>
                <a:off x="131583" y="1487283"/>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8"/>
              <p:cNvSpPr/>
              <p:nvPr/>
            </p:nvSpPr>
            <p:spPr>
              <a:xfrm>
                <a:off x="306299" y="1487283"/>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8"/>
              <p:cNvSpPr/>
              <p:nvPr/>
            </p:nvSpPr>
            <p:spPr>
              <a:xfrm>
                <a:off x="-217850" y="1661991"/>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8"/>
              <p:cNvSpPr/>
              <p:nvPr/>
            </p:nvSpPr>
            <p:spPr>
              <a:xfrm>
                <a:off x="-43134" y="1661991"/>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8"/>
              <p:cNvSpPr/>
              <p:nvPr/>
            </p:nvSpPr>
            <p:spPr>
              <a:xfrm>
                <a:off x="131583" y="1661991"/>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8"/>
              <p:cNvSpPr/>
              <p:nvPr/>
            </p:nvSpPr>
            <p:spPr>
              <a:xfrm>
                <a:off x="306299" y="1661991"/>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8"/>
              <p:cNvSpPr/>
              <p:nvPr/>
            </p:nvSpPr>
            <p:spPr>
              <a:xfrm>
                <a:off x="-217850" y="1836700"/>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8"/>
              <p:cNvSpPr/>
              <p:nvPr/>
            </p:nvSpPr>
            <p:spPr>
              <a:xfrm>
                <a:off x="-43134" y="1836700"/>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8"/>
              <p:cNvSpPr/>
              <p:nvPr/>
            </p:nvSpPr>
            <p:spPr>
              <a:xfrm>
                <a:off x="131583" y="1836700"/>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8"/>
              <p:cNvSpPr/>
              <p:nvPr/>
            </p:nvSpPr>
            <p:spPr>
              <a:xfrm>
                <a:off x="306299" y="1836700"/>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 name="Google Shape;588;p38"/>
            <p:cNvGrpSpPr/>
            <p:nvPr/>
          </p:nvGrpSpPr>
          <p:grpSpPr>
            <a:xfrm>
              <a:off x="1423375" y="3039589"/>
              <a:ext cx="796365" cy="796337"/>
              <a:chOff x="-217850" y="1312575"/>
              <a:chExt cx="698749" cy="698725"/>
            </a:xfrm>
          </p:grpSpPr>
          <p:sp>
            <p:nvSpPr>
              <p:cNvPr id="589" name="Google Shape;589;p38"/>
              <p:cNvSpPr/>
              <p:nvPr/>
            </p:nvSpPr>
            <p:spPr>
              <a:xfrm>
                <a:off x="-217850" y="1312575"/>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8"/>
              <p:cNvSpPr/>
              <p:nvPr/>
            </p:nvSpPr>
            <p:spPr>
              <a:xfrm>
                <a:off x="-43134" y="1312575"/>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8"/>
              <p:cNvSpPr/>
              <p:nvPr/>
            </p:nvSpPr>
            <p:spPr>
              <a:xfrm>
                <a:off x="131583" y="1312575"/>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8"/>
              <p:cNvSpPr/>
              <p:nvPr/>
            </p:nvSpPr>
            <p:spPr>
              <a:xfrm>
                <a:off x="306299" y="1312575"/>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8"/>
              <p:cNvSpPr/>
              <p:nvPr/>
            </p:nvSpPr>
            <p:spPr>
              <a:xfrm>
                <a:off x="-217850" y="1487283"/>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8"/>
              <p:cNvSpPr/>
              <p:nvPr/>
            </p:nvSpPr>
            <p:spPr>
              <a:xfrm>
                <a:off x="-43134" y="1487283"/>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8"/>
              <p:cNvSpPr/>
              <p:nvPr/>
            </p:nvSpPr>
            <p:spPr>
              <a:xfrm>
                <a:off x="131583" y="1487283"/>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8"/>
              <p:cNvSpPr/>
              <p:nvPr/>
            </p:nvSpPr>
            <p:spPr>
              <a:xfrm>
                <a:off x="306299" y="1487283"/>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8"/>
              <p:cNvSpPr/>
              <p:nvPr/>
            </p:nvSpPr>
            <p:spPr>
              <a:xfrm>
                <a:off x="-217850" y="1661991"/>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8"/>
              <p:cNvSpPr/>
              <p:nvPr/>
            </p:nvSpPr>
            <p:spPr>
              <a:xfrm>
                <a:off x="-43134" y="1661991"/>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8"/>
              <p:cNvSpPr/>
              <p:nvPr/>
            </p:nvSpPr>
            <p:spPr>
              <a:xfrm>
                <a:off x="131583" y="1661991"/>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8"/>
              <p:cNvSpPr/>
              <p:nvPr/>
            </p:nvSpPr>
            <p:spPr>
              <a:xfrm>
                <a:off x="306299" y="1661991"/>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8"/>
              <p:cNvSpPr/>
              <p:nvPr/>
            </p:nvSpPr>
            <p:spPr>
              <a:xfrm>
                <a:off x="-217850" y="1836700"/>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8"/>
              <p:cNvSpPr/>
              <p:nvPr/>
            </p:nvSpPr>
            <p:spPr>
              <a:xfrm>
                <a:off x="-43134" y="1836700"/>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8"/>
              <p:cNvSpPr/>
              <p:nvPr/>
            </p:nvSpPr>
            <p:spPr>
              <a:xfrm>
                <a:off x="131583" y="1836700"/>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8"/>
              <p:cNvSpPr/>
              <p:nvPr/>
            </p:nvSpPr>
            <p:spPr>
              <a:xfrm>
                <a:off x="306299" y="1836700"/>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 name="Google Shape;605;p38"/>
            <p:cNvGrpSpPr/>
            <p:nvPr/>
          </p:nvGrpSpPr>
          <p:grpSpPr>
            <a:xfrm>
              <a:off x="2219736" y="3039589"/>
              <a:ext cx="796365" cy="796337"/>
              <a:chOff x="-217850" y="1312575"/>
              <a:chExt cx="698749" cy="698725"/>
            </a:xfrm>
          </p:grpSpPr>
          <p:sp>
            <p:nvSpPr>
              <p:cNvPr id="606" name="Google Shape;606;p38"/>
              <p:cNvSpPr/>
              <p:nvPr/>
            </p:nvSpPr>
            <p:spPr>
              <a:xfrm>
                <a:off x="-217850" y="1312575"/>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8"/>
              <p:cNvSpPr/>
              <p:nvPr/>
            </p:nvSpPr>
            <p:spPr>
              <a:xfrm>
                <a:off x="-43134" y="1312575"/>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8"/>
              <p:cNvSpPr/>
              <p:nvPr/>
            </p:nvSpPr>
            <p:spPr>
              <a:xfrm>
                <a:off x="131583" y="1312575"/>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8"/>
              <p:cNvSpPr/>
              <p:nvPr/>
            </p:nvSpPr>
            <p:spPr>
              <a:xfrm>
                <a:off x="306299" y="1312575"/>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8"/>
              <p:cNvSpPr/>
              <p:nvPr/>
            </p:nvSpPr>
            <p:spPr>
              <a:xfrm>
                <a:off x="-217850" y="1487283"/>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8"/>
              <p:cNvSpPr/>
              <p:nvPr/>
            </p:nvSpPr>
            <p:spPr>
              <a:xfrm>
                <a:off x="-43134" y="1487283"/>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8"/>
              <p:cNvSpPr/>
              <p:nvPr/>
            </p:nvSpPr>
            <p:spPr>
              <a:xfrm>
                <a:off x="131583" y="1487283"/>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8"/>
              <p:cNvSpPr/>
              <p:nvPr/>
            </p:nvSpPr>
            <p:spPr>
              <a:xfrm>
                <a:off x="306299" y="1487283"/>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8"/>
              <p:cNvSpPr/>
              <p:nvPr/>
            </p:nvSpPr>
            <p:spPr>
              <a:xfrm>
                <a:off x="-217850" y="1661991"/>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8"/>
              <p:cNvSpPr/>
              <p:nvPr/>
            </p:nvSpPr>
            <p:spPr>
              <a:xfrm>
                <a:off x="-43134" y="1661991"/>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8"/>
              <p:cNvSpPr/>
              <p:nvPr/>
            </p:nvSpPr>
            <p:spPr>
              <a:xfrm>
                <a:off x="131583" y="1661991"/>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8"/>
              <p:cNvSpPr/>
              <p:nvPr/>
            </p:nvSpPr>
            <p:spPr>
              <a:xfrm>
                <a:off x="306299" y="1661991"/>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8"/>
              <p:cNvSpPr/>
              <p:nvPr/>
            </p:nvSpPr>
            <p:spPr>
              <a:xfrm>
                <a:off x="-217850" y="1836700"/>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8"/>
              <p:cNvSpPr/>
              <p:nvPr/>
            </p:nvSpPr>
            <p:spPr>
              <a:xfrm>
                <a:off x="-43134" y="1836700"/>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8"/>
              <p:cNvSpPr/>
              <p:nvPr/>
            </p:nvSpPr>
            <p:spPr>
              <a:xfrm>
                <a:off x="131583" y="1836700"/>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8"/>
              <p:cNvSpPr/>
              <p:nvPr/>
            </p:nvSpPr>
            <p:spPr>
              <a:xfrm>
                <a:off x="306299" y="1836700"/>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 name="Google Shape;622;p38"/>
            <p:cNvGrpSpPr/>
            <p:nvPr/>
          </p:nvGrpSpPr>
          <p:grpSpPr>
            <a:xfrm>
              <a:off x="2219736" y="2243234"/>
              <a:ext cx="796365" cy="796337"/>
              <a:chOff x="-217850" y="1312575"/>
              <a:chExt cx="698749" cy="698725"/>
            </a:xfrm>
          </p:grpSpPr>
          <p:sp>
            <p:nvSpPr>
              <p:cNvPr id="623" name="Google Shape;623;p38"/>
              <p:cNvSpPr/>
              <p:nvPr/>
            </p:nvSpPr>
            <p:spPr>
              <a:xfrm>
                <a:off x="-217850" y="1312575"/>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8"/>
              <p:cNvSpPr/>
              <p:nvPr/>
            </p:nvSpPr>
            <p:spPr>
              <a:xfrm>
                <a:off x="-43134" y="1312575"/>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8"/>
              <p:cNvSpPr/>
              <p:nvPr/>
            </p:nvSpPr>
            <p:spPr>
              <a:xfrm>
                <a:off x="306299" y="1312575"/>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8"/>
              <p:cNvSpPr/>
              <p:nvPr/>
            </p:nvSpPr>
            <p:spPr>
              <a:xfrm>
                <a:off x="-217850" y="1487283"/>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8"/>
              <p:cNvSpPr/>
              <p:nvPr/>
            </p:nvSpPr>
            <p:spPr>
              <a:xfrm>
                <a:off x="-43134" y="1487283"/>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8"/>
              <p:cNvSpPr/>
              <p:nvPr/>
            </p:nvSpPr>
            <p:spPr>
              <a:xfrm>
                <a:off x="131583" y="1487283"/>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8"/>
              <p:cNvSpPr/>
              <p:nvPr/>
            </p:nvSpPr>
            <p:spPr>
              <a:xfrm>
                <a:off x="306299" y="1487283"/>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8"/>
              <p:cNvSpPr/>
              <p:nvPr/>
            </p:nvSpPr>
            <p:spPr>
              <a:xfrm>
                <a:off x="-217850" y="1661991"/>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8"/>
              <p:cNvSpPr/>
              <p:nvPr/>
            </p:nvSpPr>
            <p:spPr>
              <a:xfrm>
                <a:off x="-43134" y="1661991"/>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8"/>
              <p:cNvSpPr/>
              <p:nvPr/>
            </p:nvSpPr>
            <p:spPr>
              <a:xfrm>
                <a:off x="131583" y="1661991"/>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8"/>
              <p:cNvSpPr/>
              <p:nvPr/>
            </p:nvSpPr>
            <p:spPr>
              <a:xfrm>
                <a:off x="306299" y="1661991"/>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8"/>
              <p:cNvSpPr/>
              <p:nvPr/>
            </p:nvSpPr>
            <p:spPr>
              <a:xfrm>
                <a:off x="-217850" y="1836700"/>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8"/>
              <p:cNvSpPr/>
              <p:nvPr/>
            </p:nvSpPr>
            <p:spPr>
              <a:xfrm>
                <a:off x="-43134" y="1836700"/>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8"/>
              <p:cNvSpPr/>
              <p:nvPr/>
            </p:nvSpPr>
            <p:spPr>
              <a:xfrm>
                <a:off x="131583" y="1836700"/>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8"/>
              <p:cNvSpPr/>
              <p:nvPr/>
            </p:nvSpPr>
            <p:spPr>
              <a:xfrm>
                <a:off x="306299" y="1836700"/>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8"/>
              <p:cNvSpPr/>
              <p:nvPr/>
            </p:nvSpPr>
            <p:spPr>
              <a:xfrm>
                <a:off x="131583" y="1312575"/>
                <a:ext cx="174600" cy="1746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39" name="Google Shape;639;p38"/>
          <p:cNvSpPr txBox="1"/>
          <p:nvPr>
            <p:ph idx="1" type="subTitle"/>
          </p:nvPr>
        </p:nvSpPr>
        <p:spPr>
          <a:xfrm>
            <a:off x="1339450" y="1460600"/>
            <a:ext cx="312300" cy="196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900"/>
              <a:t>x</a:t>
            </a:r>
            <a:endParaRPr sz="900"/>
          </a:p>
        </p:txBody>
      </p:sp>
      <p:cxnSp>
        <p:nvCxnSpPr>
          <p:cNvPr id="640" name="Google Shape;640;p38"/>
          <p:cNvCxnSpPr/>
          <p:nvPr/>
        </p:nvCxnSpPr>
        <p:spPr>
          <a:xfrm>
            <a:off x="4432650" y="1698300"/>
            <a:ext cx="0" cy="2506500"/>
          </a:xfrm>
          <a:prstGeom prst="straightConnector1">
            <a:avLst/>
          </a:prstGeom>
          <a:noFill/>
          <a:ln cap="flat" cmpd="sng" w="9525">
            <a:solidFill>
              <a:srgbClr val="005375"/>
            </a:solidFill>
            <a:prstDash val="solid"/>
            <a:round/>
            <a:headEnd len="med" w="med" type="none"/>
            <a:tailEnd len="med" w="med" type="none"/>
          </a:ln>
        </p:spPr>
      </p:cxnSp>
      <p:sp>
        <p:nvSpPr>
          <p:cNvPr id="641" name="Google Shape;641;p38"/>
          <p:cNvSpPr txBox="1"/>
          <p:nvPr>
            <p:ph idx="1" type="subTitle"/>
          </p:nvPr>
        </p:nvSpPr>
        <p:spPr>
          <a:xfrm>
            <a:off x="4548650" y="2853300"/>
            <a:ext cx="393000" cy="196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900"/>
              <a:t>8x</a:t>
            </a:r>
            <a:endParaRPr sz="900"/>
          </a:p>
        </p:txBody>
      </p:sp>
      <p:cxnSp>
        <p:nvCxnSpPr>
          <p:cNvPr id="642" name="Google Shape;642;p38"/>
          <p:cNvCxnSpPr/>
          <p:nvPr/>
        </p:nvCxnSpPr>
        <p:spPr>
          <a:xfrm rot="10800000">
            <a:off x="1762813" y="4346850"/>
            <a:ext cx="2512500" cy="0"/>
          </a:xfrm>
          <a:prstGeom prst="straightConnector1">
            <a:avLst/>
          </a:prstGeom>
          <a:noFill/>
          <a:ln cap="flat" cmpd="sng" w="9525">
            <a:solidFill>
              <a:srgbClr val="005375"/>
            </a:solidFill>
            <a:prstDash val="solid"/>
            <a:round/>
            <a:headEnd len="med" w="med" type="none"/>
            <a:tailEnd len="med" w="med" type="none"/>
          </a:ln>
        </p:spPr>
      </p:cxnSp>
      <p:sp>
        <p:nvSpPr>
          <p:cNvPr id="643" name="Google Shape;643;p38"/>
          <p:cNvSpPr txBox="1"/>
          <p:nvPr>
            <p:ph idx="1" type="subTitle"/>
          </p:nvPr>
        </p:nvSpPr>
        <p:spPr>
          <a:xfrm>
            <a:off x="2822563" y="4422050"/>
            <a:ext cx="393000" cy="196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900"/>
              <a:t>8x</a:t>
            </a:r>
            <a:endParaRPr sz="900"/>
          </a:p>
        </p:txBody>
      </p:sp>
      <p:sp>
        <p:nvSpPr>
          <p:cNvPr id="644" name="Google Shape;644;p38"/>
          <p:cNvSpPr/>
          <p:nvPr/>
        </p:nvSpPr>
        <p:spPr>
          <a:xfrm>
            <a:off x="1339459" y="1702004"/>
            <a:ext cx="312300" cy="3123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8"/>
          <p:cNvSpPr txBox="1"/>
          <p:nvPr>
            <p:ph idx="1" type="subTitle"/>
          </p:nvPr>
        </p:nvSpPr>
        <p:spPr>
          <a:xfrm>
            <a:off x="1077825" y="1759900"/>
            <a:ext cx="196500" cy="196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900"/>
              <a:t>x</a:t>
            </a:r>
            <a:endParaRPr sz="900"/>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9" name="Shape 649"/>
        <p:cNvGrpSpPr/>
        <p:nvPr/>
      </p:nvGrpSpPr>
      <p:grpSpPr>
        <a:xfrm>
          <a:off x="0" y="0"/>
          <a:ext cx="0" cy="0"/>
          <a:chOff x="0" y="0"/>
          <a:chExt cx="0" cy="0"/>
        </a:xfrm>
      </p:grpSpPr>
      <p:sp>
        <p:nvSpPr>
          <p:cNvPr id="650" name="Google Shape;650;p39"/>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DIMENSIONS</a:t>
            </a:r>
            <a:endParaRPr/>
          </a:p>
        </p:txBody>
      </p:sp>
      <p:sp>
        <p:nvSpPr>
          <p:cNvPr id="651" name="Google Shape;651;p39"/>
          <p:cNvSpPr txBox="1"/>
          <p:nvPr>
            <p:ph idx="2" type="ctrTitle"/>
          </p:nvPr>
        </p:nvSpPr>
        <p:spPr>
          <a:xfrm>
            <a:off x="1408375" y="3197950"/>
            <a:ext cx="2295900" cy="39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PRINT</a:t>
            </a:r>
            <a:endParaRPr/>
          </a:p>
        </p:txBody>
      </p:sp>
      <p:sp>
        <p:nvSpPr>
          <p:cNvPr id="652" name="Google Shape;652;p39"/>
          <p:cNvSpPr txBox="1"/>
          <p:nvPr>
            <p:ph idx="1" type="subTitle"/>
          </p:nvPr>
        </p:nvSpPr>
        <p:spPr>
          <a:xfrm>
            <a:off x="1408375" y="3622128"/>
            <a:ext cx="2295900" cy="39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 even hotter than Mercury</a:t>
            </a:r>
            <a:endParaRPr/>
          </a:p>
        </p:txBody>
      </p:sp>
      <p:sp>
        <p:nvSpPr>
          <p:cNvPr id="653" name="Google Shape;653;p39"/>
          <p:cNvSpPr txBox="1"/>
          <p:nvPr>
            <p:ph idx="3" type="ctrTitle"/>
          </p:nvPr>
        </p:nvSpPr>
        <p:spPr>
          <a:xfrm>
            <a:off x="5439725" y="3245075"/>
            <a:ext cx="2295900" cy="39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DIGITAL</a:t>
            </a:r>
            <a:endParaRPr/>
          </a:p>
        </p:txBody>
      </p:sp>
      <p:sp>
        <p:nvSpPr>
          <p:cNvPr id="654" name="Google Shape;654;p39"/>
          <p:cNvSpPr txBox="1"/>
          <p:nvPr>
            <p:ph idx="4" type="subTitle"/>
          </p:nvPr>
        </p:nvSpPr>
        <p:spPr>
          <a:xfrm>
            <a:off x="5439725" y="3622128"/>
            <a:ext cx="2295900" cy="39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and has rings. It’s composed mostly of hydrogen and helium</a:t>
            </a:r>
            <a:endParaRPr/>
          </a:p>
        </p:txBody>
      </p:sp>
      <p:grpSp>
        <p:nvGrpSpPr>
          <p:cNvPr id="655" name="Google Shape;655;p39"/>
          <p:cNvGrpSpPr/>
          <p:nvPr/>
        </p:nvGrpSpPr>
        <p:grpSpPr>
          <a:xfrm>
            <a:off x="1568644" y="1566627"/>
            <a:ext cx="984577" cy="1041200"/>
            <a:chOff x="1332450" y="238125"/>
            <a:chExt cx="4952600" cy="5237425"/>
          </a:xfrm>
        </p:grpSpPr>
        <p:sp>
          <p:nvSpPr>
            <p:cNvPr id="656" name="Google Shape;656;p39"/>
            <p:cNvSpPr/>
            <p:nvPr/>
          </p:nvSpPr>
          <p:spPr>
            <a:xfrm>
              <a:off x="2085825" y="719725"/>
              <a:ext cx="3445875" cy="4628150"/>
            </a:xfrm>
            <a:custGeom>
              <a:rect b="b" l="l" r="r" t="t"/>
              <a:pathLst>
                <a:path extrusionOk="0" h="185126" w="137835">
                  <a:moveTo>
                    <a:pt x="68878" y="0"/>
                  </a:moveTo>
                  <a:lnTo>
                    <a:pt x="0" y="34027"/>
                  </a:lnTo>
                  <a:lnTo>
                    <a:pt x="23691" y="155760"/>
                  </a:lnTo>
                  <a:lnTo>
                    <a:pt x="68955" y="185125"/>
                  </a:lnTo>
                  <a:lnTo>
                    <a:pt x="114144" y="155761"/>
                  </a:lnTo>
                  <a:lnTo>
                    <a:pt x="137835" y="34027"/>
                  </a:lnTo>
                  <a:lnTo>
                    <a:pt x="68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9"/>
            <p:cNvSpPr/>
            <p:nvPr/>
          </p:nvSpPr>
          <p:spPr>
            <a:xfrm>
              <a:off x="2272300" y="970200"/>
              <a:ext cx="3072925" cy="4127225"/>
            </a:xfrm>
            <a:custGeom>
              <a:rect b="b" l="l" r="r" t="t"/>
              <a:pathLst>
                <a:path extrusionOk="0" h="165089" w="122917">
                  <a:moveTo>
                    <a:pt x="61424" y="0"/>
                  </a:moveTo>
                  <a:lnTo>
                    <a:pt x="1" y="30344"/>
                  </a:lnTo>
                  <a:lnTo>
                    <a:pt x="21127" y="138900"/>
                  </a:lnTo>
                  <a:lnTo>
                    <a:pt x="61491" y="165088"/>
                  </a:lnTo>
                  <a:lnTo>
                    <a:pt x="101790" y="138902"/>
                  </a:lnTo>
                  <a:lnTo>
                    <a:pt x="122917" y="30345"/>
                  </a:lnTo>
                  <a:lnTo>
                    <a:pt x="61424"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9"/>
            <p:cNvSpPr/>
            <p:nvPr/>
          </p:nvSpPr>
          <p:spPr>
            <a:xfrm>
              <a:off x="1922950" y="603975"/>
              <a:ext cx="3771625" cy="4871575"/>
            </a:xfrm>
            <a:custGeom>
              <a:rect b="b" l="l" r="r" t="t"/>
              <a:pathLst>
                <a:path extrusionOk="0" h="194863" w="150865">
                  <a:moveTo>
                    <a:pt x="75393" y="7851"/>
                  </a:moveTo>
                  <a:lnTo>
                    <a:pt x="143184" y="40694"/>
                  </a:lnTo>
                  <a:lnTo>
                    <a:pt x="119894" y="158192"/>
                  </a:lnTo>
                  <a:lnTo>
                    <a:pt x="75469" y="186536"/>
                  </a:lnTo>
                  <a:lnTo>
                    <a:pt x="30970" y="158190"/>
                  </a:lnTo>
                  <a:lnTo>
                    <a:pt x="7679" y="40693"/>
                  </a:lnTo>
                  <a:lnTo>
                    <a:pt x="75393" y="7851"/>
                  </a:lnTo>
                  <a:close/>
                  <a:moveTo>
                    <a:pt x="75392" y="1"/>
                  </a:moveTo>
                  <a:lnTo>
                    <a:pt x="0" y="36568"/>
                  </a:lnTo>
                  <a:lnTo>
                    <a:pt x="25005" y="162717"/>
                  </a:lnTo>
                  <a:lnTo>
                    <a:pt x="75472" y="194863"/>
                  </a:lnTo>
                  <a:lnTo>
                    <a:pt x="125859" y="162716"/>
                  </a:lnTo>
                  <a:lnTo>
                    <a:pt x="150865" y="36565"/>
                  </a:lnTo>
                  <a:lnTo>
                    <a:pt x="75392"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9"/>
            <p:cNvSpPr/>
            <p:nvPr/>
          </p:nvSpPr>
          <p:spPr>
            <a:xfrm>
              <a:off x="2792325" y="310650"/>
              <a:ext cx="2032850" cy="2200850"/>
            </a:xfrm>
            <a:custGeom>
              <a:rect b="b" l="l" r="r" t="t"/>
              <a:pathLst>
                <a:path extrusionOk="0" h="88034" w="81314">
                  <a:moveTo>
                    <a:pt x="40657" y="0"/>
                  </a:moveTo>
                  <a:lnTo>
                    <a:pt x="1" y="12910"/>
                  </a:lnTo>
                  <a:lnTo>
                    <a:pt x="14887" y="88033"/>
                  </a:lnTo>
                  <a:lnTo>
                    <a:pt x="40657" y="80516"/>
                  </a:lnTo>
                  <a:lnTo>
                    <a:pt x="66427" y="88033"/>
                  </a:lnTo>
                  <a:lnTo>
                    <a:pt x="81313" y="12910"/>
                  </a:lnTo>
                  <a:lnTo>
                    <a:pt x="4065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9"/>
            <p:cNvSpPr/>
            <p:nvPr/>
          </p:nvSpPr>
          <p:spPr>
            <a:xfrm>
              <a:off x="2751375" y="238125"/>
              <a:ext cx="2114775" cy="2296275"/>
            </a:xfrm>
            <a:custGeom>
              <a:rect b="b" l="l" r="r" t="t"/>
              <a:pathLst>
                <a:path extrusionOk="0" h="91851" w="84591">
                  <a:moveTo>
                    <a:pt x="42295" y="3018"/>
                  </a:moveTo>
                  <a:lnTo>
                    <a:pt x="81312" y="16735"/>
                  </a:lnTo>
                  <a:lnTo>
                    <a:pt x="66973" y="88258"/>
                  </a:lnTo>
                  <a:lnTo>
                    <a:pt x="42295" y="81142"/>
                  </a:lnTo>
                  <a:lnTo>
                    <a:pt x="17618" y="88257"/>
                  </a:lnTo>
                  <a:lnTo>
                    <a:pt x="3278" y="16735"/>
                  </a:lnTo>
                  <a:lnTo>
                    <a:pt x="42295" y="3018"/>
                  </a:lnTo>
                  <a:close/>
                  <a:moveTo>
                    <a:pt x="42295" y="0"/>
                  </a:moveTo>
                  <a:lnTo>
                    <a:pt x="0" y="14870"/>
                  </a:lnTo>
                  <a:lnTo>
                    <a:pt x="15434" y="91850"/>
                  </a:lnTo>
                  <a:lnTo>
                    <a:pt x="42295" y="84104"/>
                  </a:lnTo>
                  <a:lnTo>
                    <a:pt x="69157" y="91850"/>
                  </a:lnTo>
                  <a:lnTo>
                    <a:pt x="84591" y="14870"/>
                  </a:lnTo>
                  <a:lnTo>
                    <a:pt x="42295"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9"/>
            <p:cNvSpPr/>
            <p:nvPr/>
          </p:nvSpPr>
          <p:spPr>
            <a:xfrm>
              <a:off x="2975625" y="455125"/>
              <a:ext cx="1666250" cy="2037500"/>
            </a:xfrm>
            <a:custGeom>
              <a:rect b="b" l="l" r="r" t="t"/>
              <a:pathLst>
                <a:path extrusionOk="0" h="81500" w="66650">
                  <a:moveTo>
                    <a:pt x="33325" y="1"/>
                  </a:moveTo>
                  <a:lnTo>
                    <a:pt x="0" y="11952"/>
                  </a:lnTo>
                  <a:lnTo>
                    <a:pt x="12979" y="81499"/>
                  </a:lnTo>
                  <a:lnTo>
                    <a:pt x="33325" y="74539"/>
                  </a:lnTo>
                  <a:lnTo>
                    <a:pt x="53670" y="81499"/>
                  </a:lnTo>
                  <a:lnTo>
                    <a:pt x="66650" y="11952"/>
                  </a:lnTo>
                  <a:lnTo>
                    <a:pt x="33325"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9"/>
            <p:cNvSpPr/>
            <p:nvPr/>
          </p:nvSpPr>
          <p:spPr>
            <a:xfrm>
              <a:off x="2501525" y="1739600"/>
              <a:ext cx="342600" cy="325850"/>
            </a:xfrm>
            <a:custGeom>
              <a:rect b="b" l="l" r="r" t="t"/>
              <a:pathLst>
                <a:path extrusionOk="0" h="13034" w="13704">
                  <a:moveTo>
                    <a:pt x="6851" y="0"/>
                  </a:moveTo>
                  <a:lnTo>
                    <a:pt x="5235" y="4979"/>
                  </a:lnTo>
                  <a:lnTo>
                    <a:pt x="1" y="4979"/>
                  </a:lnTo>
                  <a:lnTo>
                    <a:pt x="4235" y="8055"/>
                  </a:lnTo>
                  <a:lnTo>
                    <a:pt x="2617" y="13033"/>
                  </a:lnTo>
                  <a:lnTo>
                    <a:pt x="6851" y="9956"/>
                  </a:lnTo>
                  <a:lnTo>
                    <a:pt x="11087" y="13033"/>
                  </a:lnTo>
                  <a:lnTo>
                    <a:pt x="9469" y="8055"/>
                  </a:lnTo>
                  <a:lnTo>
                    <a:pt x="13703" y="4979"/>
                  </a:lnTo>
                  <a:lnTo>
                    <a:pt x="8469" y="4979"/>
                  </a:lnTo>
                  <a:lnTo>
                    <a:pt x="6851"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9"/>
            <p:cNvSpPr/>
            <p:nvPr/>
          </p:nvSpPr>
          <p:spPr>
            <a:xfrm>
              <a:off x="4773375" y="1739600"/>
              <a:ext cx="342625" cy="325850"/>
            </a:xfrm>
            <a:custGeom>
              <a:rect b="b" l="l" r="r" t="t"/>
              <a:pathLst>
                <a:path extrusionOk="0" h="13034" w="13705">
                  <a:moveTo>
                    <a:pt x="6853" y="0"/>
                  </a:moveTo>
                  <a:lnTo>
                    <a:pt x="5235" y="4979"/>
                  </a:lnTo>
                  <a:lnTo>
                    <a:pt x="1" y="4979"/>
                  </a:lnTo>
                  <a:lnTo>
                    <a:pt x="4236" y="8055"/>
                  </a:lnTo>
                  <a:lnTo>
                    <a:pt x="2618" y="13033"/>
                  </a:lnTo>
                  <a:lnTo>
                    <a:pt x="6853" y="9956"/>
                  </a:lnTo>
                  <a:lnTo>
                    <a:pt x="11087" y="13033"/>
                  </a:lnTo>
                  <a:lnTo>
                    <a:pt x="9469" y="8055"/>
                  </a:lnTo>
                  <a:lnTo>
                    <a:pt x="13704" y="4979"/>
                  </a:lnTo>
                  <a:lnTo>
                    <a:pt x="8470" y="4979"/>
                  </a:lnTo>
                  <a:lnTo>
                    <a:pt x="6853"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9"/>
            <p:cNvSpPr/>
            <p:nvPr/>
          </p:nvSpPr>
          <p:spPr>
            <a:xfrm>
              <a:off x="2504550" y="1851400"/>
              <a:ext cx="2608400" cy="2608350"/>
            </a:xfrm>
            <a:custGeom>
              <a:rect b="b" l="l" r="r" t="t"/>
              <a:pathLst>
                <a:path extrusionOk="0" h="104334" w="104336">
                  <a:moveTo>
                    <a:pt x="52168" y="1"/>
                  </a:moveTo>
                  <a:cubicBezTo>
                    <a:pt x="38332" y="1"/>
                    <a:pt x="25064" y="5496"/>
                    <a:pt x="15281" y="15278"/>
                  </a:cubicBezTo>
                  <a:cubicBezTo>
                    <a:pt x="5498" y="25062"/>
                    <a:pt x="1" y="38331"/>
                    <a:pt x="1" y="52167"/>
                  </a:cubicBezTo>
                  <a:cubicBezTo>
                    <a:pt x="1" y="66003"/>
                    <a:pt x="5498" y="79272"/>
                    <a:pt x="15281" y="89055"/>
                  </a:cubicBezTo>
                  <a:cubicBezTo>
                    <a:pt x="25064" y="98838"/>
                    <a:pt x="38332" y="104334"/>
                    <a:pt x="52168" y="104334"/>
                  </a:cubicBezTo>
                  <a:cubicBezTo>
                    <a:pt x="66003" y="104334"/>
                    <a:pt x="79273" y="98838"/>
                    <a:pt x="89056" y="89055"/>
                  </a:cubicBezTo>
                  <a:cubicBezTo>
                    <a:pt x="98839" y="79272"/>
                    <a:pt x="104335" y="66003"/>
                    <a:pt x="104335" y="52167"/>
                  </a:cubicBezTo>
                  <a:cubicBezTo>
                    <a:pt x="104335" y="38331"/>
                    <a:pt x="98839" y="25062"/>
                    <a:pt x="89056" y="15278"/>
                  </a:cubicBezTo>
                  <a:cubicBezTo>
                    <a:pt x="79273" y="5496"/>
                    <a:pt x="66003" y="1"/>
                    <a:pt x="521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9"/>
            <p:cNvSpPr/>
            <p:nvPr/>
          </p:nvSpPr>
          <p:spPr>
            <a:xfrm>
              <a:off x="2680425" y="2027225"/>
              <a:ext cx="2256650" cy="2256675"/>
            </a:xfrm>
            <a:custGeom>
              <a:rect b="b" l="l" r="r" t="t"/>
              <a:pathLst>
                <a:path extrusionOk="0" h="90267" w="90266">
                  <a:moveTo>
                    <a:pt x="45133" y="1"/>
                  </a:moveTo>
                  <a:cubicBezTo>
                    <a:pt x="33163" y="1"/>
                    <a:pt x="21683" y="4756"/>
                    <a:pt x="13220" y="13219"/>
                  </a:cubicBezTo>
                  <a:cubicBezTo>
                    <a:pt x="4755" y="21683"/>
                    <a:pt x="0" y="33163"/>
                    <a:pt x="0" y="45134"/>
                  </a:cubicBezTo>
                  <a:cubicBezTo>
                    <a:pt x="0" y="57104"/>
                    <a:pt x="4755" y="68584"/>
                    <a:pt x="13220" y="77048"/>
                  </a:cubicBezTo>
                  <a:cubicBezTo>
                    <a:pt x="21683" y="85512"/>
                    <a:pt x="33163" y="90267"/>
                    <a:pt x="45133" y="90267"/>
                  </a:cubicBezTo>
                  <a:cubicBezTo>
                    <a:pt x="57102" y="90267"/>
                    <a:pt x="68582" y="85512"/>
                    <a:pt x="77047" y="77048"/>
                  </a:cubicBezTo>
                  <a:cubicBezTo>
                    <a:pt x="85511" y="68584"/>
                    <a:pt x="90266" y="57104"/>
                    <a:pt x="90266" y="45134"/>
                  </a:cubicBezTo>
                  <a:cubicBezTo>
                    <a:pt x="90266" y="33163"/>
                    <a:pt x="85511" y="21683"/>
                    <a:pt x="77047" y="13219"/>
                  </a:cubicBezTo>
                  <a:cubicBezTo>
                    <a:pt x="68582" y="4756"/>
                    <a:pt x="57102" y="1"/>
                    <a:pt x="45133"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9"/>
            <p:cNvSpPr/>
            <p:nvPr/>
          </p:nvSpPr>
          <p:spPr>
            <a:xfrm>
              <a:off x="2793275" y="2140100"/>
              <a:ext cx="2030950" cy="2030950"/>
            </a:xfrm>
            <a:custGeom>
              <a:rect b="b" l="l" r="r" t="t"/>
              <a:pathLst>
                <a:path extrusionOk="0" h="81238" w="81238">
                  <a:moveTo>
                    <a:pt x="40619" y="0"/>
                  </a:moveTo>
                  <a:cubicBezTo>
                    <a:pt x="29846" y="0"/>
                    <a:pt x="19514" y="4280"/>
                    <a:pt x="11898" y="11897"/>
                  </a:cubicBezTo>
                  <a:cubicBezTo>
                    <a:pt x="4281" y="19515"/>
                    <a:pt x="1" y="29846"/>
                    <a:pt x="1" y="40619"/>
                  </a:cubicBezTo>
                  <a:cubicBezTo>
                    <a:pt x="1" y="51391"/>
                    <a:pt x="4281" y="61723"/>
                    <a:pt x="11898" y="69340"/>
                  </a:cubicBezTo>
                  <a:cubicBezTo>
                    <a:pt x="19514" y="76958"/>
                    <a:pt x="29846" y="81237"/>
                    <a:pt x="40619" y="81237"/>
                  </a:cubicBezTo>
                  <a:cubicBezTo>
                    <a:pt x="51391" y="81237"/>
                    <a:pt x="61723" y="76958"/>
                    <a:pt x="69340" y="69340"/>
                  </a:cubicBezTo>
                  <a:cubicBezTo>
                    <a:pt x="76957" y="61723"/>
                    <a:pt x="81237" y="51391"/>
                    <a:pt x="81237" y="40619"/>
                  </a:cubicBezTo>
                  <a:cubicBezTo>
                    <a:pt x="81237" y="29846"/>
                    <a:pt x="76957" y="19515"/>
                    <a:pt x="69340" y="11897"/>
                  </a:cubicBezTo>
                  <a:cubicBezTo>
                    <a:pt x="61723" y="4280"/>
                    <a:pt x="51391" y="0"/>
                    <a:pt x="406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9"/>
            <p:cNvSpPr/>
            <p:nvPr/>
          </p:nvSpPr>
          <p:spPr>
            <a:xfrm>
              <a:off x="2790825" y="2133025"/>
              <a:ext cx="2035825" cy="1947625"/>
            </a:xfrm>
            <a:custGeom>
              <a:rect b="b" l="l" r="r" t="t"/>
              <a:pathLst>
                <a:path extrusionOk="0" h="77905" w="81433">
                  <a:moveTo>
                    <a:pt x="40717" y="1"/>
                  </a:moveTo>
                  <a:cubicBezTo>
                    <a:pt x="36496" y="1"/>
                    <a:pt x="32426" y="640"/>
                    <a:pt x="28595" y="1827"/>
                  </a:cubicBezTo>
                  <a:lnTo>
                    <a:pt x="39805" y="9972"/>
                  </a:lnTo>
                  <a:lnTo>
                    <a:pt x="39805" y="25013"/>
                  </a:lnTo>
                  <a:lnTo>
                    <a:pt x="26284" y="34839"/>
                  </a:lnTo>
                  <a:lnTo>
                    <a:pt x="12114" y="28660"/>
                  </a:lnTo>
                  <a:lnTo>
                    <a:pt x="9092" y="14965"/>
                  </a:lnTo>
                  <a:cubicBezTo>
                    <a:pt x="4067" y="21085"/>
                    <a:pt x="785" y="28690"/>
                    <a:pt x="1" y="37021"/>
                  </a:cubicBezTo>
                  <a:lnTo>
                    <a:pt x="11385" y="30331"/>
                  </a:lnTo>
                  <a:lnTo>
                    <a:pt x="25583" y="36522"/>
                  </a:lnTo>
                  <a:lnTo>
                    <a:pt x="30687" y="52231"/>
                  </a:lnTo>
                  <a:lnTo>
                    <a:pt x="19734" y="63416"/>
                  </a:lnTo>
                  <a:lnTo>
                    <a:pt x="5245" y="61278"/>
                  </a:lnTo>
                  <a:lnTo>
                    <a:pt x="5245" y="61278"/>
                  </a:lnTo>
                  <a:cubicBezTo>
                    <a:pt x="9403" y="68498"/>
                    <a:pt x="15701" y="74329"/>
                    <a:pt x="23273" y="77904"/>
                  </a:cubicBezTo>
                  <a:lnTo>
                    <a:pt x="21037" y="64692"/>
                  </a:lnTo>
                  <a:lnTo>
                    <a:pt x="31776" y="53725"/>
                  </a:lnTo>
                  <a:lnTo>
                    <a:pt x="49659" y="53725"/>
                  </a:lnTo>
                  <a:lnTo>
                    <a:pt x="60397" y="64692"/>
                  </a:lnTo>
                  <a:lnTo>
                    <a:pt x="58161" y="77904"/>
                  </a:lnTo>
                  <a:cubicBezTo>
                    <a:pt x="65733" y="74329"/>
                    <a:pt x="72031" y="68499"/>
                    <a:pt x="76188" y="61278"/>
                  </a:cubicBezTo>
                  <a:lnTo>
                    <a:pt x="76188" y="61278"/>
                  </a:lnTo>
                  <a:lnTo>
                    <a:pt x="61698" y="63416"/>
                  </a:lnTo>
                  <a:lnTo>
                    <a:pt x="50746" y="52231"/>
                  </a:lnTo>
                  <a:lnTo>
                    <a:pt x="55849" y="36522"/>
                  </a:lnTo>
                  <a:lnTo>
                    <a:pt x="70048" y="30331"/>
                  </a:lnTo>
                  <a:lnTo>
                    <a:pt x="81432" y="37021"/>
                  </a:lnTo>
                  <a:cubicBezTo>
                    <a:pt x="80648" y="28690"/>
                    <a:pt x="77366" y="21085"/>
                    <a:pt x="72341" y="14965"/>
                  </a:cubicBezTo>
                  <a:lnTo>
                    <a:pt x="69319" y="28660"/>
                  </a:lnTo>
                  <a:lnTo>
                    <a:pt x="55148" y="34839"/>
                  </a:lnTo>
                  <a:lnTo>
                    <a:pt x="41626" y="25013"/>
                  </a:lnTo>
                  <a:lnTo>
                    <a:pt x="41626" y="9972"/>
                  </a:lnTo>
                  <a:lnTo>
                    <a:pt x="52839" y="1827"/>
                  </a:lnTo>
                  <a:cubicBezTo>
                    <a:pt x="49008" y="640"/>
                    <a:pt x="44937" y="1"/>
                    <a:pt x="40717"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9"/>
            <p:cNvSpPr/>
            <p:nvPr/>
          </p:nvSpPr>
          <p:spPr>
            <a:xfrm>
              <a:off x="1332450" y="3243850"/>
              <a:ext cx="4952600" cy="1632875"/>
            </a:xfrm>
            <a:custGeom>
              <a:rect b="b" l="l" r="r" t="t"/>
              <a:pathLst>
                <a:path extrusionOk="0" h="65315" w="198104">
                  <a:moveTo>
                    <a:pt x="99052" y="1"/>
                  </a:moveTo>
                  <a:cubicBezTo>
                    <a:pt x="74584" y="1"/>
                    <a:pt x="49761" y="3989"/>
                    <a:pt x="25273" y="11854"/>
                  </a:cubicBezTo>
                  <a:lnTo>
                    <a:pt x="23718" y="12354"/>
                  </a:lnTo>
                  <a:lnTo>
                    <a:pt x="25345" y="19263"/>
                  </a:lnTo>
                  <a:cubicBezTo>
                    <a:pt x="18909" y="21561"/>
                    <a:pt x="11578" y="24468"/>
                    <a:pt x="5363" y="27328"/>
                  </a:cubicBezTo>
                  <a:lnTo>
                    <a:pt x="0" y="29795"/>
                  </a:lnTo>
                  <a:lnTo>
                    <a:pt x="5291" y="32415"/>
                  </a:lnTo>
                  <a:cubicBezTo>
                    <a:pt x="11660" y="35567"/>
                    <a:pt x="15050" y="37407"/>
                    <a:pt x="20528" y="40745"/>
                  </a:cubicBezTo>
                  <a:cubicBezTo>
                    <a:pt x="17961" y="46812"/>
                    <a:pt x="15563" y="53014"/>
                    <a:pt x="13387" y="59211"/>
                  </a:cubicBezTo>
                  <a:lnTo>
                    <a:pt x="11245" y="65310"/>
                  </a:lnTo>
                  <a:lnTo>
                    <a:pt x="17171" y="62729"/>
                  </a:lnTo>
                  <a:cubicBezTo>
                    <a:pt x="24707" y="59447"/>
                    <a:pt x="32102" y="56561"/>
                    <a:pt x="39776" y="53907"/>
                  </a:cubicBezTo>
                  <a:lnTo>
                    <a:pt x="42140" y="53075"/>
                  </a:lnTo>
                  <a:lnTo>
                    <a:pt x="40738" y="46421"/>
                  </a:lnTo>
                  <a:cubicBezTo>
                    <a:pt x="60206" y="40838"/>
                    <a:pt x="79790" y="38005"/>
                    <a:pt x="99052" y="38005"/>
                  </a:cubicBezTo>
                  <a:cubicBezTo>
                    <a:pt x="118314" y="38005"/>
                    <a:pt x="137898" y="40838"/>
                    <a:pt x="157366" y="46421"/>
                  </a:cubicBezTo>
                  <a:lnTo>
                    <a:pt x="155952" y="53088"/>
                  </a:lnTo>
                  <a:lnTo>
                    <a:pt x="158328" y="53910"/>
                  </a:lnTo>
                  <a:cubicBezTo>
                    <a:pt x="166004" y="56567"/>
                    <a:pt x="173398" y="59453"/>
                    <a:pt x="180933" y="62733"/>
                  </a:cubicBezTo>
                  <a:lnTo>
                    <a:pt x="186858" y="65314"/>
                  </a:lnTo>
                  <a:lnTo>
                    <a:pt x="184717" y="59216"/>
                  </a:lnTo>
                  <a:cubicBezTo>
                    <a:pt x="182542" y="53019"/>
                    <a:pt x="180145" y="46818"/>
                    <a:pt x="177577" y="40749"/>
                  </a:cubicBezTo>
                  <a:cubicBezTo>
                    <a:pt x="183056" y="37412"/>
                    <a:pt x="186445" y="35572"/>
                    <a:pt x="192814" y="32419"/>
                  </a:cubicBezTo>
                  <a:lnTo>
                    <a:pt x="198104" y="29800"/>
                  </a:lnTo>
                  <a:lnTo>
                    <a:pt x="192742" y="27333"/>
                  </a:lnTo>
                  <a:cubicBezTo>
                    <a:pt x="186528" y="24474"/>
                    <a:pt x="180121" y="21863"/>
                    <a:pt x="172790" y="19462"/>
                  </a:cubicBezTo>
                  <a:lnTo>
                    <a:pt x="174417" y="12549"/>
                  </a:lnTo>
                  <a:lnTo>
                    <a:pt x="172834" y="11854"/>
                  </a:lnTo>
                  <a:cubicBezTo>
                    <a:pt x="148344" y="3989"/>
                    <a:pt x="123521" y="1"/>
                    <a:pt x="990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9"/>
            <p:cNvSpPr/>
            <p:nvPr/>
          </p:nvSpPr>
          <p:spPr>
            <a:xfrm>
              <a:off x="1495975" y="3793600"/>
              <a:ext cx="807900" cy="953875"/>
            </a:xfrm>
            <a:custGeom>
              <a:rect b="b" l="l" r="r" t="t"/>
              <a:pathLst>
                <a:path extrusionOk="0" h="38155" w="32316">
                  <a:moveTo>
                    <a:pt x="19448" y="0"/>
                  </a:moveTo>
                  <a:cubicBezTo>
                    <a:pt x="12861" y="2331"/>
                    <a:pt x="6378" y="4963"/>
                    <a:pt x="0" y="7898"/>
                  </a:cubicBezTo>
                  <a:cubicBezTo>
                    <a:pt x="7252" y="11487"/>
                    <a:pt x="10763" y="13443"/>
                    <a:pt x="17536" y="17626"/>
                  </a:cubicBezTo>
                  <a:cubicBezTo>
                    <a:pt x="14624" y="24361"/>
                    <a:pt x="11948" y="31204"/>
                    <a:pt x="9507" y="38155"/>
                  </a:cubicBezTo>
                  <a:cubicBezTo>
                    <a:pt x="17057" y="34866"/>
                    <a:pt x="24555" y="31937"/>
                    <a:pt x="32315" y="29251"/>
                  </a:cubicBezTo>
                  <a:cubicBezTo>
                    <a:pt x="32312" y="29239"/>
                    <a:pt x="32310" y="29228"/>
                    <a:pt x="32307" y="29216"/>
                  </a:cubicBezTo>
                  <a:cubicBezTo>
                    <a:pt x="29844" y="27834"/>
                    <a:pt x="28379" y="27052"/>
                    <a:pt x="25650" y="25661"/>
                  </a:cubicBezTo>
                  <a:cubicBezTo>
                    <a:pt x="23583" y="17107"/>
                    <a:pt x="21515" y="8554"/>
                    <a:pt x="19448"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9"/>
            <p:cNvSpPr/>
            <p:nvPr/>
          </p:nvSpPr>
          <p:spPr>
            <a:xfrm>
              <a:off x="5313675" y="3793675"/>
              <a:ext cx="807875" cy="953950"/>
            </a:xfrm>
            <a:custGeom>
              <a:rect b="b" l="l" r="r" t="t"/>
              <a:pathLst>
                <a:path extrusionOk="0" h="38158" w="32315">
                  <a:moveTo>
                    <a:pt x="12866" y="1"/>
                  </a:moveTo>
                  <a:cubicBezTo>
                    <a:pt x="10799" y="8553"/>
                    <a:pt x="8732" y="17105"/>
                    <a:pt x="6665" y="25658"/>
                  </a:cubicBezTo>
                  <a:lnTo>
                    <a:pt x="6633" y="25647"/>
                  </a:lnTo>
                  <a:lnTo>
                    <a:pt x="6658" y="25662"/>
                  </a:lnTo>
                  <a:cubicBezTo>
                    <a:pt x="3932" y="27053"/>
                    <a:pt x="2468" y="27835"/>
                    <a:pt x="8" y="29218"/>
                  </a:cubicBezTo>
                  <a:cubicBezTo>
                    <a:pt x="6" y="29231"/>
                    <a:pt x="3" y="29242"/>
                    <a:pt x="0" y="29254"/>
                  </a:cubicBezTo>
                  <a:cubicBezTo>
                    <a:pt x="7760" y="31939"/>
                    <a:pt x="15258" y="34869"/>
                    <a:pt x="22808" y="38157"/>
                  </a:cubicBezTo>
                  <a:cubicBezTo>
                    <a:pt x="20371" y="31212"/>
                    <a:pt x="17694" y="24369"/>
                    <a:pt x="14780" y="17627"/>
                  </a:cubicBezTo>
                  <a:cubicBezTo>
                    <a:pt x="21552" y="13444"/>
                    <a:pt x="25063" y="11490"/>
                    <a:pt x="32315" y="7900"/>
                  </a:cubicBezTo>
                  <a:cubicBezTo>
                    <a:pt x="25945" y="4968"/>
                    <a:pt x="19461" y="2335"/>
                    <a:pt x="12866"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9"/>
            <p:cNvSpPr/>
            <p:nvPr/>
          </p:nvSpPr>
          <p:spPr>
            <a:xfrm>
              <a:off x="2004475" y="3314325"/>
              <a:ext cx="3608650" cy="1061950"/>
            </a:xfrm>
            <a:custGeom>
              <a:rect b="b" l="l" r="r" t="t"/>
              <a:pathLst>
                <a:path extrusionOk="0" h="42478" w="144346">
                  <a:moveTo>
                    <a:pt x="72148" y="1"/>
                  </a:moveTo>
                  <a:cubicBezTo>
                    <a:pt x="48090" y="1"/>
                    <a:pt x="24041" y="3873"/>
                    <a:pt x="0" y="11618"/>
                  </a:cubicBezTo>
                  <a:cubicBezTo>
                    <a:pt x="2418" y="21904"/>
                    <a:pt x="4835" y="32191"/>
                    <a:pt x="7253" y="42477"/>
                  </a:cubicBezTo>
                  <a:cubicBezTo>
                    <a:pt x="28981" y="35549"/>
                    <a:pt x="50576" y="32085"/>
                    <a:pt x="72171" y="32085"/>
                  </a:cubicBezTo>
                  <a:cubicBezTo>
                    <a:pt x="93766" y="32085"/>
                    <a:pt x="115361" y="35549"/>
                    <a:pt x="137091" y="42477"/>
                  </a:cubicBezTo>
                  <a:cubicBezTo>
                    <a:pt x="139509" y="32191"/>
                    <a:pt x="141927" y="21904"/>
                    <a:pt x="144345" y="11618"/>
                  </a:cubicBezTo>
                  <a:cubicBezTo>
                    <a:pt x="120271" y="3873"/>
                    <a:pt x="96205" y="1"/>
                    <a:pt x="72148"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9"/>
            <p:cNvSpPr/>
            <p:nvPr/>
          </p:nvSpPr>
          <p:spPr>
            <a:xfrm>
              <a:off x="2447375" y="3525925"/>
              <a:ext cx="450650" cy="619350"/>
            </a:xfrm>
            <a:custGeom>
              <a:rect b="b" l="l" r="r" t="t"/>
              <a:pathLst>
                <a:path extrusionOk="0" h="24774" w="18026">
                  <a:moveTo>
                    <a:pt x="10631" y="0"/>
                  </a:moveTo>
                  <a:cubicBezTo>
                    <a:pt x="10070" y="0"/>
                    <a:pt x="9457" y="71"/>
                    <a:pt x="8794" y="214"/>
                  </a:cubicBezTo>
                  <a:cubicBezTo>
                    <a:pt x="7185" y="564"/>
                    <a:pt x="6382" y="745"/>
                    <a:pt x="4778" y="1124"/>
                  </a:cubicBezTo>
                  <a:cubicBezTo>
                    <a:pt x="1448" y="1911"/>
                    <a:pt x="1" y="3864"/>
                    <a:pt x="687" y="6601"/>
                  </a:cubicBezTo>
                  <a:cubicBezTo>
                    <a:pt x="1377" y="9350"/>
                    <a:pt x="1723" y="10725"/>
                    <a:pt x="2413" y="13474"/>
                  </a:cubicBezTo>
                  <a:cubicBezTo>
                    <a:pt x="2552" y="14027"/>
                    <a:pt x="2943" y="14296"/>
                    <a:pt x="3593" y="14315"/>
                  </a:cubicBezTo>
                  <a:cubicBezTo>
                    <a:pt x="7010" y="14402"/>
                    <a:pt x="8708" y="14483"/>
                    <a:pt x="12078" y="14717"/>
                  </a:cubicBezTo>
                  <a:lnTo>
                    <a:pt x="12882" y="18631"/>
                  </a:lnTo>
                  <a:cubicBezTo>
                    <a:pt x="13046" y="19425"/>
                    <a:pt x="12666" y="19904"/>
                    <a:pt x="11816" y="20094"/>
                  </a:cubicBezTo>
                  <a:cubicBezTo>
                    <a:pt x="11189" y="20233"/>
                    <a:pt x="10875" y="20304"/>
                    <a:pt x="10249" y="20448"/>
                  </a:cubicBezTo>
                  <a:cubicBezTo>
                    <a:pt x="10082" y="20487"/>
                    <a:pt x="9925" y="20507"/>
                    <a:pt x="9780" y="20507"/>
                  </a:cubicBezTo>
                  <a:cubicBezTo>
                    <a:pt x="9214" y="20507"/>
                    <a:pt x="8820" y="20211"/>
                    <a:pt x="8677" y="19582"/>
                  </a:cubicBezTo>
                  <a:cubicBezTo>
                    <a:pt x="8472" y="18681"/>
                    <a:pt x="8370" y="18229"/>
                    <a:pt x="8164" y="17328"/>
                  </a:cubicBezTo>
                  <a:cubicBezTo>
                    <a:pt x="8107" y="17077"/>
                    <a:pt x="7974" y="16957"/>
                    <a:pt x="7746" y="16957"/>
                  </a:cubicBezTo>
                  <a:cubicBezTo>
                    <a:pt x="7681" y="16957"/>
                    <a:pt x="7607" y="16967"/>
                    <a:pt x="7526" y="16986"/>
                  </a:cubicBezTo>
                  <a:cubicBezTo>
                    <a:pt x="6144" y="17318"/>
                    <a:pt x="5454" y="17491"/>
                    <a:pt x="4076" y="17849"/>
                  </a:cubicBezTo>
                  <a:cubicBezTo>
                    <a:pt x="3745" y="17934"/>
                    <a:pt x="3583" y="18133"/>
                    <a:pt x="3663" y="18453"/>
                  </a:cubicBezTo>
                  <a:lnTo>
                    <a:pt x="4432" y="21510"/>
                  </a:lnTo>
                  <a:cubicBezTo>
                    <a:pt x="4979" y="23687"/>
                    <a:pt x="6347" y="24774"/>
                    <a:pt x="8380" y="24774"/>
                  </a:cubicBezTo>
                  <a:cubicBezTo>
                    <a:pt x="8904" y="24774"/>
                    <a:pt x="9471" y="24702"/>
                    <a:pt x="10080" y="24558"/>
                  </a:cubicBezTo>
                  <a:cubicBezTo>
                    <a:pt x="11513" y="24218"/>
                    <a:pt x="12230" y="24056"/>
                    <a:pt x="13668" y="23745"/>
                  </a:cubicBezTo>
                  <a:cubicBezTo>
                    <a:pt x="16684" y="23093"/>
                    <a:pt x="18025" y="21325"/>
                    <a:pt x="17518" y="18547"/>
                  </a:cubicBezTo>
                  <a:cubicBezTo>
                    <a:pt x="17018" y="15816"/>
                    <a:pt x="16769" y="14451"/>
                    <a:pt x="16270" y="11720"/>
                  </a:cubicBezTo>
                  <a:cubicBezTo>
                    <a:pt x="16167" y="11159"/>
                    <a:pt x="15801" y="10891"/>
                    <a:pt x="15182" y="10799"/>
                  </a:cubicBezTo>
                  <a:cubicBezTo>
                    <a:pt x="11759" y="10513"/>
                    <a:pt x="10033" y="10406"/>
                    <a:pt x="6559" y="10270"/>
                  </a:cubicBezTo>
                  <a:cubicBezTo>
                    <a:pt x="6191" y="8654"/>
                    <a:pt x="6006" y="7845"/>
                    <a:pt x="5639" y="6229"/>
                  </a:cubicBezTo>
                  <a:cubicBezTo>
                    <a:pt x="5465" y="5468"/>
                    <a:pt x="5899" y="4930"/>
                    <a:pt x="6779" y="4728"/>
                  </a:cubicBezTo>
                  <a:cubicBezTo>
                    <a:pt x="7454" y="4572"/>
                    <a:pt x="7793" y="4495"/>
                    <a:pt x="8469" y="4345"/>
                  </a:cubicBezTo>
                  <a:cubicBezTo>
                    <a:pt x="8663" y="4302"/>
                    <a:pt x="8840" y="4281"/>
                    <a:pt x="9001" y="4281"/>
                  </a:cubicBezTo>
                  <a:cubicBezTo>
                    <a:pt x="9627" y="4281"/>
                    <a:pt x="9997" y="4604"/>
                    <a:pt x="10122" y="5213"/>
                  </a:cubicBezTo>
                  <a:lnTo>
                    <a:pt x="10595" y="7508"/>
                  </a:lnTo>
                  <a:cubicBezTo>
                    <a:pt x="10644" y="7748"/>
                    <a:pt x="10817" y="7880"/>
                    <a:pt x="11067" y="7880"/>
                  </a:cubicBezTo>
                  <a:cubicBezTo>
                    <a:pt x="11123" y="7880"/>
                    <a:pt x="11183" y="7874"/>
                    <a:pt x="11246" y="7861"/>
                  </a:cubicBezTo>
                  <a:cubicBezTo>
                    <a:pt x="12688" y="7555"/>
                    <a:pt x="13410" y="7408"/>
                    <a:pt x="14855" y="7127"/>
                  </a:cubicBezTo>
                  <a:cubicBezTo>
                    <a:pt x="15237" y="7054"/>
                    <a:pt x="15379" y="6844"/>
                    <a:pt x="15325" y="6548"/>
                  </a:cubicBezTo>
                  <a:lnTo>
                    <a:pt x="14752" y="3415"/>
                  </a:lnTo>
                  <a:cubicBezTo>
                    <a:pt x="14345" y="1183"/>
                    <a:pt x="12924" y="0"/>
                    <a:pt x="10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9"/>
            <p:cNvSpPr/>
            <p:nvPr/>
          </p:nvSpPr>
          <p:spPr>
            <a:xfrm>
              <a:off x="2915525" y="3448625"/>
              <a:ext cx="410350" cy="613225"/>
            </a:xfrm>
            <a:custGeom>
              <a:rect b="b" l="l" r="r" t="t"/>
              <a:pathLst>
                <a:path extrusionOk="0" h="24529" w="16414">
                  <a:moveTo>
                    <a:pt x="8933" y="4018"/>
                  </a:moveTo>
                  <a:cubicBezTo>
                    <a:pt x="9659" y="4018"/>
                    <a:pt x="10089" y="4377"/>
                    <a:pt x="10168" y="5055"/>
                  </a:cubicBezTo>
                  <a:cubicBezTo>
                    <a:pt x="10706" y="9653"/>
                    <a:pt x="11243" y="14250"/>
                    <a:pt x="11779" y="18848"/>
                  </a:cubicBezTo>
                  <a:cubicBezTo>
                    <a:pt x="11874" y="19653"/>
                    <a:pt x="11457" y="20096"/>
                    <a:pt x="10598" y="20207"/>
                  </a:cubicBezTo>
                  <a:cubicBezTo>
                    <a:pt x="9831" y="20306"/>
                    <a:pt x="9449" y="20358"/>
                    <a:pt x="8682" y="20464"/>
                  </a:cubicBezTo>
                  <a:cubicBezTo>
                    <a:pt x="8566" y="20481"/>
                    <a:pt x="8456" y="20489"/>
                    <a:pt x="8353" y="20489"/>
                  </a:cubicBezTo>
                  <a:cubicBezTo>
                    <a:pt x="7691" y="20489"/>
                    <a:pt x="7292" y="20157"/>
                    <a:pt x="7195" y="19462"/>
                  </a:cubicBezTo>
                  <a:cubicBezTo>
                    <a:pt x="6555" y="14879"/>
                    <a:pt x="5914" y="10295"/>
                    <a:pt x="5274" y="5710"/>
                  </a:cubicBezTo>
                  <a:cubicBezTo>
                    <a:pt x="5167" y="4937"/>
                    <a:pt x="5607" y="4447"/>
                    <a:pt x="6534" y="4318"/>
                  </a:cubicBezTo>
                  <a:cubicBezTo>
                    <a:pt x="7360" y="4203"/>
                    <a:pt x="7774" y="4147"/>
                    <a:pt x="8601" y="4041"/>
                  </a:cubicBezTo>
                  <a:cubicBezTo>
                    <a:pt x="8717" y="4026"/>
                    <a:pt x="8828" y="4018"/>
                    <a:pt x="8933" y="4018"/>
                  </a:cubicBezTo>
                  <a:close/>
                  <a:moveTo>
                    <a:pt x="10219" y="0"/>
                  </a:moveTo>
                  <a:cubicBezTo>
                    <a:pt x="9846" y="0"/>
                    <a:pt x="9451" y="26"/>
                    <a:pt x="9034" y="78"/>
                  </a:cubicBezTo>
                  <a:cubicBezTo>
                    <a:pt x="7407" y="280"/>
                    <a:pt x="6595" y="391"/>
                    <a:pt x="4971" y="624"/>
                  </a:cubicBezTo>
                  <a:cubicBezTo>
                    <a:pt x="1564" y="1115"/>
                    <a:pt x="0" y="2923"/>
                    <a:pt x="451" y="5710"/>
                  </a:cubicBezTo>
                  <a:cubicBezTo>
                    <a:pt x="1270" y="10773"/>
                    <a:pt x="2089" y="15835"/>
                    <a:pt x="2907" y="20898"/>
                  </a:cubicBezTo>
                  <a:cubicBezTo>
                    <a:pt x="3298" y="23311"/>
                    <a:pt x="4738" y="24529"/>
                    <a:pt x="7091" y="24529"/>
                  </a:cubicBezTo>
                  <a:cubicBezTo>
                    <a:pt x="7456" y="24529"/>
                    <a:pt x="7844" y="24499"/>
                    <a:pt x="8254" y="24440"/>
                  </a:cubicBezTo>
                  <a:cubicBezTo>
                    <a:pt x="9704" y="24231"/>
                    <a:pt x="10430" y="24133"/>
                    <a:pt x="11882" y="23953"/>
                  </a:cubicBezTo>
                  <a:cubicBezTo>
                    <a:pt x="14931" y="23573"/>
                    <a:pt x="16414" y="21932"/>
                    <a:pt x="16145" y="19119"/>
                  </a:cubicBezTo>
                  <a:lnTo>
                    <a:pt x="14678" y="3799"/>
                  </a:lnTo>
                  <a:cubicBezTo>
                    <a:pt x="14442" y="1330"/>
                    <a:pt x="12900" y="0"/>
                    <a:pt x="10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9"/>
            <p:cNvSpPr/>
            <p:nvPr/>
          </p:nvSpPr>
          <p:spPr>
            <a:xfrm>
              <a:off x="3388800" y="3412225"/>
              <a:ext cx="368600" cy="605550"/>
            </a:xfrm>
            <a:custGeom>
              <a:rect b="b" l="l" r="r" t="t"/>
              <a:pathLst>
                <a:path extrusionOk="0" h="24222" w="14744">
                  <a:moveTo>
                    <a:pt x="9628" y="1"/>
                  </a:moveTo>
                  <a:cubicBezTo>
                    <a:pt x="9508" y="1"/>
                    <a:pt x="9385" y="3"/>
                    <a:pt x="9260" y="8"/>
                  </a:cubicBezTo>
                  <a:cubicBezTo>
                    <a:pt x="7624" y="64"/>
                    <a:pt x="6807" y="101"/>
                    <a:pt x="5174" y="189"/>
                  </a:cubicBezTo>
                  <a:cubicBezTo>
                    <a:pt x="1744" y="375"/>
                    <a:pt x="0" y="2039"/>
                    <a:pt x="212" y="4856"/>
                  </a:cubicBezTo>
                  <a:lnTo>
                    <a:pt x="1368" y="20204"/>
                  </a:lnTo>
                  <a:cubicBezTo>
                    <a:pt x="1568" y="22869"/>
                    <a:pt x="3163" y="24221"/>
                    <a:pt x="5925" y="24221"/>
                  </a:cubicBezTo>
                  <a:cubicBezTo>
                    <a:pt x="6084" y="24221"/>
                    <a:pt x="6246" y="24217"/>
                    <a:pt x="6413" y="24208"/>
                  </a:cubicBezTo>
                  <a:cubicBezTo>
                    <a:pt x="7872" y="24129"/>
                    <a:pt x="8603" y="24096"/>
                    <a:pt x="10063" y="24045"/>
                  </a:cubicBezTo>
                  <a:cubicBezTo>
                    <a:pt x="13096" y="23940"/>
                    <a:pt x="14743" y="22436"/>
                    <a:pt x="14714" y="19610"/>
                  </a:cubicBezTo>
                  <a:cubicBezTo>
                    <a:pt x="14702" y="18310"/>
                    <a:pt x="14695" y="17661"/>
                    <a:pt x="14682" y="16362"/>
                  </a:cubicBezTo>
                  <a:cubicBezTo>
                    <a:pt x="14679" y="16066"/>
                    <a:pt x="14479" y="15887"/>
                    <a:pt x="14147" y="15887"/>
                  </a:cubicBezTo>
                  <a:cubicBezTo>
                    <a:pt x="14143" y="15887"/>
                    <a:pt x="14139" y="15887"/>
                    <a:pt x="14135" y="15887"/>
                  </a:cubicBezTo>
                  <a:cubicBezTo>
                    <a:pt x="12777" y="15906"/>
                    <a:pt x="12100" y="15920"/>
                    <a:pt x="10744" y="15962"/>
                  </a:cubicBezTo>
                  <a:cubicBezTo>
                    <a:pt x="10370" y="15973"/>
                    <a:pt x="10206" y="16159"/>
                    <a:pt x="10215" y="16459"/>
                  </a:cubicBezTo>
                  <a:lnTo>
                    <a:pt x="10292" y="18863"/>
                  </a:lnTo>
                  <a:cubicBezTo>
                    <a:pt x="10318" y="19674"/>
                    <a:pt x="9864" y="20079"/>
                    <a:pt x="8999" y="20114"/>
                  </a:cubicBezTo>
                  <a:cubicBezTo>
                    <a:pt x="8309" y="20142"/>
                    <a:pt x="7963" y="20157"/>
                    <a:pt x="7272" y="20190"/>
                  </a:cubicBezTo>
                  <a:cubicBezTo>
                    <a:pt x="7228" y="20193"/>
                    <a:pt x="7185" y="20194"/>
                    <a:pt x="7143" y="20194"/>
                  </a:cubicBezTo>
                  <a:cubicBezTo>
                    <a:pt x="6359" y="20194"/>
                    <a:pt x="5920" y="19828"/>
                    <a:pt x="5879" y="19058"/>
                  </a:cubicBezTo>
                  <a:cubicBezTo>
                    <a:pt x="5637" y="14496"/>
                    <a:pt x="5396" y="9932"/>
                    <a:pt x="5155" y="5369"/>
                  </a:cubicBezTo>
                  <a:cubicBezTo>
                    <a:pt x="5113" y="4588"/>
                    <a:pt x="5556" y="4140"/>
                    <a:pt x="6524" y="4094"/>
                  </a:cubicBezTo>
                  <a:cubicBezTo>
                    <a:pt x="7269" y="4057"/>
                    <a:pt x="7642" y="4040"/>
                    <a:pt x="8388" y="4011"/>
                  </a:cubicBezTo>
                  <a:cubicBezTo>
                    <a:pt x="8427" y="4010"/>
                    <a:pt x="8466" y="4009"/>
                    <a:pt x="8505" y="4009"/>
                  </a:cubicBezTo>
                  <a:cubicBezTo>
                    <a:pt x="9363" y="4009"/>
                    <a:pt x="9836" y="4413"/>
                    <a:pt x="9859" y="5161"/>
                  </a:cubicBezTo>
                  <a:lnTo>
                    <a:pt x="9935" y="7565"/>
                  </a:lnTo>
                  <a:cubicBezTo>
                    <a:pt x="9945" y="7855"/>
                    <a:pt x="10115" y="8028"/>
                    <a:pt x="10476" y="8028"/>
                  </a:cubicBezTo>
                  <a:cubicBezTo>
                    <a:pt x="10488" y="8028"/>
                    <a:pt x="10501" y="8028"/>
                    <a:pt x="10514" y="8028"/>
                  </a:cubicBezTo>
                  <a:cubicBezTo>
                    <a:pt x="11921" y="7985"/>
                    <a:pt x="12625" y="7970"/>
                    <a:pt x="14033" y="7952"/>
                  </a:cubicBezTo>
                  <a:cubicBezTo>
                    <a:pt x="14385" y="7946"/>
                    <a:pt x="14594" y="7765"/>
                    <a:pt x="14592" y="7464"/>
                  </a:cubicBezTo>
                  <a:cubicBezTo>
                    <a:pt x="14579" y="6165"/>
                    <a:pt x="14572" y="5516"/>
                    <a:pt x="14560" y="4217"/>
                  </a:cubicBezTo>
                  <a:cubicBezTo>
                    <a:pt x="14532" y="1496"/>
                    <a:pt x="12789" y="1"/>
                    <a:pt x="9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9"/>
            <p:cNvSpPr/>
            <p:nvPr/>
          </p:nvSpPr>
          <p:spPr>
            <a:xfrm>
              <a:off x="3860075" y="3412275"/>
              <a:ext cx="368600" cy="605550"/>
            </a:xfrm>
            <a:custGeom>
              <a:rect b="b" l="l" r="r" t="t"/>
              <a:pathLst>
                <a:path extrusionOk="0" h="24222" w="14744">
                  <a:moveTo>
                    <a:pt x="5142" y="1"/>
                  </a:moveTo>
                  <a:cubicBezTo>
                    <a:pt x="1953" y="1"/>
                    <a:pt x="212" y="1495"/>
                    <a:pt x="184" y="4215"/>
                  </a:cubicBezTo>
                  <a:lnTo>
                    <a:pt x="28" y="19608"/>
                  </a:lnTo>
                  <a:cubicBezTo>
                    <a:pt x="1" y="22434"/>
                    <a:pt x="1648" y="23938"/>
                    <a:pt x="4713" y="24046"/>
                  </a:cubicBezTo>
                  <a:cubicBezTo>
                    <a:pt x="6173" y="24097"/>
                    <a:pt x="6903" y="24129"/>
                    <a:pt x="8363" y="24208"/>
                  </a:cubicBezTo>
                  <a:cubicBezTo>
                    <a:pt x="8528" y="24217"/>
                    <a:pt x="8689" y="24221"/>
                    <a:pt x="8846" y="24221"/>
                  </a:cubicBezTo>
                  <a:cubicBezTo>
                    <a:pt x="11581" y="24221"/>
                    <a:pt x="13176" y="22868"/>
                    <a:pt x="13376" y="20203"/>
                  </a:cubicBezTo>
                  <a:cubicBezTo>
                    <a:pt x="13474" y="18908"/>
                    <a:pt x="13523" y="18261"/>
                    <a:pt x="13620" y="16966"/>
                  </a:cubicBezTo>
                  <a:cubicBezTo>
                    <a:pt x="13643" y="16666"/>
                    <a:pt x="13453" y="16471"/>
                    <a:pt x="13115" y="16445"/>
                  </a:cubicBezTo>
                  <a:cubicBezTo>
                    <a:pt x="11761" y="16341"/>
                    <a:pt x="11083" y="16296"/>
                    <a:pt x="9728" y="16216"/>
                  </a:cubicBezTo>
                  <a:cubicBezTo>
                    <a:pt x="9708" y="16215"/>
                    <a:pt x="9687" y="16214"/>
                    <a:pt x="9668" y="16214"/>
                  </a:cubicBezTo>
                  <a:cubicBezTo>
                    <a:pt x="9336" y="16214"/>
                    <a:pt x="9176" y="16382"/>
                    <a:pt x="9161" y="16665"/>
                  </a:cubicBezTo>
                  <a:cubicBezTo>
                    <a:pt x="9109" y="17625"/>
                    <a:pt x="9083" y="18106"/>
                    <a:pt x="9032" y="19067"/>
                  </a:cubicBezTo>
                  <a:cubicBezTo>
                    <a:pt x="8990" y="19836"/>
                    <a:pt x="8552" y="20201"/>
                    <a:pt x="7770" y="20201"/>
                  </a:cubicBezTo>
                  <a:cubicBezTo>
                    <a:pt x="7727" y="20201"/>
                    <a:pt x="7683" y="20200"/>
                    <a:pt x="7638" y="20197"/>
                  </a:cubicBezTo>
                  <a:cubicBezTo>
                    <a:pt x="6947" y="20163"/>
                    <a:pt x="6601" y="20147"/>
                    <a:pt x="5910" y="20120"/>
                  </a:cubicBezTo>
                  <a:cubicBezTo>
                    <a:pt x="5046" y="20084"/>
                    <a:pt x="4593" y="19680"/>
                    <a:pt x="4620" y="18868"/>
                  </a:cubicBezTo>
                  <a:cubicBezTo>
                    <a:pt x="4767" y="14301"/>
                    <a:pt x="4915" y="9733"/>
                    <a:pt x="5063" y="5166"/>
                  </a:cubicBezTo>
                  <a:cubicBezTo>
                    <a:pt x="5087" y="4420"/>
                    <a:pt x="5526" y="4015"/>
                    <a:pt x="6411" y="4015"/>
                  </a:cubicBezTo>
                  <a:cubicBezTo>
                    <a:pt x="6452" y="4015"/>
                    <a:pt x="6493" y="4016"/>
                    <a:pt x="6535" y="4017"/>
                  </a:cubicBezTo>
                  <a:cubicBezTo>
                    <a:pt x="7281" y="4047"/>
                    <a:pt x="7654" y="4064"/>
                    <a:pt x="8399" y="4101"/>
                  </a:cubicBezTo>
                  <a:cubicBezTo>
                    <a:pt x="9330" y="4147"/>
                    <a:pt x="9810" y="4597"/>
                    <a:pt x="9767" y="5378"/>
                  </a:cubicBezTo>
                  <a:cubicBezTo>
                    <a:pt x="9716" y="6338"/>
                    <a:pt x="9689" y="6818"/>
                    <a:pt x="9638" y="7779"/>
                  </a:cubicBezTo>
                  <a:cubicBezTo>
                    <a:pt x="9622" y="8079"/>
                    <a:pt x="9788" y="8269"/>
                    <a:pt x="10174" y="8291"/>
                  </a:cubicBezTo>
                  <a:cubicBezTo>
                    <a:pt x="11582" y="8374"/>
                    <a:pt x="12284" y="8422"/>
                    <a:pt x="13690" y="8528"/>
                  </a:cubicBezTo>
                  <a:cubicBezTo>
                    <a:pt x="13715" y="8530"/>
                    <a:pt x="13739" y="8531"/>
                    <a:pt x="13763" y="8531"/>
                  </a:cubicBezTo>
                  <a:cubicBezTo>
                    <a:pt x="14071" y="8531"/>
                    <a:pt x="14267" y="8370"/>
                    <a:pt x="14287" y="8092"/>
                  </a:cubicBezTo>
                  <a:cubicBezTo>
                    <a:pt x="14385" y="6797"/>
                    <a:pt x="14433" y="6149"/>
                    <a:pt x="14532" y="4855"/>
                  </a:cubicBezTo>
                  <a:cubicBezTo>
                    <a:pt x="14743" y="2037"/>
                    <a:pt x="12999" y="374"/>
                    <a:pt x="9607" y="190"/>
                  </a:cubicBezTo>
                  <a:cubicBezTo>
                    <a:pt x="7974" y="101"/>
                    <a:pt x="7156" y="65"/>
                    <a:pt x="5521" y="8"/>
                  </a:cubicBezTo>
                  <a:cubicBezTo>
                    <a:pt x="5392" y="3"/>
                    <a:pt x="5266" y="1"/>
                    <a:pt x="5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9"/>
            <p:cNvSpPr/>
            <p:nvPr/>
          </p:nvSpPr>
          <p:spPr>
            <a:xfrm>
              <a:off x="4288400" y="3437100"/>
              <a:ext cx="417925" cy="638825"/>
            </a:xfrm>
            <a:custGeom>
              <a:rect b="b" l="l" r="r" t="t"/>
              <a:pathLst>
                <a:path extrusionOk="0" h="25553" w="16717">
                  <a:moveTo>
                    <a:pt x="2735" y="1"/>
                  </a:moveTo>
                  <a:cubicBezTo>
                    <a:pt x="2451" y="1"/>
                    <a:pt x="2254" y="156"/>
                    <a:pt x="2227" y="429"/>
                  </a:cubicBezTo>
                  <a:cubicBezTo>
                    <a:pt x="1494" y="8089"/>
                    <a:pt x="761" y="15749"/>
                    <a:pt x="28" y="23410"/>
                  </a:cubicBezTo>
                  <a:cubicBezTo>
                    <a:pt x="0" y="23709"/>
                    <a:pt x="178" y="23908"/>
                    <a:pt x="470" y="23938"/>
                  </a:cubicBezTo>
                  <a:cubicBezTo>
                    <a:pt x="4461" y="24347"/>
                    <a:pt x="8436" y="24881"/>
                    <a:pt x="12392" y="25538"/>
                  </a:cubicBezTo>
                  <a:cubicBezTo>
                    <a:pt x="12451" y="25548"/>
                    <a:pt x="12504" y="25552"/>
                    <a:pt x="12552" y="25552"/>
                  </a:cubicBezTo>
                  <a:cubicBezTo>
                    <a:pt x="12825" y="25552"/>
                    <a:pt x="12946" y="25402"/>
                    <a:pt x="12986" y="25150"/>
                  </a:cubicBezTo>
                  <a:cubicBezTo>
                    <a:pt x="13178" y="23964"/>
                    <a:pt x="13273" y="23371"/>
                    <a:pt x="13466" y="22184"/>
                  </a:cubicBezTo>
                  <a:cubicBezTo>
                    <a:pt x="13518" y="21858"/>
                    <a:pt x="13410" y="21686"/>
                    <a:pt x="13015" y="21621"/>
                  </a:cubicBezTo>
                  <a:cubicBezTo>
                    <a:pt x="9722" y="21074"/>
                    <a:pt x="8071" y="20835"/>
                    <a:pt x="4764" y="20429"/>
                  </a:cubicBezTo>
                  <a:cubicBezTo>
                    <a:pt x="5047" y="18017"/>
                    <a:pt x="5189" y="16811"/>
                    <a:pt x="5472" y="14400"/>
                  </a:cubicBezTo>
                  <a:cubicBezTo>
                    <a:pt x="8075" y="14720"/>
                    <a:pt x="9373" y="14900"/>
                    <a:pt x="11967" y="15304"/>
                  </a:cubicBezTo>
                  <a:cubicBezTo>
                    <a:pt x="12013" y="15311"/>
                    <a:pt x="12057" y="15315"/>
                    <a:pt x="12098" y="15315"/>
                  </a:cubicBezTo>
                  <a:cubicBezTo>
                    <a:pt x="12365" y="15315"/>
                    <a:pt x="12544" y="15168"/>
                    <a:pt x="12587" y="14885"/>
                  </a:cubicBezTo>
                  <a:cubicBezTo>
                    <a:pt x="12765" y="13709"/>
                    <a:pt x="12854" y="13120"/>
                    <a:pt x="13033" y="11943"/>
                  </a:cubicBezTo>
                  <a:cubicBezTo>
                    <a:pt x="13082" y="11617"/>
                    <a:pt x="12902" y="11406"/>
                    <a:pt x="12556" y="11351"/>
                  </a:cubicBezTo>
                  <a:cubicBezTo>
                    <a:pt x="9914" y="10940"/>
                    <a:pt x="8590" y="10755"/>
                    <a:pt x="5939" y="10430"/>
                  </a:cubicBezTo>
                  <a:cubicBezTo>
                    <a:pt x="6220" y="8042"/>
                    <a:pt x="6360" y="6848"/>
                    <a:pt x="6641" y="4459"/>
                  </a:cubicBezTo>
                  <a:cubicBezTo>
                    <a:pt x="10207" y="4898"/>
                    <a:pt x="11988" y="5155"/>
                    <a:pt x="15539" y="5744"/>
                  </a:cubicBezTo>
                  <a:cubicBezTo>
                    <a:pt x="15601" y="5755"/>
                    <a:pt x="15658" y="5760"/>
                    <a:pt x="15710" y="5760"/>
                  </a:cubicBezTo>
                  <a:cubicBezTo>
                    <a:pt x="16014" y="5760"/>
                    <a:pt x="16148" y="5589"/>
                    <a:pt x="16189" y="5336"/>
                  </a:cubicBezTo>
                  <a:cubicBezTo>
                    <a:pt x="16380" y="4149"/>
                    <a:pt x="16476" y="3556"/>
                    <a:pt x="16669" y="2368"/>
                  </a:cubicBezTo>
                  <a:cubicBezTo>
                    <a:pt x="16716" y="2072"/>
                    <a:pt x="16601" y="1868"/>
                    <a:pt x="16167" y="1797"/>
                  </a:cubicBezTo>
                  <a:cubicBezTo>
                    <a:pt x="11720" y="1107"/>
                    <a:pt x="7288" y="513"/>
                    <a:pt x="2819" y="5"/>
                  </a:cubicBezTo>
                  <a:cubicBezTo>
                    <a:pt x="2790" y="2"/>
                    <a:pt x="2762" y="1"/>
                    <a:pt x="27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9"/>
            <p:cNvSpPr/>
            <p:nvPr/>
          </p:nvSpPr>
          <p:spPr>
            <a:xfrm>
              <a:off x="4704650" y="3505325"/>
              <a:ext cx="465475" cy="660175"/>
            </a:xfrm>
            <a:custGeom>
              <a:rect b="b" l="l" r="r" t="t"/>
              <a:pathLst>
                <a:path extrusionOk="0" h="26407" w="18619">
                  <a:moveTo>
                    <a:pt x="8349" y="4777"/>
                  </a:moveTo>
                  <a:cubicBezTo>
                    <a:pt x="9747" y="5075"/>
                    <a:pt x="10445" y="5230"/>
                    <a:pt x="11839" y="5552"/>
                  </a:cubicBezTo>
                  <a:cubicBezTo>
                    <a:pt x="12754" y="5763"/>
                    <a:pt x="13153" y="6292"/>
                    <a:pt x="12979" y="7053"/>
                  </a:cubicBezTo>
                  <a:cubicBezTo>
                    <a:pt x="12478" y="9254"/>
                    <a:pt x="12227" y="10356"/>
                    <a:pt x="11726" y="12558"/>
                  </a:cubicBezTo>
                  <a:cubicBezTo>
                    <a:pt x="11589" y="13163"/>
                    <a:pt x="11202" y="13474"/>
                    <a:pt x="10606" y="13474"/>
                  </a:cubicBezTo>
                  <a:cubicBezTo>
                    <a:pt x="10452" y="13474"/>
                    <a:pt x="10284" y="13453"/>
                    <a:pt x="10103" y="13412"/>
                  </a:cubicBezTo>
                  <a:cubicBezTo>
                    <a:pt x="8759" y="13101"/>
                    <a:pt x="8087" y="12952"/>
                    <a:pt x="6740" y="12665"/>
                  </a:cubicBezTo>
                  <a:lnTo>
                    <a:pt x="8349" y="4777"/>
                  </a:lnTo>
                  <a:close/>
                  <a:moveTo>
                    <a:pt x="4649" y="1"/>
                  </a:moveTo>
                  <a:cubicBezTo>
                    <a:pt x="4384" y="1"/>
                    <a:pt x="4206" y="137"/>
                    <a:pt x="4161" y="382"/>
                  </a:cubicBezTo>
                  <a:lnTo>
                    <a:pt x="54" y="23086"/>
                  </a:lnTo>
                  <a:cubicBezTo>
                    <a:pt x="1" y="23382"/>
                    <a:pt x="161" y="23595"/>
                    <a:pt x="484" y="23658"/>
                  </a:cubicBezTo>
                  <a:cubicBezTo>
                    <a:pt x="1823" y="23915"/>
                    <a:pt x="2492" y="24049"/>
                    <a:pt x="3827" y="24330"/>
                  </a:cubicBezTo>
                  <a:cubicBezTo>
                    <a:pt x="3881" y="24341"/>
                    <a:pt x="3933" y="24347"/>
                    <a:pt x="3982" y="24347"/>
                  </a:cubicBezTo>
                  <a:cubicBezTo>
                    <a:pt x="4221" y="24347"/>
                    <a:pt x="4386" y="24212"/>
                    <a:pt x="4436" y="23967"/>
                  </a:cubicBezTo>
                  <a:cubicBezTo>
                    <a:pt x="5041" y="21001"/>
                    <a:pt x="5344" y="19517"/>
                    <a:pt x="5949" y="16551"/>
                  </a:cubicBezTo>
                  <a:cubicBezTo>
                    <a:pt x="6870" y="16747"/>
                    <a:pt x="7330" y="16848"/>
                    <a:pt x="8250" y="17055"/>
                  </a:cubicBezTo>
                  <a:cubicBezTo>
                    <a:pt x="8499" y="20239"/>
                    <a:pt x="8607" y="21830"/>
                    <a:pt x="8791" y="25009"/>
                  </a:cubicBezTo>
                  <a:cubicBezTo>
                    <a:pt x="8795" y="25287"/>
                    <a:pt x="8921" y="25472"/>
                    <a:pt x="9241" y="25549"/>
                  </a:cubicBezTo>
                  <a:cubicBezTo>
                    <a:pt x="10571" y="25868"/>
                    <a:pt x="11234" y="26035"/>
                    <a:pt x="12560" y="26378"/>
                  </a:cubicBezTo>
                  <a:cubicBezTo>
                    <a:pt x="12632" y="26397"/>
                    <a:pt x="12700" y="26406"/>
                    <a:pt x="12762" y="26406"/>
                  </a:cubicBezTo>
                  <a:cubicBezTo>
                    <a:pt x="12997" y="26406"/>
                    <a:pt x="13143" y="26266"/>
                    <a:pt x="13137" y="25969"/>
                  </a:cubicBezTo>
                  <a:cubicBezTo>
                    <a:pt x="13020" y="22686"/>
                    <a:pt x="12944" y="21043"/>
                    <a:pt x="12757" y="17754"/>
                  </a:cubicBezTo>
                  <a:cubicBezTo>
                    <a:pt x="14499" y="17538"/>
                    <a:pt x="15656" y="16481"/>
                    <a:pt x="16146" y="14530"/>
                  </a:cubicBezTo>
                  <a:cubicBezTo>
                    <a:pt x="16859" y="11688"/>
                    <a:pt x="17217" y="10267"/>
                    <a:pt x="17931" y="7424"/>
                  </a:cubicBezTo>
                  <a:cubicBezTo>
                    <a:pt x="18618" y="4687"/>
                    <a:pt x="17205" y="2744"/>
                    <a:pt x="13840" y="1948"/>
                  </a:cubicBezTo>
                  <a:cubicBezTo>
                    <a:pt x="10246" y="1098"/>
                    <a:pt x="8441" y="712"/>
                    <a:pt x="4823" y="18"/>
                  </a:cubicBezTo>
                  <a:cubicBezTo>
                    <a:pt x="4762" y="6"/>
                    <a:pt x="4704" y="1"/>
                    <a:pt x="4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9"/>
            <p:cNvSpPr/>
            <p:nvPr/>
          </p:nvSpPr>
          <p:spPr>
            <a:xfrm>
              <a:off x="3501475" y="1350475"/>
              <a:ext cx="631225" cy="221550"/>
            </a:xfrm>
            <a:custGeom>
              <a:rect b="b" l="l" r="r" t="t"/>
              <a:pathLst>
                <a:path extrusionOk="0" h="8862" w="25249">
                  <a:moveTo>
                    <a:pt x="12618" y="0"/>
                  </a:moveTo>
                  <a:cubicBezTo>
                    <a:pt x="7746" y="0"/>
                    <a:pt x="3318" y="816"/>
                    <a:pt x="25" y="2147"/>
                  </a:cubicBezTo>
                  <a:cubicBezTo>
                    <a:pt x="0" y="2547"/>
                    <a:pt x="80" y="3528"/>
                    <a:pt x="1431" y="3653"/>
                  </a:cubicBezTo>
                  <a:lnTo>
                    <a:pt x="1431" y="8857"/>
                  </a:lnTo>
                  <a:cubicBezTo>
                    <a:pt x="4532" y="7833"/>
                    <a:pt x="8410" y="7225"/>
                    <a:pt x="12618" y="7225"/>
                  </a:cubicBezTo>
                  <a:cubicBezTo>
                    <a:pt x="16833" y="7225"/>
                    <a:pt x="20716" y="7835"/>
                    <a:pt x="23820" y="8861"/>
                  </a:cubicBezTo>
                  <a:lnTo>
                    <a:pt x="23820" y="3653"/>
                  </a:lnTo>
                  <a:cubicBezTo>
                    <a:pt x="25163" y="3528"/>
                    <a:pt x="25248" y="2556"/>
                    <a:pt x="25226" y="2152"/>
                  </a:cubicBezTo>
                  <a:cubicBezTo>
                    <a:pt x="21932" y="817"/>
                    <a:pt x="17497" y="0"/>
                    <a:pt x="126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9"/>
            <p:cNvSpPr/>
            <p:nvPr/>
          </p:nvSpPr>
          <p:spPr>
            <a:xfrm>
              <a:off x="3333275" y="872075"/>
              <a:ext cx="967575" cy="493650"/>
            </a:xfrm>
            <a:custGeom>
              <a:rect b="b" l="l" r="r" t="t"/>
              <a:pathLst>
                <a:path extrusionOk="0" h="19746" w="38703">
                  <a:moveTo>
                    <a:pt x="19352" y="0"/>
                  </a:moveTo>
                  <a:cubicBezTo>
                    <a:pt x="18801" y="4113"/>
                    <a:pt x="14241" y="5319"/>
                    <a:pt x="14241" y="5319"/>
                  </a:cubicBezTo>
                  <a:cubicBezTo>
                    <a:pt x="14241" y="5319"/>
                    <a:pt x="17360" y="6384"/>
                    <a:pt x="17736" y="11630"/>
                  </a:cubicBezTo>
                  <a:cubicBezTo>
                    <a:pt x="17929" y="14307"/>
                    <a:pt x="16981" y="16016"/>
                    <a:pt x="15609" y="16016"/>
                  </a:cubicBezTo>
                  <a:cubicBezTo>
                    <a:pt x="14238" y="16016"/>
                    <a:pt x="12997" y="15038"/>
                    <a:pt x="12723" y="13172"/>
                  </a:cubicBezTo>
                  <a:cubicBezTo>
                    <a:pt x="12363" y="10708"/>
                    <a:pt x="13761" y="8728"/>
                    <a:pt x="13761" y="8728"/>
                  </a:cubicBezTo>
                  <a:cubicBezTo>
                    <a:pt x="10597" y="7855"/>
                    <a:pt x="9297" y="3877"/>
                    <a:pt x="9297" y="3876"/>
                  </a:cubicBezTo>
                  <a:lnTo>
                    <a:pt x="9297" y="3876"/>
                  </a:lnTo>
                  <a:cubicBezTo>
                    <a:pt x="9812" y="8546"/>
                    <a:pt x="7327" y="10216"/>
                    <a:pt x="7327" y="10216"/>
                  </a:cubicBezTo>
                  <a:cubicBezTo>
                    <a:pt x="7327" y="10216"/>
                    <a:pt x="9143" y="10602"/>
                    <a:pt x="9940" y="12744"/>
                  </a:cubicBezTo>
                  <a:cubicBezTo>
                    <a:pt x="10791" y="15037"/>
                    <a:pt x="10248" y="16706"/>
                    <a:pt x="9083" y="17157"/>
                  </a:cubicBezTo>
                  <a:cubicBezTo>
                    <a:pt x="8860" y="17243"/>
                    <a:pt x="8610" y="17290"/>
                    <a:pt x="8348" y="17290"/>
                  </a:cubicBezTo>
                  <a:cubicBezTo>
                    <a:pt x="7390" y="17290"/>
                    <a:pt x="6286" y="16660"/>
                    <a:pt x="5869" y="15016"/>
                  </a:cubicBezTo>
                  <a:cubicBezTo>
                    <a:pt x="5414" y="13212"/>
                    <a:pt x="6384" y="11202"/>
                    <a:pt x="6384" y="11202"/>
                  </a:cubicBezTo>
                  <a:cubicBezTo>
                    <a:pt x="2315" y="9789"/>
                    <a:pt x="1" y="6661"/>
                    <a:pt x="1" y="6661"/>
                  </a:cubicBezTo>
                  <a:lnTo>
                    <a:pt x="1" y="6661"/>
                  </a:lnTo>
                  <a:lnTo>
                    <a:pt x="6819" y="19746"/>
                  </a:lnTo>
                  <a:cubicBezTo>
                    <a:pt x="10103" y="18428"/>
                    <a:pt x="14509" y="17620"/>
                    <a:pt x="19352" y="17618"/>
                  </a:cubicBezTo>
                  <a:cubicBezTo>
                    <a:pt x="24195" y="17620"/>
                    <a:pt x="28600" y="18428"/>
                    <a:pt x="31885" y="19746"/>
                  </a:cubicBezTo>
                  <a:lnTo>
                    <a:pt x="38702" y="6661"/>
                  </a:lnTo>
                  <a:lnTo>
                    <a:pt x="38702" y="6661"/>
                  </a:lnTo>
                  <a:cubicBezTo>
                    <a:pt x="38702" y="6661"/>
                    <a:pt x="36389" y="9788"/>
                    <a:pt x="32320" y="11202"/>
                  </a:cubicBezTo>
                  <a:cubicBezTo>
                    <a:pt x="32320" y="11202"/>
                    <a:pt x="33290" y="13211"/>
                    <a:pt x="32834" y="15015"/>
                  </a:cubicBezTo>
                  <a:cubicBezTo>
                    <a:pt x="32418" y="16660"/>
                    <a:pt x="31315" y="17289"/>
                    <a:pt x="30357" y="17289"/>
                  </a:cubicBezTo>
                  <a:cubicBezTo>
                    <a:pt x="30095" y="17289"/>
                    <a:pt x="29844" y="17242"/>
                    <a:pt x="29621" y="17156"/>
                  </a:cubicBezTo>
                  <a:cubicBezTo>
                    <a:pt x="28456" y="16706"/>
                    <a:pt x="27913" y="15036"/>
                    <a:pt x="28764" y="12743"/>
                  </a:cubicBezTo>
                  <a:cubicBezTo>
                    <a:pt x="29560" y="10601"/>
                    <a:pt x="31378" y="10215"/>
                    <a:pt x="31378" y="10215"/>
                  </a:cubicBezTo>
                  <a:cubicBezTo>
                    <a:pt x="31378" y="10215"/>
                    <a:pt x="28893" y="8545"/>
                    <a:pt x="29406" y="3876"/>
                  </a:cubicBezTo>
                  <a:lnTo>
                    <a:pt x="29406" y="3876"/>
                  </a:lnTo>
                  <a:cubicBezTo>
                    <a:pt x="29406" y="3877"/>
                    <a:pt x="28107" y="7853"/>
                    <a:pt x="24943" y="8728"/>
                  </a:cubicBezTo>
                  <a:cubicBezTo>
                    <a:pt x="24943" y="8728"/>
                    <a:pt x="26340" y="10708"/>
                    <a:pt x="25980" y="13172"/>
                  </a:cubicBezTo>
                  <a:cubicBezTo>
                    <a:pt x="25706" y="15038"/>
                    <a:pt x="24466" y="16016"/>
                    <a:pt x="23094" y="16016"/>
                  </a:cubicBezTo>
                  <a:cubicBezTo>
                    <a:pt x="21723" y="16016"/>
                    <a:pt x="20776" y="14307"/>
                    <a:pt x="20967" y="11630"/>
                  </a:cubicBezTo>
                  <a:cubicBezTo>
                    <a:pt x="21342" y="6384"/>
                    <a:pt x="24462" y="5319"/>
                    <a:pt x="24462" y="5319"/>
                  </a:cubicBezTo>
                  <a:cubicBezTo>
                    <a:pt x="24462" y="5319"/>
                    <a:pt x="19902" y="4113"/>
                    <a:pt x="19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9"/>
            <p:cNvSpPr/>
            <p:nvPr/>
          </p:nvSpPr>
          <p:spPr>
            <a:xfrm>
              <a:off x="3667400" y="1422050"/>
              <a:ext cx="58725" cy="56525"/>
            </a:xfrm>
            <a:custGeom>
              <a:rect b="b" l="l" r="r" t="t"/>
              <a:pathLst>
                <a:path extrusionOk="0" h="2261" w="2349">
                  <a:moveTo>
                    <a:pt x="1218" y="1"/>
                  </a:moveTo>
                  <a:cubicBezTo>
                    <a:pt x="761" y="1"/>
                    <a:pt x="350" y="277"/>
                    <a:pt x="175" y="698"/>
                  </a:cubicBezTo>
                  <a:cubicBezTo>
                    <a:pt x="0" y="1121"/>
                    <a:pt x="97" y="1606"/>
                    <a:pt x="420" y="1930"/>
                  </a:cubicBezTo>
                  <a:cubicBezTo>
                    <a:pt x="636" y="2146"/>
                    <a:pt x="925" y="2261"/>
                    <a:pt x="1219" y="2261"/>
                  </a:cubicBezTo>
                  <a:cubicBezTo>
                    <a:pt x="1365" y="2261"/>
                    <a:pt x="1511" y="2233"/>
                    <a:pt x="1651" y="2175"/>
                  </a:cubicBezTo>
                  <a:cubicBezTo>
                    <a:pt x="2073" y="2000"/>
                    <a:pt x="2349" y="1587"/>
                    <a:pt x="2349" y="1131"/>
                  </a:cubicBezTo>
                  <a:cubicBezTo>
                    <a:pt x="2349" y="507"/>
                    <a:pt x="1843" y="1"/>
                    <a:pt x="121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9"/>
            <p:cNvSpPr/>
            <p:nvPr/>
          </p:nvSpPr>
          <p:spPr>
            <a:xfrm>
              <a:off x="3590550" y="1436900"/>
              <a:ext cx="47925" cy="47925"/>
            </a:xfrm>
            <a:custGeom>
              <a:rect b="b" l="l" r="r" t="t"/>
              <a:pathLst>
                <a:path extrusionOk="0" h="1917" w="1917">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9"/>
            <p:cNvSpPr/>
            <p:nvPr/>
          </p:nvSpPr>
          <p:spPr>
            <a:xfrm>
              <a:off x="3908050" y="1422050"/>
              <a:ext cx="58725" cy="56525"/>
            </a:xfrm>
            <a:custGeom>
              <a:rect b="b" l="l" r="r" t="t"/>
              <a:pathLst>
                <a:path extrusionOk="0" h="2261" w="2349">
                  <a:moveTo>
                    <a:pt x="1130" y="1"/>
                  </a:moveTo>
                  <a:cubicBezTo>
                    <a:pt x="506" y="1"/>
                    <a:pt x="1" y="507"/>
                    <a:pt x="1" y="1131"/>
                  </a:cubicBezTo>
                  <a:cubicBezTo>
                    <a:pt x="1" y="1587"/>
                    <a:pt x="276" y="1999"/>
                    <a:pt x="698" y="2175"/>
                  </a:cubicBezTo>
                  <a:cubicBezTo>
                    <a:pt x="838" y="2232"/>
                    <a:pt x="984" y="2261"/>
                    <a:pt x="1129" y="2261"/>
                  </a:cubicBezTo>
                  <a:cubicBezTo>
                    <a:pt x="1424" y="2261"/>
                    <a:pt x="1713" y="2146"/>
                    <a:pt x="1929" y="1929"/>
                  </a:cubicBezTo>
                  <a:cubicBezTo>
                    <a:pt x="2252" y="1606"/>
                    <a:pt x="2348" y="1120"/>
                    <a:pt x="2173" y="698"/>
                  </a:cubicBezTo>
                  <a:cubicBezTo>
                    <a:pt x="1999" y="277"/>
                    <a:pt x="1587" y="1"/>
                    <a:pt x="1130"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9"/>
            <p:cNvSpPr/>
            <p:nvPr/>
          </p:nvSpPr>
          <p:spPr>
            <a:xfrm>
              <a:off x="3995700" y="1436900"/>
              <a:ext cx="47900" cy="47925"/>
            </a:xfrm>
            <a:custGeom>
              <a:rect b="b" l="l" r="r" t="t"/>
              <a:pathLst>
                <a:path extrusionOk="0" h="1917" w="1916">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9"/>
            <p:cNvSpPr/>
            <p:nvPr/>
          </p:nvSpPr>
          <p:spPr>
            <a:xfrm>
              <a:off x="3764200" y="1395425"/>
              <a:ext cx="105750" cy="105725"/>
            </a:xfrm>
            <a:custGeom>
              <a:rect b="b" l="l" r="r" t="t"/>
              <a:pathLst>
                <a:path extrusionOk="0" h="4229" w="4230">
                  <a:moveTo>
                    <a:pt x="2116" y="0"/>
                  </a:moveTo>
                  <a:lnTo>
                    <a:pt x="1" y="2115"/>
                  </a:lnTo>
                  <a:lnTo>
                    <a:pt x="2116" y="4229"/>
                  </a:lnTo>
                  <a:lnTo>
                    <a:pt x="4229" y="2115"/>
                  </a:lnTo>
                  <a:lnTo>
                    <a:pt x="2116"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9"/>
            <p:cNvSpPr/>
            <p:nvPr/>
          </p:nvSpPr>
          <p:spPr>
            <a:xfrm>
              <a:off x="3314175" y="1018975"/>
              <a:ext cx="48175" cy="48200"/>
            </a:xfrm>
            <a:custGeom>
              <a:rect b="b" l="l" r="r" t="t"/>
              <a:pathLst>
                <a:path extrusionOk="0" h="1928" w="1927">
                  <a:moveTo>
                    <a:pt x="964" y="0"/>
                  </a:moveTo>
                  <a:cubicBezTo>
                    <a:pt x="431" y="0"/>
                    <a:pt x="1" y="432"/>
                    <a:pt x="1" y="964"/>
                  </a:cubicBezTo>
                  <a:cubicBezTo>
                    <a:pt x="1" y="1496"/>
                    <a:pt x="431" y="1927"/>
                    <a:pt x="964" y="1927"/>
                  </a:cubicBezTo>
                  <a:cubicBezTo>
                    <a:pt x="1496" y="1927"/>
                    <a:pt x="1926" y="1496"/>
                    <a:pt x="1926" y="964"/>
                  </a:cubicBezTo>
                  <a:cubicBezTo>
                    <a:pt x="1926" y="432"/>
                    <a:pt x="1496"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9"/>
            <p:cNvSpPr/>
            <p:nvPr/>
          </p:nvSpPr>
          <p:spPr>
            <a:xfrm>
              <a:off x="3539125" y="945500"/>
              <a:ext cx="50075" cy="48200"/>
            </a:xfrm>
            <a:custGeom>
              <a:rect b="b" l="l" r="r" t="t"/>
              <a:pathLst>
                <a:path extrusionOk="0" h="1928" w="2003">
                  <a:moveTo>
                    <a:pt x="1040" y="0"/>
                  </a:moveTo>
                  <a:cubicBezTo>
                    <a:pt x="650" y="0"/>
                    <a:pt x="299" y="235"/>
                    <a:pt x="150" y="595"/>
                  </a:cubicBezTo>
                  <a:cubicBezTo>
                    <a:pt x="0" y="955"/>
                    <a:pt x="83" y="1370"/>
                    <a:pt x="359" y="1645"/>
                  </a:cubicBezTo>
                  <a:cubicBezTo>
                    <a:pt x="543" y="1829"/>
                    <a:pt x="789" y="1927"/>
                    <a:pt x="1040" y="1927"/>
                  </a:cubicBezTo>
                  <a:cubicBezTo>
                    <a:pt x="1164" y="1927"/>
                    <a:pt x="1289" y="1903"/>
                    <a:pt x="1408" y="1854"/>
                  </a:cubicBezTo>
                  <a:cubicBezTo>
                    <a:pt x="1768" y="1705"/>
                    <a:pt x="2003" y="1353"/>
                    <a:pt x="2003" y="964"/>
                  </a:cubicBezTo>
                  <a:cubicBezTo>
                    <a:pt x="2003" y="432"/>
                    <a:pt x="1571" y="0"/>
                    <a:pt x="1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9"/>
            <p:cNvSpPr/>
            <p:nvPr/>
          </p:nvSpPr>
          <p:spPr>
            <a:xfrm>
              <a:off x="4271825" y="1018975"/>
              <a:ext cx="48150" cy="48200"/>
            </a:xfrm>
            <a:custGeom>
              <a:rect b="b" l="l" r="r" t="t"/>
              <a:pathLst>
                <a:path extrusionOk="0" h="1928" w="1926">
                  <a:moveTo>
                    <a:pt x="963" y="0"/>
                  </a:moveTo>
                  <a:cubicBezTo>
                    <a:pt x="432" y="0"/>
                    <a:pt x="0" y="432"/>
                    <a:pt x="0" y="964"/>
                  </a:cubicBezTo>
                  <a:cubicBezTo>
                    <a:pt x="0" y="1496"/>
                    <a:pt x="432" y="1927"/>
                    <a:pt x="963" y="1927"/>
                  </a:cubicBezTo>
                  <a:cubicBezTo>
                    <a:pt x="1495" y="1927"/>
                    <a:pt x="1926" y="1496"/>
                    <a:pt x="1926" y="964"/>
                  </a:cubicBezTo>
                  <a:cubicBezTo>
                    <a:pt x="1926" y="432"/>
                    <a:pt x="1495"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9"/>
            <p:cNvSpPr/>
            <p:nvPr/>
          </p:nvSpPr>
          <p:spPr>
            <a:xfrm>
              <a:off x="4044950" y="945500"/>
              <a:ext cx="50075" cy="48200"/>
            </a:xfrm>
            <a:custGeom>
              <a:rect b="b" l="l" r="r" t="t"/>
              <a:pathLst>
                <a:path extrusionOk="0" h="1928" w="2003">
                  <a:moveTo>
                    <a:pt x="964" y="0"/>
                  </a:moveTo>
                  <a:cubicBezTo>
                    <a:pt x="432" y="0"/>
                    <a:pt x="0" y="432"/>
                    <a:pt x="0" y="964"/>
                  </a:cubicBezTo>
                  <a:cubicBezTo>
                    <a:pt x="0" y="1353"/>
                    <a:pt x="235" y="1705"/>
                    <a:pt x="596" y="1854"/>
                  </a:cubicBezTo>
                  <a:cubicBezTo>
                    <a:pt x="715" y="1903"/>
                    <a:pt x="840" y="1927"/>
                    <a:pt x="964" y="1927"/>
                  </a:cubicBezTo>
                  <a:cubicBezTo>
                    <a:pt x="1214" y="1927"/>
                    <a:pt x="1461" y="1829"/>
                    <a:pt x="1645" y="1645"/>
                  </a:cubicBezTo>
                  <a:cubicBezTo>
                    <a:pt x="1921" y="1370"/>
                    <a:pt x="2003" y="955"/>
                    <a:pt x="1854" y="595"/>
                  </a:cubicBezTo>
                  <a:cubicBezTo>
                    <a:pt x="1705" y="235"/>
                    <a:pt x="1353"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9"/>
            <p:cNvSpPr/>
            <p:nvPr/>
          </p:nvSpPr>
          <p:spPr>
            <a:xfrm>
              <a:off x="3782950" y="837950"/>
              <a:ext cx="68275" cy="68275"/>
            </a:xfrm>
            <a:custGeom>
              <a:rect b="b" l="l" r="r" t="t"/>
              <a:pathLst>
                <a:path extrusionOk="0" h="2731" w="2731">
                  <a:moveTo>
                    <a:pt x="1366" y="0"/>
                  </a:moveTo>
                  <a:cubicBezTo>
                    <a:pt x="611" y="0"/>
                    <a:pt x="1" y="611"/>
                    <a:pt x="1" y="1365"/>
                  </a:cubicBezTo>
                  <a:cubicBezTo>
                    <a:pt x="1" y="2120"/>
                    <a:pt x="611" y="2730"/>
                    <a:pt x="1366" y="2730"/>
                  </a:cubicBezTo>
                  <a:cubicBezTo>
                    <a:pt x="2119" y="2730"/>
                    <a:pt x="2731" y="2120"/>
                    <a:pt x="2731" y="1365"/>
                  </a:cubicBezTo>
                  <a:cubicBezTo>
                    <a:pt x="2731" y="611"/>
                    <a:pt x="2119" y="0"/>
                    <a:pt x="1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9"/>
            <p:cNvSpPr/>
            <p:nvPr/>
          </p:nvSpPr>
          <p:spPr>
            <a:xfrm>
              <a:off x="3481825" y="4582475"/>
              <a:ext cx="131525" cy="194050"/>
            </a:xfrm>
            <a:custGeom>
              <a:rect b="b" l="l" r="r" t="t"/>
              <a:pathLst>
                <a:path extrusionOk="0" h="7762" w="5261">
                  <a:moveTo>
                    <a:pt x="1779" y="0"/>
                  </a:moveTo>
                  <a:cubicBezTo>
                    <a:pt x="485" y="0"/>
                    <a:pt x="1" y="592"/>
                    <a:pt x="1" y="1499"/>
                  </a:cubicBezTo>
                  <a:lnTo>
                    <a:pt x="1" y="6261"/>
                  </a:lnTo>
                  <a:cubicBezTo>
                    <a:pt x="1" y="7168"/>
                    <a:pt x="485" y="7761"/>
                    <a:pt x="1779" y="7761"/>
                  </a:cubicBezTo>
                  <a:lnTo>
                    <a:pt x="3483" y="7761"/>
                  </a:lnTo>
                  <a:cubicBezTo>
                    <a:pt x="4777" y="7761"/>
                    <a:pt x="5261" y="7168"/>
                    <a:pt x="5261" y="6261"/>
                  </a:cubicBezTo>
                  <a:lnTo>
                    <a:pt x="5261" y="4908"/>
                  </a:lnTo>
                  <a:lnTo>
                    <a:pt x="3145" y="4908"/>
                  </a:lnTo>
                  <a:lnTo>
                    <a:pt x="3145" y="6105"/>
                  </a:lnTo>
                  <a:cubicBezTo>
                    <a:pt x="3145" y="6286"/>
                    <a:pt x="3048" y="6370"/>
                    <a:pt x="2843" y="6370"/>
                  </a:cubicBezTo>
                  <a:lnTo>
                    <a:pt x="2419" y="6370"/>
                  </a:lnTo>
                  <a:cubicBezTo>
                    <a:pt x="2214" y="6370"/>
                    <a:pt x="2117" y="6286"/>
                    <a:pt x="2117" y="6105"/>
                  </a:cubicBezTo>
                  <a:lnTo>
                    <a:pt x="2117" y="1656"/>
                  </a:lnTo>
                  <a:cubicBezTo>
                    <a:pt x="2117" y="1474"/>
                    <a:pt x="2214" y="1390"/>
                    <a:pt x="2419" y="1390"/>
                  </a:cubicBezTo>
                  <a:lnTo>
                    <a:pt x="2842" y="1390"/>
                  </a:lnTo>
                  <a:cubicBezTo>
                    <a:pt x="3047" y="1390"/>
                    <a:pt x="3145" y="1474"/>
                    <a:pt x="3145" y="1656"/>
                  </a:cubicBezTo>
                  <a:lnTo>
                    <a:pt x="3145" y="2901"/>
                  </a:lnTo>
                  <a:lnTo>
                    <a:pt x="5260" y="2901"/>
                  </a:lnTo>
                  <a:lnTo>
                    <a:pt x="5260" y="1499"/>
                  </a:lnTo>
                  <a:cubicBezTo>
                    <a:pt x="5260" y="592"/>
                    <a:pt x="4776" y="0"/>
                    <a:pt x="3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9"/>
            <p:cNvSpPr/>
            <p:nvPr/>
          </p:nvSpPr>
          <p:spPr>
            <a:xfrm>
              <a:off x="3667350" y="4582450"/>
              <a:ext cx="113050" cy="194075"/>
            </a:xfrm>
            <a:custGeom>
              <a:rect b="b" l="l" r="r" t="t"/>
              <a:pathLst>
                <a:path extrusionOk="0" h="7763" w="4522">
                  <a:moveTo>
                    <a:pt x="0" y="0"/>
                  </a:moveTo>
                  <a:lnTo>
                    <a:pt x="0" y="7762"/>
                  </a:lnTo>
                  <a:lnTo>
                    <a:pt x="4521" y="7762"/>
                  </a:lnTo>
                  <a:lnTo>
                    <a:pt x="4521" y="6250"/>
                  </a:lnTo>
                  <a:lnTo>
                    <a:pt x="2116" y="6250"/>
                  </a:ln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9"/>
            <p:cNvSpPr/>
            <p:nvPr/>
          </p:nvSpPr>
          <p:spPr>
            <a:xfrm>
              <a:off x="3826875" y="4582450"/>
              <a:ext cx="133600" cy="194075"/>
            </a:xfrm>
            <a:custGeom>
              <a:rect b="b" l="l" r="r" t="t"/>
              <a:pathLst>
                <a:path extrusionOk="0" h="7763" w="5344">
                  <a:moveTo>
                    <a:pt x="0" y="0"/>
                  </a:moveTo>
                  <a:lnTo>
                    <a:pt x="0" y="6262"/>
                  </a:lnTo>
                  <a:cubicBezTo>
                    <a:pt x="0" y="7169"/>
                    <a:pt x="484" y="7762"/>
                    <a:pt x="1777" y="7762"/>
                  </a:cubicBezTo>
                  <a:lnTo>
                    <a:pt x="3567" y="7762"/>
                  </a:lnTo>
                  <a:cubicBezTo>
                    <a:pt x="4860" y="7762"/>
                    <a:pt x="5344" y="7169"/>
                    <a:pt x="5344" y="6262"/>
                  </a:cubicBezTo>
                  <a:lnTo>
                    <a:pt x="5344" y="0"/>
                  </a:lnTo>
                  <a:lnTo>
                    <a:pt x="3228" y="0"/>
                  </a:lnTo>
                  <a:lnTo>
                    <a:pt x="3228" y="5984"/>
                  </a:lnTo>
                  <a:cubicBezTo>
                    <a:pt x="3228" y="6166"/>
                    <a:pt x="3131" y="6250"/>
                    <a:pt x="2926" y="6250"/>
                  </a:cubicBezTo>
                  <a:lnTo>
                    <a:pt x="2418" y="6250"/>
                  </a:lnTo>
                  <a:cubicBezTo>
                    <a:pt x="2213" y="6250"/>
                    <a:pt x="2116" y="6166"/>
                    <a:pt x="2116" y="5984"/>
                  </a:cubicBez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9"/>
            <p:cNvSpPr/>
            <p:nvPr/>
          </p:nvSpPr>
          <p:spPr>
            <a:xfrm>
              <a:off x="4019025" y="4582450"/>
              <a:ext cx="133300" cy="194075"/>
            </a:xfrm>
            <a:custGeom>
              <a:rect b="b" l="l" r="r" t="t"/>
              <a:pathLst>
                <a:path extrusionOk="0" h="7763" w="5332">
                  <a:moveTo>
                    <a:pt x="2950" y="1391"/>
                  </a:moveTo>
                  <a:cubicBezTo>
                    <a:pt x="3156" y="1391"/>
                    <a:pt x="3252" y="1475"/>
                    <a:pt x="3252" y="1657"/>
                  </a:cubicBezTo>
                  <a:lnTo>
                    <a:pt x="3252" y="2914"/>
                  </a:lnTo>
                  <a:cubicBezTo>
                    <a:pt x="3252" y="3095"/>
                    <a:pt x="3156" y="3180"/>
                    <a:pt x="2950" y="3180"/>
                  </a:cubicBezTo>
                  <a:lnTo>
                    <a:pt x="2080" y="3180"/>
                  </a:lnTo>
                  <a:lnTo>
                    <a:pt x="2080" y="1391"/>
                  </a:lnTo>
                  <a:close/>
                  <a:moveTo>
                    <a:pt x="2950" y="4570"/>
                  </a:moveTo>
                  <a:cubicBezTo>
                    <a:pt x="3156" y="4570"/>
                    <a:pt x="3252" y="4655"/>
                    <a:pt x="3252" y="4836"/>
                  </a:cubicBezTo>
                  <a:lnTo>
                    <a:pt x="3252" y="6106"/>
                  </a:lnTo>
                  <a:cubicBezTo>
                    <a:pt x="3252" y="6287"/>
                    <a:pt x="3156" y="6371"/>
                    <a:pt x="2950" y="6371"/>
                  </a:cubicBezTo>
                  <a:lnTo>
                    <a:pt x="2080" y="6371"/>
                  </a:lnTo>
                  <a:lnTo>
                    <a:pt x="2080" y="4570"/>
                  </a:lnTo>
                  <a:close/>
                  <a:moveTo>
                    <a:pt x="1" y="0"/>
                  </a:moveTo>
                  <a:lnTo>
                    <a:pt x="1" y="7762"/>
                  </a:lnTo>
                  <a:lnTo>
                    <a:pt x="3555" y="7762"/>
                  </a:lnTo>
                  <a:cubicBezTo>
                    <a:pt x="4848" y="7762"/>
                    <a:pt x="5332" y="7169"/>
                    <a:pt x="5332" y="6262"/>
                  </a:cubicBezTo>
                  <a:lnTo>
                    <a:pt x="5332" y="5102"/>
                  </a:lnTo>
                  <a:cubicBezTo>
                    <a:pt x="5332" y="4486"/>
                    <a:pt x="5223" y="4062"/>
                    <a:pt x="4752" y="3857"/>
                  </a:cubicBezTo>
                  <a:cubicBezTo>
                    <a:pt x="5223" y="3604"/>
                    <a:pt x="5332" y="3120"/>
                    <a:pt x="5332" y="2491"/>
                  </a:cubicBezTo>
                  <a:lnTo>
                    <a:pt x="5332" y="1500"/>
                  </a:lnTo>
                  <a:cubicBezTo>
                    <a:pt x="5332" y="593"/>
                    <a:pt x="4848" y="0"/>
                    <a:pt x="35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4" name="Google Shape;694;p39"/>
          <p:cNvSpPr/>
          <p:nvPr/>
        </p:nvSpPr>
        <p:spPr>
          <a:xfrm>
            <a:off x="3288162" y="2476235"/>
            <a:ext cx="19374" cy="28584"/>
          </a:xfrm>
          <a:custGeom>
            <a:rect b="b" l="l" r="r" t="t"/>
            <a:pathLst>
              <a:path extrusionOk="0" h="7762" w="5261">
                <a:moveTo>
                  <a:pt x="1779" y="0"/>
                </a:moveTo>
                <a:cubicBezTo>
                  <a:pt x="485" y="0"/>
                  <a:pt x="1" y="592"/>
                  <a:pt x="1" y="1499"/>
                </a:cubicBezTo>
                <a:lnTo>
                  <a:pt x="1" y="6261"/>
                </a:lnTo>
                <a:cubicBezTo>
                  <a:pt x="1" y="7168"/>
                  <a:pt x="485" y="7761"/>
                  <a:pt x="1779" y="7761"/>
                </a:cubicBezTo>
                <a:lnTo>
                  <a:pt x="3483" y="7761"/>
                </a:lnTo>
                <a:cubicBezTo>
                  <a:pt x="4777" y="7761"/>
                  <a:pt x="5261" y="7168"/>
                  <a:pt x="5261" y="6261"/>
                </a:cubicBezTo>
                <a:lnTo>
                  <a:pt x="5261" y="4908"/>
                </a:lnTo>
                <a:lnTo>
                  <a:pt x="3145" y="4908"/>
                </a:lnTo>
                <a:lnTo>
                  <a:pt x="3145" y="6105"/>
                </a:lnTo>
                <a:cubicBezTo>
                  <a:pt x="3145" y="6286"/>
                  <a:pt x="3048" y="6370"/>
                  <a:pt x="2843" y="6370"/>
                </a:cubicBezTo>
                <a:lnTo>
                  <a:pt x="2419" y="6370"/>
                </a:lnTo>
                <a:cubicBezTo>
                  <a:pt x="2214" y="6370"/>
                  <a:pt x="2117" y="6286"/>
                  <a:pt x="2117" y="6105"/>
                </a:cubicBezTo>
                <a:lnTo>
                  <a:pt x="2117" y="1656"/>
                </a:lnTo>
                <a:cubicBezTo>
                  <a:pt x="2117" y="1474"/>
                  <a:pt x="2214" y="1390"/>
                  <a:pt x="2419" y="1390"/>
                </a:cubicBezTo>
                <a:lnTo>
                  <a:pt x="2842" y="1390"/>
                </a:lnTo>
                <a:cubicBezTo>
                  <a:pt x="3047" y="1390"/>
                  <a:pt x="3145" y="1474"/>
                  <a:pt x="3145" y="1656"/>
                </a:cubicBezTo>
                <a:lnTo>
                  <a:pt x="3145" y="2901"/>
                </a:lnTo>
                <a:lnTo>
                  <a:pt x="5260" y="2901"/>
                </a:lnTo>
                <a:lnTo>
                  <a:pt x="5260" y="1499"/>
                </a:lnTo>
                <a:cubicBezTo>
                  <a:pt x="5260" y="592"/>
                  <a:pt x="4776" y="0"/>
                  <a:pt x="3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9"/>
          <p:cNvSpPr/>
          <p:nvPr/>
        </p:nvSpPr>
        <p:spPr>
          <a:xfrm>
            <a:off x="3315490" y="2476231"/>
            <a:ext cx="16652" cy="28587"/>
          </a:xfrm>
          <a:custGeom>
            <a:rect b="b" l="l" r="r" t="t"/>
            <a:pathLst>
              <a:path extrusionOk="0" h="7763" w="4522">
                <a:moveTo>
                  <a:pt x="0" y="0"/>
                </a:moveTo>
                <a:lnTo>
                  <a:pt x="0" y="7762"/>
                </a:lnTo>
                <a:lnTo>
                  <a:pt x="4521" y="7762"/>
                </a:lnTo>
                <a:lnTo>
                  <a:pt x="4521" y="6250"/>
                </a:lnTo>
                <a:lnTo>
                  <a:pt x="2116" y="6250"/>
                </a:ln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9"/>
          <p:cNvSpPr/>
          <p:nvPr/>
        </p:nvSpPr>
        <p:spPr>
          <a:xfrm>
            <a:off x="3338988" y="2476231"/>
            <a:ext cx="19679" cy="28587"/>
          </a:xfrm>
          <a:custGeom>
            <a:rect b="b" l="l" r="r" t="t"/>
            <a:pathLst>
              <a:path extrusionOk="0" h="7763" w="5344">
                <a:moveTo>
                  <a:pt x="0" y="0"/>
                </a:moveTo>
                <a:lnTo>
                  <a:pt x="0" y="6262"/>
                </a:lnTo>
                <a:cubicBezTo>
                  <a:pt x="0" y="7169"/>
                  <a:pt x="484" y="7762"/>
                  <a:pt x="1777" y="7762"/>
                </a:cubicBezTo>
                <a:lnTo>
                  <a:pt x="3567" y="7762"/>
                </a:lnTo>
                <a:cubicBezTo>
                  <a:pt x="4860" y="7762"/>
                  <a:pt x="5344" y="7169"/>
                  <a:pt x="5344" y="6262"/>
                </a:cubicBezTo>
                <a:lnTo>
                  <a:pt x="5344" y="0"/>
                </a:lnTo>
                <a:lnTo>
                  <a:pt x="3228" y="0"/>
                </a:lnTo>
                <a:lnTo>
                  <a:pt x="3228" y="5984"/>
                </a:lnTo>
                <a:cubicBezTo>
                  <a:pt x="3228" y="6166"/>
                  <a:pt x="3131" y="6250"/>
                  <a:pt x="2926" y="6250"/>
                </a:cubicBezTo>
                <a:lnTo>
                  <a:pt x="2418" y="6250"/>
                </a:lnTo>
                <a:cubicBezTo>
                  <a:pt x="2213" y="6250"/>
                  <a:pt x="2116" y="6166"/>
                  <a:pt x="2116" y="5984"/>
                </a:cubicBez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9"/>
          <p:cNvSpPr/>
          <p:nvPr/>
        </p:nvSpPr>
        <p:spPr>
          <a:xfrm>
            <a:off x="3367292" y="2476231"/>
            <a:ext cx="19635" cy="28587"/>
          </a:xfrm>
          <a:custGeom>
            <a:rect b="b" l="l" r="r" t="t"/>
            <a:pathLst>
              <a:path extrusionOk="0" h="7763" w="5332">
                <a:moveTo>
                  <a:pt x="2950" y="1391"/>
                </a:moveTo>
                <a:cubicBezTo>
                  <a:pt x="3156" y="1391"/>
                  <a:pt x="3252" y="1475"/>
                  <a:pt x="3252" y="1657"/>
                </a:cubicBezTo>
                <a:lnTo>
                  <a:pt x="3252" y="2914"/>
                </a:lnTo>
                <a:cubicBezTo>
                  <a:pt x="3252" y="3095"/>
                  <a:pt x="3156" y="3180"/>
                  <a:pt x="2950" y="3180"/>
                </a:cubicBezTo>
                <a:lnTo>
                  <a:pt x="2080" y="3180"/>
                </a:lnTo>
                <a:lnTo>
                  <a:pt x="2080" y="1391"/>
                </a:lnTo>
                <a:close/>
                <a:moveTo>
                  <a:pt x="2950" y="4570"/>
                </a:moveTo>
                <a:cubicBezTo>
                  <a:pt x="3156" y="4570"/>
                  <a:pt x="3252" y="4655"/>
                  <a:pt x="3252" y="4836"/>
                </a:cubicBezTo>
                <a:lnTo>
                  <a:pt x="3252" y="6106"/>
                </a:lnTo>
                <a:cubicBezTo>
                  <a:pt x="3252" y="6287"/>
                  <a:pt x="3156" y="6371"/>
                  <a:pt x="2950" y="6371"/>
                </a:cubicBezTo>
                <a:lnTo>
                  <a:pt x="2080" y="6371"/>
                </a:lnTo>
                <a:lnTo>
                  <a:pt x="2080" y="4570"/>
                </a:lnTo>
                <a:close/>
                <a:moveTo>
                  <a:pt x="1" y="0"/>
                </a:moveTo>
                <a:lnTo>
                  <a:pt x="1" y="7762"/>
                </a:lnTo>
                <a:lnTo>
                  <a:pt x="3555" y="7762"/>
                </a:lnTo>
                <a:cubicBezTo>
                  <a:pt x="4848" y="7762"/>
                  <a:pt x="5332" y="7169"/>
                  <a:pt x="5332" y="6262"/>
                </a:cubicBezTo>
                <a:lnTo>
                  <a:pt x="5332" y="5102"/>
                </a:lnTo>
                <a:cubicBezTo>
                  <a:pt x="5332" y="4486"/>
                  <a:pt x="5223" y="4062"/>
                  <a:pt x="4752" y="3857"/>
                </a:cubicBezTo>
                <a:cubicBezTo>
                  <a:pt x="5223" y="3604"/>
                  <a:pt x="5332" y="3120"/>
                  <a:pt x="5332" y="2491"/>
                </a:cubicBezTo>
                <a:lnTo>
                  <a:pt x="5332" y="1500"/>
                </a:lnTo>
                <a:cubicBezTo>
                  <a:pt x="5332" y="593"/>
                  <a:pt x="4848" y="0"/>
                  <a:pt x="35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8" name="Google Shape;698;p39"/>
          <p:cNvGrpSpPr/>
          <p:nvPr/>
        </p:nvGrpSpPr>
        <p:grpSpPr>
          <a:xfrm>
            <a:off x="2935819" y="1964676"/>
            <a:ext cx="608179" cy="643156"/>
            <a:chOff x="1332450" y="238125"/>
            <a:chExt cx="4952600" cy="5237425"/>
          </a:xfrm>
        </p:grpSpPr>
        <p:sp>
          <p:nvSpPr>
            <p:cNvPr id="699" name="Google Shape;699;p39"/>
            <p:cNvSpPr/>
            <p:nvPr/>
          </p:nvSpPr>
          <p:spPr>
            <a:xfrm>
              <a:off x="2085825" y="719725"/>
              <a:ext cx="3445875" cy="4628150"/>
            </a:xfrm>
            <a:custGeom>
              <a:rect b="b" l="l" r="r" t="t"/>
              <a:pathLst>
                <a:path extrusionOk="0" h="185126" w="137835">
                  <a:moveTo>
                    <a:pt x="68878" y="0"/>
                  </a:moveTo>
                  <a:lnTo>
                    <a:pt x="0" y="34027"/>
                  </a:lnTo>
                  <a:lnTo>
                    <a:pt x="23691" y="155760"/>
                  </a:lnTo>
                  <a:lnTo>
                    <a:pt x="68955" y="185125"/>
                  </a:lnTo>
                  <a:lnTo>
                    <a:pt x="114144" y="155761"/>
                  </a:lnTo>
                  <a:lnTo>
                    <a:pt x="137835" y="34027"/>
                  </a:lnTo>
                  <a:lnTo>
                    <a:pt x="68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9"/>
            <p:cNvSpPr/>
            <p:nvPr/>
          </p:nvSpPr>
          <p:spPr>
            <a:xfrm>
              <a:off x="2272300" y="970200"/>
              <a:ext cx="3072925" cy="4127225"/>
            </a:xfrm>
            <a:custGeom>
              <a:rect b="b" l="l" r="r" t="t"/>
              <a:pathLst>
                <a:path extrusionOk="0" h="165089" w="122917">
                  <a:moveTo>
                    <a:pt x="61424" y="0"/>
                  </a:moveTo>
                  <a:lnTo>
                    <a:pt x="1" y="30344"/>
                  </a:lnTo>
                  <a:lnTo>
                    <a:pt x="21127" y="138900"/>
                  </a:lnTo>
                  <a:lnTo>
                    <a:pt x="61491" y="165088"/>
                  </a:lnTo>
                  <a:lnTo>
                    <a:pt x="101790" y="138902"/>
                  </a:lnTo>
                  <a:lnTo>
                    <a:pt x="122917" y="30345"/>
                  </a:lnTo>
                  <a:lnTo>
                    <a:pt x="61424"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9"/>
            <p:cNvSpPr/>
            <p:nvPr/>
          </p:nvSpPr>
          <p:spPr>
            <a:xfrm>
              <a:off x="1922950" y="603975"/>
              <a:ext cx="3771625" cy="4871575"/>
            </a:xfrm>
            <a:custGeom>
              <a:rect b="b" l="l" r="r" t="t"/>
              <a:pathLst>
                <a:path extrusionOk="0" h="194863" w="150865">
                  <a:moveTo>
                    <a:pt x="75393" y="7851"/>
                  </a:moveTo>
                  <a:lnTo>
                    <a:pt x="143184" y="40694"/>
                  </a:lnTo>
                  <a:lnTo>
                    <a:pt x="119894" y="158192"/>
                  </a:lnTo>
                  <a:lnTo>
                    <a:pt x="75469" y="186536"/>
                  </a:lnTo>
                  <a:lnTo>
                    <a:pt x="30970" y="158190"/>
                  </a:lnTo>
                  <a:lnTo>
                    <a:pt x="7679" y="40693"/>
                  </a:lnTo>
                  <a:lnTo>
                    <a:pt x="75393" y="7851"/>
                  </a:lnTo>
                  <a:close/>
                  <a:moveTo>
                    <a:pt x="75392" y="1"/>
                  </a:moveTo>
                  <a:lnTo>
                    <a:pt x="0" y="36568"/>
                  </a:lnTo>
                  <a:lnTo>
                    <a:pt x="25005" y="162717"/>
                  </a:lnTo>
                  <a:lnTo>
                    <a:pt x="75472" y="194863"/>
                  </a:lnTo>
                  <a:lnTo>
                    <a:pt x="125859" y="162716"/>
                  </a:lnTo>
                  <a:lnTo>
                    <a:pt x="150865" y="36565"/>
                  </a:lnTo>
                  <a:lnTo>
                    <a:pt x="75392"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9"/>
            <p:cNvSpPr/>
            <p:nvPr/>
          </p:nvSpPr>
          <p:spPr>
            <a:xfrm>
              <a:off x="2792325" y="310650"/>
              <a:ext cx="2032850" cy="2200850"/>
            </a:xfrm>
            <a:custGeom>
              <a:rect b="b" l="l" r="r" t="t"/>
              <a:pathLst>
                <a:path extrusionOk="0" h="88034" w="81314">
                  <a:moveTo>
                    <a:pt x="40657" y="0"/>
                  </a:moveTo>
                  <a:lnTo>
                    <a:pt x="1" y="12910"/>
                  </a:lnTo>
                  <a:lnTo>
                    <a:pt x="14887" y="88033"/>
                  </a:lnTo>
                  <a:lnTo>
                    <a:pt x="40657" y="80516"/>
                  </a:lnTo>
                  <a:lnTo>
                    <a:pt x="66427" y="88033"/>
                  </a:lnTo>
                  <a:lnTo>
                    <a:pt x="81313" y="12910"/>
                  </a:lnTo>
                  <a:lnTo>
                    <a:pt x="4065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9"/>
            <p:cNvSpPr/>
            <p:nvPr/>
          </p:nvSpPr>
          <p:spPr>
            <a:xfrm>
              <a:off x="2751375" y="238125"/>
              <a:ext cx="2114775" cy="2296275"/>
            </a:xfrm>
            <a:custGeom>
              <a:rect b="b" l="l" r="r" t="t"/>
              <a:pathLst>
                <a:path extrusionOk="0" h="91851" w="84591">
                  <a:moveTo>
                    <a:pt x="42295" y="3018"/>
                  </a:moveTo>
                  <a:lnTo>
                    <a:pt x="81312" y="16735"/>
                  </a:lnTo>
                  <a:lnTo>
                    <a:pt x="66973" y="88258"/>
                  </a:lnTo>
                  <a:lnTo>
                    <a:pt x="42295" y="81142"/>
                  </a:lnTo>
                  <a:lnTo>
                    <a:pt x="17618" y="88257"/>
                  </a:lnTo>
                  <a:lnTo>
                    <a:pt x="3278" y="16735"/>
                  </a:lnTo>
                  <a:lnTo>
                    <a:pt x="42295" y="3018"/>
                  </a:lnTo>
                  <a:close/>
                  <a:moveTo>
                    <a:pt x="42295" y="0"/>
                  </a:moveTo>
                  <a:lnTo>
                    <a:pt x="0" y="14870"/>
                  </a:lnTo>
                  <a:lnTo>
                    <a:pt x="15434" y="91850"/>
                  </a:lnTo>
                  <a:lnTo>
                    <a:pt x="42295" y="84104"/>
                  </a:lnTo>
                  <a:lnTo>
                    <a:pt x="69157" y="91850"/>
                  </a:lnTo>
                  <a:lnTo>
                    <a:pt x="84591" y="14870"/>
                  </a:lnTo>
                  <a:lnTo>
                    <a:pt x="42295"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9"/>
            <p:cNvSpPr/>
            <p:nvPr/>
          </p:nvSpPr>
          <p:spPr>
            <a:xfrm>
              <a:off x="2975625" y="455125"/>
              <a:ext cx="1666250" cy="2037500"/>
            </a:xfrm>
            <a:custGeom>
              <a:rect b="b" l="l" r="r" t="t"/>
              <a:pathLst>
                <a:path extrusionOk="0" h="81500" w="66650">
                  <a:moveTo>
                    <a:pt x="33325" y="1"/>
                  </a:moveTo>
                  <a:lnTo>
                    <a:pt x="0" y="11952"/>
                  </a:lnTo>
                  <a:lnTo>
                    <a:pt x="12979" y="81499"/>
                  </a:lnTo>
                  <a:lnTo>
                    <a:pt x="33325" y="74539"/>
                  </a:lnTo>
                  <a:lnTo>
                    <a:pt x="53670" y="81499"/>
                  </a:lnTo>
                  <a:lnTo>
                    <a:pt x="66650" y="11952"/>
                  </a:lnTo>
                  <a:lnTo>
                    <a:pt x="33325"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9"/>
            <p:cNvSpPr/>
            <p:nvPr/>
          </p:nvSpPr>
          <p:spPr>
            <a:xfrm>
              <a:off x="2504550" y="1851400"/>
              <a:ext cx="2608400" cy="2608350"/>
            </a:xfrm>
            <a:custGeom>
              <a:rect b="b" l="l" r="r" t="t"/>
              <a:pathLst>
                <a:path extrusionOk="0" h="104334" w="104336">
                  <a:moveTo>
                    <a:pt x="52168" y="1"/>
                  </a:moveTo>
                  <a:cubicBezTo>
                    <a:pt x="38332" y="1"/>
                    <a:pt x="25064" y="5496"/>
                    <a:pt x="15281" y="15278"/>
                  </a:cubicBezTo>
                  <a:cubicBezTo>
                    <a:pt x="5498" y="25062"/>
                    <a:pt x="1" y="38331"/>
                    <a:pt x="1" y="52167"/>
                  </a:cubicBezTo>
                  <a:cubicBezTo>
                    <a:pt x="1" y="66003"/>
                    <a:pt x="5498" y="79272"/>
                    <a:pt x="15281" y="89055"/>
                  </a:cubicBezTo>
                  <a:cubicBezTo>
                    <a:pt x="25064" y="98838"/>
                    <a:pt x="38332" y="104334"/>
                    <a:pt x="52168" y="104334"/>
                  </a:cubicBezTo>
                  <a:cubicBezTo>
                    <a:pt x="66003" y="104334"/>
                    <a:pt x="79273" y="98838"/>
                    <a:pt x="89056" y="89055"/>
                  </a:cubicBezTo>
                  <a:cubicBezTo>
                    <a:pt x="98839" y="79272"/>
                    <a:pt x="104335" y="66003"/>
                    <a:pt x="104335" y="52167"/>
                  </a:cubicBezTo>
                  <a:cubicBezTo>
                    <a:pt x="104335" y="38331"/>
                    <a:pt x="98839" y="25062"/>
                    <a:pt x="89056" y="15278"/>
                  </a:cubicBezTo>
                  <a:cubicBezTo>
                    <a:pt x="79273" y="5496"/>
                    <a:pt x="66003" y="1"/>
                    <a:pt x="521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9"/>
            <p:cNvSpPr/>
            <p:nvPr/>
          </p:nvSpPr>
          <p:spPr>
            <a:xfrm>
              <a:off x="2680425" y="2027225"/>
              <a:ext cx="2256650" cy="2256675"/>
            </a:xfrm>
            <a:custGeom>
              <a:rect b="b" l="l" r="r" t="t"/>
              <a:pathLst>
                <a:path extrusionOk="0" h="90267" w="90266">
                  <a:moveTo>
                    <a:pt x="45133" y="1"/>
                  </a:moveTo>
                  <a:cubicBezTo>
                    <a:pt x="33163" y="1"/>
                    <a:pt x="21683" y="4756"/>
                    <a:pt x="13220" y="13219"/>
                  </a:cubicBezTo>
                  <a:cubicBezTo>
                    <a:pt x="4755" y="21683"/>
                    <a:pt x="0" y="33163"/>
                    <a:pt x="0" y="45134"/>
                  </a:cubicBezTo>
                  <a:cubicBezTo>
                    <a:pt x="0" y="57104"/>
                    <a:pt x="4755" y="68584"/>
                    <a:pt x="13220" y="77048"/>
                  </a:cubicBezTo>
                  <a:cubicBezTo>
                    <a:pt x="21683" y="85512"/>
                    <a:pt x="33163" y="90267"/>
                    <a:pt x="45133" y="90267"/>
                  </a:cubicBezTo>
                  <a:cubicBezTo>
                    <a:pt x="57102" y="90267"/>
                    <a:pt x="68582" y="85512"/>
                    <a:pt x="77047" y="77048"/>
                  </a:cubicBezTo>
                  <a:cubicBezTo>
                    <a:pt x="85511" y="68584"/>
                    <a:pt x="90266" y="57104"/>
                    <a:pt x="90266" y="45134"/>
                  </a:cubicBezTo>
                  <a:cubicBezTo>
                    <a:pt x="90266" y="33163"/>
                    <a:pt x="85511" y="21683"/>
                    <a:pt x="77047" y="13219"/>
                  </a:cubicBezTo>
                  <a:cubicBezTo>
                    <a:pt x="68582" y="4756"/>
                    <a:pt x="57102" y="1"/>
                    <a:pt x="45133"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9"/>
            <p:cNvSpPr/>
            <p:nvPr/>
          </p:nvSpPr>
          <p:spPr>
            <a:xfrm>
              <a:off x="2793275" y="2140100"/>
              <a:ext cx="2030950" cy="2030950"/>
            </a:xfrm>
            <a:custGeom>
              <a:rect b="b" l="l" r="r" t="t"/>
              <a:pathLst>
                <a:path extrusionOk="0" h="81238" w="81238">
                  <a:moveTo>
                    <a:pt x="40619" y="0"/>
                  </a:moveTo>
                  <a:cubicBezTo>
                    <a:pt x="29846" y="0"/>
                    <a:pt x="19514" y="4280"/>
                    <a:pt x="11898" y="11897"/>
                  </a:cubicBezTo>
                  <a:cubicBezTo>
                    <a:pt x="4281" y="19515"/>
                    <a:pt x="1" y="29846"/>
                    <a:pt x="1" y="40619"/>
                  </a:cubicBezTo>
                  <a:cubicBezTo>
                    <a:pt x="1" y="51391"/>
                    <a:pt x="4281" y="61723"/>
                    <a:pt x="11898" y="69340"/>
                  </a:cubicBezTo>
                  <a:cubicBezTo>
                    <a:pt x="19514" y="76958"/>
                    <a:pt x="29846" y="81237"/>
                    <a:pt x="40619" y="81237"/>
                  </a:cubicBezTo>
                  <a:cubicBezTo>
                    <a:pt x="51391" y="81237"/>
                    <a:pt x="61723" y="76958"/>
                    <a:pt x="69340" y="69340"/>
                  </a:cubicBezTo>
                  <a:cubicBezTo>
                    <a:pt x="76957" y="61723"/>
                    <a:pt x="81237" y="51391"/>
                    <a:pt x="81237" y="40619"/>
                  </a:cubicBezTo>
                  <a:cubicBezTo>
                    <a:pt x="81237" y="29846"/>
                    <a:pt x="76957" y="19515"/>
                    <a:pt x="69340" y="11897"/>
                  </a:cubicBezTo>
                  <a:cubicBezTo>
                    <a:pt x="61723" y="4280"/>
                    <a:pt x="51391" y="0"/>
                    <a:pt x="406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9"/>
            <p:cNvSpPr/>
            <p:nvPr/>
          </p:nvSpPr>
          <p:spPr>
            <a:xfrm>
              <a:off x="2790825" y="2133025"/>
              <a:ext cx="2035825" cy="1947625"/>
            </a:xfrm>
            <a:custGeom>
              <a:rect b="b" l="l" r="r" t="t"/>
              <a:pathLst>
                <a:path extrusionOk="0" h="77905" w="81433">
                  <a:moveTo>
                    <a:pt x="40717" y="1"/>
                  </a:moveTo>
                  <a:cubicBezTo>
                    <a:pt x="36496" y="1"/>
                    <a:pt x="32426" y="640"/>
                    <a:pt x="28595" y="1827"/>
                  </a:cubicBezTo>
                  <a:lnTo>
                    <a:pt x="39805" y="9972"/>
                  </a:lnTo>
                  <a:lnTo>
                    <a:pt x="39805" y="25013"/>
                  </a:lnTo>
                  <a:lnTo>
                    <a:pt x="26284" y="34839"/>
                  </a:lnTo>
                  <a:lnTo>
                    <a:pt x="12114" y="28660"/>
                  </a:lnTo>
                  <a:lnTo>
                    <a:pt x="9092" y="14965"/>
                  </a:lnTo>
                  <a:cubicBezTo>
                    <a:pt x="4067" y="21085"/>
                    <a:pt x="785" y="28690"/>
                    <a:pt x="1" y="37021"/>
                  </a:cubicBezTo>
                  <a:lnTo>
                    <a:pt x="11385" y="30331"/>
                  </a:lnTo>
                  <a:lnTo>
                    <a:pt x="25583" y="36522"/>
                  </a:lnTo>
                  <a:lnTo>
                    <a:pt x="30687" y="52231"/>
                  </a:lnTo>
                  <a:lnTo>
                    <a:pt x="19734" y="63416"/>
                  </a:lnTo>
                  <a:lnTo>
                    <a:pt x="5245" y="61278"/>
                  </a:lnTo>
                  <a:lnTo>
                    <a:pt x="5245" y="61278"/>
                  </a:lnTo>
                  <a:cubicBezTo>
                    <a:pt x="9403" y="68498"/>
                    <a:pt x="15701" y="74329"/>
                    <a:pt x="23273" y="77904"/>
                  </a:cubicBezTo>
                  <a:lnTo>
                    <a:pt x="21037" y="64692"/>
                  </a:lnTo>
                  <a:lnTo>
                    <a:pt x="31776" y="53725"/>
                  </a:lnTo>
                  <a:lnTo>
                    <a:pt x="49659" y="53725"/>
                  </a:lnTo>
                  <a:lnTo>
                    <a:pt x="60397" y="64692"/>
                  </a:lnTo>
                  <a:lnTo>
                    <a:pt x="58161" y="77904"/>
                  </a:lnTo>
                  <a:cubicBezTo>
                    <a:pt x="65733" y="74329"/>
                    <a:pt x="72031" y="68499"/>
                    <a:pt x="76188" y="61278"/>
                  </a:cubicBezTo>
                  <a:lnTo>
                    <a:pt x="76188" y="61278"/>
                  </a:lnTo>
                  <a:lnTo>
                    <a:pt x="61698" y="63416"/>
                  </a:lnTo>
                  <a:lnTo>
                    <a:pt x="50746" y="52231"/>
                  </a:lnTo>
                  <a:lnTo>
                    <a:pt x="55849" y="36522"/>
                  </a:lnTo>
                  <a:lnTo>
                    <a:pt x="70048" y="30331"/>
                  </a:lnTo>
                  <a:lnTo>
                    <a:pt x="81432" y="37021"/>
                  </a:lnTo>
                  <a:cubicBezTo>
                    <a:pt x="80648" y="28690"/>
                    <a:pt x="77366" y="21085"/>
                    <a:pt x="72341" y="14965"/>
                  </a:cubicBezTo>
                  <a:lnTo>
                    <a:pt x="69319" y="28660"/>
                  </a:lnTo>
                  <a:lnTo>
                    <a:pt x="55148" y="34839"/>
                  </a:lnTo>
                  <a:lnTo>
                    <a:pt x="41626" y="25013"/>
                  </a:lnTo>
                  <a:lnTo>
                    <a:pt x="41626" y="9972"/>
                  </a:lnTo>
                  <a:lnTo>
                    <a:pt x="52839" y="1827"/>
                  </a:lnTo>
                  <a:cubicBezTo>
                    <a:pt x="49008" y="640"/>
                    <a:pt x="44937" y="1"/>
                    <a:pt x="40717"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9"/>
            <p:cNvSpPr/>
            <p:nvPr/>
          </p:nvSpPr>
          <p:spPr>
            <a:xfrm>
              <a:off x="1332450" y="3243850"/>
              <a:ext cx="4952600" cy="1632875"/>
            </a:xfrm>
            <a:custGeom>
              <a:rect b="b" l="l" r="r" t="t"/>
              <a:pathLst>
                <a:path extrusionOk="0" h="65315" w="198104">
                  <a:moveTo>
                    <a:pt x="99052" y="1"/>
                  </a:moveTo>
                  <a:cubicBezTo>
                    <a:pt x="74584" y="1"/>
                    <a:pt x="49761" y="3989"/>
                    <a:pt x="25273" y="11854"/>
                  </a:cubicBezTo>
                  <a:lnTo>
                    <a:pt x="23718" y="12354"/>
                  </a:lnTo>
                  <a:lnTo>
                    <a:pt x="25345" y="19263"/>
                  </a:lnTo>
                  <a:cubicBezTo>
                    <a:pt x="18909" y="21561"/>
                    <a:pt x="11578" y="24468"/>
                    <a:pt x="5363" y="27328"/>
                  </a:cubicBezTo>
                  <a:lnTo>
                    <a:pt x="0" y="29795"/>
                  </a:lnTo>
                  <a:lnTo>
                    <a:pt x="5291" y="32415"/>
                  </a:lnTo>
                  <a:cubicBezTo>
                    <a:pt x="11660" y="35567"/>
                    <a:pt x="15050" y="37407"/>
                    <a:pt x="20528" y="40745"/>
                  </a:cubicBezTo>
                  <a:cubicBezTo>
                    <a:pt x="17961" y="46812"/>
                    <a:pt x="15563" y="53014"/>
                    <a:pt x="13387" y="59211"/>
                  </a:cubicBezTo>
                  <a:lnTo>
                    <a:pt x="11245" y="65310"/>
                  </a:lnTo>
                  <a:lnTo>
                    <a:pt x="17171" y="62729"/>
                  </a:lnTo>
                  <a:cubicBezTo>
                    <a:pt x="24707" y="59447"/>
                    <a:pt x="32102" y="56561"/>
                    <a:pt x="39776" y="53907"/>
                  </a:cubicBezTo>
                  <a:lnTo>
                    <a:pt x="42140" y="53075"/>
                  </a:lnTo>
                  <a:lnTo>
                    <a:pt x="40738" y="46421"/>
                  </a:lnTo>
                  <a:cubicBezTo>
                    <a:pt x="60206" y="40838"/>
                    <a:pt x="79790" y="38005"/>
                    <a:pt x="99052" y="38005"/>
                  </a:cubicBezTo>
                  <a:cubicBezTo>
                    <a:pt x="118314" y="38005"/>
                    <a:pt x="137898" y="40838"/>
                    <a:pt x="157366" y="46421"/>
                  </a:cubicBezTo>
                  <a:lnTo>
                    <a:pt x="155952" y="53088"/>
                  </a:lnTo>
                  <a:lnTo>
                    <a:pt x="158328" y="53910"/>
                  </a:lnTo>
                  <a:cubicBezTo>
                    <a:pt x="166004" y="56567"/>
                    <a:pt x="173398" y="59453"/>
                    <a:pt x="180933" y="62733"/>
                  </a:cubicBezTo>
                  <a:lnTo>
                    <a:pt x="186858" y="65314"/>
                  </a:lnTo>
                  <a:lnTo>
                    <a:pt x="184717" y="59216"/>
                  </a:lnTo>
                  <a:cubicBezTo>
                    <a:pt x="182542" y="53019"/>
                    <a:pt x="180145" y="46818"/>
                    <a:pt x="177577" y="40749"/>
                  </a:cubicBezTo>
                  <a:cubicBezTo>
                    <a:pt x="183056" y="37412"/>
                    <a:pt x="186445" y="35572"/>
                    <a:pt x="192814" y="32419"/>
                  </a:cubicBezTo>
                  <a:lnTo>
                    <a:pt x="198104" y="29800"/>
                  </a:lnTo>
                  <a:lnTo>
                    <a:pt x="192742" y="27333"/>
                  </a:lnTo>
                  <a:cubicBezTo>
                    <a:pt x="186528" y="24474"/>
                    <a:pt x="180121" y="21863"/>
                    <a:pt x="172790" y="19462"/>
                  </a:cubicBezTo>
                  <a:lnTo>
                    <a:pt x="174417" y="12549"/>
                  </a:lnTo>
                  <a:lnTo>
                    <a:pt x="172834" y="11854"/>
                  </a:lnTo>
                  <a:cubicBezTo>
                    <a:pt x="148344" y="3989"/>
                    <a:pt x="123521" y="1"/>
                    <a:pt x="990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9"/>
            <p:cNvSpPr/>
            <p:nvPr/>
          </p:nvSpPr>
          <p:spPr>
            <a:xfrm>
              <a:off x="1495975" y="3793600"/>
              <a:ext cx="807900" cy="953875"/>
            </a:xfrm>
            <a:custGeom>
              <a:rect b="b" l="l" r="r" t="t"/>
              <a:pathLst>
                <a:path extrusionOk="0" h="38155" w="32316">
                  <a:moveTo>
                    <a:pt x="19448" y="0"/>
                  </a:moveTo>
                  <a:cubicBezTo>
                    <a:pt x="12861" y="2331"/>
                    <a:pt x="6378" y="4963"/>
                    <a:pt x="0" y="7898"/>
                  </a:cubicBezTo>
                  <a:cubicBezTo>
                    <a:pt x="7252" y="11487"/>
                    <a:pt x="10763" y="13443"/>
                    <a:pt x="17536" y="17626"/>
                  </a:cubicBezTo>
                  <a:cubicBezTo>
                    <a:pt x="14624" y="24361"/>
                    <a:pt x="11948" y="31204"/>
                    <a:pt x="9507" y="38155"/>
                  </a:cubicBezTo>
                  <a:cubicBezTo>
                    <a:pt x="17057" y="34866"/>
                    <a:pt x="24555" y="31937"/>
                    <a:pt x="32315" y="29251"/>
                  </a:cubicBezTo>
                  <a:cubicBezTo>
                    <a:pt x="32312" y="29239"/>
                    <a:pt x="32310" y="29228"/>
                    <a:pt x="32307" y="29216"/>
                  </a:cubicBezTo>
                  <a:cubicBezTo>
                    <a:pt x="29844" y="27834"/>
                    <a:pt x="28379" y="27052"/>
                    <a:pt x="25650" y="25661"/>
                  </a:cubicBezTo>
                  <a:cubicBezTo>
                    <a:pt x="23583" y="17107"/>
                    <a:pt x="21515" y="8554"/>
                    <a:pt x="19448"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9"/>
            <p:cNvSpPr/>
            <p:nvPr/>
          </p:nvSpPr>
          <p:spPr>
            <a:xfrm>
              <a:off x="5313675" y="3793675"/>
              <a:ext cx="807875" cy="953950"/>
            </a:xfrm>
            <a:custGeom>
              <a:rect b="b" l="l" r="r" t="t"/>
              <a:pathLst>
                <a:path extrusionOk="0" h="38158" w="32315">
                  <a:moveTo>
                    <a:pt x="12866" y="1"/>
                  </a:moveTo>
                  <a:cubicBezTo>
                    <a:pt x="10799" y="8553"/>
                    <a:pt x="8732" y="17105"/>
                    <a:pt x="6665" y="25658"/>
                  </a:cubicBezTo>
                  <a:lnTo>
                    <a:pt x="6633" y="25647"/>
                  </a:lnTo>
                  <a:lnTo>
                    <a:pt x="6658" y="25662"/>
                  </a:lnTo>
                  <a:cubicBezTo>
                    <a:pt x="3932" y="27053"/>
                    <a:pt x="2468" y="27835"/>
                    <a:pt x="8" y="29218"/>
                  </a:cubicBezTo>
                  <a:cubicBezTo>
                    <a:pt x="6" y="29231"/>
                    <a:pt x="3" y="29242"/>
                    <a:pt x="0" y="29254"/>
                  </a:cubicBezTo>
                  <a:cubicBezTo>
                    <a:pt x="7760" y="31939"/>
                    <a:pt x="15258" y="34869"/>
                    <a:pt x="22808" y="38157"/>
                  </a:cubicBezTo>
                  <a:cubicBezTo>
                    <a:pt x="20371" y="31212"/>
                    <a:pt x="17694" y="24369"/>
                    <a:pt x="14780" y="17627"/>
                  </a:cubicBezTo>
                  <a:cubicBezTo>
                    <a:pt x="21552" y="13444"/>
                    <a:pt x="25063" y="11490"/>
                    <a:pt x="32315" y="7900"/>
                  </a:cubicBezTo>
                  <a:cubicBezTo>
                    <a:pt x="25945" y="4968"/>
                    <a:pt x="19461" y="2335"/>
                    <a:pt x="12866"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9"/>
            <p:cNvSpPr/>
            <p:nvPr/>
          </p:nvSpPr>
          <p:spPr>
            <a:xfrm>
              <a:off x="2004475" y="3314325"/>
              <a:ext cx="3608650" cy="1061950"/>
            </a:xfrm>
            <a:custGeom>
              <a:rect b="b" l="l" r="r" t="t"/>
              <a:pathLst>
                <a:path extrusionOk="0" h="42478" w="144346">
                  <a:moveTo>
                    <a:pt x="72148" y="1"/>
                  </a:moveTo>
                  <a:cubicBezTo>
                    <a:pt x="48090" y="1"/>
                    <a:pt x="24041" y="3873"/>
                    <a:pt x="0" y="11618"/>
                  </a:cubicBezTo>
                  <a:cubicBezTo>
                    <a:pt x="2418" y="21904"/>
                    <a:pt x="4835" y="32191"/>
                    <a:pt x="7253" y="42477"/>
                  </a:cubicBezTo>
                  <a:cubicBezTo>
                    <a:pt x="28981" y="35549"/>
                    <a:pt x="50576" y="32085"/>
                    <a:pt x="72171" y="32085"/>
                  </a:cubicBezTo>
                  <a:cubicBezTo>
                    <a:pt x="93766" y="32085"/>
                    <a:pt x="115361" y="35549"/>
                    <a:pt x="137091" y="42477"/>
                  </a:cubicBezTo>
                  <a:cubicBezTo>
                    <a:pt x="139509" y="32191"/>
                    <a:pt x="141927" y="21904"/>
                    <a:pt x="144345" y="11618"/>
                  </a:cubicBezTo>
                  <a:cubicBezTo>
                    <a:pt x="120271" y="3873"/>
                    <a:pt x="96205" y="1"/>
                    <a:pt x="72148"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9"/>
            <p:cNvSpPr/>
            <p:nvPr/>
          </p:nvSpPr>
          <p:spPr>
            <a:xfrm>
              <a:off x="2447375" y="3525925"/>
              <a:ext cx="450650" cy="619350"/>
            </a:xfrm>
            <a:custGeom>
              <a:rect b="b" l="l" r="r" t="t"/>
              <a:pathLst>
                <a:path extrusionOk="0" h="24774" w="18026">
                  <a:moveTo>
                    <a:pt x="10631" y="0"/>
                  </a:moveTo>
                  <a:cubicBezTo>
                    <a:pt x="10070" y="0"/>
                    <a:pt x="9457" y="71"/>
                    <a:pt x="8794" y="214"/>
                  </a:cubicBezTo>
                  <a:cubicBezTo>
                    <a:pt x="7185" y="564"/>
                    <a:pt x="6382" y="745"/>
                    <a:pt x="4778" y="1124"/>
                  </a:cubicBezTo>
                  <a:cubicBezTo>
                    <a:pt x="1448" y="1911"/>
                    <a:pt x="1" y="3864"/>
                    <a:pt x="687" y="6601"/>
                  </a:cubicBezTo>
                  <a:cubicBezTo>
                    <a:pt x="1377" y="9350"/>
                    <a:pt x="1723" y="10725"/>
                    <a:pt x="2413" y="13474"/>
                  </a:cubicBezTo>
                  <a:cubicBezTo>
                    <a:pt x="2552" y="14027"/>
                    <a:pt x="2943" y="14296"/>
                    <a:pt x="3593" y="14315"/>
                  </a:cubicBezTo>
                  <a:cubicBezTo>
                    <a:pt x="7010" y="14402"/>
                    <a:pt x="8708" y="14483"/>
                    <a:pt x="12078" y="14717"/>
                  </a:cubicBezTo>
                  <a:lnTo>
                    <a:pt x="12882" y="18631"/>
                  </a:lnTo>
                  <a:cubicBezTo>
                    <a:pt x="13046" y="19425"/>
                    <a:pt x="12666" y="19904"/>
                    <a:pt x="11816" y="20094"/>
                  </a:cubicBezTo>
                  <a:cubicBezTo>
                    <a:pt x="11189" y="20233"/>
                    <a:pt x="10875" y="20304"/>
                    <a:pt x="10249" y="20448"/>
                  </a:cubicBezTo>
                  <a:cubicBezTo>
                    <a:pt x="10082" y="20487"/>
                    <a:pt x="9925" y="20507"/>
                    <a:pt x="9780" y="20507"/>
                  </a:cubicBezTo>
                  <a:cubicBezTo>
                    <a:pt x="9214" y="20507"/>
                    <a:pt x="8820" y="20211"/>
                    <a:pt x="8677" y="19582"/>
                  </a:cubicBezTo>
                  <a:cubicBezTo>
                    <a:pt x="8472" y="18681"/>
                    <a:pt x="8370" y="18229"/>
                    <a:pt x="8164" y="17328"/>
                  </a:cubicBezTo>
                  <a:cubicBezTo>
                    <a:pt x="8107" y="17077"/>
                    <a:pt x="7974" y="16957"/>
                    <a:pt x="7746" y="16957"/>
                  </a:cubicBezTo>
                  <a:cubicBezTo>
                    <a:pt x="7681" y="16957"/>
                    <a:pt x="7607" y="16967"/>
                    <a:pt x="7526" y="16986"/>
                  </a:cubicBezTo>
                  <a:cubicBezTo>
                    <a:pt x="6144" y="17318"/>
                    <a:pt x="5454" y="17491"/>
                    <a:pt x="4076" y="17849"/>
                  </a:cubicBezTo>
                  <a:cubicBezTo>
                    <a:pt x="3745" y="17934"/>
                    <a:pt x="3583" y="18133"/>
                    <a:pt x="3663" y="18453"/>
                  </a:cubicBezTo>
                  <a:lnTo>
                    <a:pt x="4432" y="21510"/>
                  </a:lnTo>
                  <a:cubicBezTo>
                    <a:pt x="4979" y="23687"/>
                    <a:pt x="6347" y="24774"/>
                    <a:pt x="8380" y="24774"/>
                  </a:cubicBezTo>
                  <a:cubicBezTo>
                    <a:pt x="8904" y="24774"/>
                    <a:pt x="9471" y="24702"/>
                    <a:pt x="10080" y="24558"/>
                  </a:cubicBezTo>
                  <a:cubicBezTo>
                    <a:pt x="11513" y="24218"/>
                    <a:pt x="12230" y="24056"/>
                    <a:pt x="13668" y="23745"/>
                  </a:cubicBezTo>
                  <a:cubicBezTo>
                    <a:pt x="16684" y="23093"/>
                    <a:pt x="18025" y="21325"/>
                    <a:pt x="17518" y="18547"/>
                  </a:cubicBezTo>
                  <a:cubicBezTo>
                    <a:pt x="17018" y="15816"/>
                    <a:pt x="16769" y="14451"/>
                    <a:pt x="16270" y="11720"/>
                  </a:cubicBezTo>
                  <a:cubicBezTo>
                    <a:pt x="16167" y="11159"/>
                    <a:pt x="15801" y="10891"/>
                    <a:pt x="15182" y="10799"/>
                  </a:cubicBezTo>
                  <a:cubicBezTo>
                    <a:pt x="11759" y="10513"/>
                    <a:pt x="10033" y="10406"/>
                    <a:pt x="6559" y="10270"/>
                  </a:cubicBezTo>
                  <a:cubicBezTo>
                    <a:pt x="6191" y="8654"/>
                    <a:pt x="6006" y="7845"/>
                    <a:pt x="5639" y="6229"/>
                  </a:cubicBezTo>
                  <a:cubicBezTo>
                    <a:pt x="5465" y="5468"/>
                    <a:pt x="5899" y="4930"/>
                    <a:pt x="6779" y="4728"/>
                  </a:cubicBezTo>
                  <a:cubicBezTo>
                    <a:pt x="7454" y="4572"/>
                    <a:pt x="7793" y="4495"/>
                    <a:pt x="8469" y="4345"/>
                  </a:cubicBezTo>
                  <a:cubicBezTo>
                    <a:pt x="8663" y="4302"/>
                    <a:pt x="8840" y="4281"/>
                    <a:pt x="9001" y="4281"/>
                  </a:cubicBezTo>
                  <a:cubicBezTo>
                    <a:pt x="9627" y="4281"/>
                    <a:pt x="9997" y="4604"/>
                    <a:pt x="10122" y="5213"/>
                  </a:cubicBezTo>
                  <a:lnTo>
                    <a:pt x="10595" y="7508"/>
                  </a:lnTo>
                  <a:cubicBezTo>
                    <a:pt x="10644" y="7748"/>
                    <a:pt x="10817" y="7880"/>
                    <a:pt x="11067" y="7880"/>
                  </a:cubicBezTo>
                  <a:cubicBezTo>
                    <a:pt x="11123" y="7880"/>
                    <a:pt x="11183" y="7874"/>
                    <a:pt x="11246" y="7861"/>
                  </a:cubicBezTo>
                  <a:cubicBezTo>
                    <a:pt x="12688" y="7555"/>
                    <a:pt x="13410" y="7408"/>
                    <a:pt x="14855" y="7127"/>
                  </a:cubicBezTo>
                  <a:cubicBezTo>
                    <a:pt x="15237" y="7054"/>
                    <a:pt x="15379" y="6844"/>
                    <a:pt x="15325" y="6548"/>
                  </a:cubicBezTo>
                  <a:lnTo>
                    <a:pt x="14752" y="3415"/>
                  </a:lnTo>
                  <a:cubicBezTo>
                    <a:pt x="14345" y="1183"/>
                    <a:pt x="12924" y="0"/>
                    <a:pt x="10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9"/>
            <p:cNvSpPr/>
            <p:nvPr/>
          </p:nvSpPr>
          <p:spPr>
            <a:xfrm>
              <a:off x="2915525" y="3448625"/>
              <a:ext cx="410350" cy="613225"/>
            </a:xfrm>
            <a:custGeom>
              <a:rect b="b" l="l" r="r" t="t"/>
              <a:pathLst>
                <a:path extrusionOk="0" h="24529" w="16414">
                  <a:moveTo>
                    <a:pt x="8933" y="4018"/>
                  </a:moveTo>
                  <a:cubicBezTo>
                    <a:pt x="9659" y="4018"/>
                    <a:pt x="10089" y="4377"/>
                    <a:pt x="10168" y="5055"/>
                  </a:cubicBezTo>
                  <a:cubicBezTo>
                    <a:pt x="10706" y="9653"/>
                    <a:pt x="11243" y="14250"/>
                    <a:pt x="11779" y="18848"/>
                  </a:cubicBezTo>
                  <a:cubicBezTo>
                    <a:pt x="11874" y="19653"/>
                    <a:pt x="11457" y="20096"/>
                    <a:pt x="10598" y="20207"/>
                  </a:cubicBezTo>
                  <a:cubicBezTo>
                    <a:pt x="9831" y="20306"/>
                    <a:pt x="9449" y="20358"/>
                    <a:pt x="8682" y="20464"/>
                  </a:cubicBezTo>
                  <a:cubicBezTo>
                    <a:pt x="8566" y="20481"/>
                    <a:pt x="8456" y="20489"/>
                    <a:pt x="8353" y="20489"/>
                  </a:cubicBezTo>
                  <a:cubicBezTo>
                    <a:pt x="7691" y="20489"/>
                    <a:pt x="7292" y="20157"/>
                    <a:pt x="7195" y="19462"/>
                  </a:cubicBezTo>
                  <a:cubicBezTo>
                    <a:pt x="6555" y="14879"/>
                    <a:pt x="5914" y="10295"/>
                    <a:pt x="5274" y="5710"/>
                  </a:cubicBezTo>
                  <a:cubicBezTo>
                    <a:pt x="5167" y="4937"/>
                    <a:pt x="5607" y="4447"/>
                    <a:pt x="6534" y="4318"/>
                  </a:cubicBezTo>
                  <a:cubicBezTo>
                    <a:pt x="7360" y="4203"/>
                    <a:pt x="7774" y="4147"/>
                    <a:pt x="8601" y="4041"/>
                  </a:cubicBezTo>
                  <a:cubicBezTo>
                    <a:pt x="8717" y="4026"/>
                    <a:pt x="8828" y="4018"/>
                    <a:pt x="8933" y="4018"/>
                  </a:cubicBezTo>
                  <a:close/>
                  <a:moveTo>
                    <a:pt x="10219" y="0"/>
                  </a:moveTo>
                  <a:cubicBezTo>
                    <a:pt x="9846" y="0"/>
                    <a:pt x="9451" y="26"/>
                    <a:pt x="9034" y="78"/>
                  </a:cubicBezTo>
                  <a:cubicBezTo>
                    <a:pt x="7407" y="280"/>
                    <a:pt x="6595" y="391"/>
                    <a:pt x="4971" y="624"/>
                  </a:cubicBezTo>
                  <a:cubicBezTo>
                    <a:pt x="1564" y="1115"/>
                    <a:pt x="0" y="2923"/>
                    <a:pt x="451" y="5710"/>
                  </a:cubicBezTo>
                  <a:cubicBezTo>
                    <a:pt x="1270" y="10773"/>
                    <a:pt x="2089" y="15835"/>
                    <a:pt x="2907" y="20898"/>
                  </a:cubicBezTo>
                  <a:cubicBezTo>
                    <a:pt x="3298" y="23311"/>
                    <a:pt x="4738" y="24529"/>
                    <a:pt x="7091" y="24529"/>
                  </a:cubicBezTo>
                  <a:cubicBezTo>
                    <a:pt x="7456" y="24529"/>
                    <a:pt x="7844" y="24499"/>
                    <a:pt x="8254" y="24440"/>
                  </a:cubicBezTo>
                  <a:cubicBezTo>
                    <a:pt x="9704" y="24231"/>
                    <a:pt x="10430" y="24133"/>
                    <a:pt x="11882" y="23953"/>
                  </a:cubicBezTo>
                  <a:cubicBezTo>
                    <a:pt x="14931" y="23573"/>
                    <a:pt x="16414" y="21932"/>
                    <a:pt x="16145" y="19119"/>
                  </a:cubicBezTo>
                  <a:lnTo>
                    <a:pt x="14678" y="3799"/>
                  </a:lnTo>
                  <a:cubicBezTo>
                    <a:pt x="14442" y="1330"/>
                    <a:pt x="12900" y="0"/>
                    <a:pt x="10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9"/>
            <p:cNvSpPr/>
            <p:nvPr/>
          </p:nvSpPr>
          <p:spPr>
            <a:xfrm>
              <a:off x="3388800" y="3412225"/>
              <a:ext cx="368600" cy="605550"/>
            </a:xfrm>
            <a:custGeom>
              <a:rect b="b" l="l" r="r" t="t"/>
              <a:pathLst>
                <a:path extrusionOk="0" h="24222" w="14744">
                  <a:moveTo>
                    <a:pt x="9628" y="1"/>
                  </a:moveTo>
                  <a:cubicBezTo>
                    <a:pt x="9508" y="1"/>
                    <a:pt x="9385" y="3"/>
                    <a:pt x="9260" y="8"/>
                  </a:cubicBezTo>
                  <a:cubicBezTo>
                    <a:pt x="7624" y="64"/>
                    <a:pt x="6807" y="101"/>
                    <a:pt x="5174" y="189"/>
                  </a:cubicBezTo>
                  <a:cubicBezTo>
                    <a:pt x="1744" y="375"/>
                    <a:pt x="0" y="2039"/>
                    <a:pt x="212" y="4856"/>
                  </a:cubicBezTo>
                  <a:lnTo>
                    <a:pt x="1368" y="20204"/>
                  </a:lnTo>
                  <a:cubicBezTo>
                    <a:pt x="1568" y="22869"/>
                    <a:pt x="3163" y="24221"/>
                    <a:pt x="5925" y="24221"/>
                  </a:cubicBezTo>
                  <a:cubicBezTo>
                    <a:pt x="6084" y="24221"/>
                    <a:pt x="6246" y="24217"/>
                    <a:pt x="6413" y="24208"/>
                  </a:cubicBezTo>
                  <a:cubicBezTo>
                    <a:pt x="7872" y="24129"/>
                    <a:pt x="8603" y="24096"/>
                    <a:pt x="10063" y="24045"/>
                  </a:cubicBezTo>
                  <a:cubicBezTo>
                    <a:pt x="13096" y="23940"/>
                    <a:pt x="14743" y="22436"/>
                    <a:pt x="14714" y="19610"/>
                  </a:cubicBezTo>
                  <a:cubicBezTo>
                    <a:pt x="14702" y="18310"/>
                    <a:pt x="14695" y="17661"/>
                    <a:pt x="14682" y="16362"/>
                  </a:cubicBezTo>
                  <a:cubicBezTo>
                    <a:pt x="14679" y="16066"/>
                    <a:pt x="14479" y="15887"/>
                    <a:pt x="14147" y="15887"/>
                  </a:cubicBezTo>
                  <a:cubicBezTo>
                    <a:pt x="14143" y="15887"/>
                    <a:pt x="14139" y="15887"/>
                    <a:pt x="14135" y="15887"/>
                  </a:cubicBezTo>
                  <a:cubicBezTo>
                    <a:pt x="12777" y="15906"/>
                    <a:pt x="12100" y="15920"/>
                    <a:pt x="10744" y="15962"/>
                  </a:cubicBezTo>
                  <a:cubicBezTo>
                    <a:pt x="10370" y="15973"/>
                    <a:pt x="10206" y="16159"/>
                    <a:pt x="10215" y="16459"/>
                  </a:cubicBezTo>
                  <a:lnTo>
                    <a:pt x="10292" y="18863"/>
                  </a:lnTo>
                  <a:cubicBezTo>
                    <a:pt x="10318" y="19674"/>
                    <a:pt x="9864" y="20079"/>
                    <a:pt x="8999" y="20114"/>
                  </a:cubicBezTo>
                  <a:cubicBezTo>
                    <a:pt x="8309" y="20142"/>
                    <a:pt x="7963" y="20157"/>
                    <a:pt x="7272" y="20190"/>
                  </a:cubicBezTo>
                  <a:cubicBezTo>
                    <a:pt x="7228" y="20193"/>
                    <a:pt x="7185" y="20194"/>
                    <a:pt x="7143" y="20194"/>
                  </a:cubicBezTo>
                  <a:cubicBezTo>
                    <a:pt x="6359" y="20194"/>
                    <a:pt x="5920" y="19828"/>
                    <a:pt x="5879" y="19058"/>
                  </a:cubicBezTo>
                  <a:cubicBezTo>
                    <a:pt x="5637" y="14496"/>
                    <a:pt x="5396" y="9932"/>
                    <a:pt x="5155" y="5369"/>
                  </a:cubicBezTo>
                  <a:cubicBezTo>
                    <a:pt x="5113" y="4588"/>
                    <a:pt x="5556" y="4140"/>
                    <a:pt x="6524" y="4094"/>
                  </a:cubicBezTo>
                  <a:cubicBezTo>
                    <a:pt x="7269" y="4057"/>
                    <a:pt x="7642" y="4040"/>
                    <a:pt x="8388" y="4011"/>
                  </a:cubicBezTo>
                  <a:cubicBezTo>
                    <a:pt x="8427" y="4010"/>
                    <a:pt x="8466" y="4009"/>
                    <a:pt x="8505" y="4009"/>
                  </a:cubicBezTo>
                  <a:cubicBezTo>
                    <a:pt x="9363" y="4009"/>
                    <a:pt x="9836" y="4413"/>
                    <a:pt x="9859" y="5161"/>
                  </a:cubicBezTo>
                  <a:lnTo>
                    <a:pt x="9935" y="7565"/>
                  </a:lnTo>
                  <a:cubicBezTo>
                    <a:pt x="9945" y="7855"/>
                    <a:pt x="10115" y="8028"/>
                    <a:pt x="10476" y="8028"/>
                  </a:cubicBezTo>
                  <a:cubicBezTo>
                    <a:pt x="10488" y="8028"/>
                    <a:pt x="10501" y="8028"/>
                    <a:pt x="10514" y="8028"/>
                  </a:cubicBezTo>
                  <a:cubicBezTo>
                    <a:pt x="11921" y="7985"/>
                    <a:pt x="12625" y="7970"/>
                    <a:pt x="14033" y="7952"/>
                  </a:cubicBezTo>
                  <a:cubicBezTo>
                    <a:pt x="14385" y="7946"/>
                    <a:pt x="14594" y="7765"/>
                    <a:pt x="14592" y="7464"/>
                  </a:cubicBezTo>
                  <a:cubicBezTo>
                    <a:pt x="14579" y="6165"/>
                    <a:pt x="14572" y="5516"/>
                    <a:pt x="14560" y="4217"/>
                  </a:cubicBezTo>
                  <a:cubicBezTo>
                    <a:pt x="14532" y="1496"/>
                    <a:pt x="12789" y="1"/>
                    <a:pt x="9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9"/>
            <p:cNvSpPr/>
            <p:nvPr/>
          </p:nvSpPr>
          <p:spPr>
            <a:xfrm>
              <a:off x="3860075" y="3412275"/>
              <a:ext cx="368600" cy="605550"/>
            </a:xfrm>
            <a:custGeom>
              <a:rect b="b" l="l" r="r" t="t"/>
              <a:pathLst>
                <a:path extrusionOk="0" h="24222" w="14744">
                  <a:moveTo>
                    <a:pt x="5142" y="1"/>
                  </a:moveTo>
                  <a:cubicBezTo>
                    <a:pt x="1953" y="1"/>
                    <a:pt x="212" y="1495"/>
                    <a:pt x="184" y="4215"/>
                  </a:cubicBezTo>
                  <a:lnTo>
                    <a:pt x="28" y="19608"/>
                  </a:lnTo>
                  <a:cubicBezTo>
                    <a:pt x="1" y="22434"/>
                    <a:pt x="1648" y="23938"/>
                    <a:pt x="4713" y="24046"/>
                  </a:cubicBezTo>
                  <a:cubicBezTo>
                    <a:pt x="6173" y="24097"/>
                    <a:pt x="6903" y="24129"/>
                    <a:pt x="8363" y="24208"/>
                  </a:cubicBezTo>
                  <a:cubicBezTo>
                    <a:pt x="8528" y="24217"/>
                    <a:pt x="8689" y="24221"/>
                    <a:pt x="8846" y="24221"/>
                  </a:cubicBezTo>
                  <a:cubicBezTo>
                    <a:pt x="11581" y="24221"/>
                    <a:pt x="13176" y="22868"/>
                    <a:pt x="13376" y="20203"/>
                  </a:cubicBezTo>
                  <a:cubicBezTo>
                    <a:pt x="13474" y="18908"/>
                    <a:pt x="13523" y="18261"/>
                    <a:pt x="13620" y="16966"/>
                  </a:cubicBezTo>
                  <a:cubicBezTo>
                    <a:pt x="13643" y="16666"/>
                    <a:pt x="13453" y="16471"/>
                    <a:pt x="13115" y="16445"/>
                  </a:cubicBezTo>
                  <a:cubicBezTo>
                    <a:pt x="11761" y="16341"/>
                    <a:pt x="11083" y="16296"/>
                    <a:pt x="9728" y="16216"/>
                  </a:cubicBezTo>
                  <a:cubicBezTo>
                    <a:pt x="9708" y="16215"/>
                    <a:pt x="9687" y="16214"/>
                    <a:pt x="9668" y="16214"/>
                  </a:cubicBezTo>
                  <a:cubicBezTo>
                    <a:pt x="9336" y="16214"/>
                    <a:pt x="9176" y="16382"/>
                    <a:pt x="9161" y="16665"/>
                  </a:cubicBezTo>
                  <a:cubicBezTo>
                    <a:pt x="9109" y="17625"/>
                    <a:pt x="9083" y="18106"/>
                    <a:pt x="9032" y="19067"/>
                  </a:cubicBezTo>
                  <a:cubicBezTo>
                    <a:pt x="8990" y="19836"/>
                    <a:pt x="8552" y="20201"/>
                    <a:pt x="7770" y="20201"/>
                  </a:cubicBezTo>
                  <a:cubicBezTo>
                    <a:pt x="7727" y="20201"/>
                    <a:pt x="7683" y="20200"/>
                    <a:pt x="7638" y="20197"/>
                  </a:cubicBezTo>
                  <a:cubicBezTo>
                    <a:pt x="6947" y="20163"/>
                    <a:pt x="6601" y="20147"/>
                    <a:pt x="5910" y="20120"/>
                  </a:cubicBezTo>
                  <a:cubicBezTo>
                    <a:pt x="5046" y="20084"/>
                    <a:pt x="4593" y="19680"/>
                    <a:pt x="4620" y="18868"/>
                  </a:cubicBezTo>
                  <a:cubicBezTo>
                    <a:pt x="4767" y="14301"/>
                    <a:pt x="4915" y="9733"/>
                    <a:pt x="5063" y="5166"/>
                  </a:cubicBezTo>
                  <a:cubicBezTo>
                    <a:pt x="5087" y="4420"/>
                    <a:pt x="5526" y="4015"/>
                    <a:pt x="6411" y="4015"/>
                  </a:cubicBezTo>
                  <a:cubicBezTo>
                    <a:pt x="6452" y="4015"/>
                    <a:pt x="6493" y="4016"/>
                    <a:pt x="6535" y="4017"/>
                  </a:cubicBezTo>
                  <a:cubicBezTo>
                    <a:pt x="7281" y="4047"/>
                    <a:pt x="7654" y="4064"/>
                    <a:pt x="8399" y="4101"/>
                  </a:cubicBezTo>
                  <a:cubicBezTo>
                    <a:pt x="9330" y="4147"/>
                    <a:pt x="9810" y="4597"/>
                    <a:pt x="9767" y="5378"/>
                  </a:cubicBezTo>
                  <a:cubicBezTo>
                    <a:pt x="9716" y="6338"/>
                    <a:pt x="9689" y="6818"/>
                    <a:pt x="9638" y="7779"/>
                  </a:cubicBezTo>
                  <a:cubicBezTo>
                    <a:pt x="9622" y="8079"/>
                    <a:pt x="9788" y="8269"/>
                    <a:pt x="10174" y="8291"/>
                  </a:cubicBezTo>
                  <a:cubicBezTo>
                    <a:pt x="11582" y="8374"/>
                    <a:pt x="12284" y="8422"/>
                    <a:pt x="13690" y="8528"/>
                  </a:cubicBezTo>
                  <a:cubicBezTo>
                    <a:pt x="13715" y="8530"/>
                    <a:pt x="13739" y="8531"/>
                    <a:pt x="13763" y="8531"/>
                  </a:cubicBezTo>
                  <a:cubicBezTo>
                    <a:pt x="14071" y="8531"/>
                    <a:pt x="14267" y="8370"/>
                    <a:pt x="14287" y="8092"/>
                  </a:cubicBezTo>
                  <a:cubicBezTo>
                    <a:pt x="14385" y="6797"/>
                    <a:pt x="14433" y="6149"/>
                    <a:pt x="14532" y="4855"/>
                  </a:cubicBezTo>
                  <a:cubicBezTo>
                    <a:pt x="14743" y="2037"/>
                    <a:pt x="12999" y="374"/>
                    <a:pt x="9607" y="190"/>
                  </a:cubicBezTo>
                  <a:cubicBezTo>
                    <a:pt x="7974" y="101"/>
                    <a:pt x="7156" y="65"/>
                    <a:pt x="5521" y="8"/>
                  </a:cubicBezTo>
                  <a:cubicBezTo>
                    <a:pt x="5392" y="3"/>
                    <a:pt x="5266" y="1"/>
                    <a:pt x="5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9"/>
            <p:cNvSpPr/>
            <p:nvPr/>
          </p:nvSpPr>
          <p:spPr>
            <a:xfrm>
              <a:off x="4288400" y="3437100"/>
              <a:ext cx="417925" cy="638825"/>
            </a:xfrm>
            <a:custGeom>
              <a:rect b="b" l="l" r="r" t="t"/>
              <a:pathLst>
                <a:path extrusionOk="0" h="25553" w="16717">
                  <a:moveTo>
                    <a:pt x="2735" y="1"/>
                  </a:moveTo>
                  <a:cubicBezTo>
                    <a:pt x="2451" y="1"/>
                    <a:pt x="2254" y="156"/>
                    <a:pt x="2227" y="429"/>
                  </a:cubicBezTo>
                  <a:cubicBezTo>
                    <a:pt x="1494" y="8089"/>
                    <a:pt x="761" y="15749"/>
                    <a:pt x="28" y="23410"/>
                  </a:cubicBezTo>
                  <a:cubicBezTo>
                    <a:pt x="0" y="23709"/>
                    <a:pt x="178" y="23908"/>
                    <a:pt x="470" y="23938"/>
                  </a:cubicBezTo>
                  <a:cubicBezTo>
                    <a:pt x="4461" y="24347"/>
                    <a:pt x="8436" y="24881"/>
                    <a:pt x="12392" y="25538"/>
                  </a:cubicBezTo>
                  <a:cubicBezTo>
                    <a:pt x="12451" y="25548"/>
                    <a:pt x="12504" y="25552"/>
                    <a:pt x="12552" y="25552"/>
                  </a:cubicBezTo>
                  <a:cubicBezTo>
                    <a:pt x="12825" y="25552"/>
                    <a:pt x="12946" y="25402"/>
                    <a:pt x="12986" y="25150"/>
                  </a:cubicBezTo>
                  <a:cubicBezTo>
                    <a:pt x="13178" y="23964"/>
                    <a:pt x="13273" y="23371"/>
                    <a:pt x="13466" y="22184"/>
                  </a:cubicBezTo>
                  <a:cubicBezTo>
                    <a:pt x="13518" y="21858"/>
                    <a:pt x="13410" y="21686"/>
                    <a:pt x="13015" y="21621"/>
                  </a:cubicBezTo>
                  <a:cubicBezTo>
                    <a:pt x="9722" y="21074"/>
                    <a:pt x="8071" y="20835"/>
                    <a:pt x="4764" y="20429"/>
                  </a:cubicBezTo>
                  <a:cubicBezTo>
                    <a:pt x="5047" y="18017"/>
                    <a:pt x="5189" y="16811"/>
                    <a:pt x="5472" y="14400"/>
                  </a:cubicBezTo>
                  <a:cubicBezTo>
                    <a:pt x="8075" y="14720"/>
                    <a:pt x="9373" y="14900"/>
                    <a:pt x="11967" y="15304"/>
                  </a:cubicBezTo>
                  <a:cubicBezTo>
                    <a:pt x="12013" y="15311"/>
                    <a:pt x="12057" y="15315"/>
                    <a:pt x="12098" y="15315"/>
                  </a:cubicBezTo>
                  <a:cubicBezTo>
                    <a:pt x="12365" y="15315"/>
                    <a:pt x="12544" y="15168"/>
                    <a:pt x="12587" y="14885"/>
                  </a:cubicBezTo>
                  <a:cubicBezTo>
                    <a:pt x="12765" y="13709"/>
                    <a:pt x="12854" y="13120"/>
                    <a:pt x="13033" y="11943"/>
                  </a:cubicBezTo>
                  <a:cubicBezTo>
                    <a:pt x="13082" y="11617"/>
                    <a:pt x="12902" y="11406"/>
                    <a:pt x="12556" y="11351"/>
                  </a:cubicBezTo>
                  <a:cubicBezTo>
                    <a:pt x="9914" y="10940"/>
                    <a:pt x="8590" y="10755"/>
                    <a:pt x="5939" y="10430"/>
                  </a:cubicBezTo>
                  <a:cubicBezTo>
                    <a:pt x="6220" y="8042"/>
                    <a:pt x="6360" y="6848"/>
                    <a:pt x="6641" y="4459"/>
                  </a:cubicBezTo>
                  <a:cubicBezTo>
                    <a:pt x="10207" y="4898"/>
                    <a:pt x="11988" y="5155"/>
                    <a:pt x="15539" y="5744"/>
                  </a:cubicBezTo>
                  <a:cubicBezTo>
                    <a:pt x="15601" y="5755"/>
                    <a:pt x="15658" y="5760"/>
                    <a:pt x="15710" y="5760"/>
                  </a:cubicBezTo>
                  <a:cubicBezTo>
                    <a:pt x="16014" y="5760"/>
                    <a:pt x="16148" y="5589"/>
                    <a:pt x="16189" y="5336"/>
                  </a:cubicBezTo>
                  <a:cubicBezTo>
                    <a:pt x="16380" y="4149"/>
                    <a:pt x="16476" y="3556"/>
                    <a:pt x="16669" y="2368"/>
                  </a:cubicBezTo>
                  <a:cubicBezTo>
                    <a:pt x="16716" y="2072"/>
                    <a:pt x="16601" y="1868"/>
                    <a:pt x="16167" y="1797"/>
                  </a:cubicBezTo>
                  <a:cubicBezTo>
                    <a:pt x="11720" y="1107"/>
                    <a:pt x="7288" y="513"/>
                    <a:pt x="2819" y="5"/>
                  </a:cubicBezTo>
                  <a:cubicBezTo>
                    <a:pt x="2790" y="2"/>
                    <a:pt x="2762" y="1"/>
                    <a:pt x="27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9"/>
            <p:cNvSpPr/>
            <p:nvPr/>
          </p:nvSpPr>
          <p:spPr>
            <a:xfrm>
              <a:off x="4704650" y="3505325"/>
              <a:ext cx="465475" cy="660175"/>
            </a:xfrm>
            <a:custGeom>
              <a:rect b="b" l="l" r="r" t="t"/>
              <a:pathLst>
                <a:path extrusionOk="0" h="26407" w="18619">
                  <a:moveTo>
                    <a:pt x="8349" y="4777"/>
                  </a:moveTo>
                  <a:cubicBezTo>
                    <a:pt x="9747" y="5075"/>
                    <a:pt x="10445" y="5230"/>
                    <a:pt x="11839" y="5552"/>
                  </a:cubicBezTo>
                  <a:cubicBezTo>
                    <a:pt x="12754" y="5763"/>
                    <a:pt x="13153" y="6292"/>
                    <a:pt x="12979" y="7053"/>
                  </a:cubicBezTo>
                  <a:cubicBezTo>
                    <a:pt x="12478" y="9254"/>
                    <a:pt x="12227" y="10356"/>
                    <a:pt x="11726" y="12558"/>
                  </a:cubicBezTo>
                  <a:cubicBezTo>
                    <a:pt x="11589" y="13163"/>
                    <a:pt x="11202" y="13474"/>
                    <a:pt x="10606" y="13474"/>
                  </a:cubicBezTo>
                  <a:cubicBezTo>
                    <a:pt x="10452" y="13474"/>
                    <a:pt x="10284" y="13453"/>
                    <a:pt x="10103" y="13412"/>
                  </a:cubicBezTo>
                  <a:cubicBezTo>
                    <a:pt x="8759" y="13101"/>
                    <a:pt x="8087" y="12952"/>
                    <a:pt x="6740" y="12665"/>
                  </a:cubicBezTo>
                  <a:lnTo>
                    <a:pt x="8349" y="4777"/>
                  </a:lnTo>
                  <a:close/>
                  <a:moveTo>
                    <a:pt x="4649" y="1"/>
                  </a:moveTo>
                  <a:cubicBezTo>
                    <a:pt x="4384" y="1"/>
                    <a:pt x="4206" y="137"/>
                    <a:pt x="4161" y="382"/>
                  </a:cubicBezTo>
                  <a:lnTo>
                    <a:pt x="54" y="23086"/>
                  </a:lnTo>
                  <a:cubicBezTo>
                    <a:pt x="1" y="23382"/>
                    <a:pt x="161" y="23595"/>
                    <a:pt x="484" y="23658"/>
                  </a:cubicBezTo>
                  <a:cubicBezTo>
                    <a:pt x="1823" y="23915"/>
                    <a:pt x="2492" y="24049"/>
                    <a:pt x="3827" y="24330"/>
                  </a:cubicBezTo>
                  <a:cubicBezTo>
                    <a:pt x="3881" y="24341"/>
                    <a:pt x="3933" y="24347"/>
                    <a:pt x="3982" y="24347"/>
                  </a:cubicBezTo>
                  <a:cubicBezTo>
                    <a:pt x="4221" y="24347"/>
                    <a:pt x="4386" y="24212"/>
                    <a:pt x="4436" y="23967"/>
                  </a:cubicBezTo>
                  <a:cubicBezTo>
                    <a:pt x="5041" y="21001"/>
                    <a:pt x="5344" y="19517"/>
                    <a:pt x="5949" y="16551"/>
                  </a:cubicBezTo>
                  <a:cubicBezTo>
                    <a:pt x="6870" y="16747"/>
                    <a:pt x="7330" y="16848"/>
                    <a:pt x="8250" y="17055"/>
                  </a:cubicBezTo>
                  <a:cubicBezTo>
                    <a:pt x="8499" y="20239"/>
                    <a:pt x="8607" y="21830"/>
                    <a:pt x="8791" y="25009"/>
                  </a:cubicBezTo>
                  <a:cubicBezTo>
                    <a:pt x="8795" y="25287"/>
                    <a:pt x="8921" y="25472"/>
                    <a:pt x="9241" y="25549"/>
                  </a:cubicBezTo>
                  <a:cubicBezTo>
                    <a:pt x="10571" y="25868"/>
                    <a:pt x="11234" y="26035"/>
                    <a:pt x="12560" y="26378"/>
                  </a:cubicBezTo>
                  <a:cubicBezTo>
                    <a:pt x="12632" y="26397"/>
                    <a:pt x="12700" y="26406"/>
                    <a:pt x="12762" y="26406"/>
                  </a:cubicBezTo>
                  <a:cubicBezTo>
                    <a:pt x="12997" y="26406"/>
                    <a:pt x="13143" y="26266"/>
                    <a:pt x="13137" y="25969"/>
                  </a:cubicBezTo>
                  <a:cubicBezTo>
                    <a:pt x="13020" y="22686"/>
                    <a:pt x="12944" y="21043"/>
                    <a:pt x="12757" y="17754"/>
                  </a:cubicBezTo>
                  <a:cubicBezTo>
                    <a:pt x="14499" y="17538"/>
                    <a:pt x="15656" y="16481"/>
                    <a:pt x="16146" y="14530"/>
                  </a:cubicBezTo>
                  <a:cubicBezTo>
                    <a:pt x="16859" y="11688"/>
                    <a:pt x="17217" y="10267"/>
                    <a:pt x="17931" y="7424"/>
                  </a:cubicBezTo>
                  <a:cubicBezTo>
                    <a:pt x="18618" y="4687"/>
                    <a:pt x="17205" y="2744"/>
                    <a:pt x="13840" y="1948"/>
                  </a:cubicBezTo>
                  <a:cubicBezTo>
                    <a:pt x="10246" y="1098"/>
                    <a:pt x="8441" y="712"/>
                    <a:pt x="4823" y="18"/>
                  </a:cubicBezTo>
                  <a:cubicBezTo>
                    <a:pt x="4762" y="6"/>
                    <a:pt x="4704" y="1"/>
                    <a:pt x="4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9"/>
            <p:cNvSpPr/>
            <p:nvPr/>
          </p:nvSpPr>
          <p:spPr>
            <a:xfrm>
              <a:off x="3667400" y="1422050"/>
              <a:ext cx="58725" cy="56525"/>
            </a:xfrm>
            <a:custGeom>
              <a:rect b="b" l="l" r="r" t="t"/>
              <a:pathLst>
                <a:path extrusionOk="0" h="2261" w="2349">
                  <a:moveTo>
                    <a:pt x="1218" y="1"/>
                  </a:moveTo>
                  <a:cubicBezTo>
                    <a:pt x="761" y="1"/>
                    <a:pt x="350" y="277"/>
                    <a:pt x="175" y="698"/>
                  </a:cubicBezTo>
                  <a:cubicBezTo>
                    <a:pt x="0" y="1121"/>
                    <a:pt x="97" y="1606"/>
                    <a:pt x="420" y="1930"/>
                  </a:cubicBezTo>
                  <a:cubicBezTo>
                    <a:pt x="636" y="2146"/>
                    <a:pt x="925" y="2261"/>
                    <a:pt x="1219" y="2261"/>
                  </a:cubicBezTo>
                  <a:cubicBezTo>
                    <a:pt x="1365" y="2261"/>
                    <a:pt x="1511" y="2233"/>
                    <a:pt x="1651" y="2175"/>
                  </a:cubicBezTo>
                  <a:cubicBezTo>
                    <a:pt x="2073" y="2000"/>
                    <a:pt x="2349" y="1587"/>
                    <a:pt x="2349" y="1131"/>
                  </a:cubicBezTo>
                  <a:cubicBezTo>
                    <a:pt x="2349" y="507"/>
                    <a:pt x="1843" y="1"/>
                    <a:pt x="121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9"/>
            <p:cNvSpPr/>
            <p:nvPr/>
          </p:nvSpPr>
          <p:spPr>
            <a:xfrm>
              <a:off x="3590550" y="1436900"/>
              <a:ext cx="47925" cy="47925"/>
            </a:xfrm>
            <a:custGeom>
              <a:rect b="b" l="l" r="r" t="t"/>
              <a:pathLst>
                <a:path extrusionOk="0" h="1917" w="1917">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9"/>
            <p:cNvSpPr/>
            <p:nvPr/>
          </p:nvSpPr>
          <p:spPr>
            <a:xfrm>
              <a:off x="3764200" y="1395425"/>
              <a:ext cx="105750" cy="105725"/>
            </a:xfrm>
            <a:custGeom>
              <a:rect b="b" l="l" r="r" t="t"/>
              <a:pathLst>
                <a:path extrusionOk="0" h="4229" w="4230">
                  <a:moveTo>
                    <a:pt x="2116" y="0"/>
                  </a:moveTo>
                  <a:lnTo>
                    <a:pt x="1" y="2115"/>
                  </a:lnTo>
                  <a:lnTo>
                    <a:pt x="2116" y="4229"/>
                  </a:lnTo>
                  <a:lnTo>
                    <a:pt x="4229" y="2115"/>
                  </a:lnTo>
                  <a:lnTo>
                    <a:pt x="2116"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9"/>
            <p:cNvSpPr/>
            <p:nvPr/>
          </p:nvSpPr>
          <p:spPr>
            <a:xfrm>
              <a:off x="3314175" y="1018975"/>
              <a:ext cx="48175" cy="48200"/>
            </a:xfrm>
            <a:custGeom>
              <a:rect b="b" l="l" r="r" t="t"/>
              <a:pathLst>
                <a:path extrusionOk="0" h="1928" w="1927">
                  <a:moveTo>
                    <a:pt x="964" y="0"/>
                  </a:moveTo>
                  <a:cubicBezTo>
                    <a:pt x="431" y="0"/>
                    <a:pt x="1" y="432"/>
                    <a:pt x="1" y="964"/>
                  </a:cubicBezTo>
                  <a:cubicBezTo>
                    <a:pt x="1" y="1496"/>
                    <a:pt x="431" y="1927"/>
                    <a:pt x="964" y="1927"/>
                  </a:cubicBezTo>
                  <a:cubicBezTo>
                    <a:pt x="1496" y="1927"/>
                    <a:pt x="1926" y="1496"/>
                    <a:pt x="1926" y="964"/>
                  </a:cubicBezTo>
                  <a:cubicBezTo>
                    <a:pt x="1926" y="432"/>
                    <a:pt x="1496"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9"/>
            <p:cNvSpPr/>
            <p:nvPr/>
          </p:nvSpPr>
          <p:spPr>
            <a:xfrm>
              <a:off x="3539125" y="945500"/>
              <a:ext cx="50075" cy="48200"/>
            </a:xfrm>
            <a:custGeom>
              <a:rect b="b" l="l" r="r" t="t"/>
              <a:pathLst>
                <a:path extrusionOk="0" h="1928" w="2003">
                  <a:moveTo>
                    <a:pt x="1040" y="0"/>
                  </a:moveTo>
                  <a:cubicBezTo>
                    <a:pt x="650" y="0"/>
                    <a:pt x="299" y="235"/>
                    <a:pt x="150" y="595"/>
                  </a:cubicBezTo>
                  <a:cubicBezTo>
                    <a:pt x="0" y="955"/>
                    <a:pt x="83" y="1370"/>
                    <a:pt x="359" y="1645"/>
                  </a:cubicBezTo>
                  <a:cubicBezTo>
                    <a:pt x="543" y="1829"/>
                    <a:pt x="789" y="1927"/>
                    <a:pt x="1040" y="1927"/>
                  </a:cubicBezTo>
                  <a:cubicBezTo>
                    <a:pt x="1164" y="1927"/>
                    <a:pt x="1289" y="1903"/>
                    <a:pt x="1408" y="1854"/>
                  </a:cubicBezTo>
                  <a:cubicBezTo>
                    <a:pt x="1768" y="1705"/>
                    <a:pt x="2003" y="1353"/>
                    <a:pt x="2003" y="964"/>
                  </a:cubicBezTo>
                  <a:cubicBezTo>
                    <a:pt x="2003" y="432"/>
                    <a:pt x="1571" y="0"/>
                    <a:pt x="1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9"/>
            <p:cNvSpPr/>
            <p:nvPr/>
          </p:nvSpPr>
          <p:spPr>
            <a:xfrm>
              <a:off x="4271825" y="1018975"/>
              <a:ext cx="48150" cy="48200"/>
            </a:xfrm>
            <a:custGeom>
              <a:rect b="b" l="l" r="r" t="t"/>
              <a:pathLst>
                <a:path extrusionOk="0" h="1928" w="1926">
                  <a:moveTo>
                    <a:pt x="963" y="0"/>
                  </a:moveTo>
                  <a:cubicBezTo>
                    <a:pt x="432" y="0"/>
                    <a:pt x="0" y="432"/>
                    <a:pt x="0" y="964"/>
                  </a:cubicBezTo>
                  <a:cubicBezTo>
                    <a:pt x="0" y="1496"/>
                    <a:pt x="432" y="1927"/>
                    <a:pt x="963" y="1927"/>
                  </a:cubicBezTo>
                  <a:cubicBezTo>
                    <a:pt x="1495" y="1927"/>
                    <a:pt x="1926" y="1496"/>
                    <a:pt x="1926" y="964"/>
                  </a:cubicBezTo>
                  <a:cubicBezTo>
                    <a:pt x="1926" y="432"/>
                    <a:pt x="1495"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9"/>
            <p:cNvSpPr/>
            <p:nvPr/>
          </p:nvSpPr>
          <p:spPr>
            <a:xfrm>
              <a:off x="4044950" y="945500"/>
              <a:ext cx="50075" cy="48200"/>
            </a:xfrm>
            <a:custGeom>
              <a:rect b="b" l="l" r="r" t="t"/>
              <a:pathLst>
                <a:path extrusionOk="0" h="1928" w="2003">
                  <a:moveTo>
                    <a:pt x="964" y="0"/>
                  </a:moveTo>
                  <a:cubicBezTo>
                    <a:pt x="432" y="0"/>
                    <a:pt x="0" y="432"/>
                    <a:pt x="0" y="964"/>
                  </a:cubicBezTo>
                  <a:cubicBezTo>
                    <a:pt x="0" y="1353"/>
                    <a:pt x="235" y="1705"/>
                    <a:pt x="596" y="1854"/>
                  </a:cubicBezTo>
                  <a:cubicBezTo>
                    <a:pt x="715" y="1903"/>
                    <a:pt x="840" y="1927"/>
                    <a:pt x="964" y="1927"/>
                  </a:cubicBezTo>
                  <a:cubicBezTo>
                    <a:pt x="1214" y="1927"/>
                    <a:pt x="1461" y="1829"/>
                    <a:pt x="1645" y="1645"/>
                  </a:cubicBezTo>
                  <a:cubicBezTo>
                    <a:pt x="1921" y="1370"/>
                    <a:pt x="2003" y="955"/>
                    <a:pt x="1854" y="595"/>
                  </a:cubicBezTo>
                  <a:cubicBezTo>
                    <a:pt x="1705" y="235"/>
                    <a:pt x="1353"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9"/>
            <p:cNvSpPr/>
            <p:nvPr/>
          </p:nvSpPr>
          <p:spPr>
            <a:xfrm>
              <a:off x="3782950" y="837950"/>
              <a:ext cx="68275" cy="68275"/>
            </a:xfrm>
            <a:custGeom>
              <a:rect b="b" l="l" r="r" t="t"/>
              <a:pathLst>
                <a:path extrusionOk="0" h="2731" w="2731">
                  <a:moveTo>
                    <a:pt x="1366" y="0"/>
                  </a:moveTo>
                  <a:cubicBezTo>
                    <a:pt x="611" y="0"/>
                    <a:pt x="1" y="611"/>
                    <a:pt x="1" y="1365"/>
                  </a:cubicBezTo>
                  <a:cubicBezTo>
                    <a:pt x="1" y="2120"/>
                    <a:pt x="611" y="2730"/>
                    <a:pt x="1366" y="2730"/>
                  </a:cubicBezTo>
                  <a:cubicBezTo>
                    <a:pt x="2119" y="2730"/>
                    <a:pt x="2731" y="2120"/>
                    <a:pt x="2731" y="1365"/>
                  </a:cubicBezTo>
                  <a:cubicBezTo>
                    <a:pt x="2731" y="611"/>
                    <a:pt x="2119" y="0"/>
                    <a:pt x="1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9"/>
            <p:cNvSpPr/>
            <p:nvPr/>
          </p:nvSpPr>
          <p:spPr>
            <a:xfrm>
              <a:off x="3501475" y="1350475"/>
              <a:ext cx="631225" cy="221550"/>
            </a:xfrm>
            <a:custGeom>
              <a:rect b="b" l="l" r="r" t="t"/>
              <a:pathLst>
                <a:path extrusionOk="0" h="8862" w="25249">
                  <a:moveTo>
                    <a:pt x="12618" y="0"/>
                  </a:moveTo>
                  <a:cubicBezTo>
                    <a:pt x="7746" y="0"/>
                    <a:pt x="3318" y="816"/>
                    <a:pt x="25" y="2147"/>
                  </a:cubicBezTo>
                  <a:cubicBezTo>
                    <a:pt x="0" y="2547"/>
                    <a:pt x="80" y="3528"/>
                    <a:pt x="1431" y="3653"/>
                  </a:cubicBezTo>
                  <a:lnTo>
                    <a:pt x="1431" y="8857"/>
                  </a:lnTo>
                  <a:cubicBezTo>
                    <a:pt x="4532" y="7833"/>
                    <a:pt x="8410" y="7225"/>
                    <a:pt x="12618" y="7225"/>
                  </a:cubicBezTo>
                  <a:cubicBezTo>
                    <a:pt x="16833" y="7225"/>
                    <a:pt x="20716" y="7835"/>
                    <a:pt x="23820" y="8861"/>
                  </a:cubicBezTo>
                  <a:lnTo>
                    <a:pt x="23820" y="3653"/>
                  </a:lnTo>
                  <a:cubicBezTo>
                    <a:pt x="25163" y="3528"/>
                    <a:pt x="25248" y="2556"/>
                    <a:pt x="25226" y="2152"/>
                  </a:cubicBezTo>
                  <a:cubicBezTo>
                    <a:pt x="21932" y="817"/>
                    <a:pt x="17497" y="0"/>
                    <a:pt x="126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9"/>
            <p:cNvSpPr/>
            <p:nvPr/>
          </p:nvSpPr>
          <p:spPr>
            <a:xfrm>
              <a:off x="3333275" y="872075"/>
              <a:ext cx="967575" cy="493650"/>
            </a:xfrm>
            <a:custGeom>
              <a:rect b="b" l="l" r="r" t="t"/>
              <a:pathLst>
                <a:path extrusionOk="0" h="19746" w="38703">
                  <a:moveTo>
                    <a:pt x="19352" y="0"/>
                  </a:moveTo>
                  <a:cubicBezTo>
                    <a:pt x="18801" y="4113"/>
                    <a:pt x="14241" y="5319"/>
                    <a:pt x="14241" y="5319"/>
                  </a:cubicBezTo>
                  <a:cubicBezTo>
                    <a:pt x="14241" y="5319"/>
                    <a:pt x="17360" y="6384"/>
                    <a:pt x="17736" y="11630"/>
                  </a:cubicBezTo>
                  <a:cubicBezTo>
                    <a:pt x="17929" y="14307"/>
                    <a:pt x="16981" y="16016"/>
                    <a:pt x="15609" y="16016"/>
                  </a:cubicBezTo>
                  <a:cubicBezTo>
                    <a:pt x="14238" y="16016"/>
                    <a:pt x="12997" y="15038"/>
                    <a:pt x="12723" y="13172"/>
                  </a:cubicBezTo>
                  <a:cubicBezTo>
                    <a:pt x="12363" y="10708"/>
                    <a:pt x="13761" y="8728"/>
                    <a:pt x="13761" y="8728"/>
                  </a:cubicBezTo>
                  <a:cubicBezTo>
                    <a:pt x="10597" y="7855"/>
                    <a:pt x="9297" y="3877"/>
                    <a:pt x="9297" y="3876"/>
                  </a:cubicBezTo>
                  <a:lnTo>
                    <a:pt x="9297" y="3876"/>
                  </a:lnTo>
                  <a:cubicBezTo>
                    <a:pt x="9812" y="8546"/>
                    <a:pt x="7327" y="10216"/>
                    <a:pt x="7327" y="10216"/>
                  </a:cubicBezTo>
                  <a:cubicBezTo>
                    <a:pt x="7327" y="10216"/>
                    <a:pt x="9143" y="10602"/>
                    <a:pt x="9940" y="12744"/>
                  </a:cubicBezTo>
                  <a:cubicBezTo>
                    <a:pt x="10791" y="15037"/>
                    <a:pt x="10248" y="16706"/>
                    <a:pt x="9083" y="17157"/>
                  </a:cubicBezTo>
                  <a:cubicBezTo>
                    <a:pt x="8860" y="17243"/>
                    <a:pt x="8610" y="17290"/>
                    <a:pt x="8348" y="17290"/>
                  </a:cubicBezTo>
                  <a:cubicBezTo>
                    <a:pt x="7390" y="17290"/>
                    <a:pt x="6286" y="16660"/>
                    <a:pt x="5869" y="15016"/>
                  </a:cubicBezTo>
                  <a:cubicBezTo>
                    <a:pt x="5414" y="13212"/>
                    <a:pt x="6384" y="11202"/>
                    <a:pt x="6384" y="11202"/>
                  </a:cubicBezTo>
                  <a:cubicBezTo>
                    <a:pt x="2315" y="9789"/>
                    <a:pt x="1" y="6661"/>
                    <a:pt x="1" y="6661"/>
                  </a:cubicBezTo>
                  <a:lnTo>
                    <a:pt x="1" y="6661"/>
                  </a:lnTo>
                  <a:lnTo>
                    <a:pt x="6819" y="19746"/>
                  </a:lnTo>
                  <a:cubicBezTo>
                    <a:pt x="10103" y="18428"/>
                    <a:pt x="14509" y="17620"/>
                    <a:pt x="19352" y="17618"/>
                  </a:cubicBezTo>
                  <a:cubicBezTo>
                    <a:pt x="24195" y="17620"/>
                    <a:pt x="28600" y="18428"/>
                    <a:pt x="31885" y="19746"/>
                  </a:cubicBezTo>
                  <a:lnTo>
                    <a:pt x="38702" y="6661"/>
                  </a:lnTo>
                  <a:lnTo>
                    <a:pt x="38702" y="6661"/>
                  </a:lnTo>
                  <a:cubicBezTo>
                    <a:pt x="38702" y="6661"/>
                    <a:pt x="36389" y="9788"/>
                    <a:pt x="32320" y="11202"/>
                  </a:cubicBezTo>
                  <a:cubicBezTo>
                    <a:pt x="32320" y="11202"/>
                    <a:pt x="33290" y="13211"/>
                    <a:pt x="32834" y="15015"/>
                  </a:cubicBezTo>
                  <a:cubicBezTo>
                    <a:pt x="32418" y="16660"/>
                    <a:pt x="31315" y="17289"/>
                    <a:pt x="30357" y="17289"/>
                  </a:cubicBezTo>
                  <a:cubicBezTo>
                    <a:pt x="30095" y="17289"/>
                    <a:pt x="29844" y="17242"/>
                    <a:pt x="29621" y="17156"/>
                  </a:cubicBezTo>
                  <a:cubicBezTo>
                    <a:pt x="28456" y="16706"/>
                    <a:pt x="27913" y="15036"/>
                    <a:pt x="28764" y="12743"/>
                  </a:cubicBezTo>
                  <a:cubicBezTo>
                    <a:pt x="29560" y="10601"/>
                    <a:pt x="31378" y="10215"/>
                    <a:pt x="31378" y="10215"/>
                  </a:cubicBezTo>
                  <a:cubicBezTo>
                    <a:pt x="31378" y="10215"/>
                    <a:pt x="28893" y="8545"/>
                    <a:pt x="29406" y="3876"/>
                  </a:cubicBezTo>
                  <a:lnTo>
                    <a:pt x="29406" y="3876"/>
                  </a:lnTo>
                  <a:cubicBezTo>
                    <a:pt x="29406" y="3877"/>
                    <a:pt x="28107" y="7853"/>
                    <a:pt x="24943" y="8728"/>
                  </a:cubicBezTo>
                  <a:cubicBezTo>
                    <a:pt x="24943" y="8728"/>
                    <a:pt x="26340" y="10708"/>
                    <a:pt x="25980" y="13172"/>
                  </a:cubicBezTo>
                  <a:cubicBezTo>
                    <a:pt x="25706" y="15038"/>
                    <a:pt x="24466" y="16016"/>
                    <a:pt x="23094" y="16016"/>
                  </a:cubicBezTo>
                  <a:cubicBezTo>
                    <a:pt x="21723" y="16016"/>
                    <a:pt x="20776" y="14307"/>
                    <a:pt x="20967" y="11630"/>
                  </a:cubicBezTo>
                  <a:cubicBezTo>
                    <a:pt x="21342" y="6384"/>
                    <a:pt x="24462" y="5319"/>
                    <a:pt x="24462" y="5319"/>
                  </a:cubicBezTo>
                  <a:cubicBezTo>
                    <a:pt x="24462" y="5319"/>
                    <a:pt x="19902" y="4113"/>
                    <a:pt x="19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 name="Google Shape;729;p39"/>
          <p:cNvGrpSpPr/>
          <p:nvPr/>
        </p:nvGrpSpPr>
        <p:grpSpPr>
          <a:xfrm>
            <a:off x="5046694" y="1566640"/>
            <a:ext cx="984577" cy="1041200"/>
            <a:chOff x="1332450" y="238125"/>
            <a:chExt cx="4952600" cy="5237425"/>
          </a:xfrm>
        </p:grpSpPr>
        <p:sp>
          <p:nvSpPr>
            <p:cNvPr id="730" name="Google Shape;730;p39"/>
            <p:cNvSpPr/>
            <p:nvPr/>
          </p:nvSpPr>
          <p:spPr>
            <a:xfrm>
              <a:off x="2085825" y="719725"/>
              <a:ext cx="3445875" cy="4628150"/>
            </a:xfrm>
            <a:custGeom>
              <a:rect b="b" l="l" r="r" t="t"/>
              <a:pathLst>
                <a:path extrusionOk="0" h="185126" w="137835">
                  <a:moveTo>
                    <a:pt x="68878" y="0"/>
                  </a:moveTo>
                  <a:lnTo>
                    <a:pt x="0" y="34027"/>
                  </a:lnTo>
                  <a:lnTo>
                    <a:pt x="23691" y="155760"/>
                  </a:lnTo>
                  <a:lnTo>
                    <a:pt x="68955" y="185125"/>
                  </a:lnTo>
                  <a:lnTo>
                    <a:pt x="114144" y="155761"/>
                  </a:lnTo>
                  <a:lnTo>
                    <a:pt x="137835" y="34027"/>
                  </a:lnTo>
                  <a:lnTo>
                    <a:pt x="68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9"/>
            <p:cNvSpPr/>
            <p:nvPr/>
          </p:nvSpPr>
          <p:spPr>
            <a:xfrm>
              <a:off x="2272300" y="970200"/>
              <a:ext cx="3072925" cy="4127225"/>
            </a:xfrm>
            <a:custGeom>
              <a:rect b="b" l="l" r="r" t="t"/>
              <a:pathLst>
                <a:path extrusionOk="0" h="165089" w="122917">
                  <a:moveTo>
                    <a:pt x="61424" y="0"/>
                  </a:moveTo>
                  <a:lnTo>
                    <a:pt x="1" y="30344"/>
                  </a:lnTo>
                  <a:lnTo>
                    <a:pt x="21127" y="138900"/>
                  </a:lnTo>
                  <a:lnTo>
                    <a:pt x="61491" y="165088"/>
                  </a:lnTo>
                  <a:lnTo>
                    <a:pt x="101790" y="138902"/>
                  </a:lnTo>
                  <a:lnTo>
                    <a:pt x="122917" y="30345"/>
                  </a:lnTo>
                  <a:lnTo>
                    <a:pt x="61424"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9"/>
            <p:cNvSpPr/>
            <p:nvPr/>
          </p:nvSpPr>
          <p:spPr>
            <a:xfrm>
              <a:off x="1922950" y="603975"/>
              <a:ext cx="3771625" cy="4871575"/>
            </a:xfrm>
            <a:custGeom>
              <a:rect b="b" l="l" r="r" t="t"/>
              <a:pathLst>
                <a:path extrusionOk="0" h="194863" w="150865">
                  <a:moveTo>
                    <a:pt x="75393" y="7851"/>
                  </a:moveTo>
                  <a:lnTo>
                    <a:pt x="143184" y="40694"/>
                  </a:lnTo>
                  <a:lnTo>
                    <a:pt x="119894" y="158192"/>
                  </a:lnTo>
                  <a:lnTo>
                    <a:pt x="75469" y="186536"/>
                  </a:lnTo>
                  <a:lnTo>
                    <a:pt x="30970" y="158190"/>
                  </a:lnTo>
                  <a:lnTo>
                    <a:pt x="7679" y="40693"/>
                  </a:lnTo>
                  <a:lnTo>
                    <a:pt x="75393" y="7851"/>
                  </a:lnTo>
                  <a:close/>
                  <a:moveTo>
                    <a:pt x="75392" y="1"/>
                  </a:moveTo>
                  <a:lnTo>
                    <a:pt x="0" y="36568"/>
                  </a:lnTo>
                  <a:lnTo>
                    <a:pt x="25005" y="162717"/>
                  </a:lnTo>
                  <a:lnTo>
                    <a:pt x="75472" y="194863"/>
                  </a:lnTo>
                  <a:lnTo>
                    <a:pt x="125859" y="162716"/>
                  </a:lnTo>
                  <a:lnTo>
                    <a:pt x="150865" y="36565"/>
                  </a:lnTo>
                  <a:lnTo>
                    <a:pt x="75392"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9"/>
            <p:cNvSpPr/>
            <p:nvPr/>
          </p:nvSpPr>
          <p:spPr>
            <a:xfrm>
              <a:off x="2792325" y="310650"/>
              <a:ext cx="2032850" cy="2200850"/>
            </a:xfrm>
            <a:custGeom>
              <a:rect b="b" l="l" r="r" t="t"/>
              <a:pathLst>
                <a:path extrusionOk="0" h="88034" w="81314">
                  <a:moveTo>
                    <a:pt x="40657" y="0"/>
                  </a:moveTo>
                  <a:lnTo>
                    <a:pt x="1" y="12910"/>
                  </a:lnTo>
                  <a:lnTo>
                    <a:pt x="14887" y="88033"/>
                  </a:lnTo>
                  <a:lnTo>
                    <a:pt x="40657" y="80516"/>
                  </a:lnTo>
                  <a:lnTo>
                    <a:pt x="66427" y="88033"/>
                  </a:lnTo>
                  <a:lnTo>
                    <a:pt x="81313" y="12910"/>
                  </a:lnTo>
                  <a:lnTo>
                    <a:pt x="4065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9"/>
            <p:cNvSpPr/>
            <p:nvPr/>
          </p:nvSpPr>
          <p:spPr>
            <a:xfrm>
              <a:off x="2751375" y="238125"/>
              <a:ext cx="2114775" cy="2296275"/>
            </a:xfrm>
            <a:custGeom>
              <a:rect b="b" l="l" r="r" t="t"/>
              <a:pathLst>
                <a:path extrusionOk="0" h="91851" w="84591">
                  <a:moveTo>
                    <a:pt x="42295" y="3018"/>
                  </a:moveTo>
                  <a:lnTo>
                    <a:pt x="81312" y="16735"/>
                  </a:lnTo>
                  <a:lnTo>
                    <a:pt x="66973" y="88258"/>
                  </a:lnTo>
                  <a:lnTo>
                    <a:pt x="42295" y="81142"/>
                  </a:lnTo>
                  <a:lnTo>
                    <a:pt x="17618" y="88257"/>
                  </a:lnTo>
                  <a:lnTo>
                    <a:pt x="3278" y="16735"/>
                  </a:lnTo>
                  <a:lnTo>
                    <a:pt x="42295" y="3018"/>
                  </a:lnTo>
                  <a:close/>
                  <a:moveTo>
                    <a:pt x="42295" y="0"/>
                  </a:moveTo>
                  <a:lnTo>
                    <a:pt x="0" y="14870"/>
                  </a:lnTo>
                  <a:lnTo>
                    <a:pt x="15434" y="91850"/>
                  </a:lnTo>
                  <a:lnTo>
                    <a:pt x="42295" y="84104"/>
                  </a:lnTo>
                  <a:lnTo>
                    <a:pt x="69157" y="91850"/>
                  </a:lnTo>
                  <a:lnTo>
                    <a:pt x="84591" y="14870"/>
                  </a:lnTo>
                  <a:lnTo>
                    <a:pt x="42295"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9"/>
            <p:cNvSpPr/>
            <p:nvPr/>
          </p:nvSpPr>
          <p:spPr>
            <a:xfrm>
              <a:off x="2975625" y="455125"/>
              <a:ext cx="1666250" cy="2037500"/>
            </a:xfrm>
            <a:custGeom>
              <a:rect b="b" l="l" r="r" t="t"/>
              <a:pathLst>
                <a:path extrusionOk="0" h="81500" w="66650">
                  <a:moveTo>
                    <a:pt x="33325" y="1"/>
                  </a:moveTo>
                  <a:lnTo>
                    <a:pt x="0" y="11952"/>
                  </a:lnTo>
                  <a:lnTo>
                    <a:pt x="12979" y="81499"/>
                  </a:lnTo>
                  <a:lnTo>
                    <a:pt x="33325" y="74539"/>
                  </a:lnTo>
                  <a:lnTo>
                    <a:pt x="53670" y="81499"/>
                  </a:lnTo>
                  <a:lnTo>
                    <a:pt x="66650" y="11952"/>
                  </a:lnTo>
                  <a:lnTo>
                    <a:pt x="33325"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9"/>
            <p:cNvSpPr/>
            <p:nvPr/>
          </p:nvSpPr>
          <p:spPr>
            <a:xfrm>
              <a:off x="2501525" y="1739600"/>
              <a:ext cx="342600" cy="325850"/>
            </a:xfrm>
            <a:custGeom>
              <a:rect b="b" l="l" r="r" t="t"/>
              <a:pathLst>
                <a:path extrusionOk="0" h="13034" w="13704">
                  <a:moveTo>
                    <a:pt x="6851" y="0"/>
                  </a:moveTo>
                  <a:lnTo>
                    <a:pt x="5235" y="4979"/>
                  </a:lnTo>
                  <a:lnTo>
                    <a:pt x="1" y="4979"/>
                  </a:lnTo>
                  <a:lnTo>
                    <a:pt x="4235" y="8055"/>
                  </a:lnTo>
                  <a:lnTo>
                    <a:pt x="2617" y="13033"/>
                  </a:lnTo>
                  <a:lnTo>
                    <a:pt x="6851" y="9956"/>
                  </a:lnTo>
                  <a:lnTo>
                    <a:pt x="11087" y="13033"/>
                  </a:lnTo>
                  <a:lnTo>
                    <a:pt x="9469" y="8055"/>
                  </a:lnTo>
                  <a:lnTo>
                    <a:pt x="13703" y="4979"/>
                  </a:lnTo>
                  <a:lnTo>
                    <a:pt x="8469" y="4979"/>
                  </a:lnTo>
                  <a:lnTo>
                    <a:pt x="6851"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9"/>
            <p:cNvSpPr/>
            <p:nvPr/>
          </p:nvSpPr>
          <p:spPr>
            <a:xfrm>
              <a:off x="4773375" y="1739600"/>
              <a:ext cx="342625" cy="325850"/>
            </a:xfrm>
            <a:custGeom>
              <a:rect b="b" l="l" r="r" t="t"/>
              <a:pathLst>
                <a:path extrusionOk="0" h="13034" w="13705">
                  <a:moveTo>
                    <a:pt x="6853" y="0"/>
                  </a:moveTo>
                  <a:lnTo>
                    <a:pt x="5235" y="4979"/>
                  </a:lnTo>
                  <a:lnTo>
                    <a:pt x="1" y="4979"/>
                  </a:lnTo>
                  <a:lnTo>
                    <a:pt x="4236" y="8055"/>
                  </a:lnTo>
                  <a:lnTo>
                    <a:pt x="2618" y="13033"/>
                  </a:lnTo>
                  <a:lnTo>
                    <a:pt x="6853" y="9956"/>
                  </a:lnTo>
                  <a:lnTo>
                    <a:pt x="11087" y="13033"/>
                  </a:lnTo>
                  <a:lnTo>
                    <a:pt x="9469" y="8055"/>
                  </a:lnTo>
                  <a:lnTo>
                    <a:pt x="13704" y="4979"/>
                  </a:lnTo>
                  <a:lnTo>
                    <a:pt x="8470" y="4979"/>
                  </a:lnTo>
                  <a:lnTo>
                    <a:pt x="6853"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9"/>
            <p:cNvSpPr/>
            <p:nvPr/>
          </p:nvSpPr>
          <p:spPr>
            <a:xfrm>
              <a:off x="2504550" y="1851400"/>
              <a:ext cx="2608400" cy="2608350"/>
            </a:xfrm>
            <a:custGeom>
              <a:rect b="b" l="l" r="r" t="t"/>
              <a:pathLst>
                <a:path extrusionOk="0" h="104334" w="104336">
                  <a:moveTo>
                    <a:pt x="52168" y="1"/>
                  </a:moveTo>
                  <a:cubicBezTo>
                    <a:pt x="38332" y="1"/>
                    <a:pt x="25064" y="5496"/>
                    <a:pt x="15281" y="15278"/>
                  </a:cubicBezTo>
                  <a:cubicBezTo>
                    <a:pt x="5498" y="25062"/>
                    <a:pt x="1" y="38331"/>
                    <a:pt x="1" y="52167"/>
                  </a:cubicBezTo>
                  <a:cubicBezTo>
                    <a:pt x="1" y="66003"/>
                    <a:pt x="5498" y="79272"/>
                    <a:pt x="15281" y="89055"/>
                  </a:cubicBezTo>
                  <a:cubicBezTo>
                    <a:pt x="25064" y="98838"/>
                    <a:pt x="38332" y="104334"/>
                    <a:pt x="52168" y="104334"/>
                  </a:cubicBezTo>
                  <a:cubicBezTo>
                    <a:pt x="66003" y="104334"/>
                    <a:pt x="79273" y="98838"/>
                    <a:pt x="89056" y="89055"/>
                  </a:cubicBezTo>
                  <a:cubicBezTo>
                    <a:pt x="98839" y="79272"/>
                    <a:pt x="104335" y="66003"/>
                    <a:pt x="104335" y="52167"/>
                  </a:cubicBezTo>
                  <a:cubicBezTo>
                    <a:pt x="104335" y="38331"/>
                    <a:pt x="98839" y="25062"/>
                    <a:pt x="89056" y="15278"/>
                  </a:cubicBezTo>
                  <a:cubicBezTo>
                    <a:pt x="79273" y="5496"/>
                    <a:pt x="66003" y="1"/>
                    <a:pt x="521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9"/>
            <p:cNvSpPr/>
            <p:nvPr/>
          </p:nvSpPr>
          <p:spPr>
            <a:xfrm>
              <a:off x="2680425" y="2027225"/>
              <a:ext cx="2256650" cy="2256675"/>
            </a:xfrm>
            <a:custGeom>
              <a:rect b="b" l="l" r="r" t="t"/>
              <a:pathLst>
                <a:path extrusionOk="0" h="90267" w="90266">
                  <a:moveTo>
                    <a:pt x="45133" y="1"/>
                  </a:moveTo>
                  <a:cubicBezTo>
                    <a:pt x="33163" y="1"/>
                    <a:pt x="21683" y="4756"/>
                    <a:pt x="13220" y="13219"/>
                  </a:cubicBezTo>
                  <a:cubicBezTo>
                    <a:pt x="4755" y="21683"/>
                    <a:pt x="0" y="33163"/>
                    <a:pt x="0" y="45134"/>
                  </a:cubicBezTo>
                  <a:cubicBezTo>
                    <a:pt x="0" y="57104"/>
                    <a:pt x="4755" y="68584"/>
                    <a:pt x="13220" y="77048"/>
                  </a:cubicBezTo>
                  <a:cubicBezTo>
                    <a:pt x="21683" y="85512"/>
                    <a:pt x="33163" y="90267"/>
                    <a:pt x="45133" y="90267"/>
                  </a:cubicBezTo>
                  <a:cubicBezTo>
                    <a:pt x="57102" y="90267"/>
                    <a:pt x="68582" y="85512"/>
                    <a:pt x="77047" y="77048"/>
                  </a:cubicBezTo>
                  <a:cubicBezTo>
                    <a:pt x="85511" y="68584"/>
                    <a:pt x="90266" y="57104"/>
                    <a:pt x="90266" y="45134"/>
                  </a:cubicBezTo>
                  <a:cubicBezTo>
                    <a:pt x="90266" y="33163"/>
                    <a:pt x="85511" y="21683"/>
                    <a:pt x="77047" y="13219"/>
                  </a:cubicBezTo>
                  <a:cubicBezTo>
                    <a:pt x="68582" y="4756"/>
                    <a:pt x="57102" y="1"/>
                    <a:pt x="45133"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9"/>
            <p:cNvSpPr/>
            <p:nvPr/>
          </p:nvSpPr>
          <p:spPr>
            <a:xfrm>
              <a:off x="2793275" y="2140100"/>
              <a:ext cx="2030950" cy="2030950"/>
            </a:xfrm>
            <a:custGeom>
              <a:rect b="b" l="l" r="r" t="t"/>
              <a:pathLst>
                <a:path extrusionOk="0" h="81238" w="81238">
                  <a:moveTo>
                    <a:pt x="40619" y="0"/>
                  </a:moveTo>
                  <a:cubicBezTo>
                    <a:pt x="29846" y="0"/>
                    <a:pt x="19514" y="4280"/>
                    <a:pt x="11898" y="11897"/>
                  </a:cubicBezTo>
                  <a:cubicBezTo>
                    <a:pt x="4281" y="19515"/>
                    <a:pt x="1" y="29846"/>
                    <a:pt x="1" y="40619"/>
                  </a:cubicBezTo>
                  <a:cubicBezTo>
                    <a:pt x="1" y="51391"/>
                    <a:pt x="4281" y="61723"/>
                    <a:pt x="11898" y="69340"/>
                  </a:cubicBezTo>
                  <a:cubicBezTo>
                    <a:pt x="19514" y="76958"/>
                    <a:pt x="29846" y="81237"/>
                    <a:pt x="40619" y="81237"/>
                  </a:cubicBezTo>
                  <a:cubicBezTo>
                    <a:pt x="51391" y="81237"/>
                    <a:pt x="61723" y="76958"/>
                    <a:pt x="69340" y="69340"/>
                  </a:cubicBezTo>
                  <a:cubicBezTo>
                    <a:pt x="76957" y="61723"/>
                    <a:pt x="81237" y="51391"/>
                    <a:pt x="81237" y="40619"/>
                  </a:cubicBezTo>
                  <a:cubicBezTo>
                    <a:pt x="81237" y="29846"/>
                    <a:pt x="76957" y="19515"/>
                    <a:pt x="69340" y="11897"/>
                  </a:cubicBezTo>
                  <a:cubicBezTo>
                    <a:pt x="61723" y="4280"/>
                    <a:pt x="51391" y="0"/>
                    <a:pt x="406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9"/>
            <p:cNvSpPr/>
            <p:nvPr/>
          </p:nvSpPr>
          <p:spPr>
            <a:xfrm>
              <a:off x="2790825" y="2133025"/>
              <a:ext cx="2035825" cy="1947625"/>
            </a:xfrm>
            <a:custGeom>
              <a:rect b="b" l="l" r="r" t="t"/>
              <a:pathLst>
                <a:path extrusionOk="0" h="77905" w="81433">
                  <a:moveTo>
                    <a:pt x="40717" y="1"/>
                  </a:moveTo>
                  <a:cubicBezTo>
                    <a:pt x="36496" y="1"/>
                    <a:pt x="32426" y="640"/>
                    <a:pt x="28595" y="1827"/>
                  </a:cubicBezTo>
                  <a:lnTo>
                    <a:pt x="39805" y="9972"/>
                  </a:lnTo>
                  <a:lnTo>
                    <a:pt x="39805" y="25013"/>
                  </a:lnTo>
                  <a:lnTo>
                    <a:pt x="26284" y="34839"/>
                  </a:lnTo>
                  <a:lnTo>
                    <a:pt x="12114" y="28660"/>
                  </a:lnTo>
                  <a:lnTo>
                    <a:pt x="9092" y="14965"/>
                  </a:lnTo>
                  <a:cubicBezTo>
                    <a:pt x="4067" y="21085"/>
                    <a:pt x="785" y="28690"/>
                    <a:pt x="1" y="37021"/>
                  </a:cubicBezTo>
                  <a:lnTo>
                    <a:pt x="11385" y="30331"/>
                  </a:lnTo>
                  <a:lnTo>
                    <a:pt x="25583" y="36522"/>
                  </a:lnTo>
                  <a:lnTo>
                    <a:pt x="30687" y="52231"/>
                  </a:lnTo>
                  <a:lnTo>
                    <a:pt x="19734" y="63416"/>
                  </a:lnTo>
                  <a:lnTo>
                    <a:pt x="5245" y="61278"/>
                  </a:lnTo>
                  <a:lnTo>
                    <a:pt x="5245" y="61278"/>
                  </a:lnTo>
                  <a:cubicBezTo>
                    <a:pt x="9403" y="68498"/>
                    <a:pt x="15701" y="74329"/>
                    <a:pt x="23273" y="77904"/>
                  </a:cubicBezTo>
                  <a:lnTo>
                    <a:pt x="21037" y="64692"/>
                  </a:lnTo>
                  <a:lnTo>
                    <a:pt x="31776" y="53725"/>
                  </a:lnTo>
                  <a:lnTo>
                    <a:pt x="49659" y="53725"/>
                  </a:lnTo>
                  <a:lnTo>
                    <a:pt x="60397" y="64692"/>
                  </a:lnTo>
                  <a:lnTo>
                    <a:pt x="58161" y="77904"/>
                  </a:lnTo>
                  <a:cubicBezTo>
                    <a:pt x="65733" y="74329"/>
                    <a:pt x="72031" y="68499"/>
                    <a:pt x="76188" y="61278"/>
                  </a:cubicBezTo>
                  <a:lnTo>
                    <a:pt x="76188" y="61278"/>
                  </a:lnTo>
                  <a:lnTo>
                    <a:pt x="61698" y="63416"/>
                  </a:lnTo>
                  <a:lnTo>
                    <a:pt x="50746" y="52231"/>
                  </a:lnTo>
                  <a:lnTo>
                    <a:pt x="55849" y="36522"/>
                  </a:lnTo>
                  <a:lnTo>
                    <a:pt x="70048" y="30331"/>
                  </a:lnTo>
                  <a:lnTo>
                    <a:pt x="81432" y="37021"/>
                  </a:lnTo>
                  <a:cubicBezTo>
                    <a:pt x="80648" y="28690"/>
                    <a:pt x="77366" y="21085"/>
                    <a:pt x="72341" y="14965"/>
                  </a:cubicBezTo>
                  <a:lnTo>
                    <a:pt x="69319" y="28660"/>
                  </a:lnTo>
                  <a:lnTo>
                    <a:pt x="55148" y="34839"/>
                  </a:lnTo>
                  <a:lnTo>
                    <a:pt x="41626" y="25013"/>
                  </a:lnTo>
                  <a:lnTo>
                    <a:pt x="41626" y="9972"/>
                  </a:lnTo>
                  <a:lnTo>
                    <a:pt x="52839" y="1827"/>
                  </a:lnTo>
                  <a:cubicBezTo>
                    <a:pt x="49008" y="640"/>
                    <a:pt x="44937" y="1"/>
                    <a:pt x="40717"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9"/>
            <p:cNvSpPr/>
            <p:nvPr/>
          </p:nvSpPr>
          <p:spPr>
            <a:xfrm>
              <a:off x="1332450" y="3243850"/>
              <a:ext cx="4952600" cy="1632875"/>
            </a:xfrm>
            <a:custGeom>
              <a:rect b="b" l="l" r="r" t="t"/>
              <a:pathLst>
                <a:path extrusionOk="0" h="65315" w="198104">
                  <a:moveTo>
                    <a:pt x="99052" y="1"/>
                  </a:moveTo>
                  <a:cubicBezTo>
                    <a:pt x="74584" y="1"/>
                    <a:pt x="49761" y="3989"/>
                    <a:pt x="25273" y="11854"/>
                  </a:cubicBezTo>
                  <a:lnTo>
                    <a:pt x="23718" y="12354"/>
                  </a:lnTo>
                  <a:lnTo>
                    <a:pt x="25345" y="19263"/>
                  </a:lnTo>
                  <a:cubicBezTo>
                    <a:pt x="18909" y="21561"/>
                    <a:pt x="11578" y="24468"/>
                    <a:pt x="5363" y="27328"/>
                  </a:cubicBezTo>
                  <a:lnTo>
                    <a:pt x="0" y="29795"/>
                  </a:lnTo>
                  <a:lnTo>
                    <a:pt x="5291" y="32415"/>
                  </a:lnTo>
                  <a:cubicBezTo>
                    <a:pt x="11660" y="35567"/>
                    <a:pt x="15050" y="37407"/>
                    <a:pt x="20528" y="40745"/>
                  </a:cubicBezTo>
                  <a:cubicBezTo>
                    <a:pt x="17961" y="46812"/>
                    <a:pt x="15563" y="53014"/>
                    <a:pt x="13387" y="59211"/>
                  </a:cubicBezTo>
                  <a:lnTo>
                    <a:pt x="11245" y="65310"/>
                  </a:lnTo>
                  <a:lnTo>
                    <a:pt x="17171" y="62729"/>
                  </a:lnTo>
                  <a:cubicBezTo>
                    <a:pt x="24707" y="59447"/>
                    <a:pt x="32102" y="56561"/>
                    <a:pt x="39776" y="53907"/>
                  </a:cubicBezTo>
                  <a:lnTo>
                    <a:pt x="42140" y="53075"/>
                  </a:lnTo>
                  <a:lnTo>
                    <a:pt x="40738" y="46421"/>
                  </a:lnTo>
                  <a:cubicBezTo>
                    <a:pt x="60206" y="40838"/>
                    <a:pt x="79790" y="38005"/>
                    <a:pt x="99052" y="38005"/>
                  </a:cubicBezTo>
                  <a:cubicBezTo>
                    <a:pt x="118314" y="38005"/>
                    <a:pt x="137898" y="40838"/>
                    <a:pt x="157366" y="46421"/>
                  </a:cubicBezTo>
                  <a:lnTo>
                    <a:pt x="155952" y="53088"/>
                  </a:lnTo>
                  <a:lnTo>
                    <a:pt x="158328" y="53910"/>
                  </a:lnTo>
                  <a:cubicBezTo>
                    <a:pt x="166004" y="56567"/>
                    <a:pt x="173398" y="59453"/>
                    <a:pt x="180933" y="62733"/>
                  </a:cubicBezTo>
                  <a:lnTo>
                    <a:pt x="186858" y="65314"/>
                  </a:lnTo>
                  <a:lnTo>
                    <a:pt x="184717" y="59216"/>
                  </a:lnTo>
                  <a:cubicBezTo>
                    <a:pt x="182542" y="53019"/>
                    <a:pt x="180145" y="46818"/>
                    <a:pt x="177577" y="40749"/>
                  </a:cubicBezTo>
                  <a:cubicBezTo>
                    <a:pt x="183056" y="37412"/>
                    <a:pt x="186445" y="35572"/>
                    <a:pt x="192814" y="32419"/>
                  </a:cubicBezTo>
                  <a:lnTo>
                    <a:pt x="198104" y="29800"/>
                  </a:lnTo>
                  <a:lnTo>
                    <a:pt x="192742" y="27333"/>
                  </a:lnTo>
                  <a:cubicBezTo>
                    <a:pt x="186528" y="24474"/>
                    <a:pt x="180121" y="21863"/>
                    <a:pt x="172790" y="19462"/>
                  </a:cubicBezTo>
                  <a:lnTo>
                    <a:pt x="174417" y="12549"/>
                  </a:lnTo>
                  <a:lnTo>
                    <a:pt x="172834" y="11854"/>
                  </a:lnTo>
                  <a:cubicBezTo>
                    <a:pt x="148344" y="3989"/>
                    <a:pt x="123521" y="1"/>
                    <a:pt x="990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9"/>
            <p:cNvSpPr/>
            <p:nvPr/>
          </p:nvSpPr>
          <p:spPr>
            <a:xfrm>
              <a:off x="1495975" y="3793600"/>
              <a:ext cx="807900" cy="953875"/>
            </a:xfrm>
            <a:custGeom>
              <a:rect b="b" l="l" r="r" t="t"/>
              <a:pathLst>
                <a:path extrusionOk="0" h="38155" w="32316">
                  <a:moveTo>
                    <a:pt x="19448" y="0"/>
                  </a:moveTo>
                  <a:cubicBezTo>
                    <a:pt x="12861" y="2331"/>
                    <a:pt x="6378" y="4963"/>
                    <a:pt x="0" y="7898"/>
                  </a:cubicBezTo>
                  <a:cubicBezTo>
                    <a:pt x="7252" y="11487"/>
                    <a:pt x="10763" y="13443"/>
                    <a:pt x="17536" y="17626"/>
                  </a:cubicBezTo>
                  <a:cubicBezTo>
                    <a:pt x="14624" y="24361"/>
                    <a:pt x="11948" y="31204"/>
                    <a:pt x="9507" y="38155"/>
                  </a:cubicBezTo>
                  <a:cubicBezTo>
                    <a:pt x="17057" y="34866"/>
                    <a:pt x="24555" y="31937"/>
                    <a:pt x="32315" y="29251"/>
                  </a:cubicBezTo>
                  <a:cubicBezTo>
                    <a:pt x="32312" y="29239"/>
                    <a:pt x="32310" y="29228"/>
                    <a:pt x="32307" y="29216"/>
                  </a:cubicBezTo>
                  <a:cubicBezTo>
                    <a:pt x="29844" y="27834"/>
                    <a:pt x="28379" y="27052"/>
                    <a:pt x="25650" y="25661"/>
                  </a:cubicBezTo>
                  <a:cubicBezTo>
                    <a:pt x="23583" y="17107"/>
                    <a:pt x="21515" y="8554"/>
                    <a:pt x="19448"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9"/>
            <p:cNvSpPr/>
            <p:nvPr/>
          </p:nvSpPr>
          <p:spPr>
            <a:xfrm>
              <a:off x="5313675" y="3793675"/>
              <a:ext cx="807875" cy="953950"/>
            </a:xfrm>
            <a:custGeom>
              <a:rect b="b" l="l" r="r" t="t"/>
              <a:pathLst>
                <a:path extrusionOk="0" h="38158" w="32315">
                  <a:moveTo>
                    <a:pt x="12866" y="1"/>
                  </a:moveTo>
                  <a:cubicBezTo>
                    <a:pt x="10799" y="8553"/>
                    <a:pt x="8732" y="17105"/>
                    <a:pt x="6665" y="25658"/>
                  </a:cubicBezTo>
                  <a:lnTo>
                    <a:pt x="6633" y="25647"/>
                  </a:lnTo>
                  <a:lnTo>
                    <a:pt x="6658" y="25662"/>
                  </a:lnTo>
                  <a:cubicBezTo>
                    <a:pt x="3932" y="27053"/>
                    <a:pt x="2468" y="27835"/>
                    <a:pt x="8" y="29218"/>
                  </a:cubicBezTo>
                  <a:cubicBezTo>
                    <a:pt x="6" y="29231"/>
                    <a:pt x="3" y="29242"/>
                    <a:pt x="0" y="29254"/>
                  </a:cubicBezTo>
                  <a:cubicBezTo>
                    <a:pt x="7760" y="31939"/>
                    <a:pt x="15258" y="34869"/>
                    <a:pt x="22808" y="38157"/>
                  </a:cubicBezTo>
                  <a:cubicBezTo>
                    <a:pt x="20371" y="31212"/>
                    <a:pt x="17694" y="24369"/>
                    <a:pt x="14780" y="17627"/>
                  </a:cubicBezTo>
                  <a:cubicBezTo>
                    <a:pt x="21552" y="13444"/>
                    <a:pt x="25063" y="11490"/>
                    <a:pt x="32315" y="7900"/>
                  </a:cubicBezTo>
                  <a:cubicBezTo>
                    <a:pt x="25945" y="4968"/>
                    <a:pt x="19461" y="2335"/>
                    <a:pt x="12866"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9"/>
            <p:cNvSpPr/>
            <p:nvPr/>
          </p:nvSpPr>
          <p:spPr>
            <a:xfrm>
              <a:off x="2004475" y="3314325"/>
              <a:ext cx="3608650" cy="1061950"/>
            </a:xfrm>
            <a:custGeom>
              <a:rect b="b" l="l" r="r" t="t"/>
              <a:pathLst>
                <a:path extrusionOk="0" h="42478" w="144346">
                  <a:moveTo>
                    <a:pt x="72148" y="1"/>
                  </a:moveTo>
                  <a:cubicBezTo>
                    <a:pt x="48090" y="1"/>
                    <a:pt x="24041" y="3873"/>
                    <a:pt x="0" y="11618"/>
                  </a:cubicBezTo>
                  <a:cubicBezTo>
                    <a:pt x="2418" y="21904"/>
                    <a:pt x="4835" y="32191"/>
                    <a:pt x="7253" y="42477"/>
                  </a:cubicBezTo>
                  <a:cubicBezTo>
                    <a:pt x="28981" y="35549"/>
                    <a:pt x="50576" y="32085"/>
                    <a:pt x="72171" y="32085"/>
                  </a:cubicBezTo>
                  <a:cubicBezTo>
                    <a:pt x="93766" y="32085"/>
                    <a:pt x="115361" y="35549"/>
                    <a:pt x="137091" y="42477"/>
                  </a:cubicBezTo>
                  <a:cubicBezTo>
                    <a:pt x="139509" y="32191"/>
                    <a:pt x="141927" y="21904"/>
                    <a:pt x="144345" y="11618"/>
                  </a:cubicBezTo>
                  <a:cubicBezTo>
                    <a:pt x="120271" y="3873"/>
                    <a:pt x="96205" y="1"/>
                    <a:pt x="72148"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9"/>
            <p:cNvSpPr/>
            <p:nvPr/>
          </p:nvSpPr>
          <p:spPr>
            <a:xfrm>
              <a:off x="2447375" y="3525925"/>
              <a:ext cx="450650" cy="619350"/>
            </a:xfrm>
            <a:custGeom>
              <a:rect b="b" l="l" r="r" t="t"/>
              <a:pathLst>
                <a:path extrusionOk="0" h="24774" w="18026">
                  <a:moveTo>
                    <a:pt x="10631" y="0"/>
                  </a:moveTo>
                  <a:cubicBezTo>
                    <a:pt x="10070" y="0"/>
                    <a:pt x="9457" y="71"/>
                    <a:pt x="8794" y="214"/>
                  </a:cubicBezTo>
                  <a:cubicBezTo>
                    <a:pt x="7185" y="564"/>
                    <a:pt x="6382" y="745"/>
                    <a:pt x="4778" y="1124"/>
                  </a:cubicBezTo>
                  <a:cubicBezTo>
                    <a:pt x="1448" y="1911"/>
                    <a:pt x="1" y="3864"/>
                    <a:pt x="687" y="6601"/>
                  </a:cubicBezTo>
                  <a:cubicBezTo>
                    <a:pt x="1377" y="9350"/>
                    <a:pt x="1723" y="10725"/>
                    <a:pt x="2413" y="13474"/>
                  </a:cubicBezTo>
                  <a:cubicBezTo>
                    <a:pt x="2552" y="14027"/>
                    <a:pt x="2943" y="14296"/>
                    <a:pt x="3593" y="14315"/>
                  </a:cubicBezTo>
                  <a:cubicBezTo>
                    <a:pt x="7010" y="14402"/>
                    <a:pt x="8708" y="14483"/>
                    <a:pt x="12078" y="14717"/>
                  </a:cubicBezTo>
                  <a:lnTo>
                    <a:pt x="12882" y="18631"/>
                  </a:lnTo>
                  <a:cubicBezTo>
                    <a:pt x="13046" y="19425"/>
                    <a:pt x="12666" y="19904"/>
                    <a:pt x="11816" y="20094"/>
                  </a:cubicBezTo>
                  <a:cubicBezTo>
                    <a:pt x="11189" y="20233"/>
                    <a:pt x="10875" y="20304"/>
                    <a:pt x="10249" y="20448"/>
                  </a:cubicBezTo>
                  <a:cubicBezTo>
                    <a:pt x="10082" y="20487"/>
                    <a:pt x="9925" y="20507"/>
                    <a:pt x="9780" y="20507"/>
                  </a:cubicBezTo>
                  <a:cubicBezTo>
                    <a:pt x="9214" y="20507"/>
                    <a:pt x="8820" y="20211"/>
                    <a:pt x="8677" y="19582"/>
                  </a:cubicBezTo>
                  <a:cubicBezTo>
                    <a:pt x="8472" y="18681"/>
                    <a:pt x="8370" y="18229"/>
                    <a:pt x="8164" y="17328"/>
                  </a:cubicBezTo>
                  <a:cubicBezTo>
                    <a:pt x="8107" y="17077"/>
                    <a:pt x="7974" y="16957"/>
                    <a:pt x="7746" y="16957"/>
                  </a:cubicBezTo>
                  <a:cubicBezTo>
                    <a:pt x="7681" y="16957"/>
                    <a:pt x="7607" y="16967"/>
                    <a:pt x="7526" y="16986"/>
                  </a:cubicBezTo>
                  <a:cubicBezTo>
                    <a:pt x="6144" y="17318"/>
                    <a:pt x="5454" y="17491"/>
                    <a:pt x="4076" y="17849"/>
                  </a:cubicBezTo>
                  <a:cubicBezTo>
                    <a:pt x="3745" y="17934"/>
                    <a:pt x="3583" y="18133"/>
                    <a:pt x="3663" y="18453"/>
                  </a:cubicBezTo>
                  <a:lnTo>
                    <a:pt x="4432" y="21510"/>
                  </a:lnTo>
                  <a:cubicBezTo>
                    <a:pt x="4979" y="23687"/>
                    <a:pt x="6347" y="24774"/>
                    <a:pt x="8380" y="24774"/>
                  </a:cubicBezTo>
                  <a:cubicBezTo>
                    <a:pt x="8904" y="24774"/>
                    <a:pt x="9471" y="24702"/>
                    <a:pt x="10080" y="24558"/>
                  </a:cubicBezTo>
                  <a:cubicBezTo>
                    <a:pt x="11513" y="24218"/>
                    <a:pt x="12230" y="24056"/>
                    <a:pt x="13668" y="23745"/>
                  </a:cubicBezTo>
                  <a:cubicBezTo>
                    <a:pt x="16684" y="23093"/>
                    <a:pt x="18025" y="21325"/>
                    <a:pt x="17518" y="18547"/>
                  </a:cubicBezTo>
                  <a:cubicBezTo>
                    <a:pt x="17018" y="15816"/>
                    <a:pt x="16769" y="14451"/>
                    <a:pt x="16270" y="11720"/>
                  </a:cubicBezTo>
                  <a:cubicBezTo>
                    <a:pt x="16167" y="11159"/>
                    <a:pt x="15801" y="10891"/>
                    <a:pt x="15182" y="10799"/>
                  </a:cubicBezTo>
                  <a:cubicBezTo>
                    <a:pt x="11759" y="10513"/>
                    <a:pt x="10033" y="10406"/>
                    <a:pt x="6559" y="10270"/>
                  </a:cubicBezTo>
                  <a:cubicBezTo>
                    <a:pt x="6191" y="8654"/>
                    <a:pt x="6006" y="7845"/>
                    <a:pt x="5639" y="6229"/>
                  </a:cubicBezTo>
                  <a:cubicBezTo>
                    <a:pt x="5465" y="5468"/>
                    <a:pt x="5899" y="4930"/>
                    <a:pt x="6779" y="4728"/>
                  </a:cubicBezTo>
                  <a:cubicBezTo>
                    <a:pt x="7454" y="4572"/>
                    <a:pt x="7793" y="4495"/>
                    <a:pt x="8469" y="4345"/>
                  </a:cubicBezTo>
                  <a:cubicBezTo>
                    <a:pt x="8663" y="4302"/>
                    <a:pt x="8840" y="4281"/>
                    <a:pt x="9001" y="4281"/>
                  </a:cubicBezTo>
                  <a:cubicBezTo>
                    <a:pt x="9627" y="4281"/>
                    <a:pt x="9997" y="4604"/>
                    <a:pt x="10122" y="5213"/>
                  </a:cubicBezTo>
                  <a:lnTo>
                    <a:pt x="10595" y="7508"/>
                  </a:lnTo>
                  <a:cubicBezTo>
                    <a:pt x="10644" y="7748"/>
                    <a:pt x="10817" y="7880"/>
                    <a:pt x="11067" y="7880"/>
                  </a:cubicBezTo>
                  <a:cubicBezTo>
                    <a:pt x="11123" y="7880"/>
                    <a:pt x="11183" y="7874"/>
                    <a:pt x="11246" y="7861"/>
                  </a:cubicBezTo>
                  <a:cubicBezTo>
                    <a:pt x="12688" y="7555"/>
                    <a:pt x="13410" y="7408"/>
                    <a:pt x="14855" y="7127"/>
                  </a:cubicBezTo>
                  <a:cubicBezTo>
                    <a:pt x="15237" y="7054"/>
                    <a:pt x="15379" y="6844"/>
                    <a:pt x="15325" y="6548"/>
                  </a:cubicBezTo>
                  <a:lnTo>
                    <a:pt x="14752" y="3415"/>
                  </a:lnTo>
                  <a:cubicBezTo>
                    <a:pt x="14345" y="1183"/>
                    <a:pt x="12924" y="0"/>
                    <a:pt x="10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9"/>
            <p:cNvSpPr/>
            <p:nvPr/>
          </p:nvSpPr>
          <p:spPr>
            <a:xfrm>
              <a:off x="2915525" y="3448625"/>
              <a:ext cx="410350" cy="613225"/>
            </a:xfrm>
            <a:custGeom>
              <a:rect b="b" l="l" r="r" t="t"/>
              <a:pathLst>
                <a:path extrusionOk="0" h="24529" w="16414">
                  <a:moveTo>
                    <a:pt x="8933" y="4018"/>
                  </a:moveTo>
                  <a:cubicBezTo>
                    <a:pt x="9659" y="4018"/>
                    <a:pt x="10089" y="4377"/>
                    <a:pt x="10168" y="5055"/>
                  </a:cubicBezTo>
                  <a:cubicBezTo>
                    <a:pt x="10706" y="9653"/>
                    <a:pt x="11243" y="14250"/>
                    <a:pt x="11779" y="18848"/>
                  </a:cubicBezTo>
                  <a:cubicBezTo>
                    <a:pt x="11874" y="19653"/>
                    <a:pt x="11457" y="20096"/>
                    <a:pt x="10598" y="20207"/>
                  </a:cubicBezTo>
                  <a:cubicBezTo>
                    <a:pt x="9831" y="20306"/>
                    <a:pt x="9449" y="20358"/>
                    <a:pt x="8682" y="20464"/>
                  </a:cubicBezTo>
                  <a:cubicBezTo>
                    <a:pt x="8566" y="20481"/>
                    <a:pt x="8456" y="20489"/>
                    <a:pt x="8353" y="20489"/>
                  </a:cubicBezTo>
                  <a:cubicBezTo>
                    <a:pt x="7691" y="20489"/>
                    <a:pt x="7292" y="20157"/>
                    <a:pt x="7195" y="19462"/>
                  </a:cubicBezTo>
                  <a:cubicBezTo>
                    <a:pt x="6555" y="14879"/>
                    <a:pt x="5914" y="10295"/>
                    <a:pt x="5274" y="5710"/>
                  </a:cubicBezTo>
                  <a:cubicBezTo>
                    <a:pt x="5167" y="4937"/>
                    <a:pt x="5607" y="4447"/>
                    <a:pt x="6534" y="4318"/>
                  </a:cubicBezTo>
                  <a:cubicBezTo>
                    <a:pt x="7360" y="4203"/>
                    <a:pt x="7774" y="4147"/>
                    <a:pt x="8601" y="4041"/>
                  </a:cubicBezTo>
                  <a:cubicBezTo>
                    <a:pt x="8717" y="4026"/>
                    <a:pt x="8828" y="4018"/>
                    <a:pt x="8933" y="4018"/>
                  </a:cubicBezTo>
                  <a:close/>
                  <a:moveTo>
                    <a:pt x="10219" y="0"/>
                  </a:moveTo>
                  <a:cubicBezTo>
                    <a:pt x="9846" y="0"/>
                    <a:pt x="9451" y="26"/>
                    <a:pt x="9034" y="78"/>
                  </a:cubicBezTo>
                  <a:cubicBezTo>
                    <a:pt x="7407" y="280"/>
                    <a:pt x="6595" y="391"/>
                    <a:pt x="4971" y="624"/>
                  </a:cubicBezTo>
                  <a:cubicBezTo>
                    <a:pt x="1564" y="1115"/>
                    <a:pt x="0" y="2923"/>
                    <a:pt x="451" y="5710"/>
                  </a:cubicBezTo>
                  <a:cubicBezTo>
                    <a:pt x="1270" y="10773"/>
                    <a:pt x="2089" y="15835"/>
                    <a:pt x="2907" y="20898"/>
                  </a:cubicBezTo>
                  <a:cubicBezTo>
                    <a:pt x="3298" y="23311"/>
                    <a:pt x="4738" y="24529"/>
                    <a:pt x="7091" y="24529"/>
                  </a:cubicBezTo>
                  <a:cubicBezTo>
                    <a:pt x="7456" y="24529"/>
                    <a:pt x="7844" y="24499"/>
                    <a:pt x="8254" y="24440"/>
                  </a:cubicBezTo>
                  <a:cubicBezTo>
                    <a:pt x="9704" y="24231"/>
                    <a:pt x="10430" y="24133"/>
                    <a:pt x="11882" y="23953"/>
                  </a:cubicBezTo>
                  <a:cubicBezTo>
                    <a:pt x="14931" y="23573"/>
                    <a:pt x="16414" y="21932"/>
                    <a:pt x="16145" y="19119"/>
                  </a:cubicBezTo>
                  <a:lnTo>
                    <a:pt x="14678" y="3799"/>
                  </a:lnTo>
                  <a:cubicBezTo>
                    <a:pt x="14442" y="1330"/>
                    <a:pt x="12900" y="0"/>
                    <a:pt x="10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9"/>
            <p:cNvSpPr/>
            <p:nvPr/>
          </p:nvSpPr>
          <p:spPr>
            <a:xfrm>
              <a:off x="3388800" y="3412225"/>
              <a:ext cx="368600" cy="605550"/>
            </a:xfrm>
            <a:custGeom>
              <a:rect b="b" l="l" r="r" t="t"/>
              <a:pathLst>
                <a:path extrusionOk="0" h="24222" w="14744">
                  <a:moveTo>
                    <a:pt x="9628" y="1"/>
                  </a:moveTo>
                  <a:cubicBezTo>
                    <a:pt x="9508" y="1"/>
                    <a:pt x="9385" y="3"/>
                    <a:pt x="9260" y="8"/>
                  </a:cubicBezTo>
                  <a:cubicBezTo>
                    <a:pt x="7624" y="64"/>
                    <a:pt x="6807" y="101"/>
                    <a:pt x="5174" y="189"/>
                  </a:cubicBezTo>
                  <a:cubicBezTo>
                    <a:pt x="1744" y="375"/>
                    <a:pt x="0" y="2039"/>
                    <a:pt x="212" y="4856"/>
                  </a:cubicBezTo>
                  <a:lnTo>
                    <a:pt x="1368" y="20204"/>
                  </a:lnTo>
                  <a:cubicBezTo>
                    <a:pt x="1568" y="22869"/>
                    <a:pt x="3163" y="24221"/>
                    <a:pt x="5925" y="24221"/>
                  </a:cubicBezTo>
                  <a:cubicBezTo>
                    <a:pt x="6084" y="24221"/>
                    <a:pt x="6246" y="24217"/>
                    <a:pt x="6413" y="24208"/>
                  </a:cubicBezTo>
                  <a:cubicBezTo>
                    <a:pt x="7872" y="24129"/>
                    <a:pt x="8603" y="24096"/>
                    <a:pt x="10063" y="24045"/>
                  </a:cubicBezTo>
                  <a:cubicBezTo>
                    <a:pt x="13096" y="23940"/>
                    <a:pt x="14743" y="22436"/>
                    <a:pt x="14714" y="19610"/>
                  </a:cubicBezTo>
                  <a:cubicBezTo>
                    <a:pt x="14702" y="18310"/>
                    <a:pt x="14695" y="17661"/>
                    <a:pt x="14682" y="16362"/>
                  </a:cubicBezTo>
                  <a:cubicBezTo>
                    <a:pt x="14679" y="16066"/>
                    <a:pt x="14479" y="15887"/>
                    <a:pt x="14147" y="15887"/>
                  </a:cubicBezTo>
                  <a:cubicBezTo>
                    <a:pt x="14143" y="15887"/>
                    <a:pt x="14139" y="15887"/>
                    <a:pt x="14135" y="15887"/>
                  </a:cubicBezTo>
                  <a:cubicBezTo>
                    <a:pt x="12777" y="15906"/>
                    <a:pt x="12100" y="15920"/>
                    <a:pt x="10744" y="15962"/>
                  </a:cubicBezTo>
                  <a:cubicBezTo>
                    <a:pt x="10370" y="15973"/>
                    <a:pt x="10206" y="16159"/>
                    <a:pt x="10215" y="16459"/>
                  </a:cubicBezTo>
                  <a:lnTo>
                    <a:pt x="10292" y="18863"/>
                  </a:lnTo>
                  <a:cubicBezTo>
                    <a:pt x="10318" y="19674"/>
                    <a:pt x="9864" y="20079"/>
                    <a:pt x="8999" y="20114"/>
                  </a:cubicBezTo>
                  <a:cubicBezTo>
                    <a:pt x="8309" y="20142"/>
                    <a:pt x="7963" y="20157"/>
                    <a:pt x="7272" y="20190"/>
                  </a:cubicBezTo>
                  <a:cubicBezTo>
                    <a:pt x="7228" y="20193"/>
                    <a:pt x="7185" y="20194"/>
                    <a:pt x="7143" y="20194"/>
                  </a:cubicBezTo>
                  <a:cubicBezTo>
                    <a:pt x="6359" y="20194"/>
                    <a:pt x="5920" y="19828"/>
                    <a:pt x="5879" y="19058"/>
                  </a:cubicBezTo>
                  <a:cubicBezTo>
                    <a:pt x="5637" y="14496"/>
                    <a:pt x="5396" y="9932"/>
                    <a:pt x="5155" y="5369"/>
                  </a:cubicBezTo>
                  <a:cubicBezTo>
                    <a:pt x="5113" y="4588"/>
                    <a:pt x="5556" y="4140"/>
                    <a:pt x="6524" y="4094"/>
                  </a:cubicBezTo>
                  <a:cubicBezTo>
                    <a:pt x="7269" y="4057"/>
                    <a:pt x="7642" y="4040"/>
                    <a:pt x="8388" y="4011"/>
                  </a:cubicBezTo>
                  <a:cubicBezTo>
                    <a:pt x="8427" y="4010"/>
                    <a:pt x="8466" y="4009"/>
                    <a:pt x="8505" y="4009"/>
                  </a:cubicBezTo>
                  <a:cubicBezTo>
                    <a:pt x="9363" y="4009"/>
                    <a:pt x="9836" y="4413"/>
                    <a:pt x="9859" y="5161"/>
                  </a:cubicBezTo>
                  <a:lnTo>
                    <a:pt x="9935" y="7565"/>
                  </a:lnTo>
                  <a:cubicBezTo>
                    <a:pt x="9945" y="7855"/>
                    <a:pt x="10115" y="8028"/>
                    <a:pt x="10476" y="8028"/>
                  </a:cubicBezTo>
                  <a:cubicBezTo>
                    <a:pt x="10488" y="8028"/>
                    <a:pt x="10501" y="8028"/>
                    <a:pt x="10514" y="8028"/>
                  </a:cubicBezTo>
                  <a:cubicBezTo>
                    <a:pt x="11921" y="7985"/>
                    <a:pt x="12625" y="7970"/>
                    <a:pt x="14033" y="7952"/>
                  </a:cubicBezTo>
                  <a:cubicBezTo>
                    <a:pt x="14385" y="7946"/>
                    <a:pt x="14594" y="7765"/>
                    <a:pt x="14592" y="7464"/>
                  </a:cubicBezTo>
                  <a:cubicBezTo>
                    <a:pt x="14579" y="6165"/>
                    <a:pt x="14572" y="5516"/>
                    <a:pt x="14560" y="4217"/>
                  </a:cubicBezTo>
                  <a:cubicBezTo>
                    <a:pt x="14532" y="1496"/>
                    <a:pt x="12789" y="1"/>
                    <a:pt x="9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9"/>
            <p:cNvSpPr/>
            <p:nvPr/>
          </p:nvSpPr>
          <p:spPr>
            <a:xfrm>
              <a:off x="3860075" y="3412275"/>
              <a:ext cx="368600" cy="605550"/>
            </a:xfrm>
            <a:custGeom>
              <a:rect b="b" l="l" r="r" t="t"/>
              <a:pathLst>
                <a:path extrusionOk="0" h="24222" w="14744">
                  <a:moveTo>
                    <a:pt x="5142" y="1"/>
                  </a:moveTo>
                  <a:cubicBezTo>
                    <a:pt x="1953" y="1"/>
                    <a:pt x="212" y="1495"/>
                    <a:pt x="184" y="4215"/>
                  </a:cubicBezTo>
                  <a:lnTo>
                    <a:pt x="28" y="19608"/>
                  </a:lnTo>
                  <a:cubicBezTo>
                    <a:pt x="1" y="22434"/>
                    <a:pt x="1648" y="23938"/>
                    <a:pt x="4713" y="24046"/>
                  </a:cubicBezTo>
                  <a:cubicBezTo>
                    <a:pt x="6173" y="24097"/>
                    <a:pt x="6903" y="24129"/>
                    <a:pt x="8363" y="24208"/>
                  </a:cubicBezTo>
                  <a:cubicBezTo>
                    <a:pt x="8528" y="24217"/>
                    <a:pt x="8689" y="24221"/>
                    <a:pt x="8846" y="24221"/>
                  </a:cubicBezTo>
                  <a:cubicBezTo>
                    <a:pt x="11581" y="24221"/>
                    <a:pt x="13176" y="22868"/>
                    <a:pt x="13376" y="20203"/>
                  </a:cubicBezTo>
                  <a:cubicBezTo>
                    <a:pt x="13474" y="18908"/>
                    <a:pt x="13523" y="18261"/>
                    <a:pt x="13620" y="16966"/>
                  </a:cubicBezTo>
                  <a:cubicBezTo>
                    <a:pt x="13643" y="16666"/>
                    <a:pt x="13453" y="16471"/>
                    <a:pt x="13115" y="16445"/>
                  </a:cubicBezTo>
                  <a:cubicBezTo>
                    <a:pt x="11761" y="16341"/>
                    <a:pt x="11083" y="16296"/>
                    <a:pt x="9728" y="16216"/>
                  </a:cubicBezTo>
                  <a:cubicBezTo>
                    <a:pt x="9708" y="16215"/>
                    <a:pt x="9687" y="16214"/>
                    <a:pt x="9668" y="16214"/>
                  </a:cubicBezTo>
                  <a:cubicBezTo>
                    <a:pt x="9336" y="16214"/>
                    <a:pt x="9176" y="16382"/>
                    <a:pt x="9161" y="16665"/>
                  </a:cubicBezTo>
                  <a:cubicBezTo>
                    <a:pt x="9109" y="17625"/>
                    <a:pt x="9083" y="18106"/>
                    <a:pt x="9032" y="19067"/>
                  </a:cubicBezTo>
                  <a:cubicBezTo>
                    <a:pt x="8990" y="19836"/>
                    <a:pt x="8552" y="20201"/>
                    <a:pt x="7770" y="20201"/>
                  </a:cubicBezTo>
                  <a:cubicBezTo>
                    <a:pt x="7727" y="20201"/>
                    <a:pt x="7683" y="20200"/>
                    <a:pt x="7638" y="20197"/>
                  </a:cubicBezTo>
                  <a:cubicBezTo>
                    <a:pt x="6947" y="20163"/>
                    <a:pt x="6601" y="20147"/>
                    <a:pt x="5910" y="20120"/>
                  </a:cubicBezTo>
                  <a:cubicBezTo>
                    <a:pt x="5046" y="20084"/>
                    <a:pt x="4593" y="19680"/>
                    <a:pt x="4620" y="18868"/>
                  </a:cubicBezTo>
                  <a:cubicBezTo>
                    <a:pt x="4767" y="14301"/>
                    <a:pt x="4915" y="9733"/>
                    <a:pt x="5063" y="5166"/>
                  </a:cubicBezTo>
                  <a:cubicBezTo>
                    <a:pt x="5087" y="4420"/>
                    <a:pt x="5526" y="4015"/>
                    <a:pt x="6411" y="4015"/>
                  </a:cubicBezTo>
                  <a:cubicBezTo>
                    <a:pt x="6452" y="4015"/>
                    <a:pt x="6493" y="4016"/>
                    <a:pt x="6535" y="4017"/>
                  </a:cubicBezTo>
                  <a:cubicBezTo>
                    <a:pt x="7281" y="4047"/>
                    <a:pt x="7654" y="4064"/>
                    <a:pt x="8399" y="4101"/>
                  </a:cubicBezTo>
                  <a:cubicBezTo>
                    <a:pt x="9330" y="4147"/>
                    <a:pt x="9810" y="4597"/>
                    <a:pt x="9767" y="5378"/>
                  </a:cubicBezTo>
                  <a:cubicBezTo>
                    <a:pt x="9716" y="6338"/>
                    <a:pt x="9689" y="6818"/>
                    <a:pt x="9638" y="7779"/>
                  </a:cubicBezTo>
                  <a:cubicBezTo>
                    <a:pt x="9622" y="8079"/>
                    <a:pt x="9788" y="8269"/>
                    <a:pt x="10174" y="8291"/>
                  </a:cubicBezTo>
                  <a:cubicBezTo>
                    <a:pt x="11582" y="8374"/>
                    <a:pt x="12284" y="8422"/>
                    <a:pt x="13690" y="8528"/>
                  </a:cubicBezTo>
                  <a:cubicBezTo>
                    <a:pt x="13715" y="8530"/>
                    <a:pt x="13739" y="8531"/>
                    <a:pt x="13763" y="8531"/>
                  </a:cubicBezTo>
                  <a:cubicBezTo>
                    <a:pt x="14071" y="8531"/>
                    <a:pt x="14267" y="8370"/>
                    <a:pt x="14287" y="8092"/>
                  </a:cubicBezTo>
                  <a:cubicBezTo>
                    <a:pt x="14385" y="6797"/>
                    <a:pt x="14433" y="6149"/>
                    <a:pt x="14532" y="4855"/>
                  </a:cubicBezTo>
                  <a:cubicBezTo>
                    <a:pt x="14743" y="2037"/>
                    <a:pt x="12999" y="374"/>
                    <a:pt x="9607" y="190"/>
                  </a:cubicBezTo>
                  <a:cubicBezTo>
                    <a:pt x="7974" y="101"/>
                    <a:pt x="7156" y="65"/>
                    <a:pt x="5521" y="8"/>
                  </a:cubicBezTo>
                  <a:cubicBezTo>
                    <a:pt x="5392" y="3"/>
                    <a:pt x="5266" y="1"/>
                    <a:pt x="5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9"/>
            <p:cNvSpPr/>
            <p:nvPr/>
          </p:nvSpPr>
          <p:spPr>
            <a:xfrm>
              <a:off x="4288400" y="3437100"/>
              <a:ext cx="417925" cy="638825"/>
            </a:xfrm>
            <a:custGeom>
              <a:rect b="b" l="l" r="r" t="t"/>
              <a:pathLst>
                <a:path extrusionOk="0" h="25553" w="16717">
                  <a:moveTo>
                    <a:pt x="2735" y="1"/>
                  </a:moveTo>
                  <a:cubicBezTo>
                    <a:pt x="2451" y="1"/>
                    <a:pt x="2254" y="156"/>
                    <a:pt x="2227" y="429"/>
                  </a:cubicBezTo>
                  <a:cubicBezTo>
                    <a:pt x="1494" y="8089"/>
                    <a:pt x="761" y="15749"/>
                    <a:pt x="28" y="23410"/>
                  </a:cubicBezTo>
                  <a:cubicBezTo>
                    <a:pt x="0" y="23709"/>
                    <a:pt x="178" y="23908"/>
                    <a:pt x="470" y="23938"/>
                  </a:cubicBezTo>
                  <a:cubicBezTo>
                    <a:pt x="4461" y="24347"/>
                    <a:pt x="8436" y="24881"/>
                    <a:pt x="12392" y="25538"/>
                  </a:cubicBezTo>
                  <a:cubicBezTo>
                    <a:pt x="12451" y="25548"/>
                    <a:pt x="12504" y="25552"/>
                    <a:pt x="12552" y="25552"/>
                  </a:cubicBezTo>
                  <a:cubicBezTo>
                    <a:pt x="12825" y="25552"/>
                    <a:pt x="12946" y="25402"/>
                    <a:pt x="12986" y="25150"/>
                  </a:cubicBezTo>
                  <a:cubicBezTo>
                    <a:pt x="13178" y="23964"/>
                    <a:pt x="13273" y="23371"/>
                    <a:pt x="13466" y="22184"/>
                  </a:cubicBezTo>
                  <a:cubicBezTo>
                    <a:pt x="13518" y="21858"/>
                    <a:pt x="13410" y="21686"/>
                    <a:pt x="13015" y="21621"/>
                  </a:cubicBezTo>
                  <a:cubicBezTo>
                    <a:pt x="9722" y="21074"/>
                    <a:pt x="8071" y="20835"/>
                    <a:pt x="4764" y="20429"/>
                  </a:cubicBezTo>
                  <a:cubicBezTo>
                    <a:pt x="5047" y="18017"/>
                    <a:pt x="5189" y="16811"/>
                    <a:pt x="5472" y="14400"/>
                  </a:cubicBezTo>
                  <a:cubicBezTo>
                    <a:pt x="8075" y="14720"/>
                    <a:pt x="9373" y="14900"/>
                    <a:pt x="11967" y="15304"/>
                  </a:cubicBezTo>
                  <a:cubicBezTo>
                    <a:pt x="12013" y="15311"/>
                    <a:pt x="12057" y="15315"/>
                    <a:pt x="12098" y="15315"/>
                  </a:cubicBezTo>
                  <a:cubicBezTo>
                    <a:pt x="12365" y="15315"/>
                    <a:pt x="12544" y="15168"/>
                    <a:pt x="12587" y="14885"/>
                  </a:cubicBezTo>
                  <a:cubicBezTo>
                    <a:pt x="12765" y="13709"/>
                    <a:pt x="12854" y="13120"/>
                    <a:pt x="13033" y="11943"/>
                  </a:cubicBezTo>
                  <a:cubicBezTo>
                    <a:pt x="13082" y="11617"/>
                    <a:pt x="12902" y="11406"/>
                    <a:pt x="12556" y="11351"/>
                  </a:cubicBezTo>
                  <a:cubicBezTo>
                    <a:pt x="9914" y="10940"/>
                    <a:pt x="8590" y="10755"/>
                    <a:pt x="5939" y="10430"/>
                  </a:cubicBezTo>
                  <a:cubicBezTo>
                    <a:pt x="6220" y="8042"/>
                    <a:pt x="6360" y="6848"/>
                    <a:pt x="6641" y="4459"/>
                  </a:cubicBezTo>
                  <a:cubicBezTo>
                    <a:pt x="10207" y="4898"/>
                    <a:pt x="11988" y="5155"/>
                    <a:pt x="15539" y="5744"/>
                  </a:cubicBezTo>
                  <a:cubicBezTo>
                    <a:pt x="15601" y="5755"/>
                    <a:pt x="15658" y="5760"/>
                    <a:pt x="15710" y="5760"/>
                  </a:cubicBezTo>
                  <a:cubicBezTo>
                    <a:pt x="16014" y="5760"/>
                    <a:pt x="16148" y="5589"/>
                    <a:pt x="16189" y="5336"/>
                  </a:cubicBezTo>
                  <a:cubicBezTo>
                    <a:pt x="16380" y="4149"/>
                    <a:pt x="16476" y="3556"/>
                    <a:pt x="16669" y="2368"/>
                  </a:cubicBezTo>
                  <a:cubicBezTo>
                    <a:pt x="16716" y="2072"/>
                    <a:pt x="16601" y="1868"/>
                    <a:pt x="16167" y="1797"/>
                  </a:cubicBezTo>
                  <a:cubicBezTo>
                    <a:pt x="11720" y="1107"/>
                    <a:pt x="7288" y="513"/>
                    <a:pt x="2819" y="5"/>
                  </a:cubicBezTo>
                  <a:cubicBezTo>
                    <a:pt x="2790" y="2"/>
                    <a:pt x="2762" y="1"/>
                    <a:pt x="27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9"/>
            <p:cNvSpPr/>
            <p:nvPr/>
          </p:nvSpPr>
          <p:spPr>
            <a:xfrm>
              <a:off x="4704650" y="3505325"/>
              <a:ext cx="465475" cy="660175"/>
            </a:xfrm>
            <a:custGeom>
              <a:rect b="b" l="l" r="r" t="t"/>
              <a:pathLst>
                <a:path extrusionOk="0" h="26407" w="18619">
                  <a:moveTo>
                    <a:pt x="8349" y="4777"/>
                  </a:moveTo>
                  <a:cubicBezTo>
                    <a:pt x="9747" y="5075"/>
                    <a:pt x="10445" y="5230"/>
                    <a:pt x="11839" y="5552"/>
                  </a:cubicBezTo>
                  <a:cubicBezTo>
                    <a:pt x="12754" y="5763"/>
                    <a:pt x="13153" y="6292"/>
                    <a:pt x="12979" y="7053"/>
                  </a:cubicBezTo>
                  <a:cubicBezTo>
                    <a:pt x="12478" y="9254"/>
                    <a:pt x="12227" y="10356"/>
                    <a:pt x="11726" y="12558"/>
                  </a:cubicBezTo>
                  <a:cubicBezTo>
                    <a:pt x="11589" y="13163"/>
                    <a:pt x="11202" y="13474"/>
                    <a:pt x="10606" y="13474"/>
                  </a:cubicBezTo>
                  <a:cubicBezTo>
                    <a:pt x="10452" y="13474"/>
                    <a:pt x="10284" y="13453"/>
                    <a:pt x="10103" y="13412"/>
                  </a:cubicBezTo>
                  <a:cubicBezTo>
                    <a:pt x="8759" y="13101"/>
                    <a:pt x="8087" y="12952"/>
                    <a:pt x="6740" y="12665"/>
                  </a:cubicBezTo>
                  <a:lnTo>
                    <a:pt x="8349" y="4777"/>
                  </a:lnTo>
                  <a:close/>
                  <a:moveTo>
                    <a:pt x="4649" y="1"/>
                  </a:moveTo>
                  <a:cubicBezTo>
                    <a:pt x="4384" y="1"/>
                    <a:pt x="4206" y="137"/>
                    <a:pt x="4161" y="382"/>
                  </a:cubicBezTo>
                  <a:lnTo>
                    <a:pt x="54" y="23086"/>
                  </a:lnTo>
                  <a:cubicBezTo>
                    <a:pt x="1" y="23382"/>
                    <a:pt x="161" y="23595"/>
                    <a:pt x="484" y="23658"/>
                  </a:cubicBezTo>
                  <a:cubicBezTo>
                    <a:pt x="1823" y="23915"/>
                    <a:pt x="2492" y="24049"/>
                    <a:pt x="3827" y="24330"/>
                  </a:cubicBezTo>
                  <a:cubicBezTo>
                    <a:pt x="3881" y="24341"/>
                    <a:pt x="3933" y="24347"/>
                    <a:pt x="3982" y="24347"/>
                  </a:cubicBezTo>
                  <a:cubicBezTo>
                    <a:pt x="4221" y="24347"/>
                    <a:pt x="4386" y="24212"/>
                    <a:pt x="4436" y="23967"/>
                  </a:cubicBezTo>
                  <a:cubicBezTo>
                    <a:pt x="5041" y="21001"/>
                    <a:pt x="5344" y="19517"/>
                    <a:pt x="5949" y="16551"/>
                  </a:cubicBezTo>
                  <a:cubicBezTo>
                    <a:pt x="6870" y="16747"/>
                    <a:pt x="7330" y="16848"/>
                    <a:pt x="8250" y="17055"/>
                  </a:cubicBezTo>
                  <a:cubicBezTo>
                    <a:pt x="8499" y="20239"/>
                    <a:pt x="8607" y="21830"/>
                    <a:pt x="8791" y="25009"/>
                  </a:cubicBezTo>
                  <a:cubicBezTo>
                    <a:pt x="8795" y="25287"/>
                    <a:pt x="8921" y="25472"/>
                    <a:pt x="9241" y="25549"/>
                  </a:cubicBezTo>
                  <a:cubicBezTo>
                    <a:pt x="10571" y="25868"/>
                    <a:pt x="11234" y="26035"/>
                    <a:pt x="12560" y="26378"/>
                  </a:cubicBezTo>
                  <a:cubicBezTo>
                    <a:pt x="12632" y="26397"/>
                    <a:pt x="12700" y="26406"/>
                    <a:pt x="12762" y="26406"/>
                  </a:cubicBezTo>
                  <a:cubicBezTo>
                    <a:pt x="12997" y="26406"/>
                    <a:pt x="13143" y="26266"/>
                    <a:pt x="13137" y="25969"/>
                  </a:cubicBezTo>
                  <a:cubicBezTo>
                    <a:pt x="13020" y="22686"/>
                    <a:pt x="12944" y="21043"/>
                    <a:pt x="12757" y="17754"/>
                  </a:cubicBezTo>
                  <a:cubicBezTo>
                    <a:pt x="14499" y="17538"/>
                    <a:pt x="15656" y="16481"/>
                    <a:pt x="16146" y="14530"/>
                  </a:cubicBezTo>
                  <a:cubicBezTo>
                    <a:pt x="16859" y="11688"/>
                    <a:pt x="17217" y="10267"/>
                    <a:pt x="17931" y="7424"/>
                  </a:cubicBezTo>
                  <a:cubicBezTo>
                    <a:pt x="18618" y="4687"/>
                    <a:pt x="17205" y="2744"/>
                    <a:pt x="13840" y="1948"/>
                  </a:cubicBezTo>
                  <a:cubicBezTo>
                    <a:pt x="10246" y="1098"/>
                    <a:pt x="8441" y="712"/>
                    <a:pt x="4823" y="18"/>
                  </a:cubicBezTo>
                  <a:cubicBezTo>
                    <a:pt x="4762" y="6"/>
                    <a:pt x="4704" y="1"/>
                    <a:pt x="4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9"/>
            <p:cNvSpPr/>
            <p:nvPr/>
          </p:nvSpPr>
          <p:spPr>
            <a:xfrm>
              <a:off x="3501475" y="1350475"/>
              <a:ext cx="631225" cy="221550"/>
            </a:xfrm>
            <a:custGeom>
              <a:rect b="b" l="l" r="r" t="t"/>
              <a:pathLst>
                <a:path extrusionOk="0" h="8862" w="25249">
                  <a:moveTo>
                    <a:pt x="12618" y="0"/>
                  </a:moveTo>
                  <a:cubicBezTo>
                    <a:pt x="7746" y="0"/>
                    <a:pt x="3318" y="816"/>
                    <a:pt x="25" y="2147"/>
                  </a:cubicBezTo>
                  <a:cubicBezTo>
                    <a:pt x="0" y="2547"/>
                    <a:pt x="80" y="3528"/>
                    <a:pt x="1431" y="3653"/>
                  </a:cubicBezTo>
                  <a:lnTo>
                    <a:pt x="1431" y="8857"/>
                  </a:lnTo>
                  <a:cubicBezTo>
                    <a:pt x="4532" y="7833"/>
                    <a:pt x="8410" y="7225"/>
                    <a:pt x="12618" y="7225"/>
                  </a:cubicBezTo>
                  <a:cubicBezTo>
                    <a:pt x="16833" y="7225"/>
                    <a:pt x="20716" y="7835"/>
                    <a:pt x="23820" y="8861"/>
                  </a:cubicBezTo>
                  <a:lnTo>
                    <a:pt x="23820" y="3653"/>
                  </a:lnTo>
                  <a:cubicBezTo>
                    <a:pt x="25163" y="3528"/>
                    <a:pt x="25248" y="2556"/>
                    <a:pt x="25226" y="2152"/>
                  </a:cubicBezTo>
                  <a:cubicBezTo>
                    <a:pt x="21932" y="817"/>
                    <a:pt x="17497" y="0"/>
                    <a:pt x="126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9"/>
            <p:cNvSpPr/>
            <p:nvPr/>
          </p:nvSpPr>
          <p:spPr>
            <a:xfrm>
              <a:off x="3333275" y="872075"/>
              <a:ext cx="967575" cy="493650"/>
            </a:xfrm>
            <a:custGeom>
              <a:rect b="b" l="l" r="r" t="t"/>
              <a:pathLst>
                <a:path extrusionOk="0" h="19746" w="38703">
                  <a:moveTo>
                    <a:pt x="19352" y="0"/>
                  </a:moveTo>
                  <a:cubicBezTo>
                    <a:pt x="18801" y="4113"/>
                    <a:pt x="14241" y="5319"/>
                    <a:pt x="14241" y="5319"/>
                  </a:cubicBezTo>
                  <a:cubicBezTo>
                    <a:pt x="14241" y="5319"/>
                    <a:pt x="17360" y="6384"/>
                    <a:pt x="17736" y="11630"/>
                  </a:cubicBezTo>
                  <a:cubicBezTo>
                    <a:pt x="17929" y="14307"/>
                    <a:pt x="16981" y="16016"/>
                    <a:pt x="15609" y="16016"/>
                  </a:cubicBezTo>
                  <a:cubicBezTo>
                    <a:pt x="14238" y="16016"/>
                    <a:pt x="12997" y="15038"/>
                    <a:pt x="12723" y="13172"/>
                  </a:cubicBezTo>
                  <a:cubicBezTo>
                    <a:pt x="12363" y="10708"/>
                    <a:pt x="13761" y="8728"/>
                    <a:pt x="13761" y="8728"/>
                  </a:cubicBezTo>
                  <a:cubicBezTo>
                    <a:pt x="10597" y="7855"/>
                    <a:pt x="9297" y="3877"/>
                    <a:pt x="9297" y="3876"/>
                  </a:cubicBezTo>
                  <a:lnTo>
                    <a:pt x="9297" y="3876"/>
                  </a:lnTo>
                  <a:cubicBezTo>
                    <a:pt x="9812" y="8546"/>
                    <a:pt x="7327" y="10216"/>
                    <a:pt x="7327" y="10216"/>
                  </a:cubicBezTo>
                  <a:cubicBezTo>
                    <a:pt x="7327" y="10216"/>
                    <a:pt x="9143" y="10602"/>
                    <a:pt x="9940" y="12744"/>
                  </a:cubicBezTo>
                  <a:cubicBezTo>
                    <a:pt x="10791" y="15037"/>
                    <a:pt x="10248" y="16706"/>
                    <a:pt x="9083" y="17157"/>
                  </a:cubicBezTo>
                  <a:cubicBezTo>
                    <a:pt x="8860" y="17243"/>
                    <a:pt x="8610" y="17290"/>
                    <a:pt x="8348" y="17290"/>
                  </a:cubicBezTo>
                  <a:cubicBezTo>
                    <a:pt x="7390" y="17290"/>
                    <a:pt x="6286" y="16660"/>
                    <a:pt x="5869" y="15016"/>
                  </a:cubicBezTo>
                  <a:cubicBezTo>
                    <a:pt x="5414" y="13212"/>
                    <a:pt x="6384" y="11202"/>
                    <a:pt x="6384" y="11202"/>
                  </a:cubicBezTo>
                  <a:cubicBezTo>
                    <a:pt x="2315" y="9789"/>
                    <a:pt x="1" y="6661"/>
                    <a:pt x="1" y="6661"/>
                  </a:cubicBezTo>
                  <a:lnTo>
                    <a:pt x="1" y="6661"/>
                  </a:lnTo>
                  <a:lnTo>
                    <a:pt x="6819" y="19746"/>
                  </a:lnTo>
                  <a:cubicBezTo>
                    <a:pt x="10103" y="18428"/>
                    <a:pt x="14509" y="17620"/>
                    <a:pt x="19352" y="17618"/>
                  </a:cubicBezTo>
                  <a:cubicBezTo>
                    <a:pt x="24195" y="17620"/>
                    <a:pt x="28600" y="18428"/>
                    <a:pt x="31885" y="19746"/>
                  </a:cubicBezTo>
                  <a:lnTo>
                    <a:pt x="38702" y="6661"/>
                  </a:lnTo>
                  <a:lnTo>
                    <a:pt x="38702" y="6661"/>
                  </a:lnTo>
                  <a:cubicBezTo>
                    <a:pt x="38702" y="6661"/>
                    <a:pt x="36389" y="9788"/>
                    <a:pt x="32320" y="11202"/>
                  </a:cubicBezTo>
                  <a:cubicBezTo>
                    <a:pt x="32320" y="11202"/>
                    <a:pt x="33290" y="13211"/>
                    <a:pt x="32834" y="15015"/>
                  </a:cubicBezTo>
                  <a:cubicBezTo>
                    <a:pt x="32418" y="16660"/>
                    <a:pt x="31315" y="17289"/>
                    <a:pt x="30357" y="17289"/>
                  </a:cubicBezTo>
                  <a:cubicBezTo>
                    <a:pt x="30095" y="17289"/>
                    <a:pt x="29844" y="17242"/>
                    <a:pt x="29621" y="17156"/>
                  </a:cubicBezTo>
                  <a:cubicBezTo>
                    <a:pt x="28456" y="16706"/>
                    <a:pt x="27913" y="15036"/>
                    <a:pt x="28764" y="12743"/>
                  </a:cubicBezTo>
                  <a:cubicBezTo>
                    <a:pt x="29560" y="10601"/>
                    <a:pt x="31378" y="10215"/>
                    <a:pt x="31378" y="10215"/>
                  </a:cubicBezTo>
                  <a:cubicBezTo>
                    <a:pt x="31378" y="10215"/>
                    <a:pt x="28893" y="8545"/>
                    <a:pt x="29406" y="3876"/>
                  </a:cubicBezTo>
                  <a:lnTo>
                    <a:pt x="29406" y="3876"/>
                  </a:lnTo>
                  <a:cubicBezTo>
                    <a:pt x="29406" y="3877"/>
                    <a:pt x="28107" y="7853"/>
                    <a:pt x="24943" y="8728"/>
                  </a:cubicBezTo>
                  <a:cubicBezTo>
                    <a:pt x="24943" y="8728"/>
                    <a:pt x="26340" y="10708"/>
                    <a:pt x="25980" y="13172"/>
                  </a:cubicBezTo>
                  <a:cubicBezTo>
                    <a:pt x="25706" y="15038"/>
                    <a:pt x="24466" y="16016"/>
                    <a:pt x="23094" y="16016"/>
                  </a:cubicBezTo>
                  <a:cubicBezTo>
                    <a:pt x="21723" y="16016"/>
                    <a:pt x="20776" y="14307"/>
                    <a:pt x="20967" y="11630"/>
                  </a:cubicBezTo>
                  <a:cubicBezTo>
                    <a:pt x="21342" y="6384"/>
                    <a:pt x="24462" y="5319"/>
                    <a:pt x="24462" y="5319"/>
                  </a:cubicBezTo>
                  <a:cubicBezTo>
                    <a:pt x="24462" y="5319"/>
                    <a:pt x="19902" y="4113"/>
                    <a:pt x="19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9"/>
            <p:cNvSpPr/>
            <p:nvPr/>
          </p:nvSpPr>
          <p:spPr>
            <a:xfrm>
              <a:off x="3667400" y="1422050"/>
              <a:ext cx="58725" cy="56525"/>
            </a:xfrm>
            <a:custGeom>
              <a:rect b="b" l="l" r="r" t="t"/>
              <a:pathLst>
                <a:path extrusionOk="0" h="2261" w="2349">
                  <a:moveTo>
                    <a:pt x="1218" y="1"/>
                  </a:moveTo>
                  <a:cubicBezTo>
                    <a:pt x="761" y="1"/>
                    <a:pt x="350" y="277"/>
                    <a:pt x="175" y="698"/>
                  </a:cubicBezTo>
                  <a:cubicBezTo>
                    <a:pt x="0" y="1121"/>
                    <a:pt x="97" y="1606"/>
                    <a:pt x="420" y="1930"/>
                  </a:cubicBezTo>
                  <a:cubicBezTo>
                    <a:pt x="636" y="2146"/>
                    <a:pt x="925" y="2261"/>
                    <a:pt x="1219" y="2261"/>
                  </a:cubicBezTo>
                  <a:cubicBezTo>
                    <a:pt x="1365" y="2261"/>
                    <a:pt x="1511" y="2233"/>
                    <a:pt x="1651" y="2175"/>
                  </a:cubicBezTo>
                  <a:cubicBezTo>
                    <a:pt x="2073" y="2000"/>
                    <a:pt x="2349" y="1587"/>
                    <a:pt x="2349" y="1131"/>
                  </a:cubicBezTo>
                  <a:cubicBezTo>
                    <a:pt x="2349" y="507"/>
                    <a:pt x="1843" y="1"/>
                    <a:pt x="121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9"/>
            <p:cNvSpPr/>
            <p:nvPr/>
          </p:nvSpPr>
          <p:spPr>
            <a:xfrm>
              <a:off x="3590550" y="1436900"/>
              <a:ext cx="47925" cy="47925"/>
            </a:xfrm>
            <a:custGeom>
              <a:rect b="b" l="l" r="r" t="t"/>
              <a:pathLst>
                <a:path extrusionOk="0" h="1917" w="1917">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9"/>
            <p:cNvSpPr/>
            <p:nvPr/>
          </p:nvSpPr>
          <p:spPr>
            <a:xfrm>
              <a:off x="3908050" y="1422050"/>
              <a:ext cx="58725" cy="56525"/>
            </a:xfrm>
            <a:custGeom>
              <a:rect b="b" l="l" r="r" t="t"/>
              <a:pathLst>
                <a:path extrusionOk="0" h="2261" w="2349">
                  <a:moveTo>
                    <a:pt x="1130" y="1"/>
                  </a:moveTo>
                  <a:cubicBezTo>
                    <a:pt x="506" y="1"/>
                    <a:pt x="1" y="507"/>
                    <a:pt x="1" y="1131"/>
                  </a:cubicBezTo>
                  <a:cubicBezTo>
                    <a:pt x="1" y="1587"/>
                    <a:pt x="276" y="1999"/>
                    <a:pt x="698" y="2175"/>
                  </a:cubicBezTo>
                  <a:cubicBezTo>
                    <a:pt x="838" y="2232"/>
                    <a:pt x="984" y="2261"/>
                    <a:pt x="1129" y="2261"/>
                  </a:cubicBezTo>
                  <a:cubicBezTo>
                    <a:pt x="1424" y="2261"/>
                    <a:pt x="1713" y="2146"/>
                    <a:pt x="1929" y="1929"/>
                  </a:cubicBezTo>
                  <a:cubicBezTo>
                    <a:pt x="2252" y="1606"/>
                    <a:pt x="2348" y="1120"/>
                    <a:pt x="2173" y="698"/>
                  </a:cubicBezTo>
                  <a:cubicBezTo>
                    <a:pt x="1999" y="277"/>
                    <a:pt x="1587" y="1"/>
                    <a:pt x="1130"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9"/>
            <p:cNvSpPr/>
            <p:nvPr/>
          </p:nvSpPr>
          <p:spPr>
            <a:xfrm>
              <a:off x="3995700" y="1436900"/>
              <a:ext cx="47900" cy="47925"/>
            </a:xfrm>
            <a:custGeom>
              <a:rect b="b" l="l" r="r" t="t"/>
              <a:pathLst>
                <a:path extrusionOk="0" h="1917" w="1916">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9"/>
            <p:cNvSpPr/>
            <p:nvPr/>
          </p:nvSpPr>
          <p:spPr>
            <a:xfrm>
              <a:off x="3764200" y="1395425"/>
              <a:ext cx="105750" cy="105725"/>
            </a:xfrm>
            <a:custGeom>
              <a:rect b="b" l="l" r="r" t="t"/>
              <a:pathLst>
                <a:path extrusionOk="0" h="4229" w="4230">
                  <a:moveTo>
                    <a:pt x="2116" y="0"/>
                  </a:moveTo>
                  <a:lnTo>
                    <a:pt x="1" y="2115"/>
                  </a:lnTo>
                  <a:lnTo>
                    <a:pt x="2116" y="4229"/>
                  </a:lnTo>
                  <a:lnTo>
                    <a:pt x="4229" y="2115"/>
                  </a:lnTo>
                  <a:lnTo>
                    <a:pt x="2116"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9"/>
            <p:cNvSpPr/>
            <p:nvPr/>
          </p:nvSpPr>
          <p:spPr>
            <a:xfrm>
              <a:off x="3314175" y="1018975"/>
              <a:ext cx="48175" cy="48200"/>
            </a:xfrm>
            <a:custGeom>
              <a:rect b="b" l="l" r="r" t="t"/>
              <a:pathLst>
                <a:path extrusionOk="0" h="1928" w="1927">
                  <a:moveTo>
                    <a:pt x="964" y="0"/>
                  </a:moveTo>
                  <a:cubicBezTo>
                    <a:pt x="431" y="0"/>
                    <a:pt x="1" y="432"/>
                    <a:pt x="1" y="964"/>
                  </a:cubicBezTo>
                  <a:cubicBezTo>
                    <a:pt x="1" y="1496"/>
                    <a:pt x="431" y="1927"/>
                    <a:pt x="964" y="1927"/>
                  </a:cubicBezTo>
                  <a:cubicBezTo>
                    <a:pt x="1496" y="1927"/>
                    <a:pt x="1926" y="1496"/>
                    <a:pt x="1926" y="964"/>
                  </a:cubicBezTo>
                  <a:cubicBezTo>
                    <a:pt x="1926" y="432"/>
                    <a:pt x="1496"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9"/>
            <p:cNvSpPr/>
            <p:nvPr/>
          </p:nvSpPr>
          <p:spPr>
            <a:xfrm>
              <a:off x="3539125" y="945500"/>
              <a:ext cx="50075" cy="48200"/>
            </a:xfrm>
            <a:custGeom>
              <a:rect b="b" l="l" r="r" t="t"/>
              <a:pathLst>
                <a:path extrusionOk="0" h="1928" w="2003">
                  <a:moveTo>
                    <a:pt x="1040" y="0"/>
                  </a:moveTo>
                  <a:cubicBezTo>
                    <a:pt x="650" y="0"/>
                    <a:pt x="299" y="235"/>
                    <a:pt x="150" y="595"/>
                  </a:cubicBezTo>
                  <a:cubicBezTo>
                    <a:pt x="0" y="955"/>
                    <a:pt x="83" y="1370"/>
                    <a:pt x="359" y="1645"/>
                  </a:cubicBezTo>
                  <a:cubicBezTo>
                    <a:pt x="543" y="1829"/>
                    <a:pt x="789" y="1927"/>
                    <a:pt x="1040" y="1927"/>
                  </a:cubicBezTo>
                  <a:cubicBezTo>
                    <a:pt x="1164" y="1927"/>
                    <a:pt x="1289" y="1903"/>
                    <a:pt x="1408" y="1854"/>
                  </a:cubicBezTo>
                  <a:cubicBezTo>
                    <a:pt x="1768" y="1705"/>
                    <a:pt x="2003" y="1353"/>
                    <a:pt x="2003" y="964"/>
                  </a:cubicBezTo>
                  <a:cubicBezTo>
                    <a:pt x="2003" y="432"/>
                    <a:pt x="1571" y="0"/>
                    <a:pt x="1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9"/>
            <p:cNvSpPr/>
            <p:nvPr/>
          </p:nvSpPr>
          <p:spPr>
            <a:xfrm>
              <a:off x="4271825" y="1018975"/>
              <a:ext cx="48150" cy="48200"/>
            </a:xfrm>
            <a:custGeom>
              <a:rect b="b" l="l" r="r" t="t"/>
              <a:pathLst>
                <a:path extrusionOk="0" h="1928" w="1926">
                  <a:moveTo>
                    <a:pt x="963" y="0"/>
                  </a:moveTo>
                  <a:cubicBezTo>
                    <a:pt x="432" y="0"/>
                    <a:pt x="0" y="432"/>
                    <a:pt x="0" y="964"/>
                  </a:cubicBezTo>
                  <a:cubicBezTo>
                    <a:pt x="0" y="1496"/>
                    <a:pt x="432" y="1927"/>
                    <a:pt x="963" y="1927"/>
                  </a:cubicBezTo>
                  <a:cubicBezTo>
                    <a:pt x="1495" y="1927"/>
                    <a:pt x="1926" y="1496"/>
                    <a:pt x="1926" y="964"/>
                  </a:cubicBezTo>
                  <a:cubicBezTo>
                    <a:pt x="1926" y="432"/>
                    <a:pt x="1495"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9"/>
            <p:cNvSpPr/>
            <p:nvPr/>
          </p:nvSpPr>
          <p:spPr>
            <a:xfrm>
              <a:off x="4044950" y="945500"/>
              <a:ext cx="50075" cy="48200"/>
            </a:xfrm>
            <a:custGeom>
              <a:rect b="b" l="l" r="r" t="t"/>
              <a:pathLst>
                <a:path extrusionOk="0" h="1928" w="2003">
                  <a:moveTo>
                    <a:pt x="964" y="0"/>
                  </a:moveTo>
                  <a:cubicBezTo>
                    <a:pt x="432" y="0"/>
                    <a:pt x="0" y="432"/>
                    <a:pt x="0" y="964"/>
                  </a:cubicBezTo>
                  <a:cubicBezTo>
                    <a:pt x="0" y="1353"/>
                    <a:pt x="235" y="1705"/>
                    <a:pt x="596" y="1854"/>
                  </a:cubicBezTo>
                  <a:cubicBezTo>
                    <a:pt x="715" y="1903"/>
                    <a:pt x="840" y="1927"/>
                    <a:pt x="964" y="1927"/>
                  </a:cubicBezTo>
                  <a:cubicBezTo>
                    <a:pt x="1214" y="1927"/>
                    <a:pt x="1461" y="1829"/>
                    <a:pt x="1645" y="1645"/>
                  </a:cubicBezTo>
                  <a:cubicBezTo>
                    <a:pt x="1921" y="1370"/>
                    <a:pt x="2003" y="955"/>
                    <a:pt x="1854" y="595"/>
                  </a:cubicBezTo>
                  <a:cubicBezTo>
                    <a:pt x="1705" y="235"/>
                    <a:pt x="1353"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9"/>
            <p:cNvSpPr/>
            <p:nvPr/>
          </p:nvSpPr>
          <p:spPr>
            <a:xfrm>
              <a:off x="3782950" y="837950"/>
              <a:ext cx="68275" cy="68275"/>
            </a:xfrm>
            <a:custGeom>
              <a:rect b="b" l="l" r="r" t="t"/>
              <a:pathLst>
                <a:path extrusionOk="0" h="2731" w="2731">
                  <a:moveTo>
                    <a:pt x="1366" y="0"/>
                  </a:moveTo>
                  <a:cubicBezTo>
                    <a:pt x="611" y="0"/>
                    <a:pt x="1" y="611"/>
                    <a:pt x="1" y="1365"/>
                  </a:cubicBezTo>
                  <a:cubicBezTo>
                    <a:pt x="1" y="2120"/>
                    <a:pt x="611" y="2730"/>
                    <a:pt x="1366" y="2730"/>
                  </a:cubicBezTo>
                  <a:cubicBezTo>
                    <a:pt x="2119" y="2730"/>
                    <a:pt x="2731" y="2120"/>
                    <a:pt x="2731" y="1365"/>
                  </a:cubicBezTo>
                  <a:cubicBezTo>
                    <a:pt x="2731" y="611"/>
                    <a:pt x="2119" y="0"/>
                    <a:pt x="1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9"/>
            <p:cNvSpPr/>
            <p:nvPr/>
          </p:nvSpPr>
          <p:spPr>
            <a:xfrm>
              <a:off x="3481825" y="4582475"/>
              <a:ext cx="131525" cy="194050"/>
            </a:xfrm>
            <a:custGeom>
              <a:rect b="b" l="l" r="r" t="t"/>
              <a:pathLst>
                <a:path extrusionOk="0" h="7762" w="5261">
                  <a:moveTo>
                    <a:pt x="1779" y="0"/>
                  </a:moveTo>
                  <a:cubicBezTo>
                    <a:pt x="485" y="0"/>
                    <a:pt x="1" y="592"/>
                    <a:pt x="1" y="1499"/>
                  </a:cubicBezTo>
                  <a:lnTo>
                    <a:pt x="1" y="6261"/>
                  </a:lnTo>
                  <a:cubicBezTo>
                    <a:pt x="1" y="7168"/>
                    <a:pt x="485" y="7761"/>
                    <a:pt x="1779" y="7761"/>
                  </a:cubicBezTo>
                  <a:lnTo>
                    <a:pt x="3483" y="7761"/>
                  </a:lnTo>
                  <a:cubicBezTo>
                    <a:pt x="4777" y="7761"/>
                    <a:pt x="5261" y="7168"/>
                    <a:pt x="5261" y="6261"/>
                  </a:cubicBezTo>
                  <a:lnTo>
                    <a:pt x="5261" y="4908"/>
                  </a:lnTo>
                  <a:lnTo>
                    <a:pt x="3145" y="4908"/>
                  </a:lnTo>
                  <a:lnTo>
                    <a:pt x="3145" y="6105"/>
                  </a:lnTo>
                  <a:cubicBezTo>
                    <a:pt x="3145" y="6286"/>
                    <a:pt x="3048" y="6370"/>
                    <a:pt x="2843" y="6370"/>
                  </a:cubicBezTo>
                  <a:lnTo>
                    <a:pt x="2419" y="6370"/>
                  </a:lnTo>
                  <a:cubicBezTo>
                    <a:pt x="2214" y="6370"/>
                    <a:pt x="2117" y="6286"/>
                    <a:pt x="2117" y="6105"/>
                  </a:cubicBezTo>
                  <a:lnTo>
                    <a:pt x="2117" y="1656"/>
                  </a:lnTo>
                  <a:cubicBezTo>
                    <a:pt x="2117" y="1474"/>
                    <a:pt x="2214" y="1390"/>
                    <a:pt x="2419" y="1390"/>
                  </a:cubicBezTo>
                  <a:lnTo>
                    <a:pt x="2842" y="1390"/>
                  </a:lnTo>
                  <a:cubicBezTo>
                    <a:pt x="3047" y="1390"/>
                    <a:pt x="3145" y="1474"/>
                    <a:pt x="3145" y="1656"/>
                  </a:cubicBezTo>
                  <a:lnTo>
                    <a:pt x="3145" y="2901"/>
                  </a:lnTo>
                  <a:lnTo>
                    <a:pt x="5260" y="2901"/>
                  </a:lnTo>
                  <a:lnTo>
                    <a:pt x="5260" y="1499"/>
                  </a:lnTo>
                  <a:cubicBezTo>
                    <a:pt x="5260" y="592"/>
                    <a:pt x="4776" y="0"/>
                    <a:pt x="3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9"/>
            <p:cNvSpPr/>
            <p:nvPr/>
          </p:nvSpPr>
          <p:spPr>
            <a:xfrm>
              <a:off x="3667350" y="4582450"/>
              <a:ext cx="113050" cy="194075"/>
            </a:xfrm>
            <a:custGeom>
              <a:rect b="b" l="l" r="r" t="t"/>
              <a:pathLst>
                <a:path extrusionOk="0" h="7763" w="4522">
                  <a:moveTo>
                    <a:pt x="0" y="0"/>
                  </a:moveTo>
                  <a:lnTo>
                    <a:pt x="0" y="7762"/>
                  </a:lnTo>
                  <a:lnTo>
                    <a:pt x="4521" y="7762"/>
                  </a:lnTo>
                  <a:lnTo>
                    <a:pt x="4521" y="6250"/>
                  </a:lnTo>
                  <a:lnTo>
                    <a:pt x="2116" y="6250"/>
                  </a:ln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9"/>
            <p:cNvSpPr/>
            <p:nvPr/>
          </p:nvSpPr>
          <p:spPr>
            <a:xfrm>
              <a:off x="3826875" y="4582450"/>
              <a:ext cx="133600" cy="194075"/>
            </a:xfrm>
            <a:custGeom>
              <a:rect b="b" l="l" r="r" t="t"/>
              <a:pathLst>
                <a:path extrusionOk="0" h="7763" w="5344">
                  <a:moveTo>
                    <a:pt x="0" y="0"/>
                  </a:moveTo>
                  <a:lnTo>
                    <a:pt x="0" y="6262"/>
                  </a:lnTo>
                  <a:cubicBezTo>
                    <a:pt x="0" y="7169"/>
                    <a:pt x="484" y="7762"/>
                    <a:pt x="1777" y="7762"/>
                  </a:cubicBezTo>
                  <a:lnTo>
                    <a:pt x="3567" y="7762"/>
                  </a:lnTo>
                  <a:cubicBezTo>
                    <a:pt x="4860" y="7762"/>
                    <a:pt x="5344" y="7169"/>
                    <a:pt x="5344" y="6262"/>
                  </a:cubicBezTo>
                  <a:lnTo>
                    <a:pt x="5344" y="0"/>
                  </a:lnTo>
                  <a:lnTo>
                    <a:pt x="3228" y="0"/>
                  </a:lnTo>
                  <a:lnTo>
                    <a:pt x="3228" y="5984"/>
                  </a:lnTo>
                  <a:cubicBezTo>
                    <a:pt x="3228" y="6166"/>
                    <a:pt x="3131" y="6250"/>
                    <a:pt x="2926" y="6250"/>
                  </a:cubicBezTo>
                  <a:lnTo>
                    <a:pt x="2418" y="6250"/>
                  </a:lnTo>
                  <a:cubicBezTo>
                    <a:pt x="2213" y="6250"/>
                    <a:pt x="2116" y="6166"/>
                    <a:pt x="2116" y="5984"/>
                  </a:cubicBez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9"/>
            <p:cNvSpPr/>
            <p:nvPr/>
          </p:nvSpPr>
          <p:spPr>
            <a:xfrm>
              <a:off x="4019025" y="4582450"/>
              <a:ext cx="133300" cy="194075"/>
            </a:xfrm>
            <a:custGeom>
              <a:rect b="b" l="l" r="r" t="t"/>
              <a:pathLst>
                <a:path extrusionOk="0" h="7763" w="5332">
                  <a:moveTo>
                    <a:pt x="2950" y="1391"/>
                  </a:moveTo>
                  <a:cubicBezTo>
                    <a:pt x="3156" y="1391"/>
                    <a:pt x="3252" y="1475"/>
                    <a:pt x="3252" y="1657"/>
                  </a:cubicBezTo>
                  <a:lnTo>
                    <a:pt x="3252" y="2914"/>
                  </a:lnTo>
                  <a:cubicBezTo>
                    <a:pt x="3252" y="3095"/>
                    <a:pt x="3156" y="3180"/>
                    <a:pt x="2950" y="3180"/>
                  </a:cubicBezTo>
                  <a:lnTo>
                    <a:pt x="2080" y="3180"/>
                  </a:lnTo>
                  <a:lnTo>
                    <a:pt x="2080" y="1391"/>
                  </a:lnTo>
                  <a:close/>
                  <a:moveTo>
                    <a:pt x="2950" y="4570"/>
                  </a:moveTo>
                  <a:cubicBezTo>
                    <a:pt x="3156" y="4570"/>
                    <a:pt x="3252" y="4655"/>
                    <a:pt x="3252" y="4836"/>
                  </a:cubicBezTo>
                  <a:lnTo>
                    <a:pt x="3252" y="6106"/>
                  </a:lnTo>
                  <a:cubicBezTo>
                    <a:pt x="3252" y="6287"/>
                    <a:pt x="3156" y="6371"/>
                    <a:pt x="2950" y="6371"/>
                  </a:cubicBezTo>
                  <a:lnTo>
                    <a:pt x="2080" y="6371"/>
                  </a:lnTo>
                  <a:lnTo>
                    <a:pt x="2080" y="4570"/>
                  </a:lnTo>
                  <a:close/>
                  <a:moveTo>
                    <a:pt x="1" y="0"/>
                  </a:moveTo>
                  <a:lnTo>
                    <a:pt x="1" y="7762"/>
                  </a:lnTo>
                  <a:lnTo>
                    <a:pt x="3555" y="7762"/>
                  </a:lnTo>
                  <a:cubicBezTo>
                    <a:pt x="4848" y="7762"/>
                    <a:pt x="5332" y="7169"/>
                    <a:pt x="5332" y="6262"/>
                  </a:cubicBezTo>
                  <a:lnTo>
                    <a:pt x="5332" y="5102"/>
                  </a:lnTo>
                  <a:cubicBezTo>
                    <a:pt x="5332" y="4486"/>
                    <a:pt x="5223" y="4062"/>
                    <a:pt x="4752" y="3857"/>
                  </a:cubicBezTo>
                  <a:cubicBezTo>
                    <a:pt x="5223" y="3604"/>
                    <a:pt x="5332" y="3120"/>
                    <a:pt x="5332" y="2491"/>
                  </a:cubicBezTo>
                  <a:lnTo>
                    <a:pt x="5332" y="1500"/>
                  </a:lnTo>
                  <a:cubicBezTo>
                    <a:pt x="5332" y="593"/>
                    <a:pt x="4848" y="0"/>
                    <a:pt x="35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8" name="Google Shape;768;p39"/>
          <p:cNvSpPr/>
          <p:nvPr/>
        </p:nvSpPr>
        <p:spPr>
          <a:xfrm>
            <a:off x="6766212" y="2476247"/>
            <a:ext cx="19374" cy="28584"/>
          </a:xfrm>
          <a:custGeom>
            <a:rect b="b" l="l" r="r" t="t"/>
            <a:pathLst>
              <a:path extrusionOk="0" h="7762" w="5261">
                <a:moveTo>
                  <a:pt x="1779" y="0"/>
                </a:moveTo>
                <a:cubicBezTo>
                  <a:pt x="485" y="0"/>
                  <a:pt x="1" y="592"/>
                  <a:pt x="1" y="1499"/>
                </a:cubicBezTo>
                <a:lnTo>
                  <a:pt x="1" y="6261"/>
                </a:lnTo>
                <a:cubicBezTo>
                  <a:pt x="1" y="7168"/>
                  <a:pt x="485" y="7761"/>
                  <a:pt x="1779" y="7761"/>
                </a:cubicBezTo>
                <a:lnTo>
                  <a:pt x="3483" y="7761"/>
                </a:lnTo>
                <a:cubicBezTo>
                  <a:pt x="4777" y="7761"/>
                  <a:pt x="5261" y="7168"/>
                  <a:pt x="5261" y="6261"/>
                </a:cubicBezTo>
                <a:lnTo>
                  <a:pt x="5261" y="4908"/>
                </a:lnTo>
                <a:lnTo>
                  <a:pt x="3145" y="4908"/>
                </a:lnTo>
                <a:lnTo>
                  <a:pt x="3145" y="6105"/>
                </a:lnTo>
                <a:cubicBezTo>
                  <a:pt x="3145" y="6286"/>
                  <a:pt x="3048" y="6370"/>
                  <a:pt x="2843" y="6370"/>
                </a:cubicBezTo>
                <a:lnTo>
                  <a:pt x="2419" y="6370"/>
                </a:lnTo>
                <a:cubicBezTo>
                  <a:pt x="2214" y="6370"/>
                  <a:pt x="2117" y="6286"/>
                  <a:pt x="2117" y="6105"/>
                </a:cubicBezTo>
                <a:lnTo>
                  <a:pt x="2117" y="1656"/>
                </a:lnTo>
                <a:cubicBezTo>
                  <a:pt x="2117" y="1474"/>
                  <a:pt x="2214" y="1390"/>
                  <a:pt x="2419" y="1390"/>
                </a:cubicBezTo>
                <a:lnTo>
                  <a:pt x="2842" y="1390"/>
                </a:lnTo>
                <a:cubicBezTo>
                  <a:pt x="3047" y="1390"/>
                  <a:pt x="3145" y="1474"/>
                  <a:pt x="3145" y="1656"/>
                </a:cubicBezTo>
                <a:lnTo>
                  <a:pt x="3145" y="2901"/>
                </a:lnTo>
                <a:lnTo>
                  <a:pt x="5260" y="2901"/>
                </a:lnTo>
                <a:lnTo>
                  <a:pt x="5260" y="1499"/>
                </a:lnTo>
                <a:cubicBezTo>
                  <a:pt x="5260" y="592"/>
                  <a:pt x="4776" y="0"/>
                  <a:pt x="3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9"/>
          <p:cNvSpPr/>
          <p:nvPr/>
        </p:nvSpPr>
        <p:spPr>
          <a:xfrm>
            <a:off x="6793540" y="2476244"/>
            <a:ext cx="16652" cy="28587"/>
          </a:xfrm>
          <a:custGeom>
            <a:rect b="b" l="l" r="r" t="t"/>
            <a:pathLst>
              <a:path extrusionOk="0" h="7763" w="4522">
                <a:moveTo>
                  <a:pt x="0" y="0"/>
                </a:moveTo>
                <a:lnTo>
                  <a:pt x="0" y="7762"/>
                </a:lnTo>
                <a:lnTo>
                  <a:pt x="4521" y="7762"/>
                </a:lnTo>
                <a:lnTo>
                  <a:pt x="4521" y="6250"/>
                </a:lnTo>
                <a:lnTo>
                  <a:pt x="2116" y="6250"/>
                </a:ln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9"/>
          <p:cNvSpPr/>
          <p:nvPr/>
        </p:nvSpPr>
        <p:spPr>
          <a:xfrm>
            <a:off x="6817038" y="2476244"/>
            <a:ext cx="19679" cy="28587"/>
          </a:xfrm>
          <a:custGeom>
            <a:rect b="b" l="l" r="r" t="t"/>
            <a:pathLst>
              <a:path extrusionOk="0" h="7763" w="5344">
                <a:moveTo>
                  <a:pt x="0" y="0"/>
                </a:moveTo>
                <a:lnTo>
                  <a:pt x="0" y="6262"/>
                </a:lnTo>
                <a:cubicBezTo>
                  <a:pt x="0" y="7169"/>
                  <a:pt x="484" y="7762"/>
                  <a:pt x="1777" y="7762"/>
                </a:cubicBezTo>
                <a:lnTo>
                  <a:pt x="3567" y="7762"/>
                </a:lnTo>
                <a:cubicBezTo>
                  <a:pt x="4860" y="7762"/>
                  <a:pt x="5344" y="7169"/>
                  <a:pt x="5344" y="6262"/>
                </a:cubicBezTo>
                <a:lnTo>
                  <a:pt x="5344" y="0"/>
                </a:lnTo>
                <a:lnTo>
                  <a:pt x="3228" y="0"/>
                </a:lnTo>
                <a:lnTo>
                  <a:pt x="3228" y="5984"/>
                </a:lnTo>
                <a:cubicBezTo>
                  <a:pt x="3228" y="6166"/>
                  <a:pt x="3131" y="6250"/>
                  <a:pt x="2926" y="6250"/>
                </a:cubicBezTo>
                <a:lnTo>
                  <a:pt x="2418" y="6250"/>
                </a:lnTo>
                <a:cubicBezTo>
                  <a:pt x="2213" y="6250"/>
                  <a:pt x="2116" y="6166"/>
                  <a:pt x="2116" y="5984"/>
                </a:cubicBez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9"/>
          <p:cNvSpPr/>
          <p:nvPr/>
        </p:nvSpPr>
        <p:spPr>
          <a:xfrm>
            <a:off x="6845342" y="2476244"/>
            <a:ext cx="19635" cy="28587"/>
          </a:xfrm>
          <a:custGeom>
            <a:rect b="b" l="l" r="r" t="t"/>
            <a:pathLst>
              <a:path extrusionOk="0" h="7763" w="5332">
                <a:moveTo>
                  <a:pt x="2950" y="1391"/>
                </a:moveTo>
                <a:cubicBezTo>
                  <a:pt x="3156" y="1391"/>
                  <a:pt x="3252" y="1475"/>
                  <a:pt x="3252" y="1657"/>
                </a:cubicBezTo>
                <a:lnTo>
                  <a:pt x="3252" y="2914"/>
                </a:lnTo>
                <a:cubicBezTo>
                  <a:pt x="3252" y="3095"/>
                  <a:pt x="3156" y="3180"/>
                  <a:pt x="2950" y="3180"/>
                </a:cubicBezTo>
                <a:lnTo>
                  <a:pt x="2080" y="3180"/>
                </a:lnTo>
                <a:lnTo>
                  <a:pt x="2080" y="1391"/>
                </a:lnTo>
                <a:close/>
                <a:moveTo>
                  <a:pt x="2950" y="4570"/>
                </a:moveTo>
                <a:cubicBezTo>
                  <a:pt x="3156" y="4570"/>
                  <a:pt x="3252" y="4655"/>
                  <a:pt x="3252" y="4836"/>
                </a:cubicBezTo>
                <a:lnTo>
                  <a:pt x="3252" y="6106"/>
                </a:lnTo>
                <a:cubicBezTo>
                  <a:pt x="3252" y="6287"/>
                  <a:pt x="3156" y="6371"/>
                  <a:pt x="2950" y="6371"/>
                </a:cubicBezTo>
                <a:lnTo>
                  <a:pt x="2080" y="6371"/>
                </a:lnTo>
                <a:lnTo>
                  <a:pt x="2080" y="4570"/>
                </a:lnTo>
                <a:close/>
                <a:moveTo>
                  <a:pt x="1" y="0"/>
                </a:moveTo>
                <a:lnTo>
                  <a:pt x="1" y="7762"/>
                </a:lnTo>
                <a:lnTo>
                  <a:pt x="3555" y="7762"/>
                </a:lnTo>
                <a:cubicBezTo>
                  <a:pt x="4848" y="7762"/>
                  <a:pt x="5332" y="7169"/>
                  <a:pt x="5332" y="6262"/>
                </a:cubicBezTo>
                <a:lnTo>
                  <a:pt x="5332" y="5102"/>
                </a:lnTo>
                <a:cubicBezTo>
                  <a:pt x="5332" y="4486"/>
                  <a:pt x="5223" y="4062"/>
                  <a:pt x="4752" y="3857"/>
                </a:cubicBezTo>
                <a:cubicBezTo>
                  <a:pt x="5223" y="3604"/>
                  <a:pt x="5332" y="3120"/>
                  <a:pt x="5332" y="2491"/>
                </a:cubicBezTo>
                <a:lnTo>
                  <a:pt x="5332" y="1500"/>
                </a:lnTo>
                <a:cubicBezTo>
                  <a:pt x="5332" y="593"/>
                  <a:pt x="4848" y="0"/>
                  <a:pt x="35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2" name="Google Shape;772;p39"/>
          <p:cNvGrpSpPr/>
          <p:nvPr/>
        </p:nvGrpSpPr>
        <p:grpSpPr>
          <a:xfrm>
            <a:off x="6471794" y="1964688"/>
            <a:ext cx="608179" cy="643156"/>
            <a:chOff x="1332450" y="238125"/>
            <a:chExt cx="4952600" cy="5237425"/>
          </a:xfrm>
        </p:grpSpPr>
        <p:sp>
          <p:nvSpPr>
            <p:cNvPr id="773" name="Google Shape;773;p39"/>
            <p:cNvSpPr/>
            <p:nvPr/>
          </p:nvSpPr>
          <p:spPr>
            <a:xfrm>
              <a:off x="2085825" y="719725"/>
              <a:ext cx="3445875" cy="4628150"/>
            </a:xfrm>
            <a:custGeom>
              <a:rect b="b" l="l" r="r" t="t"/>
              <a:pathLst>
                <a:path extrusionOk="0" h="185126" w="137835">
                  <a:moveTo>
                    <a:pt x="68878" y="0"/>
                  </a:moveTo>
                  <a:lnTo>
                    <a:pt x="0" y="34027"/>
                  </a:lnTo>
                  <a:lnTo>
                    <a:pt x="23691" y="155760"/>
                  </a:lnTo>
                  <a:lnTo>
                    <a:pt x="68955" y="185125"/>
                  </a:lnTo>
                  <a:lnTo>
                    <a:pt x="114144" y="155761"/>
                  </a:lnTo>
                  <a:lnTo>
                    <a:pt x="137835" y="34027"/>
                  </a:lnTo>
                  <a:lnTo>
                    <a:pt x="68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9"/>
            <p:cNvSpPr/>
            <p:nvPr/>
          </p:nvSpPr>
          <p:spPr>
            <a:xfrm>
              <a:off x="2272300" y="970200"/>
              <a:ext cx="3072925" cy="4127225"/>
            </a:xfrm>
            <a:custGeom>
              <a:rect b="b" l="l" r="r" t="t"/>
              <a:pathLst>
                <a:path extrusionOk="0" h="165089" w="122917">
                  <a:moveTo>
                    <a:pt x="61424" y="0"/>
                  </a:moveTo>
                  <a:lnTo>
                    <a:pt x="1" y="30344"/>
                  </a:lnTo>
                  <a:lnTo>
                    <a:pt x="21127" y="138900"/>
                  </a:lnTo>
                  <a:lnTo>
                    <a:pt x="61491" y="165088"/>
                  </a:lnTo>
                  <a:lnTo>
                    <a:pt x="101790" y="138902"/>
                  </a:lnTo>
                  <a:lnTo>
                    <a:pt x="122917" y="30345"/>
                  </a:lnTo>
                  <a:lnTo>
                    <a:pt x="61424"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9"/>
            <p:cNvSpPr/>
            <p:nvPr/>
          </p:nvSpPr>
          <p:spPr>
            <a:xfrm>
              <a:off x="1922950" y="603975"/>
              <a:ext cx="3771625" cy="4871575"/>
            </a:xfrm>
            <a:custGeom>
              <a:rect b="b" l="l" r="r" t="t"/>
              <a:pathLst>
                <a:path extrusionOk="0" h="194863" w="150865">
                  <a:moveTo>
                    <a:pt x="75393" y="7851"/>
                  </a:moveTo>
                  <a:lnTo>
                    <a:pt x="143184" y="40694"/>
                  </a:lnTo>
                  <a:lnTo>
                    <a:pt x="119894" y="158192"/>
                  </a:lnTo>
                  <a:lnTo>
                    <a:pt x="75469" y="186536"/>
                  </a:lnTo>
                  <a:lnTo>
                    <a:pt x="30970" y="158190"/>
                  </a:lnTo>
                  <a:lnTo>
                    <a:pt x="7679" y="40693"/>
                  </a:lnTo>
                  <a:lnTo>
                    <a:pt x="75393" y="7851"/>
                  </a:lnTo>
                  <a:close/>
                  <a:moveTo>
                    <a:pt x="75392" y="1"/>
                  </a:moveTo>
                  <a:lnTo>
                    <a:pt x="0" y="36568"/>
                  </a:lnTo>
                  <a:lnTo>
                    <a:pt x="25005" y="162717"/>
                  </a:lnTo>
                  <a:lnTo>
                    <a:pt x="75472" y="194863"/>
                  </a:lnTo>
                  <a:lnTo>
                    <a:pt x="125859" y="162716"/>
                  </a:lnTo>
                  <a:lnTo>
                    <a:pt x="150865" y="36565"/>
                  </a:lnTo>
                  <a:lnTo>
                    <a:pt x="75392"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9"/>
            <p:cNvSpPr/>
            <p:nvPr/>
          </p:nvSpPr>
          <p:spPr>
            <a:xfrm>
              <a:off x="2792325" y="310650"/>
              <a:ext cx="2032850" cy="2200850"/>
            </a:xfrm>
            <a:custGeom>
              <a:rect b="b" l="l" r="r" t="t"/>
              <a:pathLst>
                <a:path extrusionOk="0" h="88034" w="81314">
                  <a:moveTo>
                    <a:pt x="40657" y="0"/>
                  </a:moveTo>
                  <a:lnTo>
                    <a:pt x="1" y="12910"/>
                  </a:lnTo>
                  <a:lnTo>
                    <a:pt x="14887" y="88033"/>
                  </a:lnTo>
                  <a:lnTo>
                    <a:pt x="40657" y="80516"/>
                  </a:lnTo>
                  <a:lnTo>
                    <a:pt x="66427" y="88033"/>
                  </a:lnTo>
                  <a:lnTo>
                    <a:pt x="81313" y="12910"/>
                  </a:lnTo>
                  <a:lnTo>
                    <a:pt x="4065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9"/>
            <p:cNvSpPr/>
            <p:nvPr/>
          </p:nvSpPr>
          <p:spPr>
            <a:xfrm>
              <a:off x="2751375" y="238125"/>
              <a:ext cx="2114775" cy="2296275"/>
            </a:xfrm>
            <a:custGeom>
              <a:rect b="b" l="l" r="r" t="t"/>
              <a:pathLst>
                <a:path extrusionOk="0" h="91851" w="84591">
                  <a:moveTo>
                    <a:pt x="42295" y="3018"/>
                  </a:moveTo>
                  <a:lnTo>
                    <a:pt x="81312" y="16735"/>
                  </a:lnTo>
                  <a:lnTo>
                    <a:pt x="66973" y="88258"/>
                  </a:lnTo>
                  <a:lnTo>
                    <a:pt x="42295" y="81142"/>
                  </a:lnTo>
                  <a:lnTo>
                    <a:pt x="17618" y="88257"/>
                  </a:lnTo>
                  <a:lnTo>
                    <a:pt x="3278" y="16735"/>
                  </a:lnTo>
                  <a:lnTo>
                    <a:pt x="42295" y="3018"/>
                  </a:lnTo>
                  <a:close/>
                  <a:moveTo>
                    <a:pt x="42295" y="0"/>
                  </a:moveTo>
                  <a:lnTo>
                    <a:pt x="0" y="14870"/>
                  </a:lnTo>
                  <a:lnTo>
                    <a:pt x="15434" y="91850"/>
                  </a:lnTo>
                  <a:lnTo>
                    <a:pt x="42295" y="84104"/>
                  </a:lnTo>
                  <a:lnTo>
                    <a:pt x="69157" y="91850"/>
                  </a:lnTo>
                  <a:lnTo>
                    <a:pt x="84591" y="14870"/>
                  </a:lnTo>
                  <a:lnTo>
                    <a:pt x="42295"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9"/>
            <p:cNvSpPr/>
            <p:nvPr/>
          </p:nvSpPr>
          <p:spPr>
            <a:xfrm>
              <a:off x="2975625" y="455125"/>
              <a:ext cx="1666250" cy="2037500"/>
            </a:xfrm>
            <a:custGeom>
              <a:rect b="b" l="l" r="r" t="t"/>
              <a:pathLst>
                <a:path extrusionOk="0" h="81500" w="66650">
                  <a:moveTo>
                    <a:pt x="33325" y="1"/>
                  </a:moveTo>
                  <a:lnTo>
                    <a:pt x="0" y="11952"/>
                  </a:lnTo>
                  <a:lnTo>
                    <a:pt x="12979" y="81499"/>
                  </a:lnTo>
                  <a:lnTo>
                    <a:pt x="33325" y="74539"/>
                  </a:lnTo>
                  <a:lnTo>
                    <a:pt x="53670" y="81499"/>
                  </a:lnTo>
                  <a:lnTo>
                    <a:pt x="66650" y="11952"/>
                  </a:lnTo>
                  <a:lnTo>
                    <a:pt x="33325"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9"/>
            <p:cNvSpPr/>
            <p:nvPr/>
          </p:nvSpPr>
          <p:spPr>
            <a:xfrm>
              <a:off x="2504550" y="1851400"/>
              <a:ext cx="2608400" cy="2608350"/>
            </a:xfrm>
            <a:custGeom>
              <a:rect b="b" l="l" r="r" t="t"/>
              <a:pathLst>
                <a:path extrusionOk="0" h="104334" w="104336">
                  <a:moveTo>
                    <a:pt x="52168" y="1"/>
                  </a:moveTo>
                  <a:cubicBezTo>
                    <a:pt x="38332" y="1"/>
                    <a:pt x="25064" y="5496"/>
                    <a:pt x="15281" y="15278"/>
                  </a:cubicBezTo>
                  <a:cubicBezTo>
                    <a:pt x="5498" y="25062"/>
                    <a:pt x="1" y="38331"/>
                    <a:pt x="1" y="52167"/>
                  </a:cubicBezTo>
                  <a:cubicBezTo>
                    <a:pt x="1" y="66003"/>
                    <a:pt x="5498" y="79272"/>
                    <a:pt x="15281" y="89055"/>
                  </a:cubicBezTo>
                  <a:cubicBezTo>
                    <a:pt x="25064" y="98838"/>
                    <a:pt x="38332" y="104334"/>
                    <a:pt x="52168" y="104334"/>
                  </a:cubicBezTo>
                  <a:cubicBezTo>
                    <a:pt x="66003" y="104334"/>
                    <a:pt x="79273" y="98838"/>
                    <a:pt x="89056" y="89055"/>
                  </a:cubicBezTo>
                  <a:cubicBezTo>
                    <a:pt x="98839" y="79272"/>
                    <a:pt x="104335" y="66003"/>
                    <a:pt x="104335" y="52167"/>
                  </a:cubicBezTo>
                  <a:cubicBezTo>
                    <a:pt x="104335" y="38331"/>
                    <a:pt x="98839" y="25062"/>
                    <a:pt x="89056" y="15278"/>
                  </a:cubicBezTo>
                  <a:cubicBezTo>
                    <a:pt x="79273" y="5496"/>
                    <a:pt x="66003" y="1"/>
                    <a:pt x="521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9"/>
            <p:cNvSpPr/>
            <p:nvPr/>
          </p:nvSpPr>
          <p:spPr>
            <a:xfrm>
              <a:off x="2680425" y="2027225"/>
              <a:ext cx="2256650" cy="2256675"/>
            </a:xfrm>
            <a:custGeom>
              <a:rect b="b" l="l" r="r" t="t"/>
              <a:pathLst>
                <a:path extrusionOk="0" h="90267" w="90266">
                  <a:moveTo>
                    <a:pt x="45133" y="1"/>
                  </a:moveTo>
                  <a:cubicBezTo>
                    <a:pt x="33163" y="1"/>
                    <a:pt x="21683" y="4756"/>
                    <a:pt x="13220" y="13219"/>
                  </a:cubicBezTo>
                  <a:cubicBezTo>
                    <a:pt x="4755" y="21683"/>
                    <a:pt x="0" y="33163"/>
                    <a:pt x="0" y="45134"/>
                  </a:cubicBezTo>
                  <a:cubicBezTo>
                    <a:pt x="0" y="57104"/>
                    <a:pt x="4755" y="68584"/>
                    <a:pt x="13220" y="77048"/>
                  </a:cubicBezTo>
                  <a:cubicBezTo>
                    <a:pt x="21683" y="85512"/>
                    <a:pt x="33163" y="90267"/>
                    <a:pt x="45133" y="90267"/>
                  </a:cubicBezTo>
                  <a:cubicBezTo>
                    <a:pt x="57102" y="90267"/>
                    <a:pt x="68582" y="85512"/>
                    <a:pt x="77047" y="77048"/>
                  </a:cubicBezTo>
                  <a:cubicBezTo>
                    <a:pt x="85511" y="68584"/>
                    <a:pt x="90266" y="57104"/>
                    <a:pt x="90266" y="45134"/>
                  </a:cubicBezTo>
                  <a:cubicBezTo>
                    <a:pt x="90266" y="33163"/>
                    <a:pt x="85511" y="21683"/>
                    <a:pt x="77047" y="13219"/>
                  </a:cubicBezTo>
                  <a:cubicBezTo>
                    <a:pt x="68582" y="4756"/>
                    <a:pt x="57102" y="1"/>
                    <a:pt x="45133"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9"/>
            <p:cNvSpPr/>
            <p:nvPr/>
          </p:nvSpPr>
          <p:spPr>
            <a:xfrm>
              <a:off x="2793275" y="2140100"/>
              <a:ext cx="2030950" cy="2030950"/>
            </a:xfrm>
            <a:custGeom>
              <a:rect b="b" l="l" r="r" t="t"/>
              <a:pathLst>
                <a:path extrusionOk="0" h="81238" w="81238">
                  <a:moveTo>
                    <a:pt x="40619" y="0"/>
                  </a:moveTo>
                  <a:cubicBezTo>
                    <a:pt x="29846" y="0"/>
                    <a:pt x="19514" y="4280"/>
                    <a:pt x="11898" y="11897"/>
                  </a:cubicBezTo>
                  <a:cubicBezTo>
                    <a:pt x="4281" y="19515"/>
                    <a:pt x="1" y="29846"/>
                    <a:pt x="1" y="40619"/>
                  </a:cubicBezTo>
                  <a:cubicBezTo>
                    <a:pt x="1" y="51391"/>
                    <a:pt x="4281" y="61723"/>
                    <a:pt x="11898" y="69340"/>
                  </a:cubicBezTo>
                  <a:cubicBezTo>
                    <a:pt x="19514" y="76958"/>
                    <a:pt x="29846" y="81237"/>
                    <a:pt x="40619" y="81237"/>
                  </a:cubicBezTo>
                  <a:cubicBezTo>
                    <a:pt x="51391" y="81237"/>
                    <a:pt x="61723" y="76958"/>
                    <a:pt x="69340" y="69340"/>
                  </a:cubicBezTo>
                  <a:cubicBezTo>
                    <a:pt x="76957" y="61723"/>
                    <a:pt x="81237" y="51391"/>
                    <a:pt x="81237" y="40619"/>
                  </a:cubicBezTo>
                  <a:cubicBezTo>
                    <a:pt x="81237" y="29846"/>
                    <a:pt x="76957" y="19515"/>
                    <a:pt x="69340" y="11897"/>
                  </a:cubicBezTo>
                  <a:cubicBezTo>
                    <a:pt x="61723" y="4280"/>
                    <a:pt x="51391" y="0"/>
                    <a:pt x="406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9"/>
            <p:cNvSpPr/>
            <p:nvPr/>
          </p:nvSpPr>
          <p:spPr>
            <a:xfrm>
              <a:off x="2790825" y="2133025"/>
              <a:ext cx="2035825" cy="1947625"/>
            </a:xfrm>
            <a:custGeom>
              <a:rect b="b" l="l" r="r" t="t"/>
              <a:pathLst>
                <a:path extrusionOk="0" h="77905" w="81433">
                  <a:moveTo>
                    <a:pt x="40717" y="1"/>
                  </a:moveTo>
                  <a:cubicBezTo>
                    <a:pt x="36496" y="1"/>
                    <a:pt x="32426" y="640"/>
                    <a:pt x="28595" y="1827"/>
                  </a:cubicBezTo>
                  <a:lnTo>
                    <a:pt x="39805" y="9972"/>
                  </a:lnTo>
                  <a:lnTo>
                    <a:pt x="39805" y="25013"/>
                  </a:lnTo>
                  <a:lnTo>
                    <a:pt x="26284" y="34839"/>
                  </a:lnTo>
                  <a:lnTo>
                    <a:pt x="12114" y="28660"/>
                  </a:lnTo>
                  <a:lnTo>
                    <a:pt x="9092" y="14965"/>
                  </a:lnTo>
                  <a:cubicBezTo>
                    <a:pt x="4067" y="21085"/>
                    <a:pt x="785" y="28690"/>
                    <a:pt x="1" y="37021"/>
                  </a:cubicBezTo>
                  <a:lnTo>
                    <a:pt x="11385" y="30331"/>
                  </a:lnTo>
                  <a:lnTo>
                    <a:pt x="25583" y="36522"/>
                  </a:lnTo>
                  <a:lnTo>
                    <a:pt x="30687" y="52231"/>
                  </a:lnTo>
                  <a:lnTo>
                    <a:pt x="19734" y="63416"/>
                  </a:lnTo>
                  <a:lnTo>
                    <a:pt x="5245" y="61278"/>
                  </a:lnTo>
                  <a:lnTo>
                    <a:pt x="5245" y="61278"/>
                  </a:lnTo>
                  <a:cubicBezTo>
                    <a:pt x="9403" y="68498"/>
                    <a:pt x="15701" y="74329"/>
                    <a:pt x="23273" y="77904"/>
                  </a:cubicBezTo>
                  <a:lnTo>
                    <a:pt x="21037" y="64692"/>
                  </a:lnTo>
                  <a:lnTo>
                    <a:pt x="31776" y="53725"/>
                  </a:lnTo>
                  <a:lnTo>
                    <a:pt x="49659" y="53725"/>
                  </a:lnTo>
                  <a:lnTo>
                    <a:pt x="60397" y="64692"/>
                  </a:lnTo>
                  <a:lnTo>
                    <a:pt x="58161" y="77904"/>
                  </a:lnTo>
                  <a:cubicBezTo>
                    <a:pt x="65733" y="74329"/>
                    <a:pt x="72031" y="68499"/>
                    <a:pt x="76188" y="61278"/>
                  </a:cubicBezTo>
                  <a:lnTo>
                    <a:pt x="76188" y="61278"/>
                  </a:lnTo>
                  <a:lnTo>
                    <a:pt x="61698" y="63416"/>
                  </a:lnTo>
                  <a:lnTo>
                    <a:pt x="50746" y="52231"/>
                  </a:lnTo>
                  <a:lnTo>
                    <a:pt x="55849" y="36522"/>
                  </a:lnTo>
                  <a:lnTo>
                    <a:pt x="70048" y="30331"/>
                  </a:lnTo>
                  <a:lnTo>
                    <a:pt x="81432" y="37021"/>
                  </a:lnTo>
                  <a:cubicBezTo>
                    <a:pt x="80648" y="28690"/>
                    <a:pt x="77366" y="21085"/>
                    <a:pt x="72341" y="14965"/>
                  </a:cubicBezTo>
                  <a:lnTo>
                    <a:pt x="69319" y="28660"/>
                  </a:lnTo>
                  <a:lnTo>
                    <a:pt x="55148" y="34839"/>
                  </a:lnTo>
                  <a:lnTo>
                    <a:pt x="41626" y="25013"/>
                  </a:lnTo>
                  <a:lnTo>
                    <a:pt x="41626" y="9972"/>
                  </a:lnTo>
                  <a:lnTo>
                    <a:pt x="52839" y="1827"/>
                  </a:lnTo>
                  <a:cubicBezTo>
                    <a:pt x="49008" y="640"/>
                    <a:pt x="44937" y="1"/>
                    <a:pt x="40717"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9"/>
            <p:cNvSpPr/>
            <p:nvPr/>
          </p:nvSpPr>
          <p:spPr>
            <a:xfrm>
              <a:off x="1332450" y="3243850"/>
              <a:ext cx="4952600" cy="1632875"/>
            </a:xfrm>
            <a:custGeom>
              <a:rect b="b" l="l" r="r" t="t"/>
              <a:pathLst>
                <a:path extrusionOk="0" h="65315" w="198104">
                  <a:moveTo>
                    <a:pt x="99052" y="1"/>
                  </a:moveTo>
                  <a:cubicBezTo>
                    <a:pt x="74584" y="1"/>
                    <a:pt x="49761" y="3989"/>
                    <a:pt x="25273" y="11854"/>
                  </a:cubicBezTo>
                  <a:lnTo>
                    <a:pt x="23718" y="12354"/>
                  </a:lnTo>
                  <a:lnTo>
                    <a:pt x="25345" y="19263"/>
                  </a:lnTo>
                  <a:cubicBezTo>
                    <a:pt x="18909" y="21561"/>
                    <a:pt x="11578" y="24468"/>
                    <a:pt x="5363" y="27328"/>
                  </a:cubicBezTo>
                  <a:lnTo>
                    <a:pt x="0" y="29795"/>
                  </a:lnTo>
                  <a:lnTo>
                    <a:pt x="5291" y="32415"/>
                  </a:lnTo>
                  <a:cubicBezTo>
                    <a:pt x="11660" y="35567"/>
                    <a:pt x="15050" y="37407"/>
                    <a:pt x="20528" y="40745"/>
                  </a:cubicBezTo>
                  <a:cubicBezTo>
                    <a:pt x="17961" y="46812"/>
                    <a:pt x="15563" y="53014"/>
                    <a:pt x="13387" y="59211"/>
                  </a:cubicBezTo>
                  <a:lnTo>
                    <a:pt x="11245" y="65310"/>
                  </a:lnTo>
                  <a:lnTo>
                    <a:pt x="17171" y="62729"/>
                  </a:lnTo>
                  <a:cubicBezTo>
                    <a:pt x="24707" y="59447"/>
                    <a:pt x="32102" y="56561"/>
                    <a:pt x="39776" y="53907"/>
                  </a:cubicBezTo>
                  <a:lnTo>
                    <a:pt x="42140" y="53075"/>
                  </a:lnTo>
                  <a:lnTo>
                    <a:pt x="40738" y="46421"/>
                  </a:lnTo>
                  <a:cubicBezTo>
                    <a:pt x="60206" y="40838"/>
                    <a:pt x="79790" y="38005"/>
                    <a:pt x="99052" y="38005"/>
                  </a:cubicBezTo>
                  <a:cubicBezTo>
                    <a:pt x="118314" y="38005"/>
                    <a:pt x="137898" y="40838"/>
                    <a:pt x="157366" y="46421"/>
                  </a:cubicBezTo>
                  <a:lnTo>
                    <a:pt x="155952" y="53088"/>
                  </a:lnTo>
                  <a:lnTo>
                    <a:pt x="158328" y="53910"/>
                  </a:lnTo>
                  <a:cubicBezTo>
                    <a:pt x="166004" y="56567"/>
                    <a:pt x="173398" y="59453"/>
                    <a:pt x="180933" y="62733"/>
                  </a:cubicBezTo>
                  <a:lnTo>
                    <a:pt x="186858" y="65314"/>
                  </a:lnTo>
                  <a:lnTo>
                    <a:pt x="184717" y="59216"/>
                  </a:lnTo>
                  <a:cubicBezTo>
                    <a:pt x="182542" y="53019"/>
                    <a:pt x="180145" y="46818"/>
                    <a:pt x="177577" y="40749"/>
                  </a:cubicBezTo>
                  <a:cubicBezTo>
                    <a:pt x="183056" y="37412"/>
                    <a:pt x="186445" y="35572"/>
                    <a:pt x="192814" y="32419"/>
                  </a:cubicBezTo>
                  <a:lnTo>
                    <a:pt x="198104" y="29800"/>
                  </a:lnTo>
                  <a:lnTo>
                    <a:pt x="192742" y="27333"/>
                  </a:lnTo>
                  <a:cubicBezTo>
                    <a:pt x="186528" y="24474"/>
                    <a:pt x="180121" y="21863"/>
                    <a:pt x="172790" y="19462"/>
                  </a:cubicBezTo>
                  <a:lnTo>
                    <a:pt x="174417" y="12549"/>
                  </a:lnTo>
                  <a:lnTo>
                    <a:pt x="172834" y="11854"/>
                  </a:lnTo>
                  <a:cubicBezTo>
                    <a:pt x="148344" y="3989"/>
                    <a:pt x="123521" y="1"/>
                    <a:pt x="990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9"/>
            <p:cNvSpPr/>
            <p:nvPr/>
          </p:nvSpPr>
          <p:spPr>
            <a:xfrm>
              <a:off x="1495975" y="3793600"/>
              <a:ext cx="807900" cy="953875"/>
            </a:xfrm>
            <a:custGeom>
              <a:rect b="b" l="l" r="r" t="t"/>
              <a:pathLst>
                <a:path extrusionOk="0" h="38155" w="32316">
                  <a:moveTo>
                    <a:pt x="19448" y="0"/>
                  </a:moveTo>
                  <a:cubicBezTo>
                    <a:pt x="12861" y="2331"/>
                    <a:pt x="6378" y="4963"/>
                    <a:pt x="0" y="7898"/>
                  </a:cubicBezTo>
                  <a:cubicBezTo>
                    <a:pt x="7252" y="11487"/>
                    <a:pt x="10763" y="13443"/>
                    <a:pt x="17536" y="17626"/>
                  </a:cubicBezTo>
                  <a:cubicBezTo>
                    <a:pt x="14624" y="24361"/>
                    <a:pt x="11948" y="31204"/>
                    <a:pt x="9507" y="38155"/>
                  </a:cubicBezTo>
                  <a:cubicBezTo>
                    <a:pt x="17057" y="34866"/>
                    <a:pt x="24555" y="31937"/>
                    <a:pt x="32315" y="29251"/>
                  </a:cubicBezTo>
                  <a:cubicBezTo>
                    <a:pt x="32312" y="29239"/>
                    <a:pt x="32310" y="29228"/>
                    <a:pt x="32307" y="29216"/>
                  </a:cubicBezTo>
                  <a:cubicBezTo>
                    <a:pt x="29844" y="27834"/>
                    <a:pt x="28379" y="27052"/>
                    <a:pt x="25650" y="25661"/>
                  </a:cubicBezTo>
                  <a:cubicBezTo>
                    <a:pt x="23583" y="17107"/>
                    <a:pt x="21515" y="8554"/>
                    <a:pt x="19448"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9"/>
            <p:cNvSpPr/>
            <p:nvPr/>
          </p:nvSpPr>
          <p:spPr>
            <a:xfrm>
              <a:off x="5313675" y="3793675"/>
              <a:ext cx="807875" cy="953950"/>
            </a:xfrm>
            <a:custGeom>
              <a:rect b="b" l="l" r="r" t="t"/>
              <a:pathLst>
                <a:path extrusionOk="0" h="38158" w="32315">
                  <a:moveTo>
                    <a:pt x="12866" y="1"/>
                  </a:moveTo>
                  <a:cubicBezTo>
                    <a:pt x="10799" y="8553"/>
                    <a:pt x="8732" y="17105"/>
                    <a:pt x="6665" y="25658"/>
                  </a:cubicBezTo>
                  <a:lnTo>
                    <a:pt x="6633" y="25647"/>
                  </a:lnTo>
                  <a:lnTo>
                    <a:pt x="6658" y="25662"/>
                  </a:lnTo>
                  <a:cubicBezTo>
                    <a:pt x="3932" y="27053"/>
                    <a:pt x="2468" y="27835"/>
                    <a:pt x="8" y="29218"/>
                  </a:cubicBezTo>
                  <a:cubicBezTo>
                    <a:pt x="6" y="29231"/>
                    <a:pt x="3" y="29242"/>
                    <a:pt x="0" y="29254"/>
                  </a:cubicBezTo>
                  <a:cubicBezTo>
                    <a:pt x="7760" y="31939"/>
                    <a:pt x="15258" y="34869"/>
                    <a:pt x="22808" y="38157"/>
                  </a:cubicBezTo>
                  <a:cubicBezTo>
                    <a:pt x="20371" y="31212"/>
                    <a:pt x="17694" y="24369"/>
                    <a:pt x="14780" y="17627"/>
                  </a:cubicBezTo>
                  <a:cubicBezTo>
                    <a:pt x="21552" y="13444"/>
                    <a:pt x="25063" y="11490"/>
                    <a:pt x="32315" y="7900"/>
                  </a:cubicBezTo>
                  <a:cubicBezTo>
                    <a:pt x="25945" y="4968"/>
                    <a:pt x="19461" y="2335"/>
                    <a:pt x="12866"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9"/>
            <p:cNvSpPr/>
            <p:nvPr/>
          </p:nvSpPr>
          <p:spPr>
            <a:xfrm>
              <a:off x="2004475" y="3314325"/>
              <a:ext cx="3608650" cy="1061950"/>
            </a:xfrm>
            <a:custGeom>
              <a:rect b="b" l="l" r="r" t="t"/>
              <a:pathLst>
                <a:path extrusionOk="0" h="42478" w="144346">
                  <a:moveTo>
                    <a:pt x="72148" y="1"/>
                  </a:moveTo>
                  <a:cubicBezTo>
                    <a:pt x="48090" y="1"/>
                    <a:pt x="24041" y="3873"/>
                    <a:pt x="0" y="11618"/>
                  </a:cubicBezTo>
                  <a:cubicBezTo>
                    <a:pt x="2418" y="21904"/>
                    <a:pt x="4835" y="32191"/>
                    <a:pt x="7253" y="42477"/>
                  </a:cubicBezTo>
                  <a:cubicBezTo>
                    <a:pt x="28981" y="35549"/>
                    <a:pt x="50576" y="32085"/>
                    <a:pt x="72171" y="32085"/>
                  </a:cubicBezTo>
                  <a:cubicBezTo>
                    <a:pt x="93766" y="32085"/>
                    <a:pt x="115361" y="35549"/>
                    <a:pt x="137091" y="42477"/>
                  </a:cubicBezTo>
                  <a:cubicBezTo>
                    <a:pt x="139509" y="32191"/>
                    <a:pt x="141927" y="21904"/>
                    <a:pt x="144345" y="11618"/>
                  </a:cubicBezTo>
                  <a:cubicBezTo>
                    <a:pt x="120271" y="3873"/>
                    <a:pt x="96205" y="1"/>
                    <a:pt x="72148"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9"/>
            <p:cNvSpPr/>
            <p:nvPr/>
          </p:nvSpPr>
          <p:spPr>
            <a:xfrm>
              <a:off x="2447375" y="3525925"/>
              <a:ext cx="450650" cy="619350"/>
            </a:xfrm>
            <a:custGeom>
              <a:rect b="b" l="l" r="r" t="t"/>
              <a:pathLst>
                <a:path extrusionOk="0" h="24774" w="18026">
                  <a:moveTo>
                    <a:pt x="10631" y="0"/>
                  </a:moveTo>
                  <a:cubicBezTo>
                    <a:pt x="10070" y="0"/>
                    <a:pt x="9457" y="71"/>
                    <a:pt x="8794" y="214"/>
                  </a:cubicBezTo>
                  <a:cubicBezTo>
                    <a:pt x="7185" y="564"/>
                    <a:pt x="6382" y="745"/>
                    <a:pt x="4778" y="1124"/>
                  </a:cubicBezTo>
                  <a:cubicBezTo>
                    <a:pt x="1448" y="1911"/>
                    <a:pt x="1" y="3864"/>
                    <a:pt x="687" y="6601"/>
                  </a:cubicBezTo>
                  <a:cubicBezTo>
                    <a:pt x="1377" y="9350"/>
                    <a:pt x="1723" y="10725"/>
                    <a:pt x="2413" y="13474"/>
                  </a:cubicBezTo>
                  <a:cubicBezTo>
                    <a:pt x="2552" y="14027"/>
                    <a:pt x="2943" y="14296"/>
                    <a:pt x="3593" y="14315"/>
                  </a:cubicBezTo>
                  <a:cubicBezTo>
                    <a:pt x="7010" y="14402"/>
                    <a:pt x="8708" y="14483"/>
                    <a:pt x="12078" y="14717"/>
                  </a:cubicBezTo>
                  <a:lnTo>
                    <a:pt x="12882" y="18631"/>
                  </a:lnTo>
                  <a:cubicBezTo>
                    <a:pt x="13046" y="19425"/>
                    <a:pt x="12666" y="19904"/>
                    <a:pt x="11816" y="20094"/>
                  </a:cubicBezTo>
                  <a:cubicBezTo>
                    <a:pt x="11189" y="20233"/>
                    <a:pt x="10875" y="20304"/>
                    <a:pt x="10249" y="20448"/>
                  </a:cubicBezTo>
                  <a:cubicBezTo>
                    <a:pt x="10082" y="20487"/>
                    <a:pt x="9925" y="20507"/>
                    <a:pt x="9780" y="20507"/>
                  </a:cubicBezTo>
                  <a:cubicBezTo>
                    <a:pt x="9214" y="20507"/>
                    <a:pt x="8820" y="20211"/>
                    <a:pt x="8677" y="19582"/>
                  </a:cubicBezTo>
                  <a:cubicBezTo>
                    <a:pt x="8472" y="18681"/>
                    <a:pt x="8370" y="18229"/>
                    <a:pt x="8164" y="17328"/>
                  </a:cubicBezTo>
                  <a:cubicBezTo>
                    <a:pt x="8107" y="17077"/>
                    <a:pt x="7974" y="16957"/>
                    <a:pt x="7746" y="16957"/>
                  </a:cubicBezTo>
                  <a:cubicBezTo>
                    <a:pt x="7681" y="16957"/>
                    <a:pt x="7607" y="16967"/>
                    <a:pt x="7526" y="16986"/>
                  </a:cubicBezTo>
                  <a:cubicBezTo>
                    <a:pt x="6144" y="17318"/>
                    <a:pt x="5454" y="17491"/>
                    <a:pt x="4076" y="17849"/>
                  </a:cubicBezTo>
                  <a:cubicBezTo>
                    <a:pt x="3745" y="17934"/>
                    <a:pt x="3583" y="18133"/>
                    <a:pt x="3663" y="18453"/>
                  </a:cubicBezTo>
                  <a:lnTo>
                    <a:pt x="4432" y="21510"/>
                  </a:lnTo>
                  <a:cubicBezTo>
                    <a:pt x="4979" y="23687"/>
                    <a:pt x="6347" y="24774"/>
                    <a:pt x="8380" y="24774"/>
                  </a:cubicBezTo>
                  <a:cubicBezTo>
                    <a:pt x="8904" y="24774"/>
                    <a:pt x="9471" y="24702"/>
                    <a:pt x="10080" y="24558"/>
                  </a:cubicBezTo>
                  <a:cubicBezTo>
                    <a:pt x="11513" y="24218"/>
                    <a:pt x="12230" y="24056"/>
                    <a:pt x="13668" y="23745"/>
                  </a:cubicBezTo>
                  <a:cubicBezTo>
                    <a:pt x="16684" y="23093"/>
                    <a:pt x="18025" y="21325"/>
                    <a:pt x="17518" y="18547"/>
                  </a:cubicBezTo>
                  <a:cubicBezTo>
                    <a:pt x="17018" y="15816"/>
                    <a:pt x="16769" y="14451"/>
                    <a:pt x="16270" y="11720"/>
                  </a:cubicBezTo>
                  <a:cubicBezTo>
                    <a:pt x="16167" y="11159"/>
                    <a:pt x="15801" y="10891"/>
                    <a:pt x="15182" y="10799"/>
                  </a:cubicBezTo>
                  <a:cubicBezTo>
                    <a:pt x="11759" y="10513"/>
                    <a:pt x="10033" y="10406"/>
                    <a:pt x="6559" y="10270"/>
                  </a:cubicBezTo>
                  <a:cubicBezTo>
                    <a:pt x="6191" y="8654"/>
                    <a:pt x="6006" y="7845"/>
                    <a:pt x="5639" y="6229"/>
                  </a:cubicBezTo>
                  <a:cubicBezTo>
                    <a:pt x="5465" y="5468"/>
                    <a:pt x="5899" y="4930"/>
                    <a:pt x="6779" y="4728"/>
                  </a:cubicBezTo>
                  <a:cubicBezTo>
                    <a:pt x="7454" y="4572"/>
                    <a:pt x="7793" y="4495"/>
                    <a:pt x="8469" y="4345"/>
                  </a:cubicBezTo>
                  <a:cubicBezTo>
                    <a:pt x="8663" y="4302"/>
                    <a:pt x="8840" y="4281"/>
                    <a:pt x="9001" y="4281"/>
                  </a:cubicBezTo>
                  <a:cubicBezTo>
                    <a:pt x="9627" y="4281"/>
                    <a:pt x="9997" y="4604"/>
                    <a:pt x="10122" y="5213"/>
                  </a:cubicBezTo>
                  <a:lnTo>
                    <a:pt x="10595" y="7508"/>
                  </a:lnTo>
                  <a:cubicBezTo>
                    <a:pt x="10644" y="7748"/>
                    <a:pt x="10817" y="7880"/>
                    <a:pt x="11067" y="7880"/>
                  </a:cubicBezTo>
                  <a:cubicBezTo>
                    <a:pt x="11123" y="7880"/>
                    <a:pt x="11183" y="7874"/>
                    <a:pt x="11246" y="7861"/>
                  </a:cubicBezTo>
                  <a:cubicBezTo>
                    <a:pt x="12688" y="7555"/>
                    <a:pt x="13410" y="7408"/>
                    <a:pt x="14855" y="7127"/>
                  </a:cubicBezTo>
                  <a:cubicBezTo>
                    <a:pt x="15237" y="7054"/>
                    <a:pt x="15379" y="6844"/>
                    <a:pt x="15325" y="6548"/>
                  </a:cubicBezTo>
                  <a:lnTo>
                    <a:pt x="14752" y="3415"/>
                  </a:lnTo>
                  <a:cubicBezTo>
                    <a:pt x="14345" y="1183"/>
                    <a:pt x="12924" y="0"/>
                    <a:pt x="10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9"/>
            <p:cNvSpPr/>
            <p:nvPr/>
          </p:nvSpPr>
          <p:spPr>
            <a:xfrm>
              <a:off x="2915525" y="3448625"/>
              <a:ext cx="410350" cy="613225"/>
            </a:xfrm>
            <a:custGeom>
              <a:rect b="b" l="l" r="r" t="t"/>
              <a:pathLst>
                <a:path extrusionOk="0" h="24529" w="16414">
                  <a:moveTo>
                    <a:pt x="8933" y="4018"/>
                  </a:moveTo>
                  <a:cubicBezTo>
                    <a:pt x="9659" y="4018"/>
                    <a:pt x="10089" y="4377"/>
                    <a:pt x="10168" y="5055"/>
                  </a:cubicBezTo>
                  <a:cubicBezTo>
                    <a:pt x="10706" y="9653"/>
                    <a:pt x="11243" y="14250"/>
                    <a:pt x="11779" y="18848"/>
                  </a:cubicBezTo>
                  <a:cubicBezTo>
                    <a:pt x="11874" y="19653"/>
                    <a:pt x="11457" y="20096"/>
                    <a:pt x="10598" y="20207"/>
                  </a:cubicBezTo>
                  <a:cubicBezTo>
                    <a:pt x="9831" y="20306"/>
                    <a:pt x="9449" y="20358"/>
                    <a:pt x="8682" y="20464"/>
                  </a:cubicBezTo>
                  <a:cubicBezTo>
                    <a:pt x="8566" y="20481"/>
                    <a:pt x="8456" y="20489"/>
                    <a:pt x="8353" y="20489"/>
                  </a:cubicBezTo>
                  <a:cubicBezTo>
                    <a:pt x="7691" y="20489"/>
                    <a:pt x="7292" y="20157"/>
                    <a:pt x="7195" y="19462"/>
                  </a:cubicBezTo>
                  <a:cubicBezTo>
                    <a:pt x="6555" y="14879"/>
                    <a:pt x="5914" y="10295"/>
                    <a:pt x="5274" y="5710"/>
                  </a:cubicBezTo>
                  <a:cubicBezTo>
                    <a:pt x="5167" y="4937"/>
                    <a:pt x="5607" y="4447"/>
                    <a:pt x="6534" y="4318"/>
                  </a:cubicBezTo>
                  <a:cubicBezTo>
                    <a:pt x="7360" y="4203"/>
                    <a:pt x="7774" y="4147"/>
                    <a:pt x="8601" y="4041"/>
                  </a:cubicBezTo>
                  <a:cubicBezTo>
                    <a:pt x="8717" y="4026"/>
                    <a:pt x="8828" y="4018"/>
                    <a:pt x="8933" y="4018"/>
                  </a:cubicBezTo>
                  <a:close/>
                  <a:moveTo>
                    <a:pt x="10219" y="0"/>
                  </a:moveTo>
                  <a:cubicBezTo>
                    <a:pt x="9846" y="0"/>
                    <a:pt x="9451" y="26"/>
                    <a:pt x="9034" y="78"/>
                  </a:cubicBezTo>
                  <a:cubicBezTo>
                    <a:pt x="7407" y="280"/>
                    <a:pt x="6595" y="391"/>
                    <a:pt x="4971" y="624"/>
                  </a:cubicBezTo>
                  <a:cubicBezTo>
                    <a:pt x="1564" y="1115"/>
                    <a:pt x="0" y="2923"/>
                    <a:pt x="451" y="5710"/>
                  </a:cubicBezTo>
                  <a:cubicBezTo>
                    <a:pt x="1270" y="10773"/>
                    <a:pt x="2089" y="15835"/>
                    <a:pt x="2907" y="20898"/>
                  </a:cubicBezTo>
                  <a:cubicBezTo>
                    <a:pt x="3298" y="23311"/>
                    <a:pt x="4738" y="24529"/>
                    <a:pt x="7091" y="24529"/>
                  </a:cubicBezTo>
                  <a:cubicBezTo>
                    <a:pt x="7456" y="24529"/>
                    <a:pt x="7844" y="24499"/>
                    <a:pt x="8254" y="24440"/>
                  </a:cubicBezTo>
                  <a:cubicBezTo>
                    <a:pt x="9704" y="24231"/>
                    <a:pt x="10430" y="24133"/>
                    <a:pt x="11882" y="23953"/>
                  </a:cubicBezTo>
                  <a:cubicBezTo>
                    <a:pt x="14931" y="23573"/>
                    <a:pt x="16414" y="21932"/>
                    <a:pt x="16145" y="19119"/>
                  </a:cubicBezTo>
                  <a:lnTo>
                    <a:pt x="14678" y="3799"/>
                  </a:lnTo>
                  <a:cubicBezTo>
                    <a:pt x="14442" y="1330"/>
                    <a:pt x="12900" y="0"/>
                    <a:pt x="10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9"/>
            <p:cNvSpPr/>
            <p:nvPr/>
          </p:nvSpPr>
          <p:spPr>
            <a:xfrm>
              <a:off x="3388800" y="3412225"/>
              <a:ext cx="368600" cy="605550"/>
            </a:xfrm>
            <a:custGeom>
              <a:rect b="b" l="l" r="r" t="t"/>
              <a:pathLst>
                <a:path extrusionOk="0" h="24222" w="14744">
                  <a:moveTo>
                    <a:pt x="9628" y="1"/>
                  </a:moveTo>
                  <a:cubicBezTo>
                    <a:pt x="9508" y="1"/>
                    <a:pt x="9385" y="3"/>
                    <a:pt x="9260" y="8"/>
                  </a:cubicBezTo>
                  <a:cubicBezTo>
                    <a:pt x="7624" y="64"/>
                    <a:pt x="6807" y="101"/>
                    <a:pt x="5174" y="189"/>
                  </a:cubicBezTo>
                  <a:cubicBezTo>
                    <a:pt x="1744" y="375"/>
                    <a:pt x="0" y="2039"/>
                    <a:pt x="212" y="4856"/>
                  </a:cubicBezTo>
                  <a:lnTo>
                    <a:pt x="1368" y="20204"/>
                  </a:lnTo>
                  <a:cubicBezTo>
                    <a:pt x="1568" y="22869"/>
                    <a:pt x="3163" y="24221"/>
                    <a:pt x="5925" y="24221"/>
                  </a:cubicBezTo>
                  <a:cubicBezTo>
                    <a:pt x="6084" y="24221"/>
                    <a:pt x="6246" y="24217"/>
                    <a:pt x="6413" y="24208"/>
                  </a:cubicBezTo>
                  <a:cubicBezTo>
                    <a:pt x="7872" y="24129"/>
                    <a:pt x="8603" y="24096"/>
                    <a:pt x="10063" y="24045"/>
                  </a:cubicBezTo>
                  <a:cubicBezTo>
                    <a:pt x="13096" y="23940"/>
                    <a:pt x="14743" y="22436"/>
                    <a:pt x="14714" y="19610"/>
                  </a:cubicBezTo>
                  <a:cubicBezTo>
                    <a:pt x="14702" y="18310"/>
                    <a:pt x="14695" y="17661"/>
                    <a:pt x="14682" y="16362"/>
                  </a:cubicBezTo>
                  <a:cubicBezTo>
                    <a:pt x="14679" y="16066"/>
                    <a:pt x="14479" y="15887"/>
                    <a:pt x="14147" y="15887"/>
                  </a:cubicBezTo>
                  <a:cubicBezTo>
                    <a:pt x="14143" y="15887"/>
                    <a:pt x="14139" y="15887"/>
                    <a:pt x="14135" y="15887"/>
                  </a:cubicBezTo>
                  <a:cubicBezTo>
                    <a:pt x="12777" y="15906"/>
                    <a:pt x="12100" y="15920"/>
                    <a:pt x="10744" y="15962"/>
                  </a:cubicBezTo>
                  <a:cubicBezTo>
                    <a:pt x="10370" y="15973"/>
                    <a:pt x="10206" y="16159"/>
                    <a:pt x="10215" y="16459"/>
                  </a:cubicBezTo>
                  <a:lnTo>
                    <a:pt x="10292" y="18863"/>
                  </a:lnTo>
                  <a:cubicBezTo>
                    <a:pt x="10318" y="19674"/>
                    <a:pt x="9864" y="20079"/>
                    <a:pt x="8999" y="20114"/>
                  </a:cubicBezTo>
                  <a:cubicBezTo>
                    <a:pt x="8309" y="20142"/>
                    <a:pt x="7963" y="20157"/>
                    <a:pt x="7272" y="20190"/>
                  </a:cubicBezTo>
                  <a:cubicBezTo>
                    <a:pt x="7228" y="20193"/>
                    <a:pt x="7185" y="20194"/>
                    <a:pt x="7143" y="20194"/>
                  </a:cubicBezTo>
                  <a:cubicBezTo>
                    <a:pt x="6359" y="20194"/>
                    <a:pt x="5920" y="19828"/>
                    <a:pt x="5879" y="19058"/>
                  </a:cubicBezTo>
                  <a:cubicBezTo>
                    <a:pt x="5637" y="14496"/>
                    <a:pt x="5396" y="9932"/>
                    <a:pt x="5155" y="5369"/>
                  </a:cubicBezTo>
                  <a:cubicBezTo>
                    <a:pt x="5113" y="4588"/>
                    <a:pt x="5556" y="4140"/>
                    <a:pt x="6524" y="4094"/>
                  </a:cubicBezTo>
                  <a:cubicBezTo>
                    <a:pt x="7269" y="4057"/>
                    <a:pt x="7642" y="4040"/>
                    <a:pt x="8388" y="4011"/>
                  </a:cubicBezTo>
                  <a:cubicBezTo>
                    <a:pt x="8427" y="4010"/>
                    <a:pt x="8466" y="4009"/>
                    <a:pt x="8505" y="4009"/>
                  </a:cubicBezTo>
                  <a:cubicBezTo>
                    <a:pt x="9363" y="4009"/>
                    <a:pt x="9836" y="4413"/>
                    <a:pt x="9859" y="5161"/>
                  </a:cubicBezTo>
                  <a:lnTo>
                    <a:pt x="9935" y="7565"/>
                  </a:lnTo>
                  <a:cubicBezTo>
                    <a:pt x="9945" y="7855"/>
                    <a:pt x="10115" y="8028"/>
                    <a:pt x="10476" y="8028"/>
                  </a:cubicBezTo>
                  <a:cubicBezTo>
                    <a:pt x="10488" y="8028"/>
                    <a:pt x="10501" y="8028"/>
                    <a:pt x="10514" y="8028"/>
                  </a:cubicBezTo>
                  <a:cubicBezTo>
                    <a:pt x="11921" y="7985"/>
                    <a:pt x="12625" y="7970"/>
                    <a:pt x="14033" y="7952"/>
                  </a:cubicBezTo>
                  <a:cubicBezTo>
                    <a:pt x="14385" y="7946"/>
                    <a:pt x="14594" y="7765"/>
                    <a:pt x="14592" y="7464"/>
                  </a:cubicBezTo>
                  <a:cubicBezTo>
                    <a:pt x="14579" y="6165"/>
                    <a:pt x="14572" y="5516"/>
                    <a:pt x="14560" y="4217"/>
                  </a:cubicBezTo>
                  <a:cubicBezTo>
                    <a:pt x="14532" y="1496"/>
                    <a:pt x="12789" y="1"/>
                    <a:pt x="9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9"/>
            <p:cNvSpPr/>
            <p:nvPr/>
          </p:nvSpPr>
          <p:spPr>
            <a:xfrm>
              <a:off x="3860075" y="3412275"/>
              <a:ext cx="368600" cy="605550"/>
            </a:xfrm>
            <a:custGeom>
              <a:rect b="b" l="l" r="r" t="t"/>
              <a:pathLst>
                <a:path extrusionOk="0" h="24222" w="14744">
                  <a:moveTo>
                    <a:pt x="5142" y="1"/>
                  </a:moveTo>
                  <a:cubicBezTo>
                    <a:pt x="1953" y="1"/>
                    <a:pt x="212" y="1495"/>
                    <a:pt x="184" y="4215"/>
                  </a:cubicBezTo>
                  <a:lnTo>
                    <a:pt x="28" y="19608"/>
                  </a:lnTo>
                  <a:cubicBezTo>
                    <a:pt x="1" y="22434"/>
                    <a:pt x="1648" y="23938"/>
                    <a:pt x="4713" y="24046"/>
                  </a:cubicBezTo>
                  <a:cubicBezTo>
                    <a:pt x="6173" y="24097"/>
                    <a:pt x="6903" y="24129"/>
                    <a:pt x="8363" y="24208"/>
                  </a:cubicBezTo>
                  <a:cubicBezTo>
                    <a:pt x="8528" y="24217"/>
                    <a:pt x="8689" y="24221"/>
                    <a:pt x="8846" y="24221"/>
                  </a:cubicBezTo>
                  <a:cubicBezTo>
                    <a:pt x="11581" y="24221"/>
                    <a:pt x="13176" y="22868"/>
                    <a:pt x="13376" y="20203"/>
                  </a:cubicBezTo>
                  <a:cubicBezTo>
                    <a:pt x="13474" y="18908"/>
                    <a:pt x="13523" y="18261"/>
                    <a:pt x="13620" y="16966"/>
                  </a:cubicBezTo>
                  <a:cubicBezTo>
                    <a:pt x="13643" y="16666"/>
                    <a:pt x="13453" y="16471"/>
                    <a:pt x="13115" y="16445"/>
                  </a:cubicBezTo>
                  <a:cubicBezTo>
                    <a:pt x="11761" y="16341"/>
                    <a:pt x="11083" y="16296"/>
                    <a:pt x="9728" y="16216"/>
                  </a:cubicBezTo>
                  <a:cubicBezTo>
                    <a:pt x="9708" y="16215"/>
                    <a:pt x="9687" y="16214"/>
                    <a:pt x="9668" y="16214"/>
                  </a:cubicBezTo>
                  <a:cubicBezTo>
                    <a:pt x="9336" y="16214"/>
                    <a:pt x="9176" y="16382"/>
                    <a:pt x="9161" y="16665"/>
                  </a:cubicBezTo>
                  <a:cubicBezTo>
                    <a:pt x="9109" y="17625"/>
                    <a:pt x="9083" y="18106"/>
                    <a:pt x="9032" y="19067"/>
                  </a:cubicBezTo>
                  <a:cubicBezTo>
                    <a:pt x="8990" y="19836"/>
                    <a:pt x="8552" y="20201"/>
                    <a:pt x="7770" y="20201"/>
                  </a:cubicBezTo>
                  <a:cubicBezTo>
                    <a:pt x="7727" y="20201"/>
                    <a:pt x="7683" y="20200"/>
                    <a:pt x="7638" y="20197"/>
                  </a:cubicBezTo>
                  <a:cubicBezTo>
                    <a:pt x="6947" y="20163"/>
                    <a:pt x="6601" y="20147"/>
                    <a:pt x="5910" y="20120"/>
                  </a:cubicBezTo>
                  <a:cubicBezTo>
                    <a:pt x="5046" y="20084"/>
                    <a:pt x="4593" y="19680"/>
                    <a:pt x="4620" y="18868"/>
                  </a:cubicBezTo>
                  <a:cubicBezTo>
                    <a:pt x="4767" y="14301"/>
                    <a:pt x="4915" y="9733"/>
                    <a:pt x="5063" y="5166"/>
                  </a:cubicBezTo>
                  <a:cubicBezTo>
                    <a:pt x="5087" y="4420"/>
                    <a:pt x="5526" y="4015"/>
                    <a:pt x="6411" y="4015"/>
                  </a:cubicBezTo>
                  <a:cubicBezTo>
                    <a:pt x="6452" y="4015"/>
                    <a:pt x="6493" y="4016"/>
                    <a:pt x="6535" y="4017"/>
                  </a:cubicBezTo>
                  <a:cubicBezTo>
                    <a:pt x="7281" y="4047"/>
                    <a:pt x="7654" y="4064"/>
                    <a:pt x="8399" y="4101"/>
                  </a:cubicBezTo>
                  <a:cubicBezTo>
                    <a:pt x="9330" y="4147"/>
                    <a:pt x="9810" y="4597"/>
                    <a:pt x="9767" y="5378"/>
                  </a:cubicBezTo>
                  <a:cubicBezTo>
                    <a:pt x="9716" y="6338"/>
                    <a:pt x="9689" y="6818"/>
                    <a:pt x="9638" y="7779"/>
                  </a:cubicBezTo>
                  <a:cubicBezTo>
                    <a:pt x="9622" y="8079"/>
                    <a:pt x="9788" y="8269"/>
                    <a:pt x="10174" y="8291"/>
                  </a:cubicBezTo>
                  <a:cubicBezTo>
                    <a:pt x="11582" y="8374"/>
                    <a:pt x="12284" y="8422"/>
                    <a:pt x="13690" y="8528"/>
                  </a:cubicBezTo>
                  <a:cubicBezTo>
                    <a:pt x="13715" y="8530"/>
                    <a:pt x="13739" y="8531"/>
                    <a:pt x="13763" y="8531"/>
                  </a:cubicBezTo>
                  <a:cubicBezTo>
                    <a:pt x="14071" y="8531"/>
                    <a:pt x="14267" y="8370"/>
                    <a:pt x="14287" y="8092"/>
                  </a:cubicBezTo>
                  <a:cubicBezTo>
                    <a:pt x="14385" y="6797"/>
                    <a:pt x="14433" y="6149"/>
                    <a:pt x="14532" y="4855"/>
                  </a:cubicBezTo>
                  <a:cubicBezTo>
                    <a:pt x="14743" y="2037"/>
                    <a:pt x="12999" y="374"/>
                    <a:pt x="9607" y="190"/>
                  </a:cubicBezTo>
                  <a:cubicBezTo>
                    <a:pt x="7974" y="101"/>
                    <a:pt x="7156" y="65"/>
                    <a:pt x="5521" y="8"/>
                  </a:cubicBezTo>
                  <a:cubicBezTo>
                    <a:pt x="5392" y="3"/>
                    <a:pt x="5266" y="1"/>
                    <a:pt x="5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9"/>
            <p:cNvSpPr/>
            <p:nvPr/>
          </p:nvSpPr>
          <p:spPr>
            <a:xfrm>
              <a:off x="4288400" y="3437100"/>
              <a:ext cx="417925" cy="638825"/>
            </a:xfrm>
            <a:custGeom>
              <a:rect b="b" l="l" r="r" t="t"/>
              <a:pathLst>
                <a:path extrusionOk="0" h="25553" w="16717">
                  <a:moveTo>
                    <a:pt x="2735" y="1"/>
                  </a:moveTo>
                  <a:cubicBezTo>
                    <a:pt x="2451" y="1"/>
                    <a:pt x="2254" y="156"/>
                    <a:pt x="2227" y="429"/>
                  </a:cubicBezTo>
                  <a:cubicBezTo>
                    <a:pt x="1494" y="8089"/>
                    <a:pt x="761" y="15749"/>
                    <a:pt x="28" y="23410"/>
                  </a:cubicBezTo>
                  <a:cubicBezTo>
                    <a:pt x="0" y="23709"/>
                    <a:pt x="178" y="23908"/>
                    <a:pt x="470" y="23938"/>
                  </a:cubicBezTo>
                  <a:cubicBezTo>
                    <a:pt x="4461" y="24347"/>
                    <a:pt x="8436" y="24881"/>
                    <a:pt x="12392" y="25538"/>
                  </a:cubicBezTo>
                  <a:cubicBezTo>
                    <a:pt x="12451" y="25548"/>
                    <a:pt x="12504" y="25552"/>
                    <a:pt x="12552" y="25552"/>
                  </a:cubicBezTo>
                  <a:cubicBezTo>
                    <a:pt x="12825" y="25552"/>
                    <a:pt x="12946" y="25402"/>
                    <a:pt x="12986" y="25150"/>
                  </a:cubicBezTo>
                  <a:cubicBezTo>
                    <a:pt x="13178" y="23964"/>
                    <a:pt x="13273" y="23371"/>
                    <a:pt x="13466" y="22184"/>
                  </a:cubicBezTo>
                  <a:cubicBezTo>
                    <a:pt x="13518" y="21858"/>
                    <a:pt x="13410" y="21686"/>
                    <a:pt x="13015" y="21621"/>
                  </a:cubicBezTo>
                  <a:cubicBezTo>
                    <a:pt x="9722" y="21074"/>
                    <a:pt x="8071" y="20835"/>
                    <a:pt x="4764" y="20429"/>
                  </a:cubicBezTo>
                  <a:cubicBezTo>
                    <a:pt x="5047" y="18017"/>
                    <a:pt x="5189" y="16811"/>
                    <a:pt x="5472" y="14400"/>
                  </a:cubicBezTo>
                  <a:cubicBezTo>
                    <a:pt x="8075" y="14720"/>
                    <a:pt x="9373" y="14900"/>
                    <a:pt x="11967" y="15304"/>
                  </a:cubicBezTo>
                  <a:cubicBezTo>
                    <a:pt x="12013" y="15311"/>
                    <a:pt x="12057" y="15315"/>
                    <a:pt x="12098" y="15315"/>
                  </a:cubicBezTo>
                  <a:cubicBezTo>
                    <a:pt x="12365" y="15315"/>
                    <a:pt x="12544" y="15168"/>
                    <a:pt x="12587" y="14885"/>
                  </a:cubicBezTo>
                  <a:cubicBezTo>
                    <a:pt x="12765" y="13709"/>
                    <a:pt x="12854" y="13120"/>
                    <a:pt x="13033" y="11943"/>
                  </a:cubicBezTo>
                  <a:cubicBezTo>
                    <a:pt x="13082" y="11617"/>
                    <a:pt x="12902" y="11406"/>
                    <a:pt x="12556" y="11351"/>
                  </a:cubicBezTo>
                  <a:cubicBezTo>
                    <a:pt x="9914" y="10940"/>
                    <a:pt x="8590" y="10755"/>
                    <a:pt x="5939" y="10430"/>
                  </a:cubicBezTo>
                  <a:cubicBezTo>
                    <a:pt x="6220" y="8042"/>
                    <a:pt x="6360" y="6848"/>
                    <a:pt x="6641" y="4459"/>
                  </a:cubicBezTo>
                  <a:cubicBezTo>
                    <a:pt x="10207" y="4898"/>
                    <a:pt x="11988" y="5155"/>
                    <a:pt x="15539" y="5744"/>
                  </a:cubicBezTo>
                  <a:cubicBezTo>
                    <a:pt x="15601" y="5755"/>
                    <a:pt x="15658" y="5760"/>
                    <a:pt x="15710" y="5760"/>
                  </a:cubicBezTo>
                  <a:cubicBezTo>
                    <a:pt x="16014" y="5760"/>
                    <a:pt x="16148" y="5589"/>
                    <a:pt x="16189" y="5336"/>
                  </a:cubicBezTo>
                  <a:cubicBezTo>
                    <a:pt x="16380" y="4149"/>
                    <a:pt x="16476" y="3556"/>
                    <a:pt x="16669" y="2368"/>
                  </a:cubicBezTo>
                  <a:cubicBezTo>
                    <a:pt x="16716" y="2072"/>
                    <a:pt x="16601" y="1868"/>
                    <a:pt x="16167" y="1797"/>
                  </a:cubicBezTo>
                  <a:cubicBezTo>
                    <a:pt x="11720" y="1107"/>
                    <a:pt x="7288" y="513"/>
                    <a:pt x="2819" y="5"/>
                  </a:cubicBezTo>
                  <a:cubicBezTo>
                    <a:pt x="2790" y="2"/>
                    <a:pt x="2762" y="1"/>
                    <a:pt x="27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9"/>
            <p:cNvSpPr/>
            <p:nvPr/>
          </p:nvSpPr>
          <p:spPr>
            <a:xfrm>
              <a:off x="4704650" y="3505325"/>
              <a:ext cx="465475" cy="660175"/>
            </a:xfrm>
            <a:custGeom>
              <a:rect b="b" l="l" r="r" t="t"/>
              <a:pathLst>
                <a:path extrusionOk="0" h="26407" w="18619">
                  <a:moveTo>
                    <a:pt x="8349" y="4777"/>
                  </a:moveTo>
                  <a:cubicBezTo>
                    <a:pt x="9747" y="5075"/>
                    <a:pt x="10445" y="5230"/>
                    <a:pt x="11839" y="5552"/>
                  </a:cubicBezTo>
                  <a:cubicBezTo>
                    <a:pt x="12754" y="5763"/>
                    <a:pt x="13153" y="6292"/>
                    <a:pt x="12979" y="7053"/>
                  </a:cubicBezTo>
                  <a:cubicBezTo>
                    <a:pt x="12478" y="9254"/>
                    <a:pt x="12227" y="10356"/>
                    <a:pt x="11726" y="12558"/>
                  </a:cubicBezTo>
                  <a:cubicBezTo>
                    <a:pt x="11589" y="13163"/>
                    <a:pt x="11202" y="13474"/>
                    <a:pt x="10606" y="13474"/>
                  </a:cubicBezTo>
                  <a:cubicBezTo>
                    <a:pt x="10452" y="13474"/>
                    <a:pt x="10284" y="13453"/>
                    <a:pt x="10103" y="13412"/>
                  </a:cubicBezTo>
                  <a:cubicBezTo>
                    <a:pt x="8759" y="13101"/>
                    <a:pt x="8087" y="12952"/>
                    <a:pt x="6740" y="12665"/>
                  </a:cubicBezTo>
                  <a:lnTo>
                    <a:pt x="8349" y="4777"/>
                  </a:lnTo>
                  <a:close/>
                  <a:moveTo>
                    <a:pt x="4649" y="1"/>
                  </a:moveTo>
                  <a:cubicBezTo>
                    <a:pt x="4384" y="1"/>
                    <a:pt x="4206" y="137"/>
                    <a:pt x="4161" y="382"/>
                  </a:cubicBezTo>
                  <a:lnTo>
                    <a:pt x="54" y="23086"/>
                  </a:lnTo>
                  <a:cubicBezTo>
                    <a:pt x="1" y="23382"/>
                    <a:pt x="161" y="23595"/>
                    <a:pt x="484" y="23658"/>
                  </a:cubicBezTo>
                  <a:cubicBezTo>
                    <a:pt x="1823" y="23915"/>
                    <a:pt x="2492" y="24049"/>
                    <a:pt x="3827" y="24330"/>
                  </a:cubicBezTo>
                  <a:cubicBezTo>
                    <a:pt x="3881" y="24341"/>
                    <a:pt x="3933" y="24347"/>
                    <a:pt x="3982" y="24347"/>
                  </a:cubicBezTo>
                  <a:cubicBezTo>
                    <a:pt x="4221" y="24347"/>
                    <a:pt x="4386" y="24212"/>
                    <a:pt x="4436" y="23967"/>
                  </a:cubicBezTo>
                  <a:cubicBezTo>
                    <a:pt x="5041" y="21001"/>
                    <a:pt x="5344" y="19517"/>
                    <a:pt x="5949" y="16551"/>
                  </a:cubicBezTo>
                  <a:cubicBezTo>
                    <a:pt x="6870" y="16747"/>
                    <a:pt x="7330" y="16848"/>
                    <a:pt x="8250" y="17055"/>
                  </a:cubicBezTo>
                  <a:cubicBezTo>
                    <a:pt x="8499" y="20239"/>
                    <a:pt x="8607" y="21830"/>
                    <a:pt x="8791" y="25009"/>
                  </a:cubicBezTo>
                  <a:cubicBezTo>
                    <a:pt x="8795" y="25287"/>
                    <a:pt x="8921" y="25472"/>
                    <a:pt x="9241" y="25549"/>
                  </a:cubicBezTo>
                  <a:cubicBezTo>
                    <a:pt x="10571" y="25868"/>
                    <a:pt x="11234" y="26035"/>
                    <a:pt x="12560" y="26378"/>
                  </a:cubicBezTo>
                  <a:cubicBezTo>
                    <a:pt x="12632" y="26397"/>
                    <a:pt x="12700" y="26406"/>
                    <a:pt x="12762" y="26406"/>
                  </a:cubicBezTo>
                  <a:cubicBezTo>
                    <a:pt x="12997" y="26406"/>
                    <a:pt x="13143" y="26266"/>
                    <a:pt x="13137" y="25969"/>
                  </a:cubicBezTo>
                  <a:cubicBezTo>
                    <a:pt x="13020" y="22686"/>
                    <a:pt x="12944" y="21043"/>
                    <a:pt x="12757" y="17754"/>
                  </a:cubicBezTo>
                  <a:cubicBezTo>
                    <a:pt x="14499" y="17538"/>
                    <a:pt x="15656" y="16481"/>
                    <a:pt x="16146" y="14530"/>
                  </a:cubicBezTo>
                  <a:cubicBezTo>
                    <a:pt x="16859" y="11688"/>
                    <a:pt x="17217" y="10267"/>
                    <a:pt x="17931" y="7424"/>
                  </a:cubicBezTo>
                  <a:cubicBezTo>
                    <a:pt x="18618" y="4687"/>
                    <a:pt x="17205" y="2744"/>
                    <a:pt x="13840" y="1948"/>
                  </a:cubicBezTo>
                  <a:cubicBezTo>
                    <a:pt x="10246" y="1098"/>
                    <a:pt x="8441" y="712"/>
                    <a:pt x="4823" y="18"/>
                  </a:cubicBezTo>
                  <a:cubicBezTo>
                    <a:pt x="4762" y="6"/>
                    <a:pt x="4704" y="1"/>
                    <a:pt x="4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9"/>
            <p:cNvSpPr/>
            <p:nvPr/>
          </p:nvSpPr>
          <p:spPr>
            <a:xfrm>
              <a:off x="3667400" y="1422050"/>
              <a:ext cx="58725" cy="56525"/>
            </a:xfrm>
            <a:custGeom>
              <a:rect b="b" l="l" r="r" t="t"/>
              <a:pathLst>
                <a:path extrusionOk="0" h="2261" w="2349">
                  <a:moveTo>
                    <a:pt x="1218" y="1"/>
                  </a:moveTo>
                  <a:cubicBezTo>
                    <a:pt x="761" y="1"/>
                    <a:pt x="350" y="277"/>
                    <a:pt x="175" y="698"/>
                  </a:cubicBezTo>
                  <a:cubicBezTo>
                    <a:pt x="0" y="1121"/>
                    <a:pt x="97" y="1606"/>
                    <a:pt x="420" y="1930"/>
                  </a:cubicBezTo>
                  <a:cubicBezTo>
                    <a:pt x="636" y="2146"/>
                    <a:pt x="925" y="2261"/>
                    <a:pt x="1219" y="2261"/>
                  </a:cubicBezTo>
                  <a:cubicBezTo>
                    <a:pt x="1365" y="2261"/>
                    <a:pt x="1511" y="2233"/>
                    <a:pt x="1651" y="2175"/>
                  </a:cubicBezTo>
                  <a:cubicBezTo>
                    <a:pt x="2073" y="2000"/>
                    <a:pt x="2349" y="1587"/>
                    <a:pt x="2349" y="1131"/>
                  </a:cubicBezTo>
                  <a:cubicBezTo>
                    <a:pt x="2349" y="507"/>
                    <a:pt x="1843" y="1"/>
                    <a:pt x="121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9"/>
            <p:cNvSpPr/>
            <p:nvPr/>
          </p:nvSpPr>
          <p:spPr>
            <a:xfrm>
              <a:off x="3590550" y="1436900"/>
              <a:ext cx="47925" cy="47925"/>
            </a:xfrm>
            <a:custGeom>
              <a:rect b="b" l="l" r="r" t="t"/>
              <a:pathLst>
                <a:path extrusionOk="0" h="1917" w="1917">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9"/>
            <p:cNvSpPr/>
            <p:nvPr/>
          </p:nvSpPr>
          <p:spPr>
            <a:xfrm>
              <a:off x="3764200" y="1395425"/>
              <a:ext cx="105750" cy="105725"/>
            </a:xfrm>
            <a:custGeom>
              <a:rect b="b" l="l" r="r" t="t"/>
              <a:pathLst>
                <a:path extrusionOk="0" h="4229" w="4230">
                  <a:moveTo>
                    <a:pt x="2116" y="0"/>
                  </a:moveTo>
                  <a:lnTo>
                    <a:pt x="1" y="2115"/>
                  </a:lnTo>
                  <a:lnTo>
                    <a:pt x="2116" y="4229"/>
                  </a:lnTo>
                  <a:lnTo>
                    <a:pt x="4229" y="2115"/>
                  </a:lnTo>
                  <a:lnTo>
                    <a:pt x="2116"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9"/>
            <p:cNvSpPr/>
            <p:nvPr/>
          </p:nvSpPr>
          <p:spPr>
            <a:xfrm>
              <a:off x="3314175" y="1018975"/>
              <a:ext cx="48175" cy="48200"/>
            </a:xfrm>
            <a:custGeom>
              <a:rect b="b" l="l" r="r" t="t"/>
              <a:pathLst>
                <a:path extrusionOk="0" h="1928" w="1927">
                  <a:moveTo>
                    <a:pt x="964" y="0"/>
                  </a:moveTo>
                  <a:cubicBezTo>
                    <a:pt x="431" y="0"/>
                    <a:pt x="1" y="432"/>
                    <a:pt x="1" y="964"/>
                  </a:cubicBezTo>
                  <a:cubicBezTo>
                    <a:pt x="1" y="1496"/>
                    <a:pt x="431" y="1927"/>
                    <a:pt x="964" y="1927"/>
                  </a:cubicBezTo>
                  <a:cubicBezTo>
                    <a:pt x="1496" y="1927"/>
                    <a:pt x="1926" y="1496"/>
                    <a:pt x="1926" y="964"/>
                  </a:cubicBezTo>
                  <a:cubicBezTo>
                    <a:pt x="1926" y="432"/>
                    <a:pt x="1496"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9"/>
            <p:cNvSpPr/>
            <p:nvPr/>
          </p:nvSpPr>
          <p:spPr>
            <a:xfrm>
              <a:off x="3539125" y="945500"/>
              <a:ext cx="50075" cy="48200"/>
            </a:xfrm>
            <a:custGeom>
              <a:rect b="b" l="l" r="r" t="t"/>
              <a:pathLst>
                <a:path extrusionOk="0" h="1928" w="2003">
                  <a:moveTo>
                    <a:pt x="1040" y="0"/>
                  </a:moveTo>
                  <a:cubicBezTo>
                    <a:pt x="650" y="0"/>
                    <a:pt x="299" y="235"/>
                    <a:pt x="150" y="595"/>
                  </a:cubicBezTo>
                  <a:cubicBezTo>
                    <a:pt x="0" y="955"/>
                    <a:pt x="83" y="1370"/>
                    <a:pt x="359" y="1645"/>
                  </a:cubicBezTo>
                  <a:cubicBezTo>
                    <a:pt x="543" y="1829"/>
                    <a:pt x="789" y="1927"/>
                    <a:pt x="1040" y="1927"/>
                  </a:cubicBezTo>
                  <a:cubicBezTo>
                    <a:pt x="1164" y="1927"/>
                    <a:pt x="1289" y="1903"/>
                    <a:pt x="1408" y="1854"/>
                  </a:cubicBezTo>
                  <a:cubicBezTo>
                    <a:pt x="1768" y="1705"/>
                    <a:pt x="2003" y="1353"/>
                    <a:pt x="2003" y="964"/>
                  </a:cubicBezTo>
                  <a:cubicBezTo>
                    <a:pt x="2003" y="432"/>
                    <a:pt x="1571" y="0"/>
                    <a:pt x="1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9"/>
            <p:cNvSpPr/>
            <p:nvPr/>
          </p:nvSpPr>
          <p:spPr>
            <a:xfrm>
              <a:off x="4271825" y="1018975"/>
              <a:ext cx="48150" cy="48200"/>
            </a:xfrm>
            <a:custGeom>
              <a:rect b="b" l="l" r="r" t="t"/>
              <a:pathLst>
                <a:path extrusionOk="0" h="1928" w="1926">
                  <a:moveTo>
                    <a:pt x="963" y="0"/>
                  </a:moveTo>
                  <a:cubicBezTo>
                    <a:pt x="432" y="0"/>
                    <a:pt x="0" y="432"/>
                    <a:pt x="0" y="964"/>
                  </a:cubicBezTo>
                  <a:cubicBezTo>
                    <a:pt x="0" y="1496"/>
                    <a:pt x="432" y="1927"/>
                    <a:pt x="963" y="1927"/>
                  </a:cubicBezTo>
                  <a:cubicBezTo>
                    <a:pt x="1495" y="1927"/>
                    <a:pt x="1926" y="1496"/>
                    <a:pt x="1926" y="964"/>
                  </a:cubicBezTo>
                  <a:cubicBezTo>
                    <a:pt x="1926" y="432"/>
                    <a:pt x="1495"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9"/>
            <p:cNvSpPr/>
            <p:nvPr/>
          </p:nvSpPr>
          <p:spPr>
            <a:xfrm>
              <a:off x="4044950" y="945500"/>
              <a:ext cx="50075" cy="48200"/>
            </a:xfrm>
            <a:custGeom>
              <a:rect b="b" l="l" r="r" t="t"/>
              <a:pathLst>
                <a:path extrusionOk="0" h="1928" w="2003">
                  <a:moveTo>
                    <a:pt x="964" y="0"/>
                  </a:moveTo>
                  <a:cubicBezTo>
                    <a:pt x="432" y="0"/>
                    <a:pt x="0" y="432"/>
                    <a:pt x="0" y="964"/>
                  </a:cubicBezTo>
                  <a:cubicBezTo>
                    <a:pt x="0" y="1353"/>
                    <a:pt x="235" y="1705"/>
                    <a:pt x="596" y="1854"/>
                  </a:cubicBezTo>
                  <a:cubicBezTo>
                    <a:pt x="715" y="1903"/>
                    <a:pt x="840" y="1927"/>
                    <a:pt x="964" y="1927"/>
                  </a:cubicBezTo>
                  <a:cubicBezTo>
                    <a:pt x="1214" y="1927"/>
                    <a:pt x="1461" y="1829"/>
                    <a:pt x="1645" y="1645"/>
                  </a:cubicBezTo>
                  <a:cubicBezTo>
                    <a:pt x="1921" y="1370"/>
                    <a:pt x="2003" y="955"/>
                    <a:pt x="1854" y="595"/>
                  </a:cubicBezTo>
                  <a:cubicBezTo>
                    <a:pt x="1705" y="235"/>
                    <a:pt x="1353"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9"/>
            <p:cNvSpPr/>
            <p:nvPr/>
          </p:nvSpPr>
          <p:spPr>
            <a:xfrm>
              <a:off x="3782950" y="837950"/>
              <a:ext cx="68275" cy="68275"/>
            </a:xfrm>
            <a:custGeom>
              <a:rect b="b" l="l" r="r" t="t"/>
              <a:pathLst>
                <a:path extrusionOk="0" h="2731" w="2731">
                  <a:moveTo>
                    <a:pt x="1366" y="0"/>
                  </a:moveTo>
                  <a:cubicBezTo>
                    <a:pt x="611" y="0"/>
                    <a:pt x="1" y="611"/>
                    <a:pt x="1" y="1365"/>
                  </a:cubicBezTo>
                  <a:cubicBezTo>
                    <a:pt x="1" y="2120"/>
                    <a:pt x="611" y="2730"/>
                    <a:pt x="1366" y="2730"/>
                  </a:cubicBezTo>
                  <a:cubicBezTo>
                    <a:pt x="2119" y="2730"/>
                    <a:pt x="2731" y="2120"/>
                    <a:pt x="2731" y="1365"/>
                  </a:cubicBezTo>
                  <a:cubicBezTo>
                    <a:pt x="2731" y="611"/>
                    <a:pt x="2119" y="0"/>
                    <a:pt x="1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9"/>
            <p:cNvSpPr/>
            <p:nvPr/>
          </p:nvSpPr>
          <p:spPr>
            <a:xfrm>
              <a:off x="3501475" y="1350475"/>
              <a:ext cx="631225" cy="221550"/>
            </a:xfrm>
            <a:custGeom>
              <a:rect b="b" l="l" r="r" t="t"/>
              <a:pathLst>
                <a:path extrusionOk="0" h="8862" w="25249">
                  <a:moveTo>
                    <a:pt x="12618" y="0"/>
                  </a:moveTo>
                  <a:cubicBezTo>
                    <a:pt x="7746" y="0"/>
                    <a:pt x="3318" y="816"/>
                    <a:pt x="25" y="2147"/>
                  </a:cubicBezTo>
                  <a:cubicBezTo>
                    <a:pt x="0" y="2547"/>
                    <a:pt x="80" y="3528"/>
                    <a:pt x="1431" y="3653"/>
                  </a:cubicBezTo>
                  <a:lnTo>
                    <a:pt x="1431" y="8857"/>
                  </a:lnTo>
                  <a:cubicBezTo>
                    <a:pt x="4532" y="7833"/>
                    <a:pt x="8410" y="7225"/>
                    <a:pt x="12618" y="7225"/>
                  </a:cubicBezTo>
                  <a:cubicBezTo>
                    <a:pt x="16833" y="7225"/>
                    <a:pt x="20716" y="7835"/>
                    <a:pt x="23820" y="8861"/>
                  </a:cubicBezTo>
                  <a:lnTo>
                    <a:pt x="23820" y="3653"/>
                  </a:lnTo>
                  <a:cubicBezTo>
                    <a:pt x="25163" y="3528"/>
                    <a:pt x="25248" y="2556"/>
                    <a:pt x="25226" y="2152"/>
                  </a:cubicBezTo>
                  <a:cubicBezTo>
                    <a:pt x="21932" y="817"/>
                    <a:pt x="17497" y="0"/>
                    <a:pt x="126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9"/>
            <p:cNvSpPr/>
            <p:nvPr/>
          </p:nvSpPr>
          <p:spPr>
            <a:xfrm>
              <a:off x="3333275" y="872075"/>
              <a:ext cx="967575" cy="493650"/>
            </a:xfrm>
            <a:custGeom>
              <a:rect b="b" l="l" r="r" t="t"/>
              <a:pathLst>
                <a:path extrusionOk="0" h="19746" w="38703">
                  <a:moveTo>
                    <a:pt x="19352" y="0"/>
                  </a:moveTo>
                  <a:cubicBezTo>
                    <a:pt x="18801" y="4113"/>
                    <a:pt x="14241" y="5319"/>
                    <a:pt x="14241" y="5319"/>
                  </a:cubicBezTo>
                  <a:cubicBezTo>
                    <a:pt x="14241" y="5319"/>
                    <a:pt x="17360" y="6384"/>
                    <a:pt x="17736" y="11630"/>
                  </a:cubicBezTo>
                  <a:cubicBezTo>
                    <a:pt x="17929" y="14307"/>
                    <a:pt x="16981" y="16016"/>
                    <a:pt x="15609" y="16016"/>
                  </a:cubicBezTo>
                  <a:cubicBezTo>
                    <a:pt x="14238" y="16016"/>
                    <a:pt x="12997" y="15038"/>
                    <a:pt x="12723" y="13172"/>
                  </a:cubicBezTo>
                  <a:cubicBezTo>
                    <a:pt x="12363" y="10708"/>
                    <a:pt x="13761" y="8728"/>
                    <a:pt x="13761" y="8728"/>
                  </a:cubicBezTo>
                  <a:cubicBezTo>
                    <a:pt x="10597" y="7855"/>
                    <a:pt x="9297" y="3877"/>
                    <a:pt x="9297" y="3876"/>
                  </a:cubicBezTo>
                  <a:lnTo>
                    <a:pt x="9297" y="3876"/>
                  </a:lnTo>
                  <a:cubicBezTo>
                    <a:pt x="9812" y="8546"/>
                    <a:pt x="7327" y="10216"/>
                    <a:pt x="7327" y="10216"/>
                  </a:cubicBezTo>
                  <a:cubicBezTo>
                    <a:pt x="7327" y="10216"/>
                    <a:pt x="9143" y="10602"/>
                    <a:pt x="9940" y="12744"/>
                  </a:cubicBezTo>
                  <a:cubicBezTo>
                    <a:pt x="10791" y="15037"/>
                    <a:pt x="10248" y="16706"/>
                    <a:pt x="9083" y="17157"/>
                  </a:cubicBezTo>
                  <a:cubicBezTo>
                    <a:pt x="8860" y="17243"/>
                    <a:pt x="8610" y="17290"/>
                    <a:pt x="8348" y="17290"/>
                  </a:cubicBezTo>
                  <a:cubicBezTo>
                    <a:pt x="7390" y="17290"/>
                    <a:pt x="6286" y="16660"/>
                    <a:pt x="5869" y="15016"/>
                  </a:cubicBezTo>
                  <a:cubicBezTo>
                    <a:pt x="5414" y="13212"/>
                    <a:pt x="6384" y="11202"/>
                    <a:pt x="6384" y="11202"/>
                  </a:cubicBezTo>
                  <a:cubicBezTo>
                    <a:pt x="2315" y="9789"/>
                    <a:pt x="1" y="6661"/>
                    <a:pt x="1" y="6661"/>
                  </a:cubicBezTo>
                  <a:lnTo>
                    <a:pt x="1" y="6661"/>
                  </a:lnTo>
                  <a:lnTo>
                    <a:pt x="6819" y="19746"/>
                  </a:lnTo>
                  <a:cubicBezTo>
                    <a:pt x="10103" y="18428"/>
                    <a:pt x="14509" y="17620"/>
                    <a:pt x="19352" y="17618"/>
                  </a:cubicBezTo>
                  <a:cubicBezTo>
                    <a:pt x="24195" y="17620"/>
                    <a:pt x="28600" y="18428"/>
                    <a:pt x="31885" y="19746"/>
                  </a:cubicBezTo>
                  <a:lnTo>
                    <a:pt x="38702" y="6661"/>
                  </a:lnTo>
                  <a:lnTo>
                    <a:pt x="38702" y="6661"/>
                  </a:lnTo>
                  <a:cubicBezTo>
                    <a:pt x="38702" y="6661"/>
                    <a:pt x="36389" y="9788"/>
                    <a:pt x="32320" y="11202"/>
                  </a:cubicBezTo>
                  <a:cubicBezTo>
                    <a:pt x="32320" y="11202"/>
                    <a:pt x="33290" y="13211"/>
                    <a:pt x="32834" y="15015"/>
                  </a:cubicBezTo>
                  <a:cubicBezTo>
                    <a:pt x="32418" y="16660"/>
                    <a:pt x="31315" y="17289"/>
                    <a:pt x="30357" y="17289"/>
                  </a:cubicBezTo>
                  <a:cubicBezTo>
                    <a:pt x="30095" y="17289"/>
                    <a:pt x="29844" y="17242"/>
                    <a:pt x="29621" y="17156"/>
                  </a:cubicBezTo>
                  <a:cubicBezTo>
                    <a:pt x="28456" y="16706"/>
                    <a:pt x="27913" y="15036"/>
                    <a:pt x="28764" y="12743"/>
                  </a:cubicBezTo>
                  <a:cubicBezTo>
                    <a:pt x="29560" y="10601"/>
                    <a:pt x="31378" y="10215"/>
                    <a:pt x="31378" y="10215"/>
                  </a:cubicBezTo>
                  <a:cubicBezTo>
                    <a:pt x="31378" y="10215"/>
                    <a:pt x="28893" y="8545"/>
                    <a:pt x="29406" y="3876"/>
                  </a:cubicBezTo>
                  <a:lnTo>
                    <a:pt x="29406" y="3876"/>
                  </a:lnTo>
                  <a:cubicBezTo>
                    <a:pt x="29406" y="3877"/>
                    <a:pt x="28107" y="7853"/>
                    <a:pt x="24943" y="8728"/>
                  </a:cubicBezTo>
                  <a:cubicBezTo>
                    <a:pt x="24943" y="8728"/>
                    <a:pt x="26340" y="10708"/>
                    <a:pt x="25980" y="13172"/>
                  </a:cubicBezTo>
                  <a:cubicBezTo>
                    <a:pt x="25706" y="15038"/>
                    <a:pt x="24466" y="16016"/>
                    <a:pt x="23094" y="16016"/>
                  </a:cubicBezTo>
                  <a:cubicBezTo>
                    <a:pt x="21723" y="16016"/>
                    <a:pt x="20776" y="14307"/>
                    <a:pt x="20967" y="11630"/>
                  </a:cubicBezTo>
                  <a:cubicBezTo>
                    <a:pt x="21342" y="6384"/>
                    <a:pt x="24462" y="5319"/>
                    <a:pt x="24462" y="5319"/>
                  </a:cubicBezTo>
                  <a:cubicBezTo>
                    <a:pt x="24462" y="5319"/>
                    <a:pt x="19902" y="4113"/>
                    <a:pt x="19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 name="Google Shape;803;p39"/>
          <p:cNvGrpSpPr/>
          <p:nvPr/>
        </p:nvGrpSpPr>
        <p:grpSpPr>
          <a:xfrm>
            <a:off x="7520494" y="2089749"/>
            <a:ext cx="608179" cy="506823"/>
            <a:chOff x="7520494" y="2089749"/>
            <a:chExt cx="608179" cy="506823"/>
          </a:xfrm>
        </p:grpSpPr>
        <p:sp>
          <p:nvSpPr>
            <p:cNvPr id="804" name="Google Shape;804;p39"/>
            <p:cNvSpPr/>
            <p:nvPr/>
          </p:nvSpPr>
          <p:spPr>
            <a:xfrm>
              <a:off x="7635907" y="2089749"/>
              <a:ext cx="377355" cy="506823"/>
            </a:xfrm>
            <a:custGeom>
              <a:rect b="b" l="l" r="r" t="t"/>
              <a:pathLst>
                <a:path extrusionOk="0" h="165089" w="122917">
                  <a:moveTo>
                    <a:pt x="61424" y="0"/>
                  </a:moveTo>
                  <a:lnTo>
                    <a:pt x="1" y="30344"/>
                  </a:lnTo>
                  <a:lnTo>
                    <a:pt x="21127" y="138900"/>
                  </a:lnTo>
                  <a:lnTo>
                    <a:pt x="61491" y="165088"/>
                  </a:lnTo>
                  <a:lnTo>
                    <a:pt x="101790" y="138902"/>
                  </a:lnTo>
                  <a:lnTo>
                    <a:pt x="122917" y="30345"/>
                  </a:lnTo>
                  <a:lnTo>
                    <a:pt x="61424"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5" name="Google Shape;805;p39"/>
            <p:cNvGrpSpPr/>
            <p:nvPr/>
          </p:nvGrpSpPr>
          <p:grpSpPr>
            <a:xfrm>
              <a:off x="7520494" y="2191344"/>
              <a:ext cx="608179" cy="336926"/>
              <a:chOff x="1332450" y="2133025"/>
              <a:chExt cx="4952600" cy="2743700"/>
            </a:xfrm>
          </p:grpSpPr>
          <p:sp>
            <p:nvSpPr>
              <p:cNvPr id="806" name="Google Shape;806;p39"/>
              <p:cNvSpPr/>
              <p:nvPr/>
            </p:nvSpPr>
            <p:spPr>
              <a:xfrm>
                <a:off x="2793275" y="2140100"/>
                <a:ext cx="2030950" cy="2030950"/>
              </a:xfrm>
              <a:custGeom>
                <a:rect b="b" l="l" r="r" t="t"/>
                <a:pathLst>
                  <a:path extrusionOk="0" h="81238" w="81238">
                    <a:moveTo>
                      <a:pt x="40619" y="0"/>
                    </a:moveTo>
                    <a:cubicBezTo>
                      <a:pt x="29846" y="0"/>
                      <a:pt x="19514" y="4280"/>
                      <a:pt x="11898" y="11897"/>
                    </a:cubicBezTo>
                    <a:cubicBezTo>
                      <a:pt x="4281" y="19515"/>
                      <a:pt x="1" y="29846"/>
                      <a:pt x="1" y="40619"/>
                    </a:cubicBezTo>
                    <a:cubicBezTo>
                      <a:pt x="1" y="51391"/>
                      <a:pt x="4281" y="61723"/>
                      <a:pt x="11898" y="69340"/>
                    </a:cubicBezTo>
                    <a:cubicBezTo>
                      <a:pt x="19514" y="76958"/>
                      <a:pt x="29846" y="81237"/>
                      <a:pt x="40619" y="81237"/>
                    </a:cubicBezTo>
                    <a:cubicBezTo>
                      <a:pt x="51391" y="81237"/>
                      <a:pt x="61723" y="76958"/>
                      <a:pt x="69340" y="69340"/>
                    </a:cubicBezTo>
                    <a:cubicBezTo>
                      <a:pt x="76957" y="61723"/>
                      <a:pt x="81237" y="51391"/>
                      <a:pt x="81237" y="40619"/>
                    </a:cubicBezTo>
                    <a:cubicBezTo>
                      <a:pt x="81237" y="29846"/>
                      <a:pt x="76957" y="19515"/>
                      <a:pt x="69340" y="11897"/>
                    </a:cubicBezTo>
                    <a:cubicBezTo>
                      <a:pt x="61723" y="4280"/>
                      <a:pt x="51391" y="0"/>
                      <a:pt x="406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9"/>
              <p:cNvSpPr/>
              <p:nvPr/>
            </p:nvSpPr>
            <p:spPr>
              <a:xfrm>
                <a:off x="2790825" y="2133025"/>
                <a:ext cx="2035825" cy="1947625"/>
              </a:xfrm>
              <a:custGeom>
                <a:rect b="b" l="l" r="r" t="t"/>
                <a:pathLst>
                  <a:path extrusionOk="0" h="77905" w="81433">
                    <a:moveTo>
                      <a:pt x="40717" y="1"/>
                    </a:moveTo>
                    <a:cubicBezTo>
                      <a:pt x="36496" y="1"/>
                      <a:pt x="32426" y="640"/>
                      <a:pt x="28595" y="1827"/>
                    </a:cubicBezTo>
                    <a:lnTo>
                      <a:pt x="39805" y="9972"/>
                    </a:lnTo>
                    <a:lnTo>
                      <a:pt x="39805" y="25013"/>
                    </a:lnTo>
                    <a:lnTo>
                      <a:pt x="26284" y="34839"/>
                    </a:lnTo>
                    <a:lnTo>
                      <a:pt x="12114" y="28660"/>
                    </a:lnTo>
                    <a:lnTo>
                      <a:pt x="9092" y="14965"/>
                    </a:lnTo>
                    <a:cubicBezTo>
                      <a:pt x="4067" y="21085"/>
                      <a:pt x="785" y="28690"/>
                      <a:pt x="1" y="37021"/>
                    </a:cubicBezTo>
                    <a:lnTo>
                      <a:pt x="11385" y="30331"/>
                    </a:lnTo>
                    <a:lnTo>
                      <a:pt x="25583" y="36522"/>
                    </a:lnTo>
                    <a:lnTo>
                      <a:pt x="30687" y="52231"/>
                    </a:lnTo>
                    <a:lnTo>
                      <a:pt x="19734" y="63416"/>
                    </a:lnTo>
                    <a:lnTo>
                      <a:pt x="5245" y="61278"/>
                    </a:lnTo>
                    <a:lnTo>
                      <a:pt x="5245" y="61278"/>
                    </a:lnTo>
                    <a:cubicBezTo>
                      <a:pt x="9403" y="68498"/>
                      <a:pt x="15701" y="74329"/>
                      <a:pt x="23273" y="77904"/>
                    </a:cubicBezTo>
                    <a:lnTo>
                      <a:pt x="21037" y="64692"/>
                    </a:lnTo>
                    <a:lnTo>
                      <a:pt x="31776" y="53725"/>
                    </a:lnTo>
                    <a:lnTo>
                      <a:pt x="49659" y="53725"/>
                    </a:lnTo>
                    <a:lnTo>
                      <a:pt x="60397" y="64692"/>
                    </a:lnTo>
                    <a:lnTo>
                      <a:pt x="58161" y="77904"/>
                    </a:lnTo>
                    <a:cubicBezTo>
                      <a:pt x="65733" y="74329"/>
                      <a:pt x="72031" y="68499"/>
                      <a:pt x="76188" y="61278"/>
                    </a:cubicBezTo>
                    <a:lnTo>
                      <a:pt x="76188" y="61278"/>
                    </a:lnTo>
                    <a:lnTo>
                      <a:pt x="61698" y="63416"/>
                    </a:lnTo>
                    <a:lnTo>
                      <a:pt x="50746" y="52231"/>
                    </a:lnTo>
                    <a:lnTo>
                      <a:pt x="55849" y="36522"/>
                    </a:lnTo>
                    <a:lnTo>
                      <a:pt x="70048" y="30331"/>
                    </a:lnTo>
                    <a:lnTo>
                      <a:pt x="81432" y="37021"/>
                    </a:lnTo>
                    <a:cubicBezTo>
                      <a:pt x="80648" y="28690"/>
                      <a:pt x="77366" y="21085"/>
                      <a:pt x="72341" y="14965"/>
                    </a:cubicBezTo>
                    <a:lnTo>
                      <a:pt x="69319" y="28660"/>
                    </a:lnTo>
                    <a:lnTo>
                      <a:pt x="55148" y="34839"/>
                    </a:lnTo>
                    <a:lnTo>
                      <a:pt x="41626" y="25013"/>
                    </a:lnTo>
                    <a:lnTo>
                      <a:pt x="41626" y="9972"/>
                    </a:lnTo>
                    <a:lnTo>
                      <a:pt x="52839" y="1827"/>
                    </a:lnTo>
                    <a:cubicBezTo>
                      <a:pt x="49008" y="640"/>
                      <a:pt x="44937" y="1"/>
                      <a:pt x="40717"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9"/>
              <p:cNvSpPr/>
              <p:nvPr/>
            </p:nvSpPr>
            <p:spPr>
              <a:xfrm>
                <a:off x="1332450" y="3243850"/>
                <a:ext cx="4952600" cy="1632875"/>
              </a:xfrm>
              <a:custGeom>
                <a:rect b="b" l="l" r="r" t="t"/>
                <a:pathLst>
                  <a:path extrusionOk="0" h="65315" w="198104">
                    <a:moveTo>
                      <a:pt x="99052" y="1"/>
                    </a:moveTo>
                    <a:cubicBezTo>
                      <a:pt x="74584" y="1"/>
                      <a:pt x="49761" y="3989"/>
                      <a:pt x="25273" y="11854"/>
                    </a:cubicBezTo>
                    <a:lnTo>
                      <a:pt x="23718" y="12354"/>
                    </a:lnTo>
                    <a:lnTo>
                      <a:pt x="25345" y="19263"/>
                    </a:lnTo>
                    <a:cubicBezTo>
                      <a:pt x="18909" y="21561"/>
                      <a:pt x="11578" y="24468"/>
                      <a:pt x="5363" y="27328"/>
                    </a:cubicBezTo>
                    <a:lnTo>
                      <a:pt x="0" y="29795"/>
                    </a:lnTo>
                    <a:lnTo>
                      <a:pt x="5291" y="32415"/>
                    </a:lnTo>
                    <a:cubicBezTo>
                      <a:pt x="11660" y="35567"/>
                      <a:pt x="15050" y="37407"/>
                      <a:pt x="20528" y="40745"/>
                    </a:cubicBezTo>
                    <a:cubicBezTo>
                      <a:pt x="17961" y="46812"/>
                      <a:pt x="15563" y="53014"/>
                      <a:pt x="13387" y="59211"/>
                    </a:cubicBezTo>
                    <a:lnTo>
                      <a:pt x="11245" y="65310"/>
                    </a:lnTo>
                    <a:lnTo>
                      <a:pt x="17171" y="62729"/>
                    </a:lnTo>
                    <a:cubicBezTo>
                      <a:pt x="24707" y="59447"/>
                      <a:pt x="32102" y="56561"/>
                      <a:pt x="39776" y="53907"/>
                    </a:cubicBezTo>
                    <a:lnTo>
                      <a:pt x="42140" y="53075"/>
                    </a:lnTo>
                    <a:lnTo>
                      <a:pt x="40738" y="46421"/>
                    </a:lnTo>
                    <a:cubicBezTo>
                      <a:pt x="60206" y="40838"/>
                      <a:pt x="79790" y="38005"/>
                      <a:pt x="99052" y="38005"/>
                    </a:cubicBezTo>
                    <a:cubicBezTo>
                      <a:pt x="118314" y="38005"/>
                      <a:pt x="137898" y="40838"/>
                      <a:pt x="157366" y="46421"/>
                    </a:cubicBezTo>
                    <a:lnTo>
                      <a:pt x="155952" y="53088"/>
                    </a:lnTo>
                    <a:lnTo>
                      <a:pt x="158328" y="53910"/>
                    </a:lnTo>
                    <a:cubicBezTo>
                      <a:pt x="166004" y="56567"/>
                      <a:pt x="173398" y="59453"/>
                      <a:pt x="180933" y="62733"/>
                    </a:cubicBezTo>
                    <a:lnTo>
                      <a:pt x="186858" y="65314"/>
                    </a:lnTo>
                    <a:lnTo>
                      <a:pt x="184717" y="59216"/>
                    </a:lnTo>
                    <a:cubicBezTo>
                      <a:pt x="182542" y="53019"/>
                      <a:pt x="180145" y="46818"/>
                      <a:pt x="177577" y="40749"/>
                    </a:cubicBezTo>
                    <a:cubicBezTo>
                      <a:pt x="183056" y="37412"/>
                      <a:pt x="186445" y="35572"/>
                      <a:pt x="192814" y="32419"/>
                    </a:cubicBezTo>
                    <a:lnTo>
                      <a:pt x="198104" y="29800"/>
                    </a:lnTo>
                    <a:lnTo>
                      <a:pt x="192742" y="27333"/>
                    </a:lnTo>
                    <a:cubicBezTo>
                      <a:pt x="186528" y="24474"/>
                      <a:pt x="180121" y="21863"/>
                      <a:pt x="172790" y="19462"/>
                    </a:cubicBezTo>
                    <a:lnTo>
                      <a:pt x="174417" y="12549"/>
                    </a:lnTo>
                    <a:lnTo>
                      <a:pt x="172834" y="11854"/>
                    </a:lnTo>
                    <a:cubicBezTo>
                      <a:pt x="148344" y="3989"/>
                      <a:pt x="123521" y="1"/>
                      <a:pt x="990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9"/>
              <p:cNvSpPr/>
              <p:nvPr/>
            </p:nvSpPr>
            <p:spPr>
              <a:xfrm>
                <a:off x="1495975" y="3793600"/>
                <a:ext cx="807900" cy="953875"/>
              </a:xfrm>
              <a:custGeom>
                <a:rect b="b" l="l" r="r" t="t"/>
                <a:pathLst>
                  <a:path extrusionOk="0" h="38155" w="32316">
                    <a:moveTo>
                      <a:pt x="19448" y="0"/>
                    </a:moveTo>
                    <a:cubicBezTo>
                      <a:pt x="12861" y="2331"/>
                      <a:pt x="6378" y="4963"/>
                      <a:pt x="0" y="7898"/>
                    </a:cubicBezTo>
                    <a:cubicBezTo>
                      <a:pt x="7252" y="11487"/>
                      <a:pt x="10763" y="13443"/>
                      <a:pt x="17536" y="17626"/>
                    </a:cubicBezTo>
                    <a:cubicBezTo>
                      <a:pt x="14624" y="24361"/>
                      <a:pt x="11948" y="31204"/>
                      <a:pt x="9507" y="38155"/>
                    </a:cubicBezTo>
                    <a:cubicBezTo>
                      <a:pt x="17057" y="34866"/>
                      <a:pt x="24555" y="31937"/>
                      <a:pt x="32315" y="29251"/>
                    </a:cubicBezTo>
                    <a:cubicBezTo>
                      <a:pt x="32312" y="29239"/>
                      <a:pt x="32310" y="29228"/>
                      <a:pt x="32307" y="29216"/>
                    </a:cubicBezTo>
                    <a:cubicBezTo>
                      <a:pt x="29844" y="27834"/>
                      <a:pt x="28379" y="27052"/>
                      <a:pt x="25650" y="25661"/>
                    </a:cubicBezTo>
                    <a:cubicBezTo>
                      <a:pt x="23583" y="17107"/>
                      <a:pt x="21515" y="8554"/>
                      <a:pt x="19448"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9"/>
              <p:cNvSpPr/>
              <p:nvPr/>
            </p:nvSpPr>
            <p:spPr>
              <a:xfrm>
                <a:off x="5313675" y="3793675"/>
                <a:ext cx="807875" cy="953950"/>
              </a:xfrm>
              <a:custGeom>
                <a:rect b="b" l="l" r="r" t="t"/>
                <a:pathLst>
                  <a:path extrusionOk="0" h="38158" w="32315">
                    <a:moveTo>
                      <a:pt x="12866" y="1"/>
                    </a:moveTo>
                    <a:cubicBezTo>
                      <a:pt x="10799" y="8553"/>
                      <a:pt x="8732" y="17105"/>
                      <a:pt x="6665" y="25658"/>
                    </a:cubicBezTo>
                    <a:lnTo>
                      <a:pt x="6633" y="25647"/>
                    </a:lnTo>
                    <a:lnTo>
                      <a:pt x="6658" y="25662"/>
                    </a:lnTo>
                    <a:cubicBezTo>
                      <a:pt x="3932" y="27053"/>
                      <a:pt x="2468" y="27835"/>
                      <a:pt x="8" y="29218"/>
                    </a:cubicBezTo>
                    <a:cubicBezTo>
                      <a:pt x="6" y="29231"/>
                      <a:pt x="3" y="29242"/>
                      <a:pt x="0" y="29254"/>
                    </a:cubicBezTo>
                    <a:cubicBezTo>
                      <a:pt x="7760" y="31939"/>
                      <a:pt x="15258" y="34869"/>
                      <a:pt x="22808" y="38157"/>
                    </a:cubicBezTo>
                    <a:cubicBezTo>
                      <a:pt x="20371" y="31212"/>
                      <a:pt x="17694" y="24369"/>
                      <a:pt x="14780" y="17627"/>
                    </a:cubicBezTo>
                    <a:cubicBezTo>
                      <a:pt x="21552" y="13444"/>
                      <a:pt x="25063" y="11490"/>
                      <a:pt x="32315" y="7900"/>
                    </a:cubicBezTo>
                    <a:cubicBezTo>
                      <a:pt x="25945" y="4968"/>
                      <a:pt x="19461" y="2335"/>
                      <a:pt x="12866"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9"/>
              <p:cNvSpPr/>
              <p:nvPr/>
            </p:nvSpPr>
            <p:spPr>
              <a:xfrm>
                <a:off x="2004475" y="3314325"/>
                <a:ext cx="3608650" cy="1061950"/>
              </a:xfrm>
              <a:custGeom>
                <a:rect b="b" l="l" r="r" t="t"/>
                <a:pathLst>
                  <a:path extrusionOk="0" h="42478" w="144346">
                    <a:moveTo>
                      <a:pt x="72148" y="1"/>
                    </a:moveTo>
                    <a:cubicBezTo>
                      <a:pt x="48090" y="1"/>
                      <a:pt x="24041" y="3873"/>
                      <a:pt x="0" y="11618"/>
                    </a:cubicBezTo>
                    <a:cubicBezTo>
                      <a:pt x="2418" y="21904"/>
                      <a:pt x="4835" y="32191"/>
                      <a:pt x="7253" y="42477"/>
                    </a:cubicBezTo>
                    <a:cubicBezTo>
                      <a:pt x="28981" y="35549"/>
                      <a:pt x="50576" y="32085"/>
                      <a:pt x="72171" y="32085"/>
                    </a:cubicBezTo>
                    <a:cubicBezTo>
                      <a:pt x="93766" y="32085"/>
                      <a:pt x="115361" y="35549"/>
                      <a:pt x="137091" y="42477"/>
                    </a:cubicBezTo>
                    <a:cubicBezTo>
                      <a:pt x="139509" y="32191"/>
                      <a:pt x="141927" y="21904"/>
                      <a:pt x="144345" y="11618"/>
                    </a:cubicBezTo>
                    <a:cubicBezTo>
                      <a:pt x="120271" y="3873"/>
                      <a:pt x="96205" y="1"/>
                      <a:pt x="72148"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9"/>
              <p:cNvSpPr/>
              <p:nvPr/>
            </p:nvSpPr>
            <p:spPr>
              <a:xfrm>
                <a:off x="2447375" y="3525925"/>
                <a:ext cx="450650" cy="619350"/>
              </a:xfrm>
              <a:custGeom>
                <a:rect b="b" l="l" r="r" t="t"/>
                <a:pathLst>
                  <a:path extrusionOk="0" h="24774" w="18026">
                    <a:moveTo>
                      <a:pt x="10631" y="0"/>
                    </a:moveTo>
                    <a:cubicBezTo>
                      <a:pt x="10070" y="0"/>
                      <a:pt x="9457" y="71"/>
                      <a:pt x="8794" y="214"/>
                    </a:cubicBezTo>
                    <a:cubicBezTo>
                      <a:pt x="7185" y="564"/>
                      <a:pt x="6382" y="745"/>
                      <a:pt x="4778" y="1124"/>
                    </a:cubicBezTo>
                    <a:cubicBezTo>
                      <a:pt x="1448" y="1911"/>
                      <a:pt x="1" y="3864"/>
                      <a:pt x="687" y="6601"/>
                    </a:cubicBezTo>
                    <a:cubicBezTo>
                      <a:pt x="1377" y="9350"/>
                      <a:pt x="1723" y="10725"/>
                      <a:pt x="2413" y="13474"/>
                    </a:cubicBezTo>
                    <a:cubicBezTo>
                      <a:pt x="2552" y="14027"/>
                      <a:pt x="2943" y="14296"/>
                      <a:pt x="3593" y="14315"/>
                    </a:cubicBezTo>
                    <a:cubicBezTo>
                      <a:pt x="7010" y="14402"/>
                      <a:pt x="8708" y="14483"/>
                      <a:pt x="12078" y="14717"/>
                    </a:cubicBezTo>
                    <a:lnTo>
                      <a:pt x="12882" y="18631"/>
                    </a:lnTo>
                    <a:cubicBezTo>
                      <a:pt x="13046" y="19425"/>
                      <a:pt x="12666" y="19904"/>
                      <a:pt x="11816" y="20094"/>
                    </a:cubicBezTo>
                    <a:cubicBezTo>
                      <a:pt x="11189" y="20233"/>
                      <a:pt x="10875" y="20304"/>
                      <a:pt x="10249" y="20448"/>
                    </a:cubicBezTo>
                    <a:cubicBezTo>
                      <a:pt x="10082" y="20487"/>
                      <a:pt x="9925" y="20507"/>
                      <a:pt x="9780" y="20507"/>
                    </a:cubicBezTo>
                    <a:cubicBezTo>
                      <a:pt x="9214" y="20507"/>
                      <a:pt x="8820" y="20211"/>
                      <a:pt x="8677" y="19582"/>
                    </a:cubicBezTo>
                    <a:cubicBezTo>
                      <a:pt x="8472" y="18681"/>
                      <a:pt x="8370" y="18229"/>
                      <a:pt x="8164" y="17328"/>
                    </a:cubicBezTo>
                    <a:cubicBezTo>
                      <a:pt x="8107" y="17077"/>
                      <a:pt x="7974" y="16957"/>
                      <a:pt x="7746" y="16957"/>
                    </a:cubicBezTo>
                    <a:cubicBezTo>
                      <a:pt x="7681" y="16957"/>
                      <a:pt x="7607" y="16967"/>
                      <a:pt x="7526" y="16986"/>
                    </a:cubicBezTo>
                    <a:cubicBezTo>
                      <a:pt x="6144" y="17318"/>
                      <a:pt x="5454" y="17491"/>
                      <a:pt x="4076" y="17849"/>
                    </a:cubicBezTo>
                    <a:cubicBezTo>
                      <a:pt x="3745" y="17934"/>
                      <a:pt x="3583" y="18133"/>
                      <a:pt x="3663" y="18453"/>
                    </a:cubicBezTo>
                    <a:lnTo>
                      <a:pt x="4432" y="21510"/>
                    </a:lnTo>
                    <a:cubicBezTo>
                      <a:pt x="4979" y="23687"/>
                      <a:pt x="6347" y="24774"/>
                      <a:pt x="8380" y="24774"/>
                    </a:cubicBezTo>
                    <a:cubicBezTo>
                      <a:pt x="8904" y="24774"/>
                      <a:pt x="9471" y="24702"/>
                      <a:pt x="10080" y="24558"/>
                    </a:cubicBezTo>
                    <a:cubicBezTo>
                      <a:pt x="11513" y="24218"/>
                      <a:pt x="12230" y="24056"/>
                      <a:pt x="13668" y="23745"/>
                    </a:cubicBezTo>
                    <a:cubicBezTo>
                      <a:pt x="16684" y="23093"/>
                      <a:pt x="18025" y="21325"/>
                      <a:pt x="17518" y="18547"/>
                    </a:cubicBezTo>
                    <a:cubicBezTo>
                      <a:pt x="17018" y="15816"/>
                      <a:pt x="16769" y="14451"/>
                      <a:pt x="16270" y="11720"/>
                    </a:cubicBezTo>
                    <a:cubicBezTo>
                      <a:pt x="16167" y="11159"/>
                      <a:pt x="15801" y="10891"/>
                      <a:pt x="15182" y="10799"/>
                    </a:cubicBezTo>
                    <a:cubicBezTo>
                      <a:pt x="11759" y="10513"/>
                      <a:pt x="10033" y="10406"/>
                      <a:pt x="6559" y="10270"/>
                    </a:cubicBezTo>
                    <a:cubicBezTo>
                      <a:pt x="6191" y="8654"/>
                      <a:pt x="6006" y="7845"/>
                      <a:pt x="5639" y="6229"/>
                    </a:cubicBezTo>
                    <a:cubicBezTo>
                      <a:pt x="5465" y="5468"/>
                      <a:pt x="5899" y="4930"/>
                      <a:pt x="6779" y="4728"/>
                    </a:cubicBezTo>
                    <a:cubicBezTo>
                      <a:pt x="7454" y="4572"/>
                      <a:pt x="7793" y="4495"/>
                      <a:pt x="8469" y="4345"/>
                    </a:cubicBezTo>
                    <a:cubicBezTo>
                      <a:pt x="8663" y="4302"/>
                      <a:pt x="8840" y="4281"/>
                      <a:pt x="9001" y="4281"/>
                    </a:cubicBezTo>
                    <a:cubicBezTo>
                      <a:pt x="9627" y="4281"/>
                      <a:pt x="9997" y="4604"/>
                      <a:pt x="10122" y="5213"/>
                    </a:cubicBezTo>
                    <a:lnTo>
                      <a:pt x="10595" y="7508"/>
                    </a:lnTo>
                    <a:cubicBezTo>
                      <a:pt x="10644" y="7748"/>
                      <a:pt x="10817" y="7880"/>
                      <a:pt x="11067" y="7880"/>
                    </a:cubicBezTo>
                    <a:cubicBezTo>
                      <a:pt x="11123" y="7880"/>
                      <a:pt x="11183" y="7874"/>
                      <a:pt x="11246" y="7861"/>
                    </a:cubicBezTo>
                    <a:cubicBezTo>
                      <a:pt x="12688" y="7555"/>
                      <a:pt x="13410" y="7408"/>
                      <a:pt x="14855" y="7127"/>
                    </a:cubicBezTo>
                    <a:cubicBezTo>
                      <a:pt x="15237" y="7054"/>
                      <a:pt x="15379" y="6844"/>
                      <a:pt x="15325" y="6548"/>
                    </a:cubicBezTo>
                    <a:lnTo>
                      <a:pt x="14752" y="3415"/>
                    </a:lnTo>
                    <a:cubicBezTo>
                      <a:pt x="14345" y="1183"/>
                      <a:pt x="12924" y="0"/>
                      <a:pt x="10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9"/>
              <p:cNvSpPr/>
              <p:nvPr/>
            </p:nvSpPr>
            <p:spPr>
              <a:xfrm>
                <a:off x="2915525" y="3448625"/>
                <a:ext cx="410350" cy="613225"/>
              </a:xfrm>
              <a:custGeom>
                <a:rect b="b" l="l" r="r" t="t"/>
                <a:pathLst>
                  <a:path extrusionOk="0" h="24529" w="16414">
                    <a:moveTo>
                      <a:pt x="8933" y="4018"/>
                    </a:moveTo>
                    <a:cubicBezTo>
                      <a:pt x="9659" y="4018"/>
                      <a:pt x="10089" y="4377"/>
                      <a:pt x="10168" y="5055"/>
                    </a:cubicBezTo>
                    <a:cubicBezTo>
                      <a:pt x="10706" y="9653"/>
                      <a:pt x="11243" y="14250"/>
                      <a:pt x="11779" y="18848"/>
                    </a:cubicBezTo>
                    <a:cubicBezTo>
                      <a:pt x="11874" y="19653"/>
                      <a:pt x="11457" y="20096"/>
                      <a:pt x="10598" y="20207"/>
                    </a:cubicBezTo>
                    <a:cubicBezTo>
                      <a:pt x="9831" y="20306"/>
                      <a:pt x="9449" y="20358"/>
                      <a:pt x="8682" y="20464"/>
                    </a:cubicBezTo>
                    <a:cubicBezTo>
                      <a:pt x="8566" y="20481"/>
                      <a:pt x="8456" y="20489"/>
                      <a:pt x="8353" y="20489"/>
                    </a:cubicBezTo>
                    <a:cubicBezTo>
                      <a:pt x="7691" y="20489"/>
                      <a:pt x="7292" y="20157"/>
                      <a:pt x="7195" y="19462"/>
                    </a:cubicBezTo>
                    <a:cubicBezTo>
                      <a:pt x="6555" y="14879"/>
                      <a:pt x="5914" y="10295"/>
                      <a:pt x="5274" y="5710"/>
                    </a:cubicBezTo>
                    <a:cubicBezTo>
                      <a:pt x="5167" y="4937"/>
                      <a:pt x="5607" y="4447"/>
                      <a:pt x="6534" y="4318"/>
                    </a:cubicBezTo>
                    <a:cubicBezTo>
                      <a:pt x="7360" y="4203"/>
                      <a:pt x="7774" y="4147"/>
                      <a:pt x="8601" y="4041"/>
                    </a:cubicBezTo>
                    <a:cubicBezTo>
                      <a:pt x="8717" y="4026"/>
                      <a:pt x="8828" y="4018"/>
                      <a:pt x="8933" y="4018"/>
                    </a:cubicBezTo>
                    <a:close/>
                    <a:moveTo>
                      <a:pt x="10219" y="0"/>
                    </a:moveTo>
                    <a:cubicBezTo>
                      <a:pt x="9846" y="0"/>
                      <a:pt x="9451" y="26"/>
                      <a:pt x="9034" y="78"/>
                    </a:cubicBezTo>
                    <a:cubicBezTo>
                      <a:pt x="7407" y="280"/>
                      <a:pt x="6595" y="391"/>
                      <a:pt x="4971" y="624"/>
                    </a:cubicBezTo>
                    <a:cubicBezTo>
                      <a:pt x="1564" y="1115"/>
                      <a:pt x="0" y="2923"/>
                      <a:pt x="451" y="5710"/>
                    </a:cubicBezTo>
                    <a:cubicBezTo>
                      <a:pt x="1270" y="10773"/>
                      <a:pt x="2089" y="15835"/>
                      <a:pt x="2907" y="20898"/>
                    </a:cubicBezTo>
                    <a:cubicBezTo>
                      <a:pt x="3298" y="23311"/>
                      <a:pt x="4738" y="24529"/>
                      <a:pt x="7091" y="24529"/>
                    </a:cubicBezTo>
                    <a:cubicBezTo>
                      <a:pt x="7456" y="24529"/>
                      <a:pt x="7844" y="24499"/>
                      <a:pt x="8254" y="24440"/>
                    </a:cubicBezTo>
                    <a:cubicBezTo>
                      <a:pt x="9704" y="24231"/>
                      <a:pt x="10430" y="24133"/>
                      <a:pt x="11882" y="23953"/>
                    </a:cubicBezTo>
                    <a:cubicBezTo>
                      <a:pt x="14931" y="23573"/>
                      <a:pt x="16414" y="21932"/>
                      <a:pt x="16145" y="19119"/>
                    </a:cubicBezTo>
                    <a:lnTo>
                      <a:pt x="14678" y="3799"/>
                    </a:lnTo>
                    <a:cubicBezTo>
                      <a:pt x="14442" y="1330"/>
                      <a:pt x="12900" y="0"/>
                      <a:pt x="10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9"/>
              <p:cNvSpPr/>
              <p:nvPr/>
            </p:nvSpPr>
            <p:spPr>
              <a:xfrm>
                <a:off x="3388800" y="3412225"/>
                <a:ext cx="368600" cy="605550"/>
              </a:xfrm>
              <a:custGeom>
                <a:rect b="b" l="l" r="r" t="t"/>
                <a:pathLst>
                  <a:path extrusionOk="0" h="24222" w="14744">
                    <a:moveTo>
                      <a:pt x="9628" y="1"/>
                    </a:moveTo>
                    <a:cubicBezTo>
                      <a:pt x="9508" y="1"/>
                      <a:pt x="9385" y="3"/>
                      <a:pt x="9260" y="8"/>
                    </a:cubicBezTo>
                    <a:cubicBezTo>
                      <a:pt x="7624" y="64"/>
                      <a:pt x="6807" y="101"/>
                      <a:pt x="5174" y="189"/>
                    </a:cubicBezTo>
                    <a:cubicBezTo>
                      <a:pt x="1744" y="375"/>
                      <a:pt x="0" y="2039"/>
                      <a:pt x="212" y="4856"/>
                    </a:cubicBezTo>
                    <a:lnTo>
                      <a:pt x="1368" y="20204"/>
                    </a:lnTo>
                    <a:cubicBezTo>
                      <a:pt x="1568" y="22869"/>
                      <a:pt x="3163" y="24221"/>
                      <a:pt x="5925" y="24221"/>
                    </a:cubicBezTo>
                    <a:cubicBezTo>
                      <a:pt x="6084" y="24221"/>
                      <a:pt x="6246" y="24217"/>
                      <a:pt x="6413" y="24208"/>
                    </a:cubicBezTo>
                    <a:cubicBezTo>
                      <a:pt x="7872" y="24129"/>
                      <a:pt x="8603" y="24096"/>
                      <a:pt x="10063" y="24045"/>
                    </a:cubicBezTo>
                    <a:cubicBezTo>
                      <a:pt x="13096" y="23940"/>
                      <a:pt x="14743" y="22436"/>
                      <a:pt x="14714" y="19610"/>
                    </a:cubicBezTo>
                    <a:cubicBezTo>
                      <a:pt x="14702" y="18310"/>
                      <a:pt x="14695" y="17661"/>
                      <a:pt x="14682" y="16362"/>
                    </a:cubicBezTo>
                    <a:cubicBezTo>
                      <a:pt x="14679" y="16066"/>
                      <a:pt x="14479" y="15887"/>
                      <a:pt x="14147" y="15887"/>
                    </a:cubicBezTo>
                    <a:cubicBezTo>
                      <a:pt x="14143" y="15887"/>
                      <a:pt x="14139" y="15887"/>
                      <a:pt x="14135" y="15887"/>
                    </a:cubicBezTo>
                    <a:cubicBezTo>
                      <a:pt x="12777" y="15906"/>
                      <a:pt x="12100" y="15920"/>
                      <a:pt x="10744" y="15962"/>
                    </a:cubicBezTo>
                    <a:cubicBezTo>
                      <a:pt x="10370" y="15973"/>
                      <a:pt x="10206" y="16159"/>
                      <a:pt x="10215" y="16459"/>
                    </a:cubicBezTo>
                    <a:lnTo>
                      <a:pt x="10292" y="18863"/>
                    </a:lnTo>
                    <a:cubicBezTo>
                      <a:pt x="10318" y="19674"/>
                      <a:pt x="9864" y="20079"/>
                      <a:pt x="8999" y="20114"/>
                    </a:cubicBezTo>
                    <a:cubicBezTo>
                      <a:pt x="8309" y="20142"/>
                      <a:pt x="7963" y="20157"/>
                      <a:pt x="7272" y="20190"/>
                    </a:cubicBezTo>
                    <a:cubicBezTo>
                      <a:pt x="7228" y="20193"/>
                      <a:pt x="7185" y="20194"/>
                      <a:pt x="7143" y="20194"/>
                    </a:cubicBezTo>
                    <a:cubicBezTo>
                      <a:pt x="6359" y="20194"/>
                      <a:pt x="5920" y="19828"/>
                      <a:pt x="5879" y="19058"/>
                    </a:cubicBezTo>
                    <a:cubicBezTo>
                      <a:pt x="5637" y="14496"/>
                      <a:pt x="5396" y="9932"/>
                      <a:pt x="5155" y="5369"/>
                    </a:cubicBezTo>
                    <a:cubicBezTo>
                      <a:pt x="5113" y="4588"/>
                      <a:pt x="5556" y="4140"/>
                      <a:pt x="6524" y="4094"/>
                    </a:cubicBezTo>
                    <a:cubicBezTo>
                      <a:pt x="7269" y="4057"/>
                      <a:pt x="7642" y="4040"/>
                      <a:pt x="8388" y="4011"/>
                    </a:cubicBezTo>
                    <a:cubicBezTo>
                      <a:pt x="8427" y="4010"/>
                      <a:pt x="8466" y="4009"/>
                      <a:pt x="8505" y="4009"/>
                    </a:cubicBezTo>
                    <a:cubicBezTo>
                      <a:pt x="9363" y="4009"/>
                      <a:pt x="9836" y="4413"/>
                      <a:pt x="9859" y="5161"/>
                    </a:cubicBezTo>
                    <a:lnTo>
                      <a:pt x="9935" y="7565"/>
                    </a:lnTo>
                    <a:cubicBezTo>
                      <a:pt x="9945" y="7855"/>
                      <a:pt x="10115" y="8028"/>
                      <a:pt x="10476" y="8028"/>
                    </a:cubicBezTo>
                    <a:cubicBezTo>
                      <a:pt x="10488" y="8028"/>
                      <a:pt x="10501" y="8028"/>
                      <a:pt x="10514" y="8028"/>
                    </a:cubicBezTo>
                    <a:cubicBezTo>
                      <a:pt x="11921" y="7985"/>
                      <a:pt x="12625" y="7970"/>
                      <a:pt x="14033" y="7952"/>
                    </a:cubicBezTo>
                    <a:cubicBezTo>
                      <a:pt x="14385" y="7946"/>
                      <a:pt x="14594" y="7765"/>
                      <a:pt x="14592" y="7464"/>
                    </a:cubicBezTo>
                    <a:cubicBezTo>
                      <a:pt x="14579" y="6165"/>
                      <a:pt x="14572" y="5516"/>
                      <a:pt x="14560" y="4217"/>
                    </a:cubicBezTo>
                    <a:cubicBezTo>
                      <a:pt x="14532" y="1496"/>
                      <a:pt x="12789" y="1"/>
                      <a:pt x="9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9"/>
              <p:cNvSpPr/>
              <p:nvPr/>
            </p:nvSpPr>
            <p:spPr>
              <a:xfrm>
                <a:off x="3860075" y="3412275"/>
                <a:ext cx="368600" cy="605550"/>
              </a:xfrm>
              <a:custGeom>
                <a:rect b="b" l="l" r="r" t="t"/>
                <a:pathLst>
                  <a:path extrusionOk="0" h="24222" w="14744">
                    <a:moveTo>
                      <a:pt x="5142" y="1"/>
                    </a:moveTo>
                    <a:cubicBezTo>
                      <a:pt x="1953" y="1"/>
                      <a:pt x="212" y="1495"/>
                      <a:pt x="184" y="4215"/>
                    </a:cubicBezTo>
                    <a:lnTo>
                      <a:pt x="28" y="19608"/>
                    </a:lnTo>
                    <a:cubicBezTo>
                      <a:pt x="1" y="22434"/>
                      <a:pt x="1648" y="23938"/>
                      <a:pt x="4713" y="24046"/>
                    </a:cubicBezTo>
                    <a:cubicBezTo>
                      <a:pt x="6173" y="24097"/>
                      <a:pt x="6903" y="24129"/>
                      <a:pt x="8363" y="24208"/>
                    </a:cubicBezTo>
                    <a:cubicBezTo>
                      <a:pt x="8528" y="24217"/>
                      <a:pt x="8689" y="24221"/>
                      <a:pt x="8846" y="24221"/>
                    </a:cubicBezTo>
                    <a:cubicBezTo>
                      <a:pt x="11581" y="24221"/>
                      <a:pt x="13176" y="22868"/>
                      <a:pt x="13376" y="20203"/>
                    </a:cubicBezTo>
                    <a:cubicBezTo>
                      <a:pt x="13474" y="18908"/>
                      <a:pt x="13523" y="18261"/>
                      <a:pt x="13620" y="16966"/>
                    </a:cubicBezTo>
                    <a:cubicBezTo>
                      <a:pt x="13643" y="16666"/>
                      <a:pt x="13453" y="16471"/>
                      <a:pt x="13115" y="16445"/>
                    </a:cubicBezTo>
                    <a:cubicBezTo>
                      <a:pt x="11761" y="16341"/>
                      <a:pt x="11083" y="16296"/>
                      <a:pt x="9728" y="16216"/>
                    </a:cubicBezTo>
                    <a:cubicBezTo>
                      <a:pt x="9708" y="16215"/>
                      <a:pt x="9687" y="16214"/>
                      <a:pt x="9668" y="16214"/>
                    </a:cubicBezTo>
                    <a:cubicBezTo>
                      <a:pt x="9336" y="16214"/>
                      <a:pt x="9176" y="16382"/>
                      <a:pt x="9161" y="16665"/>
                    </a:cubicBezTo>
                    <a:cubicBezTo>
                      <a:pt x="9109" y="17625"/>
                      <a:pt x="9083" y="18106"/>
                      <a:pt x="9032" y="19067"/>
                    </a:cubicBezTo>
                    <a:cubicBezTo>
                      <a:pt x="8990" y="19836"/>
                      <a:pt x="8552" y="20201"/>
                      <a:pt x="7770" y="20201"/>
                    </a:cubicBezTo>
                    <a:cubicBezTo>
                      <a:pt x="7727" y="20201"/>
                      <a:pt x="7683" y="20200"/>
                      <a:pt x="7638" y="20197"/>
                    </a:cubicBezTo>
                    <a:cubicBezTo>
                      <a:pt x="6947" y="20163"/>
                      <a:pt x="6601" y="20147"/>
                      <a:pt x="5910" y="20120"/>
                    </a:cubicBezTo>
                    <a:cubicBezTo>
                      <a:pt x="5046" y="20084"/>
                      <a:pt x="4593" y="19680"/>
                      <a:pt x="4620" y="18868"/>
                    </a:cubicBezTo>
                    <a:cubicBezTo>
                      <a:pt x="4767" y="14301"/>
                      <a:pt x="4915" y="9733"/>
                      <a:pt x="5063" y="5166"/>
                    </a:cubicBezTo>
                    <a:cubicBezTo>
                      <a:pt x="5087" y="4420"/>
                      <a:pt x="5526" y="4015"/>
                      <a:pt x="6411" y="4015"/>
                    </a:cubicBezTo>
                    <a:cubicBezTo>
                      <a:pt x="6452" y="4015"/>
                      <a:pt x="6493" y="4016"/>
                      <a:pt x="6535" y="4017"/>
                    </a:cubicBezTo>
                    <a:cubicBezTo>
                      <a:pt x="7281" y="4047"/>
                      <a:pt x="7654" y="4064"/>
                      <a:pt x="8399" y="4101"/>
                    </a:cubicBezTo>
                    <a:cubicBezTo>
                      <a:pt x="9330" y="4147"/>
                      <a:pt x="9810" y="4597"/>
                      <a:pt x="9767" y="5378"/>
                    </a:cubicBezTo>
                    <a:cubicBezTo>
                      <a:pt x="9716" y="6338"/>
                      <a:pt x="9689" y="6818"/>
                      <a:pt x="9638" y="7779"/>
                    </a:cubicBezTo>
                    <a:cubicBezTo>
                      <a:pt x="9622" y="8079"/>
                      <a:pt x="9788" y="8269"/>
                      <a:pt x="10174" y="8291"/>
                    </a:cubicBezTo>
                    <a:cubicBezTo>
                      <a:pt x="11582" y="8374"/>
                      <a:pt x="12284" y="8422"/>
                      <a:pt x="13690" y="8528"/>
                    </a:cubicBezTo>
                    <a:cubicBezTo>
                      <a:pt x="13715" y="8530"/>
                      <a:pt x="13739" y="8531"/>
                      <a:pt x="13763" y="8531"/>
                    </a:cubicBezTo>
                    <a:cubicBezTo>
                      <a:pt x="14071" y="8531"/>
                      <a:pt x="14267" y="8370"/>
                      <a:pt x="14287" y="8092"/>
                    </a:cubicBezTo>
                    <a:cubicBezTo>
                      <a:pt x="14385" y="6797"/>
                      <a:pt x="14433" y="6149"/>
                      <a:pt x="14532" y="4855"/>
                    </a:cubicBezTo>
                    <a:cubicBezTo>
                      <a:pt x="14743" y="2037"/>
                      <a:pt x="12999" y="374"/>
                      <a:pt x="9607" y="190"/>
                    </a:cubicBezTo>
                    <a:cubicBezTo>
                      <a:pt x="7974" y="101"/>
                      <a:pt x="7156" y="65"/>
                      <a:pt x="5521" y="8"/>
                    </a:cubicBezTo>
                    <a:cubicBezTo>
                      <a:pt x="5392" y="3"/>
                      <a:pt x="5266" y="1"/>
                      <a:pt x="5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9"/>
              <p:cNvSpPr/>
              <p:nvPr/>
            </p:nvSpPr>
            <p:spPr>
              <a:xfrm>
                <a:off x="4288400" y="3437100"/>
                <a:ext cx="417925" cy="638825"/>
              </a:xfrm>
              <a:custGeom>
                <a:rect b="b" l="l" r="r" t="t"/>
                <a:pathLst>
                  <a:path extrusionOk="0" h="25553" w="16717">
                    <a:moveTo>
                      <a:pt x="2735" y="1"/>
                    </a:moveTo>
                    <a:cubicBezTo>
                      <a:pt x="2451" y="1"/>
                      <a:pt x="2254" y="156"/>
                      <a:pt x="2227" y="429"/>
                    </a:cubicBezTo>
                    <a:cubicBezTo>
                      <a:pt x="1494" y="8089"/>
                      <a:pt x="761" y="15749"/>
                      <a:pt x="28" y="23410"/>
                    </a:cubicBezTo>
                    <a:cubicBezTo>
                      <a:pt x="0" y="23709"/>
                      <a:pt x="178" y="23908"/>
                      <a:pt x="470" y="23938"/>
                    </a:cubicBezTo>
                    <a:cubicBezTo>
                      <a:pt x="4461" y="24347"/>
                      <a:pt x="8436" y="24881"/>
                      <a:pt x="12392" y="25538"/>
                    </a:cubicBezTo>
                    <a:cubicBezTo>
                      <a:pt x="12451" y="25548"/>
                      <a:pt x="12504" y="25552"/>
                      <a:pt x="12552" y="25552"/>
                    </a:cubicBezTo>
                    <a:cubicBezTo>
                      <a:pt x="12825" y="25552"/>
                      <a:pt x="12946" y="25402"/>
                      <a:pt x="12986" y="25150"/>
                    </a:cubicBezTo>
                    <a:cubicBezTo>
                      <a:pt x="13178" y="23964"/>
                      <a:pt x="13273" y="23371"/>
                      <a:pt x="13466" y="22184"/>
                    </a:cubicBezTo>
                    <a:cubicBezTo>
                      <a:pt x="13518" y="21858"/>
                      <a:pt x="13410" y="21686"/>
                      <a:pt x="13015" y="21621"/>
                    </a:cubicBezTo>
                    <a:cubicBezTo>
                      <a:pt x="9722" y="21074"/>
                      <a:pt x="8071" y="20835"/>
                      <a:pt x="4764" y="20429"/>
                    </a:cubicBezTo>
                    <a:cubicBezTo>
                      <a:pt x="5047" y="18017"/>
                      <a:pt x="5189" y="16811"/>
                      <a:pt x="5472" y="14400"/>
                    </a:cubicBezTo>
                    <a:cubicBezTo>
                      <a:pt x="8075" y="14720"/>
                      <a:pt x="9373" y="14900"/>
                      <a:pt x="11967" y="15304"/>
                    </a:cubicBezTo>
                    <a:cubicBezTo>
                      <a:pt x="12013" y="15311"/>
                      <a:pt x="12057" y="15315"/>
                      <a:pt x="12098" y="15315"/>
                    </a:cubicBezTo>
                    <a:cubicBezTo>
                      <a:pt x="12365" y="15315"/>
                      <a:pt x="12544" y="15168"/>
                      <a:pt x="12587" y="14885"/>
                    </a:cubicBezTo>
                    <a:cubicBezTo>
                      <a:pt x="12765" y="13709"/>
                      <a:pt x="12854" y="13120"/>
                      <a:pt x="13033" y="11943"/>
                    </a:cubicBezTo>
                    <a:cubicBezTo>
                      <a:pt x="13082" y="11617"/>
                      <a:pt x="12902" y="11406"/>
                      <a:pt x="12556" y="11351"/>
                    </a:cubicBezTo>
                    <a:cubicBezTo>
                      <a:pt x="9914" y="10940"/>
                      <a:pt x="8590" y="10755"/>
                      <a:pt x="5939" y="10430"/>
                    </a:cubicBezTo>
                    <a:cubicBezTo>
                      <a:pt x="6220" y="8042"/>
                      <a:pt x="6360" y="6848"/>
                      <a:pt x="6641" y="4459"/>
                    </a:cubicBezTo>
                    <a:cubicBezTo>
                      <a:pt x="10207" y="4898"/>
                      <a:pt x="11988" y="5155"/>
                      <a:pt x="15539" y="5744"/>
                    </a:cubicBezTo>
                    <a:cubicBezTo>
                      <a:pt x="15601" y="5755"/>
                      <a:pt x="15658" y="5760"/>
                      <a:pt x="15710" y="5760"/>
                    </a:cubicBezTo>
                    <a:cubicBezTo>
                      <a:pt x="16014" y="5760"/>
                      <a:pt x="16148" y="5589"/>
                      <a:pt x="16189" y="5336"/>
                    </a:cubicBezTo>
                    <a:cubicBezTo>
                      <a:pt x="16380" y="4149"/>
                      <a:pt x="16476" y="3556"/>
                      <a:pt x="16669" y="2368"/>
                    </a:cubicBezTo>
                    <a:cubicBezTo>
                      <a:pt x="16716" y="2072"/>
                      <a:pt x="16601" y="1868"/>
                      <a:pt x="16167" y="1797"/>
                    </a:cubicBezTo>
                    <a:cubicBezTo>
                      <a:pt x="11720" y="1107"/>
                      <a:pt x="7288" y="513"/>
                      <a:pt x="2819" y="5"/>
                    </a:cubicBezTo>
                    <a:cubicBezTo>
                      <a:pt x="2790" y="2"/>
                      <a:pt x="2762" y="1"/>
                      <a:pt x="27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9"/>
              <p:cNvSpPr/>
              <p:nvPr/>
            </p:nvSpPr>
            <p:spPr>
              <a:xfrm>
                <a:off x="4704650" y="3505325"/>
                <a:ext cx="465475" cy="660175"/>
              </a:xfrm>
              <a:custGeom>
                <a:rect b="b" l="l" r="r" t="t"/>
                <a:pathLst>
                  <a:path extrusionOk="0" h="26407" w="18619">
                    <a:moveTo>
                      <a:pt x="8349" y="4777"/>
                    </a:moveTo>
                    <a:cubicBezTo>
                      <a:pt x="9747" y="5075"/>
                      <a:pt x="10445" y="5230"/>
                      <a:pt x="11839" y="5552"/>
                    </a:cubicBezTo>
                    <a:cubicBezTo>
                      <a:pt x="12754" y="5763"/>
                      <a:pt x="13153" y="6292"/>
                      <a:pt x="12979" y="7053"/>
                    </a:cubicBezTo>
                    <a:cubicBezTo>
                      <a:pt x="12478" y="9254"/>
                      <a:pt x="12227" y="10356"/>
                      <a:pt x="11726" y="12558"/>
                    </a:cubicBezTo>
                    <a:cubicBezTo>
                      <a:pt x="11589" y="13163"/>
                      <a:pt x="11202" y="13474"/>
                      <a:pt x="10606" y="13474"/>
                    </a:cubicBezTo>
                    <a:cubicBezTo>
                      <a:pt x="10452" y="13474"/>
                      <a:pt x="10284" y="13453"/>
                      <a:pt x="10103" y="13412"/>
                    </a:cubicBezTo>
                    <a:cubicBezTo>
                      <a:pt x="8759" y="13101"/>
                      <a:pt x="8087" y="12952"/>
                      <a:pt x="6740" y="12665"/>
                    </a:cubicBezTo>
                    <a:lnTo>
                      <a:pt x="8349" y="4777"/>
                    </a:lnTo>
                    <a:close/>
                    <a:moveTo>
                      <a:pt x="4649" y="1"/>
                    </a:moveTo>
                    <a:cubicBezTo>
                      <a:pt x="4384" y="1"/>
                      <a:pt x="4206" y="137"/>
                      <a:pt x="4161" y="382"/>
                    </a:cubicBezTo>
                    <a:lnTo>
                      <a:pt x="54" y="23086"/>
                    </a:lnTo>
                    <a:cubicBezTo>
                      <a:pt x="1" y="23382"/>
                      <a:pt x="161" y="23595"/>
                      <a:pt x="484" y="23658"/>
                    </a:cubicBezTo>
                    <a:cubicBezTo>
                      <a:pt x="1823" y="23915"/>
                      <a:pt x="2492" y="24049"/>
                      <a:pt x="3827" y="24330"/>
                    </a:cubicBezTo>
                    <a:cubicBezTo>
                      <a:pt x="3881" y="24341"/>
                      <a:pt x="3933" y="24347"/>
                      <a:pt x="3982" y="24347"/>
                    </a:cubicBezTo>
                    <a:cubicBezTo>
                      <a:pt x="4221" y="24347"/>
                      <a:pt x="4386" y="24212"/>
                      <a:pt x="4436" y="23967"/>
                    </a:cubicBezTo>
                    <a:cubicBezTo>
                      <a:pt x="5041" y="21001"/>
                      <a:pt x="5344" y="19517"/>
                      <a:pt x="5949" y="16551"/>
                    </a:cubicBezTo>
                    <a:cubicBezTo>
                      <a:pt x="6870" y="16747"/>
                      <a:pt x="7330" y="16848"/>
                      <a:pt x="8250" y="17055"/>
                    </a:cubicBezTo>
                    <a:cubicBezTo>
                      <a:pt x="8499" y="20239"/>
                      <a:pt x="8607" y="21830"/>
                      <a:pt x="8791" y="25009"/>
                    </a:cubicBezTo>
                    <a:cubicBezTo>
                      <a:pt x="8795" y="25287"/>
                      <a:pt x="8921" y="25472"/>
                      <a:pt x="9241" y="25549"/>
                    </a:cubicBezTo>
                    <a:cubicBezTo>
                      <a:pt x="10571" y="25868"/>
                      <a:pt x="11234" y="26035"/>
                      <a:pt x="12560" y="26378"/>
                    </a:cubicBezTo>
                    <a:cubicBezTo>
                      <a:pt x="12632" y="26397"/>
                      <a:pt x="12700" y="26406"/>
                      <a:pt x="12762" y="26406"/>
                    </a:cubicBezTo>
                    <a:cubicBezTo>
                      <a:pt x="12997" y="26406"/>
                      <a:pt x="13143" y="26266"/>
                      <a:pt x="13137" y="25969"/>
                    </a:cubicBezTo>
                    <a:cubicBezTo>
                      <a:pt x="13020" y="22686"/>
                      <a:pt x="12944" y="21043"/>
                      <a:pt x="12757" y="17754"/>
                    </a:cubicBezTo>
                    <a:cubicBezTo>
                      <a:pt x="14499" y="17538"/>
                      <a:pt x="15656" y="16481"/>
                      <a:pt x="16146" y="14530"/>
                    </a:cubicBezTo>
                    <a:cubicBezTo>
                      <a:pt x="16859" y="11688"/>
                      <a:pt x="17217" y="10267"/>
                      <a:pt x="17931" y="7424"/>
                    </a:cubicBezTo>
                    <a:cubicBezTo>
                      <a:pt x="18618" y="4687"/>
                      <a:pt x="17205" y="2744"/>
                      <a:pt x="13840" y="1948"/>
                    </a:cubicBezTo>
                    <a:cubicBezTo>
                      <a:pt x="10246" y="1098"/>
                      <a:pt x="8441" y="712"/>
                      <a:pt x="4823" y="18"/>
                    </a:cubicBezTo>
                    <a:cubicBezTo>
                      <a:pt x="4762" y="6"/>
                      <a:pt x="4704" y="1"/>
                      <a:pt x="4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18" name="Google Shape;818;p39"/>
          <p:cNvCxnSpPr/>
          <p:nvPr/>
        </p:nvCxnSpPr>
        <p:spPr>
          <a:xfrm>
            <a:off x="1625625" y="2781313"/>
            <a:ext cx="870600" cy="0"/>
          </a:xfrm>
          <a:prstGeom prst="straightConnector1">
            <a:avLst/>
          </a:prstGeom>
          <a:noFill/>
          <a:ln cap="flat" cmpd="sng" w="9525">
            <a:solidFill>
              <a:srgbClr val="005375"/>
            </a:solidFill>
            <a:prstDash val="solid"/>
            <a:round/>
            <a:headEnd len="med" w="med" type="none"/>
            <a:tailEnd len="med" w="med" type="none"/>
          </a:ln>
        </p:spPr>
      </p:cxnSp>
      <p:cxnSp>
        <p:nvCxnSpPr>
          <p:cNvPr id="819" name="Google Shape;819;p39"/>
          <p:cNvCxnSpPr/>
          <p:nvPr/>
        </p:nvCxnSpPr>
        <p:spPr>
          <a:xfrm>
            <a:off x="5103688" y="2781313"/>
            <a:ext cx="870600" cy="0"/>
          </a:xfrm>
          <a:prstGeom prst="straightConnector1">
            <a:avLst/>
          </a:prstGeom>
          <a:noFill/>
          <a:ln cap="flat" cmpd="sng" w="9525">
            <a:solidFill>
              <a:srgbClr val="005375"/>
            </a:solidFill>
            <a:prstDash val="solid"/>
            <a:round/>
            <a:headEnd len="med" w="med" type="none"/>
            <a:tailEnd len="med" w="med" type="none"/>
          </a:ln>
        </p:spPr>
      </p:cxnSp>
      <p:cxnSp>
        <p:nvCxnSpPr>
          <p:cNvPr id="820" name="Google Shape;820;p39"/>
          <p:cNvCxnSpPr/>
          <p:nvPr/>
        </p:nvCxnSpPr>
        <p:spPr>
          <a:xfrm>
            <a:off x="2968413" y="2781325"/>
            <a:ext cx="543000" cy="0"/>
          </a:xfrm>
          <a:prstGeom prst="straightConnector1">
            <a:avLst/>
          </a:prstGeom>
          <a:noFill/>
          <a:ln cap="flat" cmpd="sng" w="9525">
            <a:solidFill>
              <a:srgbClr val="005375"/>
            </a:solidFill>
            <a:prstDash val="solid"/>
            <a:round/>
            <a:headEnd len="med" w="med" type="none"/>
            <a:tailEnd len="med" w="med" type="none"/>
          </a:ln>
        </p:spPr>
      </p:cxnSp>
      <p:cxnSp>
        <p:nvCxnSpPr>
          <p:cNvPr id="821" name="Google Shape;821;p39"/>
          <p:cNvCxnSpPr/>
          <p:nvPr/>
        </p:nvCxnSpPr>
        <p:spPr>
          <a:xfrm>
            <a:off x="6504375" y="2781325"/>
            <a:ext cx="543000" cy="0"/>
          </a:xfrm>
          <a:prstGeom prst="straightConnector1">
            <a:avLst/>
          </a:prstGeom>
          <a:noFill/>
          <a:ln cap="flat" cmpd="sng" w="9525">
            <a:solidFill>
              <a:srgbClr val="005375"/>
            </a:solidFill>
            <a:prstDash val="solid"/>
            <a:round/>
            <a:headEnd len="med" w="med" type="none"/>
            <a:tailEnd len="med" w="med" type="none"/>
          </a:ln>
        </p:spPr>
      </p:cxnSp>
      <p:cxnSp>
        <p:nvCxnSpPr>
          <p:cNvPr id="822" name="Google Shape;822;p39"/>
          <p:cNvCxnSpPr/>
          <p:nvPr/>
        </p:nvCxnSpPr>
        <p:spPr>
          <a:xfrm>
            <a:off x="7632575" y="2781325"/>
            <a:ext cx="384000" cy="0"/>
          </a:xfrm>
          <a:prstGeom prst="straightConnector1">
            <a:avLst/>
          </a:prstGeom>
          <a:noFill/>
          <a:ln cap="flat" cmpd="sng" w="9525">
            <a:solidFill>
              <a:srgbClr val="005375"/>
            </a:solidFill>
            <a:prstDash val="solid"/>
            <a:round/>
            <a:headEnd len="med" w="med" type="none"/>
            <a:tailEnd len="med" w="med" type="none"/>
          </a:ln>
        </p:spPr>
      </p:cxnSp>
      <p:sp>
        <p:nvSpPr>
          <p:cNvPr id="823" name="Google Shape;823;p39"/>
          <p:cNvSpPr txBox="1"/>
          <p:nvPr>
            <p:ph idx="4294967295" type="subTitle"/>
          </p:nvPr>
        </p:nvSpPr>
        <p:spPr>
          <a:xfrm>
            <a:off x="1789425" y="2788425"/>
            <a:ext cx="543000" cy="196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t>25mm</a:t>
            </a:r>
            <a:endParaRPr sz="900"/>
          </a:p>
        </p:txBody>
      </p:sp>
      <p:sp>
        <p:nvSpPr>
          <p:cNvPr id="824" name="Google Shape;824;p39"/>
          <p:cNvSpPr txBox="1"/>
          <p:nvPr>
            <p:ph idx="4294967295" type="subTitle"/>
          </p:nvPr>
        </p:nvSpPr>
        <p:spPr>
          <a:xfrm>
            <a:off x="2968425" y="2788425"/>
            <a:ext cx="543000" cy="196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t>1</a:t>
            </a:r>
            <a:r>
              <a:rPr lang="en" sz="900"/>
              <a:t>5mm</a:t>
            </a:r>
            <a:endParaRPr sz="900"/>
          </a:p>
        </p:txBody>
      </p:sp>
      <p:sp>
        <p:nvSpPr>
          <p:cNvPr id="825" name="Google Shape;825;p39"/>
          <p:cNvSpPr txBox="1"/>
          <p:nvPr>
            <p:ph idx="4294967295" type="subTitle"/>
          </p:nvPr>
        </p:nvSpPr>
        <p:spPr>
          <a:xfrm>
            <a:off x="5267488" y="2788425"/>
            <a:ext cx="543000" cy="196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t>150px</a:t>
            </a:r>
            <a:endParaRPr sz="900"/>
          </a:p>
        </p:txBody>
      </p:sp>
      <p:sp>
        <p:nvSpPr>
          <p:cNvPr id="826" name="Google Shape;826;p39"/>
          <p:cNvSpPr txBox="1"/>
          <p:nvPr>
            <p:ph idx="4294967295" type="subTitle"/>
          </p:nvPr>
        </p:nvSpPr>
        <p:spPr>
          <a:xfrm>
            <a:off x="6504375" y="2788425"/>
            <a:ext cx="543000" cy="196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t>100px</a:t>
            </a:r>
            <a:endParaRPr sz="900"/>
          </a:p>
        </p:txBody>
      </p:sp>
      <p:sp>
        <p:nvSpPr>
          <p:cNvPr id="827" name="Google Shape;827;p39"/>
          <p:cNvSpPr txBox="1"/>
          <p:nvPr>
            <p:ph idx="4294967295" type="subTitle"/>
          </p:nvPr>
        </p:nvSpPr>
        <p:spPr>
          <a:xfrm>
            <a:off x="7553075" y="2788425"/>
            <a:ext cx="543000" cy="196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t>6</a:t>
            </a:r>
            <a:r>
              <a:rPr lang="en" sz="900"/>
              <a:t>0px</a:t>
            </a:r>
            <a:endParaRPr sz="900"/>
          </a:p>
        </p:txBody>
      </p:sp>
      <p:sp>
        <p:nvSpPr>
          <p:cNvPr id="828" name="Google Shape;828;p39"/>
          <p:cNvSpPr/>
          <p:nvPr/>
        </p:nvSpPr>
        <p:spPr>
          <a:xfrm>
            <a:off x="1408375" y="4603925"/>
            <a:ext cx="2295900" cy="76200"/>
          </a:xfrm>
          <a:prstGeom prst="rect">
            <a:avLst/>
          </a:pr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9"/>
          <p:cNvSpPr/>
          <p:nvPr/>
        </p:nvSpPr>
        <p:spPr>
          <a:xfrm>
            <a:off x="5439725" y="4603925"/>
            <a:ext cx="2295900" cy="76200"/>
          </a:xfrm>
          <a:prstGeom prst="rect">
            <a:avLst/>
          </a:pr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3" name="Shape 833"/>
        <p:cNvGrpSpPr/>
        <p:nvPr/>
      </p:nvGrpSpPr>
      <p:grpSpPr>
        <a:xfrm>
          <a:off x="0" y="0"/>
          <a:ext cx="0" cy="0"/>
          <a:chOff x="0" y="0"/>
          <a:chExt cx="0" cy="0"/>
        </a:xfrm>
      </p:grpSpPr>
      <p:sp>
        <p:nvSpPr>
          <p:cNvPr id="834" name="Google Shape;834;p40"/>
          <p:cNvSpPr txBox="1"/>
          <p:nvPr>
            <p:ph idx="1" type="subTitle"/>
          </p:nvPr>
        </p:nvSpPr>
        <p:spPr>
          <a:xfrm>
            <a:off x="948604" y="1955373"/>
            <a:ext cx="2826300" cy="232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hot—even hotter than Mercury—and its atmosphere is extremely poisonous. It’s the second-brightest natural object in the night sky after the Moon</a:t>
            </a:r>
            <a:endParaRPr/>
          </a:p>
        </p:txBody>
      </p:sp>
      <p:sp>
        <p:nvSpPr>
          <p:cNvPr id="835" name="Google Shape;835;p40"/>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CLEAR SPACE REQUIREMENTS</a:t>
            </a:r>
            <a:endParaRPr/>
          </a:p>
        </p:txBody>
      </p:sp>
      <p:sp>
        <p:nvSpPr>
          <p:cNvPr id="836" name="Google Shape;836;p40"/>
          <p:cNvSpPr/>
          <p:nvPr/>
        </p:nvSpPr>
        <p:spPr>
          <a:xfrm>
            <a:off x="4850995" y="1591198"/>
            <a:ext cx="2514900" cy="25923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 name="Google Shape;837;p40"/>
          <p:cNvGrpSpPr/>
          <p:nvPr/>
        </p:nvGrpSpPr>
        <p:grpSpPr>
          <a:xfrm>
            <a:off x="5437097" y="2176782"/>
            <a:ext cx="1343127" cy="1420061"/>
            <a:chOff x="1966890" y="1925100"/>
            <a:chExt cx="1506086" cy="1592710"/>
          </a:xfrm>
        </p:grpSpPr>
        <p:grpSp>
          <p:nvGrpSpPr>
            <p:cNvPr id="838" name="Google Shape;838;p40"/>
            <p:cNvGrpSpPr/>
            <p:nvPr/>
          </p:nvGrpSpPr>
          <p:grpSpPr>
            <a:xfrm>
              <a:off x="1966890" y="1925109"/>
              <a:ext cx="1506086" cy="1592701"/>
              <a:chOff x="1332450" y="238125"/>
              <a:chExt cx="4952600" cy="5237425"/>
            </a:xfrm>
          </p:grpSpPr>
          <p:sp>
            <p:nvSpPr>
              <p:cNvPr id="839" name="Google Shape;839;p40"/>
              <p:cNvSpPr/>
              <p:nvPr/>
            </p:nvSpPr>
            <p:spPr>
              <a:xfrm>
                <a:off x="2085825" y="719725"/>
                <a:ext cx="3445875" cy="4628150"/>
              </a:xfrm>
              <a:custGeom>
                <a:rect b="b" l="l" r="r" t="t"/>
                <a:pathLst>
                  <a:path extrusionOk="0" h="185126" w="137835">
                    <a:moveTo>
                      <a:pt x="68878" y="0"/>
                    </a:moveTo>
                    <a:lnTo>
                      <a:pt x="0" y="34027"/>
                    </a:lnTo>
                    <a:lnTo>
                      <a:pt x="23691" y="155760"/>
                    </a:lnTo>
                    <a:lnTo>
                      <a:pt x="68955" y="185125"/>
                    </a:lnTo>
                    <a:lnTo>
                      <a:pt x="114144" y="155761"/>
                    </a:lnTo>
                    <a:lnTo>
                      <a:pt x="137835" y="34027"/>
                    </a:lnTo>
                    <a:lnTo>
                      <a:pt x="68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0"/>
              <p:cNvSpPr/>
              <p:nvPr/>
            </p:nvSpPr>
            <p:spPr>
              <a:xfrm>
                <a:off x="2272300" y="970200"/>
                <a:ext cx="3072925" cy="4127225"/>
              </a:xfrm>
              <a:custGeom>
                <a:rect b="b" l="l" r="r" t="t"/>
                <a:pathLst>
                  <a:path extrusionOk="0" h="165089" w="122917">
                    <a:moveTo>
                      <a:pt x="61424" y="0"/>
                    </a:moveTo>
                    <a:lnTo>
                      <a:pt x="1" y="30344"/>
                    </a:lnTo>
                    <a:lnTo>
                      <a:pt x="21127" y="138900"/>
                    </a:lnTo>
                    <a:lnTo>
                      <a:pt x="61491" y="165088"/>
                    </a:lnTo>
                    <a:lnTo>
                      <a:pt x="101790" y="138902"/>
                    </a:lnTo>
                    <a:lnTo>
                      <a:pt x="122917" y="30345"/>
                    </a:lnTo>
                    <a:lnTo>
                      <a:pt x="61424"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0"/>
              <p:cNvSpPr/>
              <p:nvPr/>
            </p:nvSpPr>
            <p:spPr>
              <a:xfrm>
                <a:off x="1922950" y="603975"/>
                <a:ext cx="3771625" cy="4871575"/>
              </a:xfrm>
              <a:custGeom>
                <a:rect b="b" l="l" r="r" t="t"/>
                <a:pathLst>
                  <a:path extrusionOk="0" h="194863" w="150865">
                    <a:moveTo>
                      <a:pt x="75393" y="7851"/>
                    </a:moveTo>
                    <a:lnTo>
                      <a:pt x="143184" y="40694"/>
                    </a:lnTo>
                    <a:lnTo>
                      <a:pt x="119894" y="158192"/>
                    </a:lnTo>
                    <a:lnTo>
                      <a:pt x="75469" y="186536"/>
                    </a:lnTo>
                    <a:lnTo>
                      <a:pt x="30970" y="158190"/>
                    </a:lnTo>
                    <a:lnTo>
                      <a:pt x="7679" y="40693"/>
                    </a:lnTo>
                    <a:lnTo>
                      <a:pt x="75393" y="7851"/>
                    </a:lnTo>
                    <a:close/>
                    <a:moveTo>
                      <a:pt x="75392" y="1"/>
                    </a:moveTo>
                    <a:lnTo>
                      <a:pt x="0" y="36568"/>
                    </a:lnTo>
                    <a:lnTo>
                      <a:pt x="25005" y="162717"/>
                    </a:lnTo>
                    <a:lnTo>
                      <a:pt x="75472" y="194863"/>
                    </a:lnTo>
                    <a:lnTo>
                      <a:pt x="125859" y="162716"/>
                    </a:lnTo>
                    <a:lnTo>
                      <a:pt x="150865" y="36565"/>
                    </a:lnTo>
                    <a:lnTo>
                      <a:pt x="75392"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0"/>
              <p:cNvSpPr/>
              <p:nvPr/>
            </p:nvSpPr>
            <p:spPr>
              <a:xfrm>
                <a:off x="2792325" y="310650"/>
                <a:ext cx="2032850" cy="2200850"/>
              </a:xfrm>
              <a:custGeom>
                <a:rect b="b" l="l" r="r" t="t"/>
                <a:pathLst>
                  <a:path extrusionOk="0" h="88034" w="81314">
                    <a:moveTo>
                      <a:pt x="40657" y="0"/>
                    </a:moveTo>
                    <a:lnTo>
                      <a:pt x="1" y="12910"/>
                    </a:lnTo>
                    <a:lnTo>
                      <a:pt x="14887" y="88033"/>
                    </a:lnTo>
                    <a:lnTo>
                      <a:pt x="40657" y="80516"/>
                    </a:lnTo>
                    <a:lnTo>
                      <a:pt x="66427" y="88033"/>
                    </a:lnTo>
                    <a:lnTo>
                      <a:pt x="81313" y="12910"/>
                    </a:lnTo>
                    <a:lnTo>
                      <a:pt x="4065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0"/>
              <p:cNvSpPr/>
              <p:nvPr/>
            </p:nvSpPr>
            <p:spPr>
              <a:xfrm>
                <a:off x="2751375" y="238125"/>
                <a:ext cx="2114775" cy="2296275"/>
              </a:xfrm>
              <a:custGeom>
                <a:rect b="b" l="l" r="r" t="t"/>
                <a:pathLst>
                  <a:path extrusionOk="0" h="91851" w="84591">
                    <a:moveTo>
                      <a:pt x="42295" y="3018"/>
                    </a:moveTo>
                    <a:lnTo>
                      <a:pt x="81312" y="16735"/>
                    </a:lnTo>
                    <a:lnTo>
                      <a:pt x="66973" y="88258"/>
                    </a:lnTo>
                    <a:lnTo>
                      <a:pt x="42295" y="81142"/>
                    </a:lnTo>
                    <a:lnTo>
                      <a:pt x="17618" y="88257"/>
                    </a:lnTo>
                    <a:lnTo>
                      <a:pt x="3278" y="16735"/>
                    </a:lnTo>
                    <a:lnTo>
                      <a:pt x="42295" y="3018"/>
                    </a:lnTo>
                    <a:close/>
                    <a:moveTo>
                      <a:pt x="42295" y="0"/>
                    </a:moveTo>
                    <a:lnTo>
                      <a:pt x="0" y="14870"/>
                    </a:lnTo>
                    <a:lnTo>
                      <a:pt x="15434" y="91850"/>
                    </a:lnTo>
                    <a:lnTo>
                      <a:pt x="42295" y="84104"/>
                    </a:lnTo>
                    <a:lnTo>
                      <a:pt x="69157" y="91850"/>
                    </a:lnTo>
                    <a:lnTo>
                      <a:pt x="84591" y="14870"/>
                    </a:lnTo>
                    <a:lnTo>
                      <a:pt x="42295"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0"/>
              <p:cNvSpPr/>
              <p:nvPr/>
            </p:nvSpPr>
            <p:spPr>
              <a:xfrm>
                <a:off x="2975625" y="455125"/>
                <a:ext cx="1666250" cy="2037500"/>
              </a:xfrm>
              <a:custGeom>
                <a:rect b="b" l="l" r="r" t="t"/>
                <a:pathLst>
                  <a:path extrusionOk="0" h="81500" w="66650">
                    <a:moveTo>
                      <a:pt x="33325" y="1"/>
                    </a:moveTo>
                    <a:lnTo>
                      <a:pt x="0" y="11952"/>
                    </a:lnTo>
                    <a:lnTo>
                      <a:pt x="12979" y="81499"/>
                    </a:lnTo>
                    <a:lnTo>
                      <a:pt x="33325" y="74539"/>
                    </a:lnTo>
                    <a:lnTo>
                      <a:pt x="53670" y="81499"/>
                    </a:lnTo>
                    <a:lnTo>
                      <a:pt x="66650" y="11952"/>
                    </a:lnTo>
                    <a:lnTo>
                      <a:pt x="33325"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0"/>
              <p:cNvSpPr/>
              <p:nvPr/>
            </p:nvSpPr>
            <p:spPr>
              <a:xfrm>
                <a:off x="2501525" y="1739600"/>
                <a:ext cx="342600" cy="325850"/>
              </a:xfrm>
              <a:custGeom>
                <a:rect b="b" l="l" r="r" t="t"/>
                <a:pathLst>
                  <a:path extrusionOk="0" h="13034" w="13704">
                    <a:moveTo>
                      <a:pt x="6851" y="0"/>
                    </a:moveTo>
                    <a:lnTo>
                      <a:pt x="5235" y="4979"/>
                    </a:lnTo>
                    <a:lnTo>
                      <a:pt x="1" y="4979"/>
                    </a:lnTo>
                    <a:lnTo>
                      <a:pt x="4235" y="8055"/>
                    </a:lnTo>
                    <a:lnTo>
                      <a:pt x="2617" y="13033"/>
                    </a:lnTo>
                    <a:lnTo>
                      <a:pt x="6851" y="9956"/>
                    </a:lnTo>
                    <a:lnTo>
                      <a:pt x="11087" y="13033"/>
                    </a:lnTo>
                    <a:lnTo>
                      <a:pt x="9469" y="8055"/>
                    </a:lnTo>
                    <a:lnTo>
                      <a:pt x="13703" y="4979"/>
                    </a:lnTo>
                    <a:lnTo>
                      <a:pt x="8469" y="4979"/>
                    </a:lnTo>
                    <a:lnTo>
                      <a:pt x="6851"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0"/>
              <p:cNvSpPr/>
              <p:nvPr/>
            </p:nvSpPr>
            <p:spPr>
              <a:xfrm>
                <a:off x="4773375" y="1739600"/>
                <a:ext cx="342625" cy="325850"/>
              </a:xfrm>
              <a:custGeom>
                <a:rect b="b" l="l" r="r" t="t"/>
                <a:pathLst>
                  <a:path extrusionOk="0" h="13034" w="13705">
                    <a:moveTo>
                      <a:pt x="6853" y="0"/>
                    </a:moveTo>
                    <a:lnTo>
                      <a:pt x="5235" y="4979"/>
                    </a:lnTo>
                    <a:lnTo>
                      <a:pt x="1" y="4979"/>
                    </a:lnTo>
                    <a:lnTo>
                      <a:pt x="4236" y="8055"/>
                    </a:lnTo>
                    <a:lnTo>
                      <a:pt x="2618" y="13033"/>
                    </a:lnTo>
                    <a:lnTo>
                      <a:pt x="6853" y="9956"/>
                    </a:lnTo>
                    <a:lnTo>
                      <a:pt x="11087" y="13033"/>
                    </a:lnTo>
                    <a:lnTo>
                      <a:pt x="9469" y="8055"/>
                    </a:lnTo>
                    <a:lnTo>
                      <a:pt x="13704" y="4979"/>
                    </a:lnTo>
                    <a:lnTo>
                      <a:pt x="8470" y="4979"/>
                    </a:lnTo>
                    <a:lnTo>
                      <a:pt x="6853"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0"/>
              <p:cNvSpPr/>
              <p:nvPr/>
            </p:nvSpPr>
            <p:spPr>
              <a:xfrm>
                <a:off x="2504550" y="1851400"/>
                <a:ext cx="2608400" cy="2608350"/>
              </a:xfrm>
              <a:custGeom>
                <a:rect b="b" l="l" r="r" t="t"/>
                <a:pathLst>
                  <a:path extrusionOk="0" h="104334" w="104336">
                    <a:moveTo>
                      <a:pt x="52168" y="1"/>
                    </a:moveTo>
                    <a:cubicBezTo>
                      <a:pt x="38332" y="1"/>
                      <a:pt x="25064" y="5496"/>
                      <a:pt x="15281" y="15278"/>
                    </a:cubicBezTo>
                    <a:cubicBezTo>
                      <a:pt x="5498" y="25062"/>
                      <a:pt x="1" y="38331"/>
                      <a:pt x="1" y="52167"/>
                    </a:cubicBezTo>
                    <a:cubicBezTo>
                      <a:pt x="1" y="66003"/>
                      <a:pt x="5498" y="79272"/>
                      <a:pt x="15281" y="89055"/>
                    </a:cubicBezTo>
                    <a:cubicBezTo>
                      <a:pt x="25064" y="98838"/>
                      <a:pt x="38332" y="104334"/>
                      <a:pt x="52168" y="104334"/>
                    </a:cubicBezTo>
                    <a:cubicBezTo>
                      <a:pt x="66003" y="104334"/>
                      <a:pt x="79273" y="98838"/>
                      <a:pt x="89056" y="89055"/>
                    </a:cubicBezTo>
                    <a:cubicBezTo>
                      <a:pt x="98839" y="79272"/>
                      <a:pt x="104335" y="66003"/>
                      <a:pt x="104335" y="52167"/>
                    </a:cubicBezTo>
                    <a:cubicBezTo>
                      <a:pt x="104335" y="38331"/>
                      <a:pt x="98839" y="25062"/>
                      <a:pt x="89056" y="15278"/>
                    </a:cubicBezTo>
                    <a:cubicBezTo>
                      <a:pt x="79273" y="5496"/>
                      <a:pt x="66003" y="1"/>
                      <a:pt x="521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0"/>
              <p:cNvSpPr/>
              <p:nvPr/>
            </p:nvSpPr>
            <p:spPr>
              <a:xfrm>
                <a:off x="2680425" y="2027225"/>
                <a:ext cx="2256650" cy="2256675"/>
              </a:xfrm>
              <a:custGeom>
                <a:rect b="b" l="l" r="r" t="t"/>
                <a:pathLst>
                  <a:path extrusionOk="0" h="90267" w="90266">
                    <a:moveTo>
                      <a:pt x="45133" y="1"/>
                    </a:moveTo>
                    <a:cubicBezTo>
                      <a:pt x="33163" y="1"/>
                      <a:pt x="21683" y="4756"/>
                      <a:pt x="13220" y="13219"/>
                    </a:cubicBezTo>
                    <a:cubicBezTo>
                      <a:pt x="4755" y="21683"/>
                      <a:pt x="0" y="33163"/>
                      <a:pt x="0" y="45134"/>
                    </a:cubicBezTo>
                    <a:cubicBezTo>
                      <a:pt x="0" y="57104"/>
                      <a:pt x="4755" y="68584"/>
                      <a:pt x="13220" y="77048"/>
                    </a:cubicBezTo>
                    <a:cubicBezTo>
                      <a:pt x="21683" y="85512"/>
                      <a:pt x="33163" y="90267"/>
                      <a:pt x="45133" y="90267"/>
                    </a:cubicBezTo>
                    <a:cubicBezTo>
                      <a:pt x="57102" y="90267"/>
                      <a:pt x="68582" y="85512"/>
                      <a:pt x="77047" y="77048"/>
                    </a:cubicBezTo>
                    <a:cubicBezTo>
                      <a:pt x="85511" y="68584"/>
                      <a:pt x="90266" y="57104"/>
                      <a:pt x="90266" y="45134"/>
                    </a:cubicBezTo>
                    <a:cubicBezTo>
                      <a:pt x="90266" y="33163"/>
                      <a:pt x="85511" y="21683"/>
                      <a:pt x="77047" y="13219"/>
                    </a:cubicBezTo>
                    <a:cubicBezTo>
                      <a:pt x="68582" y="4756"/>
                      <a:pt x="57102" y="1"/>
                      <a:pt x="45133"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0"/>
              <p:cNvSpPr/>
              <p:nvPr/>
            </p:nvSpPr>
            <p:spPr>
              <a:xfrm>
                <a:off x="2793275" y="2140100"/>
                <a:ext cx="2030950" cy="2030950"/>
              </a:xfrm>
              <a:custGeom>
                <a:rect b="b" l="l" r="r" t="t"/>
                <a:pathLst>
                  <a:path extrusionOk="0" h="81238" w="81238">
                    <a:moveTo>
                      <a:pt x="40619" y="0"/>
                    </a:moveTo>
                    <a:cubicBezTo>
                      <a:pt x="29846" y="0"/>
                      <a:pt x="19514" y="4280"/>
                      <a:pt x="11898" y="11897"/>
                    </a:cubicBezTo>
                    <a:cubicBezTo>
                      <a:pt x="4281" y="19515"/>
                      <a:pt x="1" y="29846"/>
                      <a:pt x="1" y="40619"/>
                    </a:cubicBezTo>
                    <a:cubicBezTo>
                      <a:pt x="1" y="51391"/>
                      <a:pt x="4281" y="61723"/>
                      <a:pt x="11898" y="69340"/>
                    </a:cubicBezTo>
                    <a:cubicBezTo>
                      <a:pt x="19514" y="76958"/>
                      <a:pt x="29846" y="81237"/>
                      <a:pt x="40619" y="81237"/>
                    </a:cubicBezTo>
                    <a:cubicBezTo>
                      <a:pt x="51391" y="81237"/>
                      <a:pt x="61723" y="76958"/>
                      <a:pt x="69340" y="69340"/>
                    </a:cubicBezTo>
                    <a:cubicBezTo>
                      <a:pt x="76957" y="61723"/>
                      <a:pt x="81237" y="51391"/>
                      <a:pt x="81237" y="40619"/>
                    </a:cubicBezTo>
                    <a:cubicBezTo>
                      <a:pt x="81237" y="29846"/>
                      <a:pt x="76957" y="19515"/>
                      <a:pt x="69340" y="11897"/>
                    </a:cubicBezTo>
                    <a:cubicBezTo>
                      <a:pt x="61723" y="4280"/>
                      <a:pt x="51391" y="0"/>
                      <a:pt x="406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0"/>
              <p:cNvSpPr/>
              <p:nvPr/>
            </p:nvSpPr>
            <p:spPr>
              <a:xfrm>
                <a:off x="2790825" y="2133025"/>
                <a:ext cx="2035825" cy="1947625"/>
              </a:xfrm>
              <a:custGeom>
                <a:rect b="b" l="l" r="r" t="t"/>
                <a:pathLst>
                  <a:path extrusionOk="0" h="77905" w="81433">
                    <a:moveTo>
                      <a:pt x="40717" y="1"/>
                    </a:moveTo>
                    <a:cubicBezTo>
                      <a:pt x="36496" y="1"/>
                      <a:pt x="32426" y="640"/>
                      <a:pt x="28595" y="1827"/>
                    </a:cubicBezTo>
                    <a:lnTo>
                      <a:pt x="39805" y="9972"/>
                    </a:lnTo>
                    <a:lnTo>
                      <a:pt x="39805" y="25013"/>
                    </a:lnTo>
                    <a:lnTo>
                      <a:pt x="26284" y="34839"/>
                    </a:lnTo>
                    <a:lnTo>
                      <a:pt x="12114" y="28660"/>
                    </a:lnTo>
                    <a:lnTo>
                      <a:pt x="9092" y="14965"/>
                    </a:lnTo>
                    <a:cubicBezTo>
                      <a:pt x="4067" y="21085"/>
                      <a:pt x="785" y="28690"/>
                      <a:pt x="1" y="37021"/>
                    </a:cubicBezTo>
                    <a:lnTo>
                      <a:pt x="11385" y="30331"/>
                    </a:lnTo>
                    <a:lnTo>
                      <a:pt x="25583" y="36522"/>
                    </a:lnTo>
                    <a:lnTo>
                      <a:pt x="30687" y="52231"/>
                    </a:lnTo>
                    <a:lnTo>
                      <a:pt x="19734" y="63416"/>
                    </a:lnTo>
                    <a:lnTo>
                      <a:pt x="5245" y="61278"/>
                    </a:lnTo>
                    <a:lnTo>
                      <a:pt x="5245" y="61278"/>
                    </a:lnTo>
                    <a:cubicBezTo>
                      <a:pt x="9403" y="68498"/>
                      <a:pt x="15701" y="74329"/>
                      <a:pt x="23273" y="77904"/>
                    </a:cubicBezTo>
                    <a:lnTo>
                      <a:pt x="21037" y="64692"/>
                    </a:lnTo>
                    <a:lnTo>
                      <a:pt x="31776" y="53725"/>
                    </a:lnTo>
                    <a:lnTo>
                      <a:pt x="49659" y="53725"/>
                    </a:lnTo>
                    <a:lnTo>
                      <a:pt x="60397" y="64692"/>
                    </a:lnTo>
                    <a:lnTo>
                      <a:pt x="58161" y="77904"/>
                    </a:lnTo>
                    <a:cubicBezTo>
                      <a:pt x="65733" y="74329"/>
                      <a:pt x="72031" y="68499"/>
                      <a:pt x="76188" y="61278"/>
                    </a:cubicBezTo>
                    <a:lnTo>
                      <a:pt x="76188" y="61278"/>
                    </a:lnTo>
                    <a:lnTo>
                      <a:pt x="61698" y="63416"/>
                    </a:lnTo>
                    <a:lnTo>
                      <a:pt x="50746" y="52231"/>
                    </a:lnTo>
                    <a:lnTo>
                      <a:pt x="55849" y="36522"/>
                    </a:lnTo>
                    <a:lnTo>
                      <a:pt x="70048" y="30331"/>
                    </a:lnTo>
                    <a:lnTo>
                      <a:pt x="81432" y="37021"/>
                    </a:lnTo>
                    <a:cubicBezTo>
                      <a:pt x="80648" y="28690"/>
                      <a:pt x="77366" y="21085"/>
                      <a:pt x="72341" y="14965"/>
                    </a:cubicBezTo>
                    <a:lnTo>
                      <a:pt x="69319" y="28660"/>
                    </a:lnTo>
                    <a:lnTo>
                      <a:pt x="55148" y="34839"/>
                    </a:lnTo>
                    <a:lnTo>
                      <a:pt x="41626" y="25013"/>
                    </a:lnTo>
                    <a:lnTo>
                      <a:pt x="41626" y="9972"/>
                    </a:lnTo>
                    <a:lnTo>
                      <a:pt x="52839" y="1827"/>
                    </a:lnTo>
                    <a:cubicBezTo>
                      <a:pt x="49008" y="640"/>
                      <a:pt x="44937" y="1"/>
                      <a:pt x="40717"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40"/>
              <p:cNvSpPr/>
              <p:nvPr/>
            </p:nvSpPr>
            <p:spPr>
              <a:xfrm>
                <a:off x="1332450" y="3243850"/>
                <a:ext cx="4952600" cy="1632875"/>
              </a:xfrm>
              <a:custGeom>
                <a:rect b="b" l="l" r="r" t="t"/>
                <a:pathLst>
                  <a:path extrusionOk="0" h="65315" w="198104">
                    <a:moveTo>
                      <a:pt x="99052" y="1"/>
                    </a:moveTo>
                    <a:cubicBezTo>
                      <a:pt x="74584" y="1"/>
                      <a:pt x="49761" y="3989"/>
                      <a:pt x="25273" y="11854"/>
                    </a:cubicBezTo>
                    <a:lnTo>
                      <a:pt x="23718" y="12354"/>
                    </a:lnTo>
                    <a:lnTo>
                      <a:pt x="25345" y="19263"/>
                    </a:lnTo>
                    <a:cubicBezTo>
                      <a:pt x="18909" y="21561"/>
                      <a:pt x="11578" y="24468"/>
                      <a:pt x="5363" y="27328"/>
                    </a:cubicBezTo>
                    <a:lnTo>
                      <a:pt x="0" y="29795"/>
                    </a:lnTo>
                    <a:lnTo>
                      <a:pt x="5291" y="32415"/>
                    </a:lnTo>
                    <a:cubicBezTo>
                      <a:pt x="11660" y="35567"/>
                      <a:pt x="15050" y="37407"/>
                      <a:pt x="20528" y="40745"/>
                    </a:cubicBezTo>
                    <a:cubicBezTo>
                      <a:pt x="17961" y="46812"/>
                      <a:pt x="15563" y="53014"/>
                      <a:pt x="13387" y="59211"/>
                    </a:cubicBezTo>
                    <a:lnTo>
                      <a:pt x="11245" y="65310"/>
                    </a:lnTo>
                    <a:lnTo>
                      <a:pt x="17171" y="62729"/>
                    </a:lnTo>
                    <a:cubicBezTo>
                      <a:pt x="24707" y="59447"/>
                      <a:pt x="32102" y="56561"/>
                      <a:pt x="39776" y="53907"/>
                    </a:cubicBezTo>
                    <a:lnTo>
                      <a:pt x="42140" y="53075"/>
                    </a:lnTo>
                    <a:lnTo>
                      <a:pt x="40738" y="46421"/>
                    </a:lnTo>
                    <a:cubicBezTo>
                      <a:pt x="60206" y="40838"/>
                      <a:pt x="79790" y="38005"/>
                      <a:pt x="99052" y="38005"/>
                    </a:cubicBezTo>
                    <a:cubicBezTo>
                      <a:pt x="118314" y="38005"/>
                      <a:pt x="137898" y="40838"/>
                      <a:pt x="157366" y="46421"/>
                    </a:cubicBezTo>
                    <a:lnTo>
                      <a:pt x="155952" y="53088"/>
                    </a:lnTo>
                    <a:lnTo>
                      <a:pt x="158328" y="53910"/>
                    </a:lnTo>
                    <a:cubicBezTo>
                      <a:pt x="166004" y="56567"/>
                      <a:pt x="173398" y="59453"/>
                      <a:pt x="180933" y="62733"/>
                    </a:cubicBezTo>
                    <a:lnTo>
                      <a:pt x="186858" y="65314"/>
                    </a:lnTo>
                    <a:lnTo>
                      <a:pt x="184717" y="59216"/>
                    </a:lnTo>
                    <a:cubicBezTo>
                      <a:pt x="182542" y="53019"/>
                      <a:pt x="180145" y="46818"/>
                      <a:pt x="177577" y="40749"/>
                    </a:cubicBezTo>
                    <a:cubicBezTo>
                      <a:pt x="183056" y="37412"/>
                      <a:pt x="186445" y="35572"/>
                      <a:pt x="192814" y="32419"/>
                    </a:cubicBezTo>
                    <a:lnTo>
                      <a:pt x="198104" y="29800"/>
                    </a:lnTo>
                    <a:lnTo>
                      <a:pt x="192742" y="27333"/>
                    </a:lnTo>
                    <a:cubicBezTo>
                      <a:pt x="186528" y="24474"/>
                      <a:pt x="180121" y="21863"/>
                      <a:pt x="172790" y="19462"/>
                    </a:cubicBezTo>
                    <a:lnTo>
                      <a:pt x="174417" y="12549"/>
                    </a:lnTo>
                    <a:lnTo>
                      <a:pt x="172834" y="11854"/>
                    </a:lnTo>
                    <a:cubicBezTo>
                      <a:pt x="148344" y="3989"/>
                      <a:pt x="123521" y="1"/>
                      <a:pt x="990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0"/>
              <p:cNvSpPr/>
              <p:nvPr/>
            </p:nvSpPr>
            <p:spPr>
              <a:xfrm>
                <a:off x="1495975" y="3793600"/>
                <a:ext cx="807900" cy="953875"/>
              </a:xfrm>
              <a:custGeom>
                <a:rect b="b" l="l" r="r" t="t"/>
                <a:pathLst>
                  <a:path extrusionOk="0" h="38155" w="32316">
                    <a:moveTo>
                      <a:pt x="19448" y="0"/>
                    </a:moveTo>
                    <a:cubicBezTo>
                      <a:pt x="12861" y="2331"/>
                      <a:pt x="6378" y="4963"/>
                      <a:pt x="0" y="7898"/>
                    </a:cubicBezTo>
                    <a:cubicBezTo>
                      <a:pt x="7252" y="11487"/>
                      <a:pt x="10763" y="13443"/>
                      <a:pt x="17536" y="17626"/>
                    </a:cubicBezTo>
                    <a:cubicBezTo>
                      <a:pt x="14624" y="24361"/>
                      <a:pt x="11948" y="31204"/>
                      <a:pt x="9507" y="38155"/>
                    </a:cubicBezTo>
                    <a:cubicBezTo>
                      <a:pt x="17057" y="34866"/>
                      <a:pt x="24555" y="31937"/>
                      <a:pt x="32315" y="29251"/>
                    </a:cubicBezTo>
                    <a:cubicBezTo>
                      <a:pt x="32312" y="29239"/>
                      <a:pt x="32310" y="29228"/>
                      <a:pt x="32307" y="29216"/>
                    </a:cubicBezTo>
                    <a:cubicBezTo>
                      <a:pt x="29844" y="27834"/>
                      <a:pt x="28379" y="27052"/>
                      <a:pt x="25650" y="25661"/>
                    </a:cubicBezTo>
                    <a:cubicBezTo>
                      <a:pt x="23583" y="17107"/>
                      <a:pt x="21515" y="8554"/>
                      <a:pt x="19448"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0"/>
              <p:cNvSpPr/>
              <p:nvPr/>
            </p:nvSpPr>
            <p:spPr>
              <a:xfrm>
                <a:off x="5313675" y="3793675"/>
                <a:ext cx="807875" cy="953950"/>
              </a:xfrm>
              <a:custGeom>
                <a:rect b="b" l="l" r="r" t="t"/>
                <a:pathLst>
                  <a:path extrusionOk="0" h="38158" w="32315">
                    <a:moveTo>
                      <a:pt x="12866" y="1"/>
                    </a:moveTo>
                    <a:cubicBezTo>
                      <a:pt x="10799" y="8553"/>
                      <a:pt x="8732" y="17105"/>
                      <a:pt x="6665" y="25658"/>
                    </a:cubicBezTo>
                    <a:lnTo>
                      <a:pt x="6633" y="25647"/>
                    </a:lnTo>
                    <a:lnTo>
                      <a:pt x="6658" y="25662"/>
                    </a:lnTo>
                    <a:cubicBezTo>
                      <a:pt x="3932" y="27053"/>
                      <a:pt x="2468" y="27835"/>
                      <a:pt x="8" y="29218"/>
                    </a:cubicBezTo>
                    <a:cubicBezTo>
                      <a:pt x="6" y="29231"/>
                      <a:pt x="3" y="29242"/>
                      <a:pt x="0" y="29254"/>
                    </a:cubicBezTo>
                    <a:cubicBezTo>
                      <a:pt x="7760" y="31939"/>
                      <a:pt x="15258" y="34869"/>
                      <a:pt x="22808" y="38157"/>
                    </a:cubicBezTo>
                    <a:cubicBezTo>
                      <a:pt x="20371" y="31212"/>
                      <a:pt x="17694" y="24369"/>
                      <a:pt x="14780" y="17627"/>
                    </a:cubicBezTo>
                    <a:cubicBezTo>
                      <a:pt x="21552" y="13444"/>
                      <a:pt x="25063" y="11490"/>
                      <a:pt x="32315" y="7900"/>
                    </a:cubicBezTo>
                    <a:cubicBezTo>
                      <a:pt x="25945" y="4968"/>
                      <a:pt x="19461" y="2335"/>
                      <a:pt x="12866"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0"/>
              <p:cNvSpPr/>
              <p:nvPr/>
            </p:nvSpPr>
            <p:spPr>
              <a:xfrm>
                <a:off x="2004475" y="3314325"/>
                <a:ext cx="3608650" cy="1061950"/>
              </a:xfrm>
              <a:custGeom>
                <a:rect b="b" l="l" r="r" t="t"/>
                <a:pathLst>
                  <a:path extrusionOk="0" h="42478" w="144346">
                    <a:moveTo>
                      <a:pt x="72148" y="1"/>
                    </a:moveTo>
                    <a:cubicBezTo>
                      <a:pt x="48090" y="1"/>
                      <a:pt x="24041" y="3873"/>
                      <a:pt x="0" y="11618"/>
                    </a:cubicBezTo>
                    <a:cubicBezTo>
                      <a:pt x="2418" y="21904"/>
                      <a:pt x="4835" y="32191"/>
                      <a:pt x="7253" y="42477"/>
                    </a:cubicBezTo>
                    <a:cubicBezTo>
                      <a:pt x="28981" y="35549"/>
                      <a:pt x="50576" y="32085"/>
                      <a:pt x="72171" y="32085"/>
                    </a:cubicBezTo>
                    <a:cubicBezTo>
                      <a:pt x="93766" y="32085"/>
                      <a:pt x="115361" y="35549"/>
                      <a:pt x="137091" y="42477"/>
                    </a:cubicBezTo>
                    <a:cubicBezTo>
                      <a:pt x="139509" y="32191"/>
                      <a:pt x="141927" y="21904"/>
                      <a:pt x="144345" y="11618"/>
                    </a:cubicBezTo>
                    <a:cubicBezTo>
                      <a:pt x="120271" y="3873"/>
                      <a:pt x="96205" y="1"/>
                      <a:pt x="72148"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0"/>
              <p:cNvSpPr/>
              <p:nvPr/>
            </p:nvSpPr>
            <p:spPr>
              <a:xfrm>
                <a:off x="2447375" y="3525925"/>
                <a:ext cx="450650" cy="619350"/>
              </a:xfrm>
              <a:custGeom>
                <a:rect b="b" l="l" r="r" t="t"/>
                <a:pathLst>
                  <a:path extrusionOk="0" h="24774" w="18026">
                    <a:moveTo>
                      <a:pt x="10631" y="0"/>
                    </a:moveTo>
                    <a:cubicBezTo>
                      <a:pt x="10070" y="0"/>
                      <a:pt x="9457" y="71"/>
                      <a:pt x="8794" y="214"/>
                    </a:cubicBezTo>
                    <a:cubicBezTo>
                      <a:pt x="7185" y="564"/>
                      <a:pt x="6382" y="745"/>
                      <a:pt x="4778" y="1124"/>
                    </a:cubicBezTo>
                    <a:cubicBezTo>
                      <a:pt x="1448" y="1911"/>
                      <a:pt x="1" y="3864"/>
                      <a:pt x="687" y="6601"/>
                    </a:cubicBezTo>
                    <a:cubicBezTo>
                      <a:pt x="1377" y="9350"/>
                      <a:pt x="1723" y="10725"/>
                      <a:pt x="2413" y="13474"/>
                    </a:cubicBezTo>
                    <a:cubicBezTo>
                      <a:pt x="2552" y="14027"/>
                      <a:pt x="2943" y="14296"/>
                      <a:pt x="3593" y="14315"/>
                    </a:cubicBezTo>
                    <a:cubicBezTo>
                      <a:pt x="7010" y="14402"/>
                      <a:pt x="8708" y="14483"/>
                      <a:pt x="12078" y="14717"/>
                    </a:cubicBezTo>
                    <a:lnTo>
                      <a:pt x="12882" y="18631"/>
                    </a:lnTo>
                    <a:cubicBezTo>
                      <a:pt x="13046" y="19425"/>
                      <a:pt x="12666" y="19904"/>
                      <a:pt x="11816" y="20094"/>
                    </a:cubicBezTo>
                    <a:cubicBezTo>
                      <a:pt x="11189" y="20233"/>
                      <a:pt x="10875" y="20304"/>
                      <a:pt x="10249" y="20448"/>
                    </a:cubicBezTo>
                    <a:cubicBezTo>
                      <a:pt x="10082" y="20487"/>
                      <a:pt x="9925" y="20507"/>
                      <a:pt x="9780" y="20507"/>
                    </a:cubicBezTo>
                    <a:cubicBezTo>
                      <a:pt x="9214" y="20507"/>
                      <a:pt x="8820" y="20211"/>
                      <a:pt x="8677" y="19582"/>
                    </a:cubicBezTo>
                    <a:cubicBezTo>
                      <a:pt x="8472" y="18681"/>
                      <a:pt x="8370" y="18229"/>
                      <a:pt x="8164" y="17328"/>
                    </a:cubicBezTo>
                    <a:cubicBezTo>
                      <a:pt x="8107" y="17077"/>
                      <a:pt x="7974" y="16957"/>
                      <a:pt x="7746" y="16957"/>
                    </a:cubicBezTo>
                    <a:cubicBezTo>
                      <a:pt x="7681" y="16957"/>
                      <a:pt x="7607" y="16967"/>
                      <a:pt x="7526" y="16986"/>
                    </a:cubicBezTo>
                    <a:cubicBezTo>
                      <a:pt x="6144" y="17318"/>
                      <a:pt x="5454" y="17491"/>
                      <a:pt x="4076" y="17849"/>
                    </a:cubicBezTo>
                    <a:cubicBezTo>
                      <a:pt x="3745" y="17934"/>
                      <a:pt x="3583" y="18133"/>
                      <a:pt x="3663" y="18453"/>
                    </a:cubicBezTo>
                    <a:lnTo>
                      <a:pt x="4432" y="21510"/>
                    </a:lnTo>
                    <a:cubicBezTo>
                      <a:pt x="4979" y="23687"/>
                      <a:pt x="6347" y="24774"/>
                      <a:pt x="8380" y="24774"/>
                    </a:cubicBezTo>
                    <a:cubicBezTo>
                      <a:pt x="8904" y="24774"/>
                      <a:pt x="9471" y="24702"/>
                      <a:pt x="10080" y="24558"/>
                    </a:cubicBezTo>
                    <a:cubicBezTo>
                      <a:pt x="11513" y="24218"/>
                      <a:pt x="12230" y="24056"/>
                      <a:pt x="13668" y="23745"/>
                    </a:cubicBezTo>
                    <a:cubicBezTo>
                      <a:pt x="16684" y="23093"/>
                      <a:pt x="18025" y="21325"/>
                      <a:pt x="17518" y="18547"/>
                    </a:cubicBezTo>
                    <a:cubicBezTo>
                      <a:pt x="17018" y="15816"/>
                      <a:pt x="16769" y="14451"/>
                      <a:pt x="16270" y="11720"/>
                    </a:cubicBezTo>
                    <a:cubicBezTo>
                      <a:pt x="16167" y="11159"/>
                      <a:pt x="15801" y="10891"/>
                      <a:pt x="15182" y="10799"/>
                    </a:cubicBezTo>
                    <a:cubicBezTo>
                      <a:pt x="11759" y="10513"/>
                      <a:pt x="10033" y="10406"/>
                      <a:pt x="6559" y="10270"/>
                    </a:cubicBezTo>
                    <a:cubicBezTo>
                      <a:pt x="6191" y="8654"/>
                      <a:pt x="6006" y="7845"/>
                      <a:pt x="5639" y="6229"/>
                    </a:cubicBezTo>
                    <a:cubicBezTo>
                      <a:pt x="5465" y="5468"/>
                      <a:pt x="5899" y="4930"/>
                      <a:pt x="6779" y="4728"/>
                    </a:cubicBezTo>
                    <a:cubicBezTo>
                      <a:pt x="7454" y="4572"/>
                      <a:pt x="7793" y="4495"/>
                      <a:pt x="8469" y="4345"/>
                    </a:cubicBezTo>
                    <a:cubicBezTo>
                      <a:pt x="8663" y="4302"/>
                      <a:pt x="8840" y="4281"/>
                      <a:pt x="9001" y="4281"/>
                    </a:cubicBezTo>
                    <a:cubicBezTo>
                      <a:pt x="9627" y="4281"/>
                      <a:pt x="9997" y="4604"/>
                      <a:pt x="10122" y="5213"/>
                    </a:cubicBezTo>
                    <a:lnTo>
                      <a:pt x="10595" y="7508"/>
                    </a:lnTo>
                    <a:cubicBezTo>
                      <a:pt x="10644" y="7748"/>
                      <a:pt x="10817" y="7880"/>
                      <a:pt x="11067" y="7880"/>
                    </a:cubicBezTo>
                    <a:cubicBezTo>
                      <a:pt x="11123" y="7880"/>
                      <a:pt x="11183" y="7874"/>
                      <a:pt x="11246" y="7861"/>
                    </a:cubicBezTo>
                    <a:cubicBezTo>
                      <a:pt x="12688" y="7555"/>
                      <a:pt x="13410" y="7408"/>
                      <a:pt x="14855" y="7127"/>
                    </a:cubicBezTo>
                    <a:cubicBezTo>
                      <a:pt x="15237" y="7054"/>
                      <a:pt x="15379" y="6844"/>
                      <a:pt x="15325" y="6548"/>
                    </a:cubicBezTo>
                    <a:lnTo>
                      <a:pt x="14752" y="3415"/>
                    </a:lnTo>
                    <a:cubicBezTo>
                      <a:pt x="14345" y="1183"/>
                      <a:pt x="12924" y="0"/>
                      <a:pt x="10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0"/>
              <p:cNvSpPr/>
              <p:nvPr/>
            </p:nvSpPr>
            <p:spPr>
              <a:xfrm>
                <a:off x="2915525" y="3448625"/>
                <a:ext cx="410350" cy="613225"/>
              </a:xfrm>
              <a:custGeom>
                <a:rect b="b" l="l" r="r" t="t"/>
                <a:pathLst>
                  <a:path extrusionOk="0" h="24529" w="16414">
                    <a:moveTo>
                      <a:pt x="8933" y="4018"/>
                    </a:moveTo>
                    <a:cubicBezTo>
                      <a:pt x="9659" y="4018"/>
                      <a:pt x="10089" y="4377"/>
                      <a:pt x="10168" y="5055"/>
                    </a:cubicBezTo>
                    <a:cubicBezTo>
                      <a:pt x="10706" y="9653"/>
                      <a:pt x="11243" y="14250"/>
                      <a:pt x="11779" y="18848"/>
                    </a:cubicBezTo>
                    <a:cubicBezTo>
                      <a:pt x="11874" y="19653"/>
                      <a:pt x="11457" y="20096"/>
                      <a:pt x="10598" y="20207"/>
                    </a:cubicBezTo>
                    <a:cubicBezTo>
                      <a:pt x="9831" y="20306"/>
                      <a:pt x="9449" y="20358"/>
                      <a:pt x="8682" y="20464"/>
                    </a:cubicBezTo>
                    <a:cubicBezTo>
                      <a:pt x="8566" y="20481"/>
                      <a:pt x="8456" y="20489"/>
                      <a:pt x="8353" y="20489"/>
                    </a:cubicBezTo>
                    <a:cubicBezTo>
                      <a:pt x="7691" y="20489"/>
                      <a:pt x="7292" y="20157"/>
                      <a:pt x="7195" y="19462"/>
                    </a:cubicBezTo>
                    <a:cubicBezTo>
                      <a:pt x="6555" y="14879"/>
                      <a:pt x="5914" y="10295"/>
                      <a:pt x="5274" y="5710"/>
                    </a:cubicBezTo>
                    <a:cubicBezTo>
                      <a:pt x="5167" y="4937"/>
                      <a:pt x="5607" y="4447"/>
                      <a:pt x="6534" y="4318"/>
                    </a:cubicBezTo>
                    <a:cubicBezTo>
                      <a:pt x="7360" y="4203"/>
                      <a:pt x="7774" y="4147"/>
                      <a:pt x="8601" y="4041"/>
                    </a:cubicBezTo>
                    <a:cubicBezTo>
                      <a:pt x="8717" y="4026"/>
                      <a:pt x="8828" y="4018"/>
                      <a:pt x="8933" y="4018"/>
                    </a:cubicBezTo>
                    <a:close/>
                    <a:moveTo>
                      <a:pt x="10219" y="0"/>
                    </a:moveTo>
                    <a:cubicBezTo>
                      <a:pt x="9846" y="0"/>
                      <a:pt x="9451" y="26"/>
                      <a:pt x="9034" y="78"/>
                    </a:cubicBezTo>
                    <a:cubicBezTo>
                      <a:pt x="7407" y="280"/>
                      <a:pt x="6595" y="391"/>
                      <a:pt x="4971" y="624"/>
                    </a:cubicBezTo>
                    <a:cubicBezTo>
                      <a:pt x="1564" y="1115"/>
                      <a:pt x="0" y="2923"/>
                      <a:pt x="451" y="5710"/>
                    </a:cubicBezTo>
                    <a:cubicBezTo>
                      <a:pt x="1270" y="10773"/>
                      <a:pt x="2089" y="15835"/>
                      <a:pt x="2907" y="20898"/>
                    </a:cubicBezTo>
                    <a:cubicBezTo>
                      <a:pt x="3298" y="23311"/>
                      <a:pt x="4738" y="24529"/>
                      <a:pt x="7091" y="24529"/>
                    </a:cubicBezTo>
                    <a:cubicBezTo>
                      <a:pt x="7456" y="24529"/>
                      <a:pt x="7844" y="24499"/>
                      <a:pt x="8254" y="24440"/>
                    </a:cubicBezTo>
                    <a:cubicBezTo>
                      <a:pt x="9704" y="24231"/>
                      <a:pt x="10430" y="24133"/>
                      <a:pt x="11882" y="23953"/>
                    </a:cubicBezTo>
                    <a:cubicBezTo>
                      <a:pt x="14931" y="23573"/>
                      <a:pt x="16414" y="21932"/>
                      <a:pt x="16145" y="19119"/>
                    </a:cubicBezTo>
                    <a:lnTo>
                      <a:pt x="14678" y="3799"/>
                    </a:lnTo>
                    <a:cubicBezTo>
                      <a:pt x="14442" y="1330"/>
                      <a:pt x="12900" y="0"/>
                      <a:pt x="10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0"/>
              <p:cNvSpPr/>
              <p:nvPr/>
            </p:nvSpPr>
            <p:spPr>
              <a:xfrm>
                <a:off x="3388800" y="3412225"/>
                <a:ext cx="368600" cy="605550"/>
              </a:xfrm>
              <a:custGeom>
                <a:rect b="b" l="l" r="r" t="t"/>
                <a:pathLst>
                  <a:path extrusionOk="0" h="24222" w="14744">
                    <a:moveTo>
                      <a:pt x="9628" y="1"/>
                    </a:moveTo>
                    <a:cubicBezTo>
                      <a:pt x="9508" y="1"/>
                      <a:pt x="9385" y="3"/>
                      <a:pt x="9260" y="8"/>
                    </a:cubicBezTo>
                    <a:cubicBezTo>
                      <a:pt x="7624" y="64"/>
                      <a:pt x="6807" y="101"/>
                      <a:pt x="5174" y="189"/>
                    </a:cubicBezTo>
                    <a:cubicBezTo>
                      <a:pt x="1744" y="375"/>
                      <a:pt x="0" y="2039"/>
                      <a:pt x="212" y="4856"/>
                    </a:cubicBezTo>
                    <a:lnTo>
                      <a:pt x="1368" y="20204"/>
                    </a:lnTo>
                    <a:cubicBezTo>
                      <a:pt x="1568" y="22869"/>
                      <a:pt x="3163" y="24221"/>
                      <a:pt x="5925" y="24221"/>
                    </a:cubicBezTo>
                    <a:cubicBezTo>
                      <a:pt x="6084" y="24221"/>
                      <a:pt x="6246" y="24217"/>
                      <a:pt x="6413" y="24208"/>
                    </a:cubicBezTo>
                    <a:cubicBezTo>
                      <a:pt x="7872" y="24129"/>
                      <a:pt x="8603" y="24096"/>
                      <a:pt x="10063" y="24045"/>
                    </a:cubicBezTo>
                    <a:cubicBezTo>
                      <a:pt x="13096" y="23940"/>
                      <a:pt x="14743" y="22436"/>
                      <a:pt x="14714" y="19610"/>
                    </a:cubicBezTo>
                    <a:cubicBezTo>
                      <a:pt x="14702" y="18310"/>
                      <a:pt x="14695" y="17661"/>
                      <a:pt x="14682" y="16362"/>
                    </a:cubicBezTo>
                    <a:cubicBezTo>
                      <a:pt x="14679" y="16066"/>
                      <a:pt x="14479" y="15887"/>
                      <a:pt x="14147" y="15887"/>
                    </a:cubicBezTo>
                    <a:cubicBezTo>
                      <a:pt x="14143" y="15887"/>
                      <a:pt x="14139" y="15887"/>
                      <a:pt x="14135" y="15887"/>
                    </a:cubicBezTo>
                    <a:cubicBezTo>
                      <a:pt x="12777" y="15906"/>
                      <a:pt x="12100" y="15920"/>
                      <a:pt x="10744" y="15962"/>
                    </a:cubicBezTo>
                    <a:cubicBezTo>
                      <a:pt x="10370" y="15973"/>
                      <a:pt x="10206" y="16159"/>
                      <a:pt x="10215" y="16459"/>
                    </a:cubicBezTo>
                    <a:lnTo>
                      <a:pt x="10292" y="18863"/>
                    </a:lnTo>
                    <a:cubicBezTo>
                      <a:pt x="10318" y="19674"/>
                      <a:pt x="9864" y="20079"/>
                      <a:pt x="8999" y="20114"/>
                    </a:cubicBezTo>
                    <a:cubicBezTo>
                      <a:pt x="8309" y="20142"/>
                      <a:pt x="7963" y="20157"/>
                      <a:pt x="7272" y="20190"/>
                    </a:cubicBezTo>
                    <a:cubicBezTo>
                      <a:pt x="7228" y="20193"/>
                      <a:pt x="7185" y="20194"/>
                      <a:pt x="7143" y="20194"/>
                    </a:cubicBezTo>
                    <a:cubicBezTo>
                      <a:pt x="6359" y="20194"/>
                      <a:pt x="5920" y="19828"/>
                      <a:pt x="5879" y="19058"/>
                    </a:cubicBezTo>
                    <a:cubicBezTo>
                      <a:pt x="5637" y="14496"/>
                      <a:pt x="5396" y="9932"/>
                      <a:pt x="5155" y="5369"/>
                    </a:cubicBezTo>
                    <a:cubicBezTo>
                      <a:pt x="5113" y="4588"/>
                      <a:pt x="5556" y="4140"/>
                      <a:pt x="6524" y="4094"/>
                    </a:cubicBezTo>
                    <a:cubicBezTo>
                      <a:pt x="7269" y="4057"/>
                      <a:pt x="7642" y="4040"/>
                      <a:pt x="8388" y="4011"/>
                    </a:cubicBezTo>
                    <a:cubicBezTo>
                      <a:pt x="8427" y="4010"/>
                      <a:pt x="8466" y="4009"/>
                      <a:pt x="8505" y="4009"/>
                    </a:cubicBezTo>
                    <a:cubicBezTo>
                      <a:pt x="9363" y="4009"/>
                      <a:pt x="9836" y="4413"/>
                      <a:pt x="9859" y="5161"/>
                    </a:cubicBezTo>
                    <a:lnTo>
                      <a:pt x="9935" y="7565"/>
                    </a:lnTo>
                    <a:cubicBezTo>
                      <a:pt x="9945" y="7855"/>
                      <a:pt x="10115" y="8028"/>
                      <a:pt x="10476" y="8028"/>
                    </a:cubicBezTo>
                    <a:cubicBezTo>
                      <a:pt x="10488" y="8028"/>
                      <a:pt x="10501" y="8028"/>
                      <a:pt x="10514" y="8028"/>
                    </a:cubicBezTo>
                    <a:cubicBezTo>
                      <a:pt x="11921" y="7985"/>
                      <a:pt x="12625" y="7970"/>
                      <a:pt x="14033" y="7952"/>
                    </a:cubicBezTo>
                    <a:cubicBezTo>
                      <a:pt x="14385" y="7946"/>
                      <a:pt x="14594" y="7765"/>
                      <a:pt x="14592" y="7464"/>
                    </a:cubicBezTo>
                    <a:cubicBezTo>
                      <a:pt x="14579" y="6165"/>
                      <a:pt x="14572" y="5516"/>
                      <a:pt x="14560" y="4217"/>
                    </a:cubicBezTo>
                    <a:cubicBezTo>
                      <a:pt x="14532" y="1496"/>
                      <a:pt x="12789" y="1"/>
                      <a:pt x="9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0"/>
              <p:cNvSpPr/>
              <p:nvPr/>
            </p:nvSpPr>
            <p:spPr>
              <a:xfrm>
                <a:off x="3860075" y="3412275"/>
                <a:ext cx="368600" cy="605550"/>
              </a:xfrm>
              <a:custGeom>
                <a:rect b="b" l="l" r="r" t="t"/>
                <a:pathLst>
                  <a:path extrusionOk="0" h="24222" w="14744">
                    <a:moveTo>
                      <a:pt x="5142" y="1"/>
                    </a:moveTo>
                    <a:cubicBezTo>
                      <a:pt x="1953" y="1"/>
                      <a:pt x="212" y="1495"/>
                      <a:pt x="184" y="4215"/>
                    </a:cubicBezTo>
                    <a:lnTo>
                      <a:pt x="28" y="19608"/>
                    </a:lnTo>
                    <a:cubicBezTo>
                      <a:pt x="1" y="22434"/>
                      <a:pt x="1648" y="23938"/>
                      <a:pt x="4713" y="24046"/>
                    </a:cubicBezTo>
                    <a:cubicBezTo>
                      <a:pt x="6173" y="24097"/>
                      <a:pt x="6903" y="24129"/>
                      <a:pt x="8363" y="24208"/>
                    </a:cubicBezTo>
                    <a:cubicBezTo>
                      <a:pt x="8528" y="24217"/>
                      <a:pt x="8689" y="24221"/>
                      <a:pt x="8846" y="24221"/>
                    </a:cubicBezTo>
                    <a:cubicBezTo>
                      <a:pt x="11581" y="24221"/>
                      <a:pt x="13176" y="22868"/>
                      <a:pt x="13376" y="20203"/>
                    </a:cubicBezTo>
                    <a:cubicBezTo>
                      <a:pt x="13474" y="18908"/>
                      <a:pt x="13523" y="18261"/>
                      <a:pt x="13620" y="16966"/>
                    </a:cubicBezTo>
                    <a:cubicBezTo>
                      <a:pt x="13643" y="16666"/>
                      <a:pt x="13453" y="16471"/>
                      <a:pt x="13115" y="16445"/>
                    </a:cubicBezTo>
                    <a:cubicBezTo>
                      <a:pt x="11761" y="16341"/>
                      <a:pt x="11083" y="16296"/>
                      <a:pt x="9728" y="16216"/>
                    </a:cubicBezTo>
                    <a:cubicBezTo>
                      <a:pt x="9708" y="16215"/>
                      <a:pt x="9687" y="16214"/>
                      <a:pt x="9668" y="16214"/>
                    </a:cubicBezTo>
                    <a:cubicBezTo>
                      <a:pt x="9336" y="16214"/>
                      <a:pt x="9176" y="16382"/>
                      <a:pt x="9161" y="16665"/>
                    </a:cubicBezTo>
                    <a:cubicBezTo>
                      <a:pt x="9109" y="17625"/>
                      <a:pt x="9083" y="18106"/>
                      <a:pt x="9032" y="19067"/>
                    </a:cubicBezTo>
                    <a:cubicBezTo>
                      <a:pt x="8990" y="19836"/>
                      <a:pt x="8552" y="20201"/>
                      <a:pt x="7770" y="20201"/>
                    </a:cubicBezTo>
                    <a:cubicBezTo>
                      <a:pt x="7727" y="20201"/>
                      <a:pt x="7683" y="20200"/>
                      <a:pt x="7638" y="20197"/>
                    </a:cubicBezTo>
                    <a:cubicBezTo>
                      <a:pt x="6947" y="20163"/>
                      <a:pt x="6601" y="20147"/>
                      <a:pt x="5910" y="20120"/>
                    </a:cubicBezTo>
                    <a:cubicBezTo>
                      <a:pt x="5046" y="20084"/>
                      <a:pt x="4593" y="19680"/>
                      <a:pt x="4620" y="18868"/>
                    </a:cubicBezTo>
                    <a:cubicBezTo>
                      <a:pt x="4767" y="14301"/>
                      <a:pt x="4915" y="9733"/>
                      <a:pt x="5063" y="5166"/>
                    </a:cubicBezTo>
                    <a:cubicBezTo>
                      <a:pt x="5087" y="4420"/>
                      <a:pt x="5526" y="4015"/>
                      <a:pt x="6411" y="4015"/>
                    </a:cubicBezTo>
                    <a:cubicBezTo>
                      <a:pt x="6452" y="4015"/>
                      <a:pt x="6493" y="4016"/>
                      <a:pt x="6535" y="4017"/>
                    </a:cubicBezTo>
                    <a:cubicBezTo>
                      <a:pt x="7281" y="4047"/>
                      <a:pt x="7654" y="4064"/>
                      <a:pt x="8399" y="4101"/>
                    </a:cubicBezTo>
                    <a:cubicBezTo>
                      <a:pt x="9330" y="4147"/>
                      <a:pt x="9810" y="4597"/>
                      <a:pt x="9767" y="5378"/>
                    </a:cubicBezTo>
                    <a:cubicBezTo>
                      <a:pt x="9716" y="6338"/>
                      <a:pt x="9689" y="6818"/>
                      <a:pt x="9638" y="7779"/>
                    </a:cubicBezTo>
                    <a:cubicBezTo>
                      <a:pt x="9622" y="8079"/>
                      <a:pt x="9788" y="8269"/>
                      <a:pt x="10174" y="8291"/>
                    </a:cubicBezTo>
                    <a:cubicBezTo>
                      <a:pt x="11582" y="8374"/>
                      <a:pt x="12284" y="8422"/>
                      <a:pt x="13690" y="8528"/>
                    </a:cubicBezTo>
                    <a:cubicBezTo>
                      <a:pt x="13715" y="8530"/>
                      <a:pt x="13739" y="8531"/>
                      <a:pt x="13763" y="8531"/>
                    </a:cubicBezTo>
                    <a:cubicBezTo>
                      <a:pt x="14071" y="8531"/>
                      <a:pt x="14267" y="8370"/>
                      <a:pt x="14287" y="8092"/>
                    </a:cubicBezTo>
                    <a:cubicBezTo>
                      <a:pt x="14385" y="6797"/>
                      <a:pt x="14433" y="6149"/>
                      <a:pt x="14532" y="4855"/>
                    </a:cubicBezTo>
                    <a:cubicBezTo>
                      <a:pt x="14743" y="2037"/>
                      <a:pt x="12999" y="374"/>
                      <a:pt x="9607" y="190"/>
                    </a:cubicBezTo>
                    <a:cubicBezTo>
                      <a:pt x="7974" y="101"/>
                      <a:pt x="7156" y="65"/>
                      <a:pt x="5521" y="8"/>
                    </a:cubicBezTo>
                    <a:cubicBezTo>
                      <a:pt x="5392" y="3"/>
                      <a:pt x="5266" y="1"/>
                      <a:pt x="5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0"/>
              <p:cNvSpPr/>
              <p:nvPr/>
            </p:nvSpPr>
            <p:spPr>
              <a:xfrm>
                <a:off x="4288400" y="3437100"/>
                <a:ext cx="417925" cy="638825"/>
              </a:xfrm>
              <a:custGeom>
                <a:rect b="b" l="l" r="r" t="t"/>
                <a:pathLst>
                  <a:path extrusionOk="0" h="25553" w="16717">
                    <a:moveTo>
                      <a:pt x="2735" y="1"/>
                    </a:moveTo>
                    <a:cubicBezTo>
                      <a:pt x="2451" y="1"/>
                      <a:pt x="2254" y="156"/>
                      <a:pt x="2227" y="429"/>
                    </a:cubicBezTo>
                    <a:cubicBezTo>
                      <a:pt x="1494" y="8089"/>
                      <a:pt x="761" y="15749"/>
                      <a:pt x="28" y="23410"/>
                    </a:cubicBezTo>
                    <a:cubicBezTo>
                      <a:pt x="0" y="23709"/>
                      <a:pt x="178" y="23908"/>
                      <a:pt x="470" y="23938"/>
                    </a:cubicBezTo>
                    <a:cubicBezTo>
                      <a:pt x="4461" y="24347"/>
                      <a:pt x="8436" y="24881"/>
                      <a:pt x="12392" y="25538"/>
                    </a:cubicBezTo>
                    <a:cubicBezTo>
                      <a:pt x="12451" y="25548"/>
                      <a:pt x="12504" y="25552"/>
                      <a:pt x="12552" y="25552"/>
                    </a:cubicBezTo>
                    <a:cubicBezTo>
                      <a:pt x="12825" y="25552"/>
                      <a:pt x="12946" y="25402"/>
                      <a:pt x="12986" y="25150"/>
                    </a:cubicBezTo>
                    <a:cubicBezTo>
                      <a:pt x="13178" y="23964"/>
                      <a:pt x="13273" y="23371"/>
                      <a:pt x="13466" y="22184"/>
                    </a:cubicBezTo>
                    <a:cubicBezTo>
                      <a:pt x="13518" y="21858"/>
                      <a:pt x="13410" y="21686"/>
                      <a:pt x="13015" y="21621"/>
                    </a:cubicBezTo>
                    <a:cubicBezTo>
                      <a:pt x="9722" y="21074"/>
                      <a:pt x="8071" y="20835"/>
                      <a:pt x="4764" y="20429"/>
                    </a:cubicBezTo>
                    <a:cubicBezTo>
                      <a:pt x="5047" y="18017"/>
                      <a:pt x="5189" y="16811"/>
                      <a:pt x="5472" y="14400"/>
                    </a:cubicBezTo>
                    <a:cubicBezTo>
                      <a:pt x="8075" y="14720"/>
                      <a:pt x="9373" y="14900"/>
                      <a:pt x="11967" y="15304"/>
                    </a:cubicBezTo>
                    <a:cubicBezTo>
                      <a:pt x="12013" y="15311"/>
                      <a:pt x="12057" y="15315"/>
                      <a:pt x="12098" y="15315"/>
                    </a:cubicBezTo>
                    <a:cubicBezTo>
                      <a:pt x="12365" y="15315"/>
                      <a:pt x="12544" y="15168"/>
                      <a:pt x="12587" y="14885"/>
                    </a:cubicBezTo>
                    <a:cubicBezTo>
                      <a:pt x="12765" y="13709"/>
                      <a:pt x="12854" y="13120"/>
                      <a:pt x="13033" y="11943"/>
                    </a:cubicBezTo>
                    <a:cubicBezTo>
                      <a:pt x="13082" y="11617"/>
                      <a:pt x="12902" y="11406"/>
                      <a:pt x="12556" y="11351"/>
                    </a:cubicBezTo>
                    <a:cubicBezTo>
                      <a:pt x="9914" y="10940"/>
                      <a:pt x="8590" y="10755"/>
                      <a:pt x="5939" y="10430"/>
                    </a:cubicBezTo>
                    <a:cubicBezTo>
                      <a:pt x="6220" y="8042"/>
                      <a:pt x="6360" y="6848"/>
                      <a:pt x="6641" y="4459"/>
                    </a:cubicBezTo>
                    <a:cubicBezTo>
                      <a:pt x="10207" y="4898"/>
                      <a:pt x="11988" y="5155"/>
                      <a:pt x="15539" y="5744"/>
                    </a:cubicBezTo>
                    <a:cubicBezTo>
                      <a:pt x="15601" y="5755"/>
                      <a:pt x="15658" y="5760"/>
                      <a:pt x="15710" y="5760"/>
                    </a:cubicBezTo>
                    <a:cubicBezTo>
                      <a:pt x="16014" y="5760"/>
                      <a:pt x="16148" y="5589"/>
                      <a:pt x="16189" y="5336"/>
                    </a:cubicBezTo>
                    <a:cubicBezTo>
                      <a:pt x="16380" y="4149"/>
                      <a:pt x="16476" y="3556"/>
                      <a:pt x="16669" y="2368"/>
                    </a:cubicBezTo>
                    <a:cubicBezTo>
                      <a:pt x="16716" y="2072"/>
                      <a:pt x="16601" y="1868"/>
                      <a:pt x="16167" y="1797"/>
                    </a:cubicBezTo>
                    <a:cubicBezTo>
                      <a:pt x="11720" y="1107"/>
                      <a:pt x="7288" y="513"/>
                      <a:pt x="2819" y="5"/>
                    </a:cubicBezTo>
                    <a:cubicBezTo>
                      <a:pt x="2790" y="2"/>
                      <a:pt x="2762" y="1"/>
                      <a:pt x="27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0"/>
              <p:cNvSpPr/>
              <p:nvPr/>
            </p:nvSpPr>
            <p:spPr>
              <a:xfrm>
                <a:off x="4704650" y="3505325"/>
                <a:ext cx="465475" cy="660175"/>
              </a:xfrm>
              <a:custGeom>
                <a:rect b="b" l="l" r="r" t="t"/>
                <a:pathLst>
                  <a:path extrusionOk="0" h="26407" w="18619">
                    <a:moveTo>
                      <a:pt x="8349" y="4777"/>
                    </a:moveTo>
                    <a:cubicBezTo>
                      <a:pt x="9747" y="5075"/>
                      <a:pt x="10445" y="5230"/>
                      <a:pt x="11839" y="5552"/>
                    </a:cubicBezTo>
                    <a:cubicBezTo>
                      <a:pt x="12754" y="5763"/>
                      <a:pt x="13153" y="6292"/>
                      <a:pt x="12979" y="7053"/>
                    </a:cubicBezTo>
                    <a:cubicBezTo>
                      <a:pt x="12478" y="9254"/>
                      <a:pt x="12227" y="10356"/>
                      <a:pt x="11726" y="12558"/>
                    </a:cubicBezTo>
                    <a:cubicBezTo>
                      <a:pt x="11589" y="13163"/>
                      <a:pt x="11202" y="13474"/>
                      <a:pt x="10606" y="13474"/>
                    </a:cubicBezTo>
                    <a:cubicBezTo>
                      <a:pt x="10452" y="13474"/>
                      <a:pt x="10284" y="13453"/>
                      <a:pt x="10103" y="13412"/>
                    </a:cubicBezTo>
                    <a:cubicBezTo>
                      <a:pt x="8759" y="13101"/>
                      <a:pt x="8087" y="12952"/>
                      <a:pt x="6740" y="12665"/>
                    </a:cubicBezTo>
                    <a:lnTo>
                      <a:pt x="8349" y="4777"/>
                    </a:lnTo>
                    <a:close/>
                    <a:moveTo>
                      <a:pt x="4649" y="1"/>
                    </a:moveTo>
                    <a:cubicBezTo>
                      <a:pt x="4384" y="1"/>
                      <a:pt x="4206" y="137"/>
                      <a:pt x="4161" y="382"/>
                    </a:cubicBezTo>
                    <a:lnTo>
                      <a:pt x="54" y="23086"/>
                    </a:lnTo>
                    <a:cubicBezTo>
                      <a:pt x="1" y="23382"/>
                      <a:pt x="161" y="23595"/>
                      <a:pt x="484" y="23658"/>
                    </a:cubicBezTo>
                    <a:cubicBezTo>
                      <a:pt x="1823" y="23915"/>
                      <a:pt x="2492" y="24049"/>
                      <a:pt x="3827" y="24330"/>
                    </a:cubicBezTo>
                    <a:cubicBezTo>
                      <a:pt x="3881" y="24341"/>
                      <a:pt x="3933" y="24347"/>
                      <a:pt x="3982" y="24347"/>
                    </a:cubicBezTo>
                    <a:cubicBezTo>
                      <a:pt x="4221" y="24347"/>
                      <a:pt x="4386" y="24212"/>
                      <a:pt x="4436" y="23967"/>
                    </a:cubicBezTo>
                    <a:cubicBezTo>
                      <a:pt x="5041" y="21001"/>
                      <a:pt x="5344" y="19517"/>
                      <a:pt x="5949" y="16551"/>
                    </a:cubicBezTo>
                    <a:cubicBezTo>
                      <a:pt x="6870" y="16747"/>
                      <a:pt x="7330" y="16848"/>
                      <a:pt x="8250" y="17055"/>
                    </a:cubicBezTo>
                    <a:cubicBezTo>
                      <a:pt x="8499" y="20239"/>
                      <a:pt x="8607" y="21830"/>
                      <a:pt x="8791" y="25009"/>
                    </a:cubicBezTo>
                    <a:cubicBezTo>
                      <a:pt x="8795" y="25287"/>
                      <a:pt x="8921" y="25472"/>
                      <a:pt x="9241" y="25549"/>
                    </a:cubicBezTo>
                    <a:cubicBezTo>
                      <a:pt x="10571" y="25868"/>
                      <a:pt x="11234" y="26035"/>
                      <a:pt x="12560" y="26378"/>
                    </a:cubicBezTo>
                    <a:cubicBezTo>
                      <a:pt x="12632" y="26397"/>
                      <a:pt x="12700" y="26406"/>
                      <a:pt x="12762" y="26406"/>
                    </a:cubicBezTo>
                    <a:cubicBezTo>
                      <a:pt x="12997" y="26406"/>
                      <a:pt x="13143" y="26266"/>
                      <a:pt x="13137" y="25969"/>
                    </a:cubicBezTo>
                    <a:cubicBezTo>
                      <a:pt x="13020" y="22686"/>
                      <a:pt x="12944" y="21043"/>
                      <a:pt x="12757" y="17754"/>
                    </a:cubicBezTo>
                    <a:cubicBezTo>
                      <a:pt x="14499" y="17538"/>
                      <a:pt x="15656" y="16481"/>
                      <a:pt x="16146" y="14530"/>
                    </a:cubicBezTo>
                    <a:cubicBezTo>
                      <a:pt x="16859" y="11688"/>
                      <a:pt x="17217" y="10267"/>
                      <a:pt x="17931" y="7424"/>
                    </a:cubicBezTo>
                    <a:cubicBezTo>
                      <a:pt x="18618" y="4687"/>
                      <a:pt x="17205" y="2744"/>
                      <a:pt x="13840" y="1948"/>
                    </a:cubicBezTo>
                    <a:cubicBezTo>
                      <a:pt x="10246" y="1098"/>
                      <a:pt x="8441" y="712"/>
                      <a:pt x="4823" y="18"/>
                    </a:cubicBezTo>
                    <a:cubicBezTo>
                      <a:pt x="4762" y="6"/>
                      <a:pt x="4704" y="1"/>
                      <a:pt x="4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0"/>
              <p:cNvSpPr/>
              <p:nvPr/>
            </p:nvSpPr>
            <p:spPr>
              <a:xfrm>
                <a:off x="3501475" y="1350475"/>
                <a:ext cx="631225" cy="221550"/>
              </a:xfrm>
              <a:custGeom>
                <a:rect b="b" l="l" r="r" t="t"/>
                <a:pathLst>
                  <a:path extrusionOk="0" h="8862" w="25249">
                    <a:moveTo>
                      <a:pt x="12618" y="0"/>
                    </a:moveTo>
                    <a:cubicBezTo>
                      <a:pt x="7746" y="0"/>
                      <a:pt x="3318" y="816"/>
                      <a:pt x="25" y="2147"/>
                    </a:cubicBezTo>
                    <a:cubicBezTo>
                      <a:pt x="0" y="2547"/>
                      <a:pt x="80" y="3528"/>
                      <a:pt x="1431" y="3653"/>
                    </a:cubicBezTo>
                    <a:lnTo>
                      <a:pt x="1431" y="8857"/>
                    </a:lnTo>
                    <a:cubicBezTo>
                      <a:pt x="4532" y="7833"/>
                      <a:pt x="8410" y="7225"/>
                      <a:pt x="12618" y="7225"/>
                    </a:cubicBezTo>
                    <a:cubicBezTo>
                      <a:pt x="16833" y="7225"/>
                      <a:pt x="20716" y="7835"/>
                      <a:pt x="23820" y="8861"/>
                    </a:cubicBezTo>
                    <a:lnTo>
                      <a:pt x="23820" y="3653"/>
                    </a:lnTo>
                    <a:cubicBezTo>
                      <a:pt x="25163" y="3528"/>
                      <a:pt x="25248" y="2556"/>
                      <a:pt x="25226" y="2152"/>
                    </a:cubicBezTo>
                    <a:cubicBezTo>
                      <a:pt x="21932" y="817"/>
                      <a:pt x="17497" y="0"/>
                      <a:pt x="126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0"/>
              <p:cNvSpPr/>
              <p:nvPr/>
            </p:nvSpPr>
            <p:spPr>
              <a:xfrm>
                <a:off x="3333275" y="872075"/>
                <a:ext cx="967575" cy="493650"/>
              </a:xfrm>
              <a:custGeom>
                <a:rect b="b" l="l" r="r" t="t"/>
                <a:pathLst>
                  <a:path extrusionOk="0" h="19746" w="38703">
                    <a:moveTo>
                      <a:pt x="19352" y="0"/>
                    </a:moveTo>
                    <a:cubicBezTo>
                      <a:pt x="18801" y="4113"/>
                      <a:pt x="14241" y="5319"/>
                      <a:pt x="14241" y="5319"/>
                    </a:cubicBezTo>
                    <a:cubicBezTo>
                      <a:pt x="14241" y="5319"/>
                      <a:pt x="17360" y="6384"/>
                      <a:pt x="17736" y="11630"/>
                    </a:cubicBezTo>
                    <a:cubicBezTo>
                      <a:pt x="17929" y="14307"/>
                      <a:pt x="16981" y="16016"/>
                      <a:pt x="15609" y="16016"/>
                    </a:cubicBezTo>
                    <a:cubicBezTo>
                      <a:pt x="14238" y="16016"/>
                      <a:pt x="12997" y="15038"/>
                      <a:pt x="12723" y="13172"/>
                    </a:cubicBezTo>
                    <a:cubicBezTo>
                      <a:pt x="12363" y="10708"/>
                      <a:pt x="13761" y="8728"/>
                      <a:pt x="13761" y="8728"/>
                    </a:cubicBezTo>
                    <a:cubicBezTo>
                      <a:pt x="10597" y="7855"/>
                      <a:pt x="9297" y="3877"/>
                      <a:pt x="9297" y="3876"/>
                    </a:cubicBezTo>
                    <a:lnTo>
                      <a:pt x="9297" y="3876"/>
                    </a:lnTo>
                    <a:cubicBezTo>
                      <a:pt x="9812" y="8546"/>
                      <a:pt x="7327" y="10216"/>
                      <a:pt x="7327" y="10216"/>
                    </a:cubicBezTo>
                    <a:cubicBezTo>
                      <a:pt x="7327" y="10216"/>
                      <a:pt x="9143" y="10602"/>
                      <a:pt x="9940" y="12744"/>
                    </a:cubicBezTo>
                    <a:cubicBezTo>
                      <a:pt x="10791" y="15037"/>
                      <a:pt x="10248" y="16706"/>
                      <a:pt x="9083" y="17157"/>
                    </a:cubicBezTo>
                    <a:cubicBezTo>
                      <a:pt x="8860" y="17243"/>
                      <a:pt x="8610" y="17290"/>
                      <a:pt x="8348" y="17290"/>
                    </a:cubicBezTo>
                    <a:cubicBezTo>
                      <a:pt x="7390" y="17290"/>
                      <a:pt x="6286" y="16660"/>
                      <a:pt x="5869" y="15016"/>
                    </a:cubicBezTo>
                    <a:cubicBezTo>
                      <a:pt x="5414" y="13212"/>
                      <a:pt x="6384" y="11202"/>
                      <a:pt x="6384" y="11202"/>
                    </a:cubicBezTo>
                    <a:cubicBezTo>
                      <a:pt x="2315" y="9789"/>
                      <a:pt x="1" y="6661"/>
                      <a:pt x="1" y="6661"/>
                    </a:cubicBezTo>
                    <a:lnTo>
                      <a:pt x="1" y="6661"/>
                    </a:lnTo>
                    <a:lnTo>
                      <a:pt x="6819" y="19746"/>
                    </a:lnTo>
                    <a:cubicBezTo>
                      <a:pt x="10103" y="18428"/>
                      <a:pt x="14509" y="17620"/>
                      <a:pt x="19352" y="17618"/>
                    </a:cubicBezTo>
                    <a:cubicBezTo>
                      <a:pt x="24195" y="17620"/>
                      <a:pt x="28600" y="18428"/>
                      <a:pt x="31885" y="19746"/>
                    </a:cubicBezTo>
                    <a:lnTo>
                      <a:pt x="38702" y="6661"/>
                    </a:lnTo>
                    <a:lnTo>
                      <a:pt x="38702" y="6661"/>
                    </a:lnTo>
                    <a:cubicBezTo>
                      <a:pt x="38702" y="6661"/>
                      <a:pt x="36389" y="9788"/>
                      <a:pt x="32320" y="11202"/>
                    </a:cubicBezTo>
                    <a:cubicBezTo>
                      <a:pt x="32320" y="11202"/>
                      <a:pt x="33290" y="13211"/>
                      <a:pt x="32834" y="15015"/>
                    </a:cubicBezTo>
                    <a:cubicBezTo>
                      <a:pt x="32418" y="16660"/>
                      <a:pt x="31315" y="17289"/>
                      <a:pt x="30357" y="17289"/>
                    </a:cubicBezTo>
                    <a:cubicBezTo>
                      <a:pt x="30095" y="17289"/>
                      <a:pt x="29844" y="17242"/>
                      <a:pt x="29621" y="17156"/>
                    </a:cubicBezTo>
                    <a:cubicBezTo>
                      <a:pt x="28456" y="16706"/>
                      <a:pt x="27913" y="15036"/>
                      <a:pt x="28764" y="12743"/>
                    </a:cubicBezTo>
                    <a:cubicBezTo>
                      <a:pt x="29560" y="10601"/>
                      <a:pt x="31378" y="10215"/>
                      <a:pt x="31378" y="10215"/>
                    </a:cubicBezTo>
                    <a:cubicBezTo>
                      <a:pt x="31378" y="10215"/>
                      <a:pt x="28893" y="8545"/>
                      <a:pt x="29406" y="3876"/>
                    </a:cubicBezTo>
                    <a:lnTo>
                      <a:pt x="29406" y="3876"/>
                    </a:lnTo>
                    <a:cubicBezTo>
                      <a:pt x="29406" y="3877"/>
                      <a:pt x="28107" y="7853"/>
                      <a:pt x="24943" y="8728"/>
                    </a:cubicBezTo>
                    <a:cubicBezTo>
                      <a:pt x="24943" y="8728"/>
                      <a:pt x="26340" y="10708"/>
                      <a:pt x="25980" y="13172"/>
                    </a:cubicBezTo>
                    <a:cubicBezTo>
                      <a:pt x="25706" y="15038"/>
                      <a:pt x="24466" y="16016"/>
                      <a:pt x="23094" y="16016"/>
                    </a:cubicBezTo>
                    <a:cubicBezTo>
                      <a:pt x="21723" y="16016"/>
                      <a:pt x="20776" y="14307"/>
                      <a:pt x="20967" y="11630"/>
                    </a:cubicBezTo>
                    <a:cubicBezTo>
                      <a:pt x="21342" y="6384"/>
                      <a:pt x="24462" y="5319"/>
                      <a:pt x="24462" y="5319"/>
                    </a:cubicBezTo>
                    <a:cubicBezTo>
                      <a:pt x="24462" y="5319"/>
                      <a:pt x="19902" y="4113"/>
                      <a:pt x="19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0"/>
              <p:cNvSpPr/>
              <p:nvPr/>
            </p:nvSpPr>
            <p:spPr>
              <a:xfrm>
                <a:off x="3667400" y="1422050"/>
                <a:ext cx="58725" cy="56525"/>
              </a:xfrm>
              <a:custGeom>
                <a:rect b="b" l="l" r="r" t="t"/>
                <a:pathLst>
                  <a:path extrusionOk="0" h="2261" w="2349">
                    <a:moveTo>
                      <a:pt x="1218" y="1"/>
                    </a:moveTo>
                    <a:cubicBezTo>
                      <a:pt x="761" y="1"/>
                      <a:pt x="350" y="277"/>
                      <a:pt x="175" y="698"/>
                    </a:cubicBezTo>
                    <a:cubicBezTo>
                      <a:pt x="0" y="1121"/>
                      <a:pt x="97" y="1606"/>
                      <a:pt x="420" y="1930"/>
                    </a:cubicBezTo>
                    <a:cubicBezTo>
                      <a:pt x="636" y="2146"/>
                      <a:pt x="925" y="2261"/>
                      <a:pt x="1219" y="2261"/>
                    </a:cubicBezTo>
                    <a:cubicBezTo>
                      <a:pt x="1365" y="2261"/>
                      <a:pt x="1511" y="2233"/>
                      <a:pt x="1651" y="2175"/>
                    </a:cubicBezTo>
                    <a:cubicBezTo>
                      <a:pt x="2073" y="2000"/>
                      <a:pt x="2349" y="1587"/>
                      <a:pt x="2349" y="1131"/>
                    </a:cubicBezTo>
                    <a:cubicBezTo>
                      <a:pt x="2349" y="507"/>
                      <a:pt x="1843" y="1"/>
                      <a:pt x="121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0"/>
              <p:cNvSpPr/>
              <p:nvPr/>
            </p:nvSpPr>
            <p:spPr>
              <a:xfrm>
                <a:off x="3590550" y="1436900"/>
                <a:ext cx="47925" cy="47925"/>
              </a:xfrm>
              <a:custGeom>
                <a:rect b="b" l="l" r="r" t="t"/>
                <a:pathLst>
                  <a:path extrusionOk="0" h="1917" w="1917">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0"/>
              <p:cNvSpPr/>
              <p:nvPr/>
            </p:nvSpPr>
            <p:spPr>
              <a:xfrm>
                <a:off x="3908050" y="1422050"/>
                <a:ext cx="58725" cy="56525"/>
              </a:xfrm>
              <a:custGeom>
                <a:rect b="b" l="l" r="r" t="t"/>
                <a:pathLst>
                  <a:path extrusionOk="0" h="2261" w="2349">
                    <a:moveTo>
                      <a:pt x="1130" y="1"/>
                    </a:moveTo>
                    <a:cubicBezTo>
                      <a:pt x="506" y="1"/>
                      <a:pt x="1" y="507"/>
                      <a:pt x="1" y="1131"/>
                    </a:cubicBezTo>
                    <a:cubicBezTo>
                      <a:pt x="1" y="1587"/>
                      <a:pt x="276" y="1999"/>
                      <a:pt x="698" y="2175"/>
                    </a:cubicBezTo>
                    <a:cubicBezTo>
                      <a:pt x="838" y="2232"/>
                      <a:pt x="984" y="2261"/>
                      <a:pt x="1129" y="2261"/>
                    </a:cubicBezTo>
                    <a:cubicBezTo>
                      <a:pt x="1424" y="2261"/>
                      <a:pt x="1713" y="2146"/>
                      <a:pt x="1929" y="1929"/>
                    </a:cubicBezTo>
                    <a:cubicBezTo>
                      <a:pt x="2252" y="1606"/>
                      <a:pt x="2348" y="1120"/>
                      <a:pt x="2173" y="698"/>
                    </a:cubicBezTo>
                    <a:cubicBezTo>
                      <a:pt x="1999" y="277"/>
                      <a:pt x="1587" y="1"/>
                      <a:pt x="1130"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0"/>
              <p:cNvSpPr/>
              <p:nvPr/>
            </p:nvSpPr>
            <p:spPr>
              <a:xfrm>
                <a:off x="3995700" y="1436900"/>
                <a:ext cx="47900" cy="47925"/>
              </a:xfrm>
              <a:custGeom>
                <a:rect b="b" l="l" r="r" t="t"/>
                <a:pathLst>
                  <a:path extrusionOk="0" h="1917" w="1916">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0"/>
              <p:cNvSpPr/>
              <p:nvPr/>
            </p:nvSpPr>
            <p:spPr>
              <a:xfrm>
                <a:off x="3764200" y="1395425"/>
                <a:ext cx="105750" cy="105725"/>
              </a:xfrm>
              <a:custGeom>
                <a:rect b="b" l="l" r="r" t="t"/>
                <a:pathLst>
                  <a:path extrusionOk="0" h="4229" w="4230">
                    <a:moveTo>
                      <a:pt x="2116" y="0"/>
                    </a:moveTo>
                    <a:lnTo>
                      <a:pt x="1" y="2115"/>
                    </a:lnTo>
                    <a:lnTo>
                      <a:pt x="2116" y="4229"/>
                    </a:lnTo>
                    <a:lnTo>
                      <a:pt x="4229" y="2115"/>
                    </a:lnTo>
                    <a:lnTo>
                      <a:pt x="2116"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0"/>
              <p:cNvSpPr/>
              <p:nvPr/>
            </p:nvSpPr>
            <p:spPr>
              <a:xfrm>
                <a:off x="3314175" y="1018975"/>
                <a:ext cx="48175" cy="48200"/>
              </a:xfrm>
              <a:custGeom>
                <a:rect b="b" l="l" r="r" t="t"/>
                <a:pathLst>
                  <a:path extrusionOk="0" h="1928" w="1927">
                    <a:moveTo>
                      <a:pt x="964" y="0"/>
                    </a:moveTo>
                    <a:cubicBezTo>
                      <a:pt x="431" y="0"/>
                      <a:pt x="1" y="432"/>
                      <a:pt x="1" y="964"/>
                    </a:cubicBezTo>
                    <a:cubicBezTo>
                      <a:pt x="1" y="1496"/>
                      <a:pt x="431" y="1927"/>
                      <a:pt x="964" y="1927"/>
                    </a:cubicBezTo>
                    <a:cubicBezTo>
                      <a:pt x="1496" y="1927"/>
                      <a:pt x="1926" y="1496"/>
                      <a:pt x="1926" y="964"/>
                    </a:cubicBezTo>
                    <a:cubicBezTo>
                      <a:pt x="1926" y="432"/>
                      <a:pt x="1496"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0"/>
              <p:cNvSpPr/>
              <p:nvPr/>
            </p:nvSpPr>
            <p:spPr>
              <a:xfrm>
                <a:off x="3539125" y="945500"/>
                <a:ext cx="50075" cy="48200"/>
              </a:xfrm>
              <a:custGeom>
                <a:rect b="b" l="l" r="r" t="t"/>
                <a:pathLst>
                  <a:path extrusionOk="0" h="1928" w="2003">
                    <a:moveTo>
                      <a:pt x="1040" y="0"/>
                    </a:moveTo>
                    <a:cubicBezTo>
                      <a:pt x="650" y="0"/>
                      <a:pt x="299" y="235"/>
                      <a:pt x="150" y="595"/>
                    </a:cubicBezTo>
                    <a:cubicBezTo>
                      <a:pt x="0" y="955"/>
                      <a:pt x="83" y="1370"/>
                      <a:pt x="359" y="1645"/>
                    </a:cubicBezTo>
                    <a:cubicBezTo>
                      <a:pt x="543" y="1829"/>
                      <a:pt x="789" y="1927"/>
                      <a:pt x="1040" y="1927"/>
                    </a:cubicBezTo>
                    <a:cubicBezTo>
                      <a:pt x="1164" y="1927"/>
                      <a:pt x="1289" y="1903"/>
                      <a:pt x="1408" y="1854"/>
                    </a:cubicBezTo>
                    <a:cubicBezTo>
                      <a:pt x="1768" y="1705"/>
                      <a:pt x="2003" y="1353"/>
                      <a:pt x="2003" y="964"/>
                    </a:cubicBezTo>
                    <a:cubicBezTo>
                      <a:pt x="2003" y="432"/>
                      <a:pt x="1571" y="0"/>
                      <a:pt x="1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0"/>
              <p:cNvSpPr/>
              <p:nvPr/>
            </p:nvSpPr>
            <p:spPr>
              <a:xfrm>
                <a:off x="4271825" y="1018975"/>
                <a:ext cx="48150" cy="48200"/>
              </a:xfrm>
              <a:custGeom>
                <a:rect b="b" l="l" r="r" t="t"/>
                <a:pathLst>
                  <a:path extrusionOk="0" h="1928" w="1926">
                    <a:moveTo>
                      <a:pt x="963" y="0"/>
                    </a:moveTo>
                    <a:cubicBezTo>
                      <a:pt x="432" y="0"/>
                      <a:pt x="0" y="432"/>
                      <a:pt x="0" y="964"/>
                    </a:cubicBezTo>
                    <a:cubicBezTo>
                      <a:pt x="0" y="1496"/>
                      <a:pt x="432" y="1927"/>
                      <a:pt x="963" y="1927"/>
                    </a:cubicBezTo>
                    <a:cubicBezTo>
                      <a:pt x="1495" y="1927"/>
                      <a:pt x="1926" y="1496"/>
                      <a:pt x="1926" y="964"/>
                    </a:cubicBezTo>
                    <a:cubicBezTo>
                      <a:pt x="1926" y="432"/>
                      <a:pt x="1495"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0"/>
              <p:cNvSpPr/>
              <p:nvPr/>
            </p:nvSpPr>
            <p:spPr>
              <a:xfrm>
                <a:off x="4044950" y="945500"/>
                <a:ext cx="50075" cy="48200"/>
              </a:xfrm>
              <a:custGeom>
                <a:rect b="b" l="l" r="r" t="t"/>
                <a:pathLst>
                  <a:path extrusionOk="0" h="1928" w="2003">
                    <a:moveTo>
                      <a:pt x="964" y="0"/>
                    </a:moveTo>
                    <a:cubicBezTo>
                      <a:pt x="432" y="0"/>
                      <a:pt x="0" y="432"/>
                      <a:pt x="0" y="964"/>
                    </a:cubicBezTo>
                    <a:cubicBezTo>
                      <a:pt x="0" y="1353"/>
                      <a:pt x="235" y="1705"/>
                      <a:pt x="596" y="1854"/>
                    </a:cubicBezTo>
                    <a:cubicBezTo>
                      <a:pt x="715" y="1903"/>
                      <a:pt x="840" y="1927"/>
                      <a:pt x="964" y="1927"/>
                    </a:cubicBezTo>
                    <a:cubicBezTo>
                      <a:pt x="1214" y="1927"/>
                      <a:pt x="1461" y="1829"/>
                      <a:pt x="1645" y="1645"/>
                    </a:cubicBezTo>
                    <a:cubicBezTo>
                      <a:pt x="1921" y="1370"/>
                      <a:pt x="2003" y="955"/>
                      <a:pt x="1854" y="595"/>
                    </a:cubicBezTo>
                    <a:cubicBezTo>
                      <a:pt x="1705" y="235"/>
                      <a:pt x="1353"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0"/>
              <p:cNvSpPr/>
              <p:nvPr/>
            </p:nvSpPr>
            <p:spPr>
              <a:xfrm>
                <a:off x="3782950" y="837950"/>
                <a:ext cx="68275" cy="68275"/>
              </a:xfrm>
              <a:custGeom>
                <a:rect b="b" l="l" r="r" t="t"/>
                <a:pathLst>
                  <a:path extrusionOk="0" h="2731" w="2731">
                    <a:moveTo>
                      <a:pt x="1366" y="0"/>
                    </a:moveTo>
                    <a:cubicBezTo>
                      <a:pt x="611" y="0"/>
                      <a:pt x="1" y="611"/>
                      <a:pt x="1" y="1365"/>
                    </a:cubicBezTo>
                    <a:cubicBezTo>
                      <a:pt x="1" y="2120"/>
                      <a:pt x="611" y="2730"/>
                      <a:pt x="1366" y="2730"/>
                    </a:cubicBezTo>
                    <a:cubicBezTo>
                      <a:pt x="2119" y="2730"/>
                      <a:pt x="2731" y="2120"/>
                      <a:pt x="2731" y="1365"/>
                    </a:cubicBezTo>
                    <a:cubicBezTo>
                      <a:pt x="2731" y="611"/>
                      <a:pt x="2119" y="0"/>
                      <a:pt x="1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0"/>
              <p:cNvSpPr/>
              <p:nvPr/>
            </p:nvSpPr>
            <p:spPr>
              <a:xfrm>
                <a:off x="3481825" y="4582475"/>
                <a:ext cx="131525" cy="194050"/>
              </a:xfrm>
              <a:custGeom>
                <a:rect b="b" l="l" r="r" t="t"/>
                <a:pathLst>
                  <a:path extrusionOk="0" h="7762" w="5261">
                    <a:moveTo>
                      <a:pt x="1779" y="0"/>
                    </a:moveTo>
                    <a:cubicBezTo>
                      <a:pt x="485" y="0"/>
                      <a:pt x="1" y="592"/>
                      <a:pt x="1" y="1499"/>
                    </a:cubicBezTo>
                    <a:lnTo>
                      <a:pt x="1" y="6261"/>
                    </a:lnTo>
                    <a:cubicBezTo>
                      <a:pt x="1" y="7168"/>
                      <a:pt x="485" y="7761"/>
                      <a:pt x="1779" y="7761"/>
                    </a:cubicBezTo>
                    <a:lnTo>
                      <a:pt x="3483" y="7761"/>
                    </a:lnTo>
                    <a:cubicBezTo>
                      <a:pt x="4777" y="7761"/>
                      <a:pt x="5261" y="7168"/>
                      <a:pt x="5261" y="6261"/>
                    </a:cubicBezTo>
                    <a:lnTo>
                      <a:pt x="5261" y="4908"/>
                    </a:lnTo>
                    <a:lnTo>
                      <a:pt x="3145" y="4908"/>
                    </a:lnTo>
                    <a:lnTo>
                      <a:pt x="3145" y="6105"/>
                    </a:lnTo>
                    <a:cubicBezTo>
                      <a:pt x="3145" y="6286"/>
                      <a:pt x="3048" y="6370"/>
                      <a:pt x="2843" y="6370"/>
                    </a:cubicBezTo>
                    <a:lnTo>
                      <a:pt x="2419" y="6370"/>
                    </a:lnTo>
                    <a:cubicBezTo>
                      <a:pt x="2214" y="6370"/>
                      <a:pt x="2117" y="6286"/>
                      <a:pt x="2117" y="6105"/>
                    </a:cubicBezTo>
                    <a:lnTo>
                      <a:pt x="2117" y="1656"/>
                    </a:lnTo>
                    <a:cubicBezTo>
                      <a:pt x="2117" y="1474"/>
                      <a:pt x="2214" y="1390"/>
                      <a:pt x="2419" y="1390"/>
                    </a:cubicBezTo>
                    <a:lnTo>
                      <a:pt x="2842" y="1390"/>
                    </a:lnTo>
                    <a:cubicBezTo>
                      <a:pt x="3047" y="1390"/>
                      <a:pt x="3145" y="1474"/>
                      <a:pt x="3145" y="1656"/>
                    </a:cubicBezTo>
                    <a:lnTo>
                      <a:pt x="3145" y="2901"/>
                    </a:lnTo>
                    <a:lnTo>
                      <a:pt x="5260" y="2901"/>
                    </a:lnTo>
                    <a:lnTo>
                      <a:pt x="5260" y="1499"/>
                    </a:lnTo>
                    <a:cubicBezTo>
                      <a:pt x="5260" y="592"/>
                      <a:pt x="4776" y="0"/>
                      <a:pt x="3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0"/>
              <p:cNvSpPr/>
              <p:nvPr/>
            </p:nvSpPr>
            <p:spPr>
              <a:xfrm>
                <a:off x="3667350" y="4582450"/>
                <a:ext cx="113050" cy="194075"/>
              </a:xfrm>
              <a:custGeom>
                <a:rect b="b" l="l" r="r" t="t"/>
                <a:pathLst>
                  <a:path extrusionOk="0" h="7763" w="4522">
                    <a:moveTo>
                      <a:pt x="0" y="0"/>
                    </a:moveTo>
                    <a:lnTo>
                      <a:pt x="0" y="7762"/>
                    </a:lnTo>
                    <a:lnTo>
                      <a:pt x="4521" y="7762"/>
                    </a:lnTo>
                    <a:lnTo>
                      <a:pt x="4521" y="6250"/>
                    </a:lnTo>
                    <a:lnTo>
                      <a:pt x="2116" y="6250"/>
                    </a:ln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0"/>
              <p:cNvSpPr/>
              <p:nvPr/>
            </p:nvSpPr>
            <p:spPr>
              <a:xfrm>
                <a:off x="3826875" y="4582450"/>
                <a:ext cx="133600" cy="194075"/>
              </a:xfrm>
              <a:custGeom>
                <a:rect b="b" l="l" r="r" t="t"/>
                <a:pathLst>
                  <a:path extrusionOk="0" h="7763" w="5344">
                    <a:moveTo>
                      <a:pt x="0" y="0"/>
                    </a:moveTo>
                    <a:lnTo>
                      <a:pt x="0" y="6262"/>
                    </a:lnTo>
                    <a:cubicBezTo>
                      <a:pt x="0" y="7169"/>
                      <a:pt x="484" y="7762"/>
                      <a:pt x="1777" y="7762"/>
                    </a:cubicBezTo>
                    <a:lnTo>
                      <a:pt x="3567" y="7762"/>
                    </a:lnTo>
                    <a:cubicBezTo>
                      <a:pt x="4860" y="7762"/>
                      <a:pt x="5344" y="7169"/>
                      <a:pt x="5344" y="6262"/>
                    </a:cubicBezTo>
                    <a:lnTo>
                      <a:pt x="5344" y="0"/>
                    </a:lnTo>
                    <a:lnTo>
                      <a:pt x="3228" y="0"/>
                    </a:lnTo>
                    <a:lnTo>
                      <a:pt x="3228" y="5984"/>
                    </a:lnTo>
                    <a:cubicBezTo>
                      <a:pt x="3228" y="6166"/>
                      <a:pt x="3131" y="6250"/>
                      <a:pt x="2926" y="6250"/>
                    </a:cubicBezTo>
                    <a:lnTo>
                      <a:pt x="2418" y="6250"/>
                    </a:lnTo>
                    <a:cubicBezTo>
                      <a:pt x="2213" y="6250"/>
                      <a:pt x="2116" y="6166"/>
                      <a:pt x="2116" y="5984"/>
                    </a:cubicBez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0"/>
              <p:cNvSpPr/>
              <p:nvPr/>
            </p:nvSpPr>
            <p:spPr>
              <a:xfrm>
                <a:off x="4019025" y="4582450"/>
                <a:ext cx="133300" cy="194075"/>
              </a:xfrm>
              <a:custGeom>
                <a:rect b="b" l="l" r="r" t="t"/>
                <a:pathLst>
                  <a:path extrusionOk="0" h="7763" w="5332">
                    <a:moveTo>
                      <a:pt x="2950" y="1391"/>
                    </a:moveTo>
                    <a:cubicBezTo>
                      <a:pt x="3156" y="1391"/>
                      <a:pt x="3252" y="1475"/>
                      <a:pt x="3252" y="1657"/>
                    </a:cubicBezTo>
                    <a:lnTo>
                      <a:pt x="3252" y="2914"/>
                    </a:lnTo>
                    <a:cubicBezTo>
                      <a:pt x="3252" y="3095"/>
                      <a:pt x="3156" y="3180"/>
                      <a:pt x="2950" y="3180"/>
                    </a:cubicBezTo>
                    <a:lnTo>
                      <a:pt x="2080" y="3180"/>
                    </a:lnTo>
                    <a:lnTo>
                      <a:pt x="2080" y="1391"/>
                    </a:lnTo>
                    <a:close/>
                    <a:moveTo>
                      <a:pt x="2950" y="4570"/>
                    </a:moveTo>
                    <a:cubicBezTo>
                      <a:pt x="3156" y="4570"/>
                      <a:pt x="3252" y="4655"/>
                      <a:pt x="3252" y="4836"/>
                    </a:cubicBezTo>
                    <a:lnTo>
                      <a:pt x="3252" y="6106"/>
                    </a:lnTo>
                    <a:cubicBezTo>
                      <a:pt x="3252" y="6287"/>
                      <a:pt x="3156" y="6371"/>
                      <a:pt x="2950" y="6371"/>
                    </a:cubicBezTo>
                    <a:lnTo>
                      <a:pt x="2080" y="6371"/>
                    </a:lnTo>
                    <a:lnTo>
                      <a:pt x="2080" y="4570"/>
                    </a:lnTo>
                    <a:close/>
                    <a:moveTo>
                      <a:pt x="1" y="0"/>
                    </a:moveTo>
                    <a:lnTo>
                      <a:pt x="1" y="7762"/>
                    </a:lnTo>
                    <a:lnTo>
                      <a:pt x="3555" y="7762"/>
                    </a:lnTo>
                    <a:cubicBezTo>
                      <a:pt x="4848" y="7762"/>
                      <a:pt x="5332" y="7169"/>
                      <a:pt x="5332" y="6262"/>
                    </a:cubicBezTo>
                    <a:lnTo>
                      <a:pt x="5332" y="5102"/>
                    </a:lnTo>
                    <a:cubicBezTo>
                      <a:pt x="5332" y="4486"/>
                      <a:pt x="5223" y="4062"/>
                      <a:pt x="4752" y="3857"/>
                    </a:cubicBezTo>
                    <a:cubicBezTo>
                      <a:pt x="5223" y="3604"/>
                      <a:pt x="5332" y="3120"/>
                      <a:pt x="5332" y="2491"/>
                    </a:cubicBezTo>
                    <a:lnTo>
                      <a:pt x="5332" y="1500"/>
                    </a:lnTo>
                    <a:cubicBezTo>
                      <a:pt x="5332" y="593"/>
                      <a:pt x="4848" y="0"/>
                      <a:pt x="35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7" name="Google Shape;877;p40"/>
            <p:cNvSpPr/>
            <p:nvPr/>
          </p:nvSpPr>
          <p:spPr>
            <a:xfrm>
              <a:off x="1966938" y="1925100"/>
              <a:ext cx="1506000" cy="1592700"/>
            </a:xfrm>
            <a:prstGeom prst="rect">
              <a:avLst/>
            </a:prstGeom>
            <a:solidFill>
              <a:srgbClr val="FFFFFF">
                <a:alpha val="65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 name="Google Shape;878;p40"/>
          <p:cNvSpPr/>
          <p:nvPr/>
        </p:nvSpPr>
        <p:spPr>
          <a:xfrm>
            <a:off x="5436933" y="2176947"/>
            <a:ext cx="1343100" cy="14205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0"/>
          <p:cNvSpPr/>
          <p:nvPr/>
        </p:nvSpPr>
        <p:spPr>
          <a:xfrm>
            <a:off x="5144051" y="1883878"/>
            <a:ext cx="293100" cy="2931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0"/>
          <p:cNvSpPr/>
          <p:nvPr/>
        </p:nvSpPr>
        <p:spPr>
          <a:xfrm>
            <a:off x="5144051" y="1590825"/>
            <a:ext cx="293100" cy="2931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0"/>
          <p:cNvSpPr/>
          <p:nvPr/>
        </p:nvSpPr>
        <p:spPr>
          <a:xfrm>
            <a:off x="6779966" y="3890437"/>
            <a:ext cx="293100" cy="2931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0"/>
          <p:cNvSpPr/>
          <p:nvPr/>
        </p:nvSpPr>
        <p:spPr>
          <a:xfrm>
            <a:off x="6779966" y="3597384"/>
            <a:ext cx="293100" cy="2931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0"/>
          <p:cNvSpPr/>
          <p:nvPr/>
        </p:nvSpPr>
        <p:spPr>
          <a:xfrm>
            <a:off x="7073022" y="3890437"/>
            <a:ext cx="293100" cy="2931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0"/>
          <p:cNvSpPr/>
          <p:nvPr/>
        </p:nvSpPr>
        <p:spPr>
          <a:xfrm>
            <a:off x="7073022" y="3597384"/>
            <a:ext cx="293100" cy="2931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0"/>
          <p:cNvSpPr/>
          <p:nvPr/>
        </p:nvSpPr>
        <p:spPr>
          <a:xfrm>
            <a:off x="4850995" y="1883878"/>
            <a:ext cx="293100" cy="2931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0"/>
          <p:cNvSpPr/>
          <p:nvPr/>
        </p:nvSpPr>
        <p:spPr>
          <a:xfrm>
            <a:off x="4850995" y="1590825"/>
            <a:ext cx="293100" cy="2931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7" name="Google Shape;887;p40"/>
          <p:cNvCxnSpPr/>
          <p:nvPr/>
        </p:nvCxnSpPr>
        <p:spPr>
          <a:xfrm rot="10800000">
            <a:off x="6779945" y="2353769"/>
            <a:ext cx="594600" cy="0"/>
          </a:xfrm>
          <a:prstGeom prst="straightConnector1">
            <a:avLst/>
          </a:prstGeom>
          <a:noFill/>
          <a:ln cap="flat" cmpd="sng" w="9525">
            <a:solidFill>
              <a:srgbClr val="005375"/>
            </a:solidFill>
            <a:prstDash val="solid"/>
            <a:round/>
            <a:headEnd len="med" w="med" type="none"/>
            <a:tailEnd len="med" w="med" type="none"/>
          </a:ln>
        </p:spPr>
      </p:cxnSp>
      <p:sp>
        <p:nvSpPr>
          <p:cNvPr id="888" name="Google Shape;888;p40"/>
          <p:cNvSpPr txBox="1"/>
          <p:nvPr>
            <p:ph idx="4294967295" type="subTitle"/>
          </p:nvPr>
        </p:nvSpPr>
        <p:spPr>
          <a:xfrm>
            <a:off x="6880745" y="2567738"/>
            <a:ext cx="393000" cy="1965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sz="900"/>
              <a:t>2x</a:t>
            </a:r>
            <a:endParaRPr sz="900"/>
          </a:p>
        </p:txBody>
      </p:sp>
      <p:sp>
        <p:nvSpPr>
          <p:cNvPr id="889" name="Google Shape;889;p40"/>
          <p:cNvSpPr txBox="1"/>
          <p:nvPr>
            <p:ph idx="4294967295" type="subTitle"/>
          </p:nvPr>
        </p:nvSpPr>
        <p:spPr>
          <a:xfrm>
            <a:off x="5122526" y="3919000"/>
            <a:ext cx="393000" cy="196500"/>
          </a:xfrm>
          <a:prstGeom prst="rect">
            <a:avLst/>
          </a:prstGeom>
        </p:spPr>
        <p:txBody>
          <a:bodyPr anchorCtr="0" anchor="ctr" bIns="91425" lIns="91425" spcFirstLastPara="1" rIns="91425" wrap="square" tIns="91425">
            <a:noAutofit/>
          </a:bodyPr>
          <a:lstStyle/>
          <a:p>
            <a:pPr indent="0" lvl="0" marL="0" rtl="0" algn="r">
              <a:spcBef>
                <a:spcPts val="0"/>
              </a:spcBef>
              <a:spcAft>
                <a:spcPts val="1600"/>
              </a:spcAft>
              <a:buNone/>
            </a:pPr>
            <a:r>
              <a:rPr lang="en" sz="900"/>
              <a:t>2x</a:t>
            </a:r>
            <a:endParaRPr sz="900"/>
          </a:p>
        </p:txBody>
      </p:sp>
      <p:cxnSp>
        <p:nvCxnSpPr>
          <p:cNvPr id="890" name="Google Shape;890;p40"/>
          <p:cNvCxnSpPr/>
          <p:nvPr/>
        </p:nvCxnSpPr>
        <p:spPr>
          <a:xfrm>
            <a:off x="5603390" y="3597393"/>
            <a:ext cx="0" cy="583500"/>
          </a:xfrm>
          <a:prstGeom prst="straightConnector1">
            <a:avLst/>
          </a:prstGeom>
          <a:noFill/>
          <a:ln cap="flat" cmpd="sng" w="9525">
            <a:solidFill>
              <a:srgbClr val="005375"/>
            </a:solidFill>
            <a:prstDash val="solid"/>
            <a:round/>
            <a:headEnd len="med" w="med" type="none"/>
            <a:tailEnd len="med" w="med" type="none"/>
          </a:ln>
        </p:spPr>
      </p:cxnSp>
      <p:sp>
        <p:nvSpPr>
          <p:cNvPr id="891" name="Google Shape;891;p40"/>
          <p:cNvSpPr txBox="1"/>
          <p:nvPr>
            <p:ph idx="4294967295" type="subTitle"/>
          </p:nvPr>
        </p:nvSpPr>
        <p:spPr>
          <a:xfrm>
            <a:off x="4333945" y="1287800"/>
            <a:ext cx="304500" cy="196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t>x</a:t>
            </a:r>
            <a:endParaRPr sz="900"/>
          </a:p>
        </p:txBody>
      </p:sp>
      <p:sp>
        <p:nvSpPr>
          <p:cNvPr id="892" name="Google Shape;892;p40"/>
          <p:cNvSpPr/>
          <p:nvPr/>
        </p:nvSpPr>
        <p:spPr>
          <a:xfrm>
            <a:off x="4339645" y="1590825"/>
            <a:ext cx="293100" cy="293100"/>
          </a:xfrm>
          <a:prstGeom prst="rect">
            <a:avLst/>
          </a:prstGeom>
          <a:noFill/>
          <a:ln cap="flat" cmpd="sng" w="9525">
            <a:solidFill>
              <a:srgbClr val="0053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0"/>
          <p:cNvSpPr txBox="1"/>
          <p:nvPr>
            <p:ph idx="4294967295" type="subTitle"/>
          </p:nvPr>
        </p:nvSpPr>
        <p:spPr>
          <a:xfrm>
            <a:off x="4032670" y="1739875"/>
            <a:ext cx="293100" cy="1572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sz="900"/>
              <a:t>x</a:t>
            </a:r>
            <a:endParaRPr sz="900"/>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7" name="Shape 897"/>
        <p:cNvGrpSpPr/>
        <p:nvPr/>
      </p:nvGrpSpPr>
      <p:grpSpPr>
        <a:xfrm>
          <a:off x="0" y="0"/>
          <a:ext cx="0" cy="0"/>
          <a:chOff x="0" y="0"/>
          <a:chExt cx="0" cy="0"/>
        </a:xfrm>
      </p:grpSpPr>
      <p:sp>
        <p:nvSpPr>
          <p:cNvPr id="898" name="Google Shape;898;p41"/>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DOS</a:t>
            </a:r>
            <a:endParaRPr/>
          </a:p>
        </p:txBody>
      </p:sp>
      <p:grpSp>
        <p:nvGrpSpPr>
          <p:cNvPr id="899" name="Google Shape;899;p41"/>
          <p:cNvGrpSpPr/>
          <p:nvPr/>
        </p:nvGrpSpPr>
        <p:grpSpPr>
          <a:xfrm>
            <a:off x="1236141" y="1849734"/>
            <a:ext cx="950404" cy="1005062"/>
            <a:chOff x="1332450" y="238125"/>
            <a:chExt cx="4952600" cy="5237425"/>
          </a:xfrm>
        </p:grpSpPr>
        <p:sp>
          <p:nvSpPr>
            <p:cNvPr id="900" name="Google Shape;900;p41"/>
            <p:cNvSpPr/>
            <p:nvPr/>
          </p:nvSpPr>
          <p:spPr>
            <a:xfrm>
              <a:off x="2085825" y="719725"/>
              <a:ext cx="3445875" cy="4628150"/>
            </a:xfrm>
            <a:custGeom>
              <a:rect b="b" l="l" r="r" t="t"/>
              <a:pathLst>
                <a:path extrusionOk="0" h="185126" w="137835">
                  <a:moveTo>
                    <a:pt x="68878" y="0"/>
                  </a:moveTo>
                  <a:lnTo>
                    <a:pt x="0" y="34027"/>
                  </a:lnTo>
                  <a:lnTo>
                    <a:pt x="23691" y="155760"/>
                  </a:lnTo>
                  <a:lnTo>
                    <a:pt x="68955" y="185125"/>
                  </a:lnTo>
                  <a:lnTo>
                    <a:pt x="114144" y="155761"/>
                  </a:lnTo>
                  <a:lnTo>
                    <a:pt x="137835" y="34027"/>
                  </a:lnTo>
                  <a:lnTo>
                    <a:pt x="68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1"/>
            <p:cNvSpPr/>
            <p:nvPr/>
          </p:nvSpPr>
          <p:spPr>
            <a:xfrm>
              <a:off x="2272300" y="970200"/>
              <a:ext cx="3072925" cy="4127225"/>
            </a:xfrm>
            <a:custGeom>
              <a:rect b="b" l="l" r="r" t="t"/>
              <a:pathLst>
                <a:path extrusionOk="0" h="165089" w="122917">
                  <a:moveTo>
                    <a:pt x="61424" y="0"/>
                  </a:moveTo>
                  <a:lnTo>
                    <a:pt x="1" y="30344"/>
                  </a:lnTo>
                  <a:lnTo>
                    <a:pt x="21127" y="138900"/>
                  </a:lnTo>
                  <a:lnTo>
                    <a:pt x="61491" y="165088"/>
                  </a:lnTo>
                  <a:lnTo>
                    <a:pt x="101790" y="138902"/>
                  </a:lnTo>
                  <a:lnTo>
                    <a:pt x="122917" y="30345"/>
                  </a:lnTo>
                  <a:lnTo>
                    <a:pt x="61424"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1"/>
            <p:cNvSpPr/>
            <p:nvPr/>
          </p:nvSpPr>
          <p:spPr>
            <a:xfrm>
              <a:off x="1922950" y="603975"/>
              <a:ext cx="3771625" cy="4871575"/>
            </a:xfrm>
            <a:custGeom>
              <a:rect b="b" l="l" r="r" t="t"/>
              <a:pathLst>
                <a:path extrusionOk="0" h="194863" w="150865">
                  <a:moveTo>
                    <a:pt x="75393" y="7851"/>
                  </a:moveTo>
                  <a:lnTo>
                    <a:pt x="143184" y="40694"/>
                  </a:lnTo>
                  <a:lnTo>
                    <a:pt x="119894" y="158192"/>
                  </a:lnTo>
                  <a:lnTo>
                    <a:pt x="75469" y="186536"/>
                  </a:lnTo>
                  <a:lnTo>
                    <a:pt x="30970" y="158190"/>
                  </a:lnTo>
                  <a:lnTo>
                    <a:pt x="7679" y="40693"/>
                  </a:lnTo>
                  <a:lnTo>
                    <a:pt x="75393" y="7851"/>
                  </a:lnTo>
                  <a:close/>
                  <a:moveTo>
                    <a:pt x="75392" y="1"/>
                  </a:moveTo>
                  <a:lnTo>
                    <a:pt x="0" y="36568"/>
                  </a:lnTo>
                  <a:lnTo>
                    <a:pt x="25005" y="162717"/>
                  </a:lnTo>
                  <a:lnTo>
                    <a:pt x="75472" y="194863"/>
                  </a:lnTo>
                  <a:lnTo>
                    <a:pt x="125859" y="162716"/>
                  </a:lnTo>
                  <a:lnTo>
                    <a:pt x="150865" y="36565"/>
                  </a:lnTo>
                  <a:lnTo>
                    <a:pt x="75392"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1"/>
            <p:cNvSpPr/>
            <p:nvPr/>
          </p:nvSpPr>
          <p:spPr>
            <a:xfrm>
              <a:off x="2792325" y="310650"/>
              <a:ext cx="2032850" cy="2200850"/>
            </a:xfrm>
            <a:custGeom>
              <a:rect b="b" l="l" r="r" t="t"/>
              <a:pathLst>
                <a:path extrusionOk="0" h="88034" w="81314">
                  <a:moveTo>
                    <a:pt x="40657" y="0"/>
                  </a:moveTo>
                  <a:lnTo>
                    <a:pt x="1" y="12910"/>
                  </a:lnTo>
                  <a:lnTo>
                    <a:pt x="14887" y="88033"/>
                  </a:lnTo>
                  <a:lnTo>
                    <a:pt x="40657" y="80516"/>
                  </a:lnTo>
                  <a:lnTo>
                    <a:pt x="66427" y="88033"/>
                  </a:lnTo>
                  <a:lnTo>
                    <a:pt x="81313" y="12910"/>
                  </a:lnTo>
                  <a:lnTo>
                    <a:pt x="4065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1"/>
            <p:cNvSpPr/>
            <p:nvPr/>
          </p:nvSpPr>
          <p:spPr>
            <a:xfrm>
              <a:off x="2751375" y="238125"/>
              <a:ext cx="2114775" cy="2296275"/>
            </a:xfrm>
            <a:custGeom>
              <a:rect b="b" l="l" r="r" t="t"/>
              <a:pathLst>
                <a:path extrusionOk="0" h="91851" w="84591">
                  <a:moveTo>
                    <a:pt x="42295" y="3018"/>
                  </a:moveTo>
                  <a:lnTo>
                    <a:pt x="81312" y="16735"/>
                  </a:lnTo>
                  <a:lnTo>
                    <a:pt x="66973" y="88258"/>
                  </a:lnTo>
                  <a:lnTo>
                    <a:pt x="42295" y="81142"/>
                  </a:lnTo>
                  <a:lnTo>
                    <a:pt x="17618" y="88257"/>
                  </a:lnTo>
                  <a:lnTo>
                    <a:pt x="3278" y="16735"/>
                  </a:lnTo>
                  <a:lnTo>
                    <a:pt x="42295" y="3018"/>
                  </a:lnTo>
                  <a:close/>
                  <a:moveTo>
                    <a:pt x="42295" y="0"/>
                  </a:moveTo>
                  <a:lnTo>
                    <a:pt x="0" y="14870"/>
                  </a:lnTo>
                  <a:lnTo>
                    <a:pt x="15434" y="91850"/>
                  </a:lnTo>
                  <a:lnTo>
                    <a:pt x="42295" y="84104"/>
                  </a:lnTo>
                  <a:lnTo>
                    <a:pt x="69157" y="91850"/>
                  </a:lnTo>
                  <a:lnTo>
                    <a:pt x="84591" y="14870"/>
                  </a:lnTo>
                  <a:lnTo>
                    <a:pt x="42295"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1"/>
            <p:cNvSpPr/>
            <p:nvPr/>
          </p:nvSpPr>
          <p:spPr>
            <a:xfrm>
              <a:off x="2975625" y="455125"/>
              <a:ext cx="1666250" cy="2037500"/>
            </a:xfrm>
            <a:custGeom>
              <a:rect b="b" l="l" r="r" t="t"/>
              <a:pathLst>
                <a:path extrusionOk="0" h="81500" w="66650">
                  <a:moveTo>
                    <a:pt x="33325" y="1"/>
                  </a:moveTo>
                  <a:lnTo>
                    <a:pt x="0" y="11952"/>
                  </a:lnTo>
                  <a:lnTo>
                    <a:pt x="12979" y="81499"/>
                  </a:lnTo>
                  <a:lnTo>
                    <a:pt x="33325" y="74539"/>
                  </a:lnTo>
                  <a:lnTo>
                    <a:pt x="53670" y="81499"/>
                  </a:lnTo>
                  <a:lnTo>
                    <a:pt x="66650" y="11952"/>
                  </a:lnTo>
                  <a:lnTo>
                    <a:pt x="33325"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1"/>
            <p:cNvSpPr/>
            <p:nvPr/>
          </p:nvSpPr>
          <p:spPr>
            <a:xfrm>
              <a:off x="2501525" y="1739600"/>
              <a:ext cx="342600" cy="325850"/>
            </a:xfrm>
            <a:custGeom>
              <a:rect b="b" l="l" r="r" t="t"/>
              <a:pathLst>
                <a:path extrusionOk="0" h="13034" w="13704">
                  <a:moveTo>
                    <a:pt x="6851" y="0"/>
                  </a:moveTo>
                  <a:lnTo>
                    <a:pt x="5235" y="4979"/>
                  </a:lnTo>
                  <a:lnTo>
                    <a:pt x="1" y="4979"/>
                  </a:lnTo>
                  <a:lnTo>
                    <a:pt x="4235" y="8055"/>
                  </a:lnTo>
                  <a:lnTo>
                    <a:pt x="2617" y="13033"/>
                  </a:lnTo>
                  <a:lnTo>
                    <a:pt x="6851" y="9956"/>
                  </a:lnTo>
                  <a:lnTo>
                    <a:pt x="11087" y="13033"/>
                  </a:lnTo>
                  <a:lnTo>
                    <a:pt x="9469" y="8055"/>
                  </a:lnTo>
                  <a:lnTo>
                    <a:pt x="13703" y="4979"/>
                  </a:lnTo>
                  <a:lnTo>
                    <a:pt x="8469" y="4979"/>
                  </a:lnTo>
                  <a:lnTo>
                    <a:pt x="6851"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1"/>
            <p:cNvSpPr/>
            <p:nvPr/>
          </p:nvSpPr>
          <p:spPr>
            <a:xfrm>
              <a:off x="4773375" y="1739600"/>
              <a:ext cx="342625" cy="325850"/>
            </a:xfrm>
            <a:custGeom>
              <a:rect b="b" l="l" r="r" t="t"/>
              <a:pathLst>
                <a:path extrusionOk="0" h="13034" w="13705">
                  <a:moveTo>
                    <a:pt x="6853" y="0"/>
                  </a:moveTo>
                  <a:lnTo>
                    <a:pt x="5235" y="4979"/>
                  </a:lnTo>
                  <a:lnTo>
                    <a:pt x="1" y="4979"/>
                  </a:lnTo>
                  <a:lnTo>
                    <a:pt x="4236" y="8055"/>
                  </a:lnTo>
                  <a:lnTo>
                    <a:pt x="2618" y="13033"/>
                  </a:lnTo>
                  <a:lnTo>
                    <a:pt x="6853" y="9956"/>
                  </a:lnTo>
                  <a:lnTo>
                    <a:pt x="11087" y="13033"/>
                  </a:lnTo>
                  <a:lnTo>
                    <a:pt x="9469" y="8055"/>
                  </a:lnTo>
                  <a:lnTo>
                    <a:pt x="13704" y="4979"/>
                  </a:lnTo>
                  <a:lnTo>
                    <a:pt x="8470" y="4979"/>
                  </a:lnTo>
                  <a:lnTo>
                    <a:pt x="6853"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1"/>
            <p:cNvSpPr/>
            <p:nvPr/>
          </p:nvSpPr>
          <p:spPr>
            <a:xfrm>
              <a:off x="2504550" y="1851400"/>
              <a:ext cx="2608400" cy="2608350"/>
            </a:xfrm>
            <a:custGeom>
              <a:rect b="b" l="l" r="r" t="t"/>
              <a:pathLst>
                <a:path extrusionOk="0" h="104334" w="104336">
                  <a:moveTo>
                    <a:pt x="52168" y="1"/>
                  </a:moveTo>
                  <a:cubicBezTo>
                    <a:pt x="38332" y="1"/>
                    <a:pt x="25064" y="5496"/>
                    <a:pt x="15281" y="15278"/>
                  </a:cubicBezTo>
                  <a:cubicBezTo>
                    <a:pt x="5498" y="25062"/>
                    <a:pt x="1" y="38331"/>
                    <a:pt x="1" y="52167"/>
                  </a:cubicBezTo>
                  <a:cubicBezTo>
                    <a:pt x="1" y="66003"/>
                    <a:pt x="5498" y="79272"/>
                    <a:pt x="15281" y="89055"/>
                  </a:cubicBezTo>
                  <a:cubicBezTo>
                    <a:pt x="25064" y="98838"/>
                    <a:pt x="38332" y="104334"/>
                    <a:pt x="52168" y="104334"/>
                  </a:cubicBezTo>
                  <a:cubicBezTo>
                    <a:pt x="66003" y="104334"/>
                    <a:pt x="79273" y="98838"/>
                    <a:pt x="89056" y="89055"/>
                  </a:cubicBezTo>
                  <a:cubicBezTo>
                    <a:pt x="98839" y="79272"/>
                    <a:pt x="104335" y="66003"/>
                    <a:pt x="104335" y="52167"/>
                  </a:cubicBezTo>
                  <a:cubicBezTo>
                    <a:pt x="104335" y="38331"/>
                    <a:pt x="98839" y="25062"/>
                    <a:pt x="89056" y="15278"/>
                  </a:cubicBezTo>
                  <a:cubicBezTo>
                    <a:pt x="79273" y="5496"/>
                    <a:pt x="66003" y="1"/>
                    <a:pt x="521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1"/>
            <p:cNvSpPr/>
            <p:nvPr/>
          </p:nvSpPr>
          <p:spPr>
            <a:xfrm>
              <a:off x="2680425" y="2027225"/>
              <a:ext cx="2256650" cy="2256675"/>
            </a:xfrm>
            <a:custGeom>
              <a:rect b="b" l="l" r="r" t="t"/>
              <a:pathLst>
                <a:path extrusionOk="0" h="90267" w="90266">
                  <a:moveTo>
                    <a:pt x="45133" y="1"/>
                  </a:moveTo>
                  <a:cubicBezTo>
                    <a:pt x="33163" y="1"/>
                    <a:pt x="21683" y="4756"/>
                    <a:pt x="13220" y="13219"/>
                  </a:cubicBezTo>
                  <a:cubicBezTo>
                    <a:pt x="4755" y="21683"/>
                    <a:pt x="0" y="33163"/>
                    <a:pt x="0" y="45134"/>
                  </a:cubicBezTo>
                  <a:cubicBezTo>
                    <a:pt x="0" y="57104"/>
                    <a:pt x="4755" y="68584"/>
                    <a:pt x="13220" y="77048"/>
                  </a:cubicBezTo>
                  <a:cubicBezTo>
                    <a:pt x="21683" y="85512"/>
                    <a:pt x="33163" y="90267"/>
                    <a:pt x="45133" y="90267"/>
                  </a:cubicBezTo>
                  <a:cubicBezTo>
                    <a:pt x="57102" y="90267"/>
                    <a:pt x="68582" y="85512"/>
                    <a:pt x="77047" y="77048"/>
                  </a:cubicBezTo>
                  <a:cubicBezTo>
                    <a:pt x="85511" y="68584"/>
                    <a:pt x="90266" y="57104"/>
                    <a:pt x="90266" y="45134"/>
                  </a:cubicBezTo>
                  <a:cubicBezTo>
                    <a:pt x="90266" y="33163"/>
                    <a:pt x="85511" y="21683"/>
                    <a:pt x="77047" y="13219"/>
                  </a:cubicBezTo>
                  <a:cubicBezTo>
                    <a:pt x="68582" y="4756"/>
                    <a:pt x="57102" y="1"/>
                    <a:pt x="45133"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1"/>
            <p:cNvSpPr/>
            <p:nvPr/>
          </p:nvSpPr>
          <p:spPr>
            <a:xfrm>
              <a:off x="2793275" y="2140100"/>
              <a:ext cx="2030950" cy="2030950"/>
            </a:xfrm>
            <a:custGeom>
              <a:rect b="b" l="l" r="r" t="t"/>
              <a:pathLst>
                <a:path extrusionOk="0" h="81238" w="81238">
                  <a:moveTo>
                    <a:pt x="40619" y="0"/>
                  </a:moveTo>
                  <a:cubicBezTo>
                    <a:pt x="29846" y="0"/>
                    <a:pt x="19514" y="4280"/>
                    <a:pt x="11898" y="11897"/>
                  </a:cubicBezTo>
                  <a:cubicBezTo>
                    <a:pt x="4281" y="19515"/>
                    <a:pt x="1" y="29846"/>
                    <a:pt x="1" y="40619"/>
                  </a:cubicBezTo>
                  <a:cubicBezTo>
                    <a:pt x="1" y="51391"/>
                    <a:pt x="4281" y="61723"/>
                    <a:pt x="11898" y="69340"/>
                  </a:cubicBezTo>
                  <a:cubicBezTo>
                    <a:pt x="19514" y="76958"/>
                    <a:pt x="29846" y="81237"/>
                    <a:pt x="40619" y="81237"/>
                  </a:cubicBezTo>
                  <a:cubicBezTo>
                    <a:pt x="51391" y="81237"/>
                    <a:pt x="61723" y="76958"/>
                    <a:pt x="69340" y="69340"/>
                  </a:cubicBezTo>
                  <a:cubicBezTo>
                    <a:pt x="76957" y="61723"/>
                    <a:pt x="81237" y="51391"/>
                    <a:pt x="81237" y="40619"/>
                  </a:cubicBezTo>
                  <a:cubicBezTo>
                    <a:pt x="81237" y="29846"/>
                    <a:pt x="76957" y="19515"/>
                    <a:pt x="69340" y="11897"/>
                  </a:cubicBezTo>
                  <a:cubicBezTo>
                    <a:pt x="61723" y="4280"/>
                    <a:pt x="51391" y="0"/>
                    <a:pt x="406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1"/>
            <p:cNvSpPr/>
            <p:nvPr/>
          </p:nvSpPr>
          <p:spPr>
            <a:xfrm>
              <a:off x="2790825" y="2133025"/>
              <a:ext cx="2035825" cy="1947625"/>
            </a:xfrm>
            <a:custGeom>
              <a:rect b="b" l="l" r="r" t="t"/>
              <a:pathLst>
                <a:path extrusionOk="0" h="77905" w="81433">
                  <a:moveTo>
                    <a:pt x="40717" y="1"/>
                  </a:moveTo>
                  <a:cubicBezTo>
                    <a:pt x="36496" y="1"/>
                    <a:pt x="32426" y="640"/>
                    <a:pt x="28595" y="1827"/>
                  </a:cubicBezTo>
                  <a:lnTo>
                    <a:pt x="39805" y="9972"/>
                  </a:lnTo>
                  <a:lnTo>
                    <a:pt x="39805" y="25013"/>
                  </a:lnTo>
                  <a:lnTo>
                    <a:pt x="26284" y="34839"/>
                  </a:lnTo>
                  <a:lnTo>
                    <a:pt x="12114" y="28660"/>
                  </a:lnTo>
                  <a:lnTo>
                    <a:pt x="9092" y="14965"/>
                  </a:lnTo>
                  <a:cubicBezTo>
                    <a:pt x="4067" y="21085"/>
                    <a:pt x="785" y="28690"/>
                    <a:pt x="1" y="37021"/>
                  </a:cubicBezTo>
                  <a:lnTo>
                    <a:pt x="11385" y="30331"/>
                  </a:lnTo>
                  <a:lnTo>
                    <a:pt x="25583" y="36522"/>
                  </a:lnTo>
                  <a:lnTo>
                    <a:pt x="30687" y="52231"/>
                  </a:lnTo>
                  <a:lnTo>
                    <a:pt x="19734" y="63416"/>
                  </a:lnTo>
                  <a:lnTo>
                    <a:pt x="5245" y="61278"/>
                  </a:lnTo>
                  <a:lnTo>
                    <a:pt x="5245" y="61278"/>
                  </a:lnTo>
                  <a:cubicBezTo>
                    <a:pt x="9403" y="68498"/>
                    <a:pt x="15701" y="74329"/>
                    <a:pt x="23273" y="77904"/>
                  </a:cubicBezTo>
                  <a:lnTo>
                    <a:pt x="21037" y="64692"/>
                  </a:lnTo>
                  <a:lnTo>
                    <a:pt x="31776" y="53725"/>
                  </a:lnTo>
                  <a:lnTo>
                    <a:pt x="49659" y="53725"/>
                  </a:lnTo>
                  <a:lnTo>
                    <a:pt x="60397" y="64692"/>
                  </a:lnTo>
                  <a:lnTo>
                    <a:pt x="58161" y="77904"/>
                  </a:lnTo>
                  <a:cubicBezTo>
                    <a:pt x="65733" y="74329"/>
                    <a:pt x="72031" y="68499"/>
                    <a:pt x="76188" y="61278"/>
                  </a:cubicBezTo>
                  <a:lnTo>
                    <a:pt x="76188" y="61278"/>
                  </a:lnTo>
                  <a:lnTo>
                    <a:pt x="61698" y="63416"/>
                  </a:lnTo>
                  <a:lnTo>
                    <a:pt x="50746" y="52231"/>
                  </a:lnTo>
                  <a:lnTo>
                    <a:pt x="55849" y="36522"/>
                  </a:lnTo>
                  <a:lnTo>
                    <a:pt x="70048" y="30331"/>
                  </a:lnTo>
                  <a:lnTo>
                    <a:pt x="81432" y="37021"/>
                  </a:lnTo>
                  <a:cubicBezTo>
                    <a:pt x="80648" y="28690"/>
                    <a:pt x="77366" y="21085"/>
                    <a:pt x="72341" y="14965"/>
                  </a:cubicBezTo>
                  <a:lnTo>
                    <a:pt x="69319" y="28660"/>
                  </a:lnTo>
                  <a:lnTo>
                    <a:pt x="55148" y="34839"/>
                  </a:lnTo>
                  <a:lnTo>
                    <a:pt x="41626" y="25013"/>
                  </a:lnTo>
                  <a:lnTo>
                    <a:pt x="41626" y="9972"/>
                  </a:lnTo>
                  <a:lnTo>
                    <a:pt x="52839" y="1827"/>
                  </a:lnTo>
                  <a:cubicBezTo>
                    <a:pt x="49008" y="640"/>
                    <a:pt x="44937" y="1"/>
                    <a:pt x="40717"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1"/>
            <p:cNvSpPr/>
            <p:nvPr/>
          </p:nvSpPr>
          <p:spPr>
            <a:xfrm>
              <a:off x="1332450" y="3243850"/>
              <a:ext cx="4952600" cy="1632875"/>
            </a:xfrm>
            <a:custGeom>
              <a:rect b="b" l="l" r="r" t="t"/>
              <a:pathLst>
                <a:path extrusionOk="0" h="65315" w="198104">
                  <a:moveTo>
                    <a:pt x="99052" y="1"/>
                  </a:moveTo>
                  <a:cubicBezTo>
                    <a:pt x="74584" y="1"/>
                    <a:pt x="49761" y="3989"/>
                    <a:pt x="25273" y="11854"/>
                  </a:cubicBezTo>
                  <a:lnTo>
                    <a:pt x="23718" y="12354"/>
                  </a:lnTo>
                  <a:lnTo>
                    <a:pt x="25345" y="19263"/>
                  </a:lnTo>
                  <a:cubicBezTo>
                    <a:pt x="18909" y="21561"/>
                    <a:pt x="11578" y="24468"/>
                    <a:pt x="5363" y="27328"/>
                  </a:cubicBezTo>
                  <a:lnTo>
                    <a:pt x="0" y="29795"/>
                  </a:lnTo>
                  <a:lnTo>
                    <a:pt x="5291" y="32415"/>
                  </a:lnTo>
                  <a:cubicBezTo>
                    <a:pt x="11660" y="35567"/>
                    <a:pt x="15050" y="37407"/>
                    <a:pt x="20528" y="40745"/>
                  </a:cubicBezTo>
                  <a:cubicBezTo>
                    <a:pt x="17961" y="46812"/>
                    <a:pt x="15563" y="53014"/>
                    <a:pt x="13387" y="59211"/>
                  </a:cubicBezTo>
                  <a:lnTo>
                    <a:pt x="11245" y="65310"/>
                  </a:lnTo>
                  <a:lnTo>
                    <a:pt x="17171" y="62729"/>
                  </a:lnTo>
                  <a:cubicBezTo>
                    <a:pt x="24707" y="59447"/>
                    <a:pt x="32102" y="56561"/>
                    <a:pt x="39776" y="53907"/>
                  </a:cubicBezTo>
                  <a:lnTo>
                    <a:pt x="42140" y="53075"/>
                  </a:lnTo>
                  <a:lnTo>
                    <a:pt x="40738" y="46421"/>
                  </a:lnTo>
                  <a:cubicBezTo>
                    <a:pt x="60206" y="40838"/>
                    <a:pt x="79790" y="38005"/>
                    <a:pt x="99052" y="38005"/>
                  </a:cubicBezTo>
                  <a:cubicBezTo>
                    <a:pt x="118314" y="38005"/>
                    <a:pt x="137898" y="40838"/>
                    <a:pt x="157366" y="46421"/>
                  </a:cubicBezTo>
                  <a:lnTo>
                    <a:pt x="155952" y="53088"/>
                  </a:lnTo>
                  <a:lnTo>
                    <a:pt x="158328" y="53910"/>
                  </a:lnTo>
                  <a:cubicBezTo>
                    <a:pt x="166004" y="56567"/>
                    <a:pt x="173398" y="59453"/>
                    <a:pt x="180933" y="62733"/>
                  </a:cubicBezTo>
                  <a:lnTo>
                    <a:pt x="186858" y="65314"/>
                  </a:lnTo>
                  <a:lnTo>
                    <a:pt x="184717" y="59216"/>
                  </a:lnTo>
                  <a:cubicBezTo>
                    <a:pt x="182542" y="53019"/>
                    <a:pt x="180145" y="46818"/>
                    <a:pt x="177577" y="40749"/>
                  </a:cubicBezTo>
                  <a:cubicBezTo>
                    <a:pt x="183056" y="37412"/>
                    <a:pt x="186445" y="35572"/>
                    <a:pt x="192814" y="32419"/>
                  </a:cubicBezTo>
                  <a:lnTo>
                    <a:pt x="198104" y="29800"/>
                  </a:lnTo>
                  <a:lnTo>
                    <a:pt x="192742" y="27333"/>
                  </a:lnTo>
                  <a:cubicBezTo>
                    <a:pt x="186528" y="24474"/>
                    <a:pt x="180121" y="21863"/>
                    <a:pt x="172790" y="19462"/>
                  </a:cubicBezTo>
                  <a:lnTo>
                    <a:pt x="174417" y="12549"/>
                  </a:lnTo>
                  <a:lnTo>
                    <a:pt x="172834" y="11854"/>
                  </a:lnTo>
                  <a:cubicBezTo>
                    <a:pt x="148344" y="3989"/>
                    <a:pt x="123521" y="1"/>
                    <a:pt x="990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1"/>
            <p:cNvSpPr/>
            <p:nvPr/>
          </p:nvSpPr>
          <p:spPr>
            <a:xfrm>
              <a:off x="1495975" y="3793600"/>
              <a:ext cx="807900" cy="953875"/>
            </a:xfrm>
            <a:custGeom>
              <a:rect b="b" l="l" r="r" t="t"/>
              <a:pathLst>
                <a:path extrusionOk="0" h="38155" w="32316">
                  <a:moveTo>
                    <a:pt x="19448" y="0"/>
                  </a:moveTo>
                  <a:cubicBezTo>
                    <a:pt x="12861" y="2331"/>
                    <a:pt x="6378" y="4963"/>
                    <a:pt x="0" y="7898"/>
                  </a:cubicBezTo>
                  <a:cubicBezTo>
                    <a:pt x="7252" y="11487"/>
                    <a:pt x="10763" y="13443"/>
                    <a:pt x="17536" y="17626"/>
                  </a:cubicBezTo>
                  <a:cubicBezTo>
                    <a:pt x="14624" y="24361"/>
                    <a:pt x="11948" y="31204"/>
                    <a:pt x="9507" y="38155"/>
                  </a:cubicBezTo>
                  <a:cubicBezTo>
                    <a:pt x="17057" y="34866"/>
                    <a:pt x="24555" y="31937"/>
                    <a:pt x="32315" y="29251"/>
                  </a:cubicBezTo>
                  <a:cubicBezTo>
                    <a:pt x="32312" y="29239"/>
                    <a:pt x="32310" y="29228"/>
                    <a:pt x="32307" y="29216"/>
                  </a:cubicBezTo>
                  <a:cubicBezTo>
                    <a:pt x="29844" y="27834"/>
                    <a:pt x="28379" y="27052"/>
                    <a:pt x="25650" y="25661"/>
                  </a:cubicBezTo>
                  <a:cubicBezTo>
                    <a:pt x="23583" y="17107"/>
                    <a:pt x="21515" y="8554"/>
                    <a:pt x="19448"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1"/>
            <p:cNvSpPr/>
            <p:nvPr/>
          </p:nvSpPr>
          <p:spPr>
            <a:xfrm>
              <a:off x="5313675" y="3793675"/>
              <a:ext cx="807875" cy="953950"/>
            </a:xfrm>
            <a:custGeom>
              <a:rect b="b" l="l" r="r" t="t"/>
              <a:pathLst>
                <a:path extrusionOk="0" h="38158" w="32315">
                  <a:moveTo>
                    <a:pt x="12866" y="1"/>
                  </a:moveTo>
                  <a:cubicBezTo>
                    <a:pt x="10799" y="8553"/>
                    <a:pt x="8732" y="17105"/>
                    <a:pt x="6665" y="25658"/>
                  </a:cubicBezTo>
                  <a:lnTo>
                    <a:pt x="6633" y="25647"/>
                  </a:lnTo>
                  <a:lnTo>
                    <a:pt x="6658" y="25662"/>
                  </a:lnTo>
                  <a:cubicBezTo>
                    <a:pt x="3932" y="27053"/>
                    <a:pt x="2468" y="27835"/>
                    <a:pt x="8" y="29218"/>
                  </a:cubicBezTo>
                  <a:cubicBezTo>
                    <a:pt x="6" y="29231"/>
                    <a:pt x="3" y="29242"/>
                    <a:pt x="0" y="29254"/>
                  </a:cubicBezTo>
                  <a:cubicBezTo>
                    <a:pt x="7760" y="31939"/>
                    <a:pt x="15258" y="34869"/>
                    <a:pt x="22808" y="38157"/>
                  </a:cubicBezTo>
                  <a:cubicBezTo>
                    <a:pt x="20371" y="31212"/>
                    <a:pt x="17694" y="24369"/>
                    <a:pt x="14780" y="17627"/>
                  </a:cubicBezTo>
                  <a:cubicBezTo>
                    <a:pt x="21552" y="13444"/>
                    <a:pt x="25063" y="11490"/>
                    <a:pt x="32315" y="7900"/>
                  </a:cubicBezTo>
                  <a:cubicBezTo>
                    <a:pt x="25945" y="4968"/>
                    <a:pt x="19461" y="2335"/>
                    <a:pt x="12866"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1"/>
            <p:cNvSpPr/>
            <p:nvPr/>
          </p:nvSpPr>
          <p:spPr>
            <a:xfrm>
              <a:off x="2004475" y="3314325"/>
              <a:ext cx="3608650" cy="1061950"/>
            </a:xfrm>
            <a:custGeom>
              <a:rect b="b" l="l" r="r" t="t"/>
              <a:pathLst>
                <a:path extrusionOk="0" h="42478" w="144346">
                  <a:moveTo>
                    <a:pt x="72148" y="1"/>
                  </a:moveTo>
                  <a:cubicBezTo>
                    <a:pt x="48090" y="1"/>
                    <a:pt x="24041" y="3873"/>
                    <a:pt x="0" y="11618"/>
                  </a:cubicBezTo>
                  <a:cubicBezTo>
                    <a:pt x="2418" y="21904"/>
                    <a:pt x="4835" y="32191"/>
                    <a:pt x="7253" y="42477"/>
                  </a:cubicBezTo>
                  <a:cubicBezTo>
                    <a:pt x="28981" y="35549"/>
                    <a:pt x="50576" y="32085"/>
                    <a:pt x="72171" y="32085"/>
                  </a:cubicBezTo>
                  <a:cubicBezTo>
                    <a:pt x="93766" y="32085"/>
                    <a:pt x="115361" y="35549"/>
                    <a:pt x="137091" y="42477"/>
                  </a:cubicBezTo>
                  <a:cubicBezTo>
                    <a:pt x="139509" y="32191"/>
                    <a:pt x="141927" y="21904"/>
                    <a:pt x="144345" y="11618"/>
                  </a:cubicBezTo>
                  <a:cubicBezTo>
                    <a:pt x="120271" y="3873"/>
                    <a:pt x="96205" y="1"/>
                    <a:pt x="72148"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1"/>
            <p:cNvSpPr/>
            <p:nvPr/>
          </p:nvSpPr>
          <p:spPr>
            <a:xfrm>
              <a:off x="2447375" y="3525925"/>
              <a:ext cx="450650" cy="619350"/>
            </a:xfrm>
            <a:custGeom>
              <a:rect b="b" l="l" r="r" t="t"/>
              <a:pathLst>
                <a:path extrusionOk="0" h="24774" w="18026">
                  <a:moveTo>
                    <a:pt x="10631" y="0"/>
                  </a:moveTo>
                  <a:cubicBezTo>
                    <a:pt x="10070" y="0"/>
                    <a:pt x="9457" y="71"/>
                    <a:pt x="8794" y="214"/>
                  </a:cubicBezTo>
                  <a:cubicBezTo>
                    <a:pt x="7185" y="564"/>
                    <a:pt x="6382" y="745"/>
                    <a:pt x="4778" y="1124"/>
                  </a:cubicBezTo>
                  <a:cubicBezTo>
                    <a:pt x="1448" y="1911"/>
                    <a:pt x="1" y="3864"/>
                    <a:pt x="687" y="6601"/>
                  </a:cubicBezTo>
                  <a:cubicBezTo>
                    <a:pt x="1377" y="9350"/>
                    <a:pt x="1723" y="10725"/>
                    <a:pt x="2413" y="13474"/>
                  </a:cubicBezTo>
                  <a:cubicBezTo>
                    <a:pt x="2552" y="14027"/>
                    <a:pt x="2943" y="14296"/>
                    <a:pt x="3593" y="14315"/>
                  </a:cubicBezTo>
                  <a:cubicBezTo>
                    <a:pt x="7010" y="14402"/>
                    <a:pt x="8708" y="14483"/>
                    <a:pt x="12078" y="14717"/>
                  </a:cubicBezTo>
                  <a:lnTo>
                    <a:pt x="12882" y="18631"/>
                  </a:lnTo>
                  <a:cubicBezTo>
                    <a:pt x="13046" y="19425"/>
                    <a:pt x="12666" y="19904"/>
                    <a:pt x="11816" y="20094"/>
                  </a:cubicBezTo>
                  <a:cubicBezTo>
                    <a:pt x="11189" y="20233"/>
                    <a:pt x="10875" y="20304"/>
                    <a:pt x="10249" y="20448"/>
                  </a:cubicBezTo>
                  <a:cubicBezTo>
                    <a:pt x="10082" y="20487"/>
                    <a:pt x="9925" y="20507"/>
                    <a:pt x="9780" y="20507"/>
                  </a:cubicBezTo>
                  <a:cubicBezTo>
                    <a:pt x="9214" y="20507"/>
                    <a:pt x="8820" y="20211"/>
                    <a:pt x="8677" y="19582"/>
                  </a:cubicBezTo>
                  <a:cubicBezTo>
                    <a:pt x="8472" y="18681"/>
                    <a:pt x="8370" y="18229"/>
                    <a:pt x="8164" y="17328"/>
                  </a:cubicBezTo>
                  <a:cubicBezTo>
                    <a:pt x="8107" y="17077"/>
                    <a:pt x="7974" y="16957"/>
                    <a:pt x="7746" y="16957"/>
                  </a:cubicBezTo>
                  <a:cubicBezTo>
                    <a:pt x="7681" y="16957"/>
                    <a:pt x="7607" y="16967"/>
                    <a:pt x="7526" y="16986"/>
                  </a:cubicBezTo>
                  <a:cubicBezTo>
                    <a:pt x="6144" y="17318"/>
                    <a:pt x="5454" y="17491"/>
                    <a:pt x="4076" y="17849"/>
                  </a:cubicBezTo>
                  <a:cubicBezTo>
                    <a:pt x="3745" y="17934"/>
                    <a:pt x="3583" y="18133"/>
                    <a:pt x="3663" y="18453"/>
                  </a:cubicBezTo>
                  <a:lnTo>
                    <a:pt x="4432" y="21510"/>
                  </a:lnTo>
                  <a:cubicBezTo>
                    <a:pt x="4979" y="23687"/>
                    <a:pt x="6347" y="24774"/>
                    <a:pt x="8380" y="24774"/>
                  </a:cubicBezTo>
                  <a:cubicBezTo>
                    <a:pt x="8904" y="24774"/>
                    <a:pt x="9471" y="24702"/>
                    <a:pt x="10080" y="24558"/>
                  </a:cubicBezTo>
                  <a:cubicBezTo>
                    <a:pt x="11513" y="24218"/>
                    <a:pt x="12230" y="24056"/>
                    <a:pt x="13668" y="23745"/>
                  </a:cubicBezTo>
                  <a:cubicBezTo>
                    <a:pt x="16684" y="23093"/>
                    <a:pt x="18025" y="21325"/>
                    <a:pt x="17518" y="18547"/>
                  </a:cubicBezTo>
                  <a:cubicBezTo>
                    <a:pt x="17018" y="15816"/>
                    <a:pt x="16769" y="14451"/>
                    <a:pt x="16270" y="11720"/>
                  </a:cubicBezTo>
                  <a:cubicBezTo>
                    <a:pt x="16167" y="11159"/>
                    <a:pt x="15801" y="10891"/>
                    <a:pt x="15182" y="10799"/>
                  </a:cubicBezTo>
                  <a:cubicBezTo>
                    <a:pt x="11759" y="10513"/>
                    <a:pt x="10033" y="10406"/>
                    <a:pt x="6559" y="10270"/>
                  </a:cubicBezTo>
                  <a:cubicBezTo>
                    <a:pt x="6191" y="8654"/>
                    <a:pt x="6006" y="7845"/>
                    <a:pt x="5639" y="6229"/>
                  </a:cubicBezTo>
                  <a:cubicBezTo>
                    <a:pt x="5465" y="5468"/>
                    <a:pt x="5899" y="4930"/>
                    <a:pt x="6779" y="4728"/>
                  </a:cubicBezTo>
                  <a:cubicBezTo>
                    <a:pt x="7454" y="4572"/>
                    <a:pt x="7793" y="4495"/>
                    <a:pt x="8469" y="4345"/>
                  </a:cubicBezTo>
                  <a:cubicBezTo>
                    <a:pt x="8663" y="4302"/>
                    <a:pt x="8840" y="4281"/>
                    <a:pt x="9001" y="4281"/>
                  </a:cubicBezTo>
                  <a:cubicBezTo>
                    <a:pt x="9627" y="4281"/>
                    <a:pt x="9997" y="4604"/>
                    <a:pt x="10122" y="5213"/>
                  </a:cubicBezTo>
                  <a:lnTo>
                    <a:pt x="10595" y="7508"/>
                  </a:lnTo>
                  <a:cubicBezTo>
                    <a:pt x="10644" y="7748"/>
                    <a:pt x="10817" y="7880"/>
                    <a:pt x="11067" y="7880"/>
                  </a:cubicBezTo>
                  <a:cubicBezTo>
                    <a:pt x="11123" y="7880"/>
                    <a:pt x="11183" y="7874"/>
                    <a:pt x="11246" y="7861"/>
                  </a:cubicBezTo>
                  <a:cubicBezTo>
                    <a:pt x="12688" y="7555"/>
                    <a:pt x="13410" y="7408"/>
                    <a:pt x="14855" y="7127"/>
                  </a:cubicBezTo>
                  <a:cubicBezTo>
                    <a:pt x="15237" y="7054"/>
                    <a:pt x="15379" y="6844"/>
                    <a:pt x="15325" y="6548"/>
                  </a:cubicBezTo>
                  <a:lnTo>
                    <a:pt x="14752" y="3415"/>
                  </a:lnTo>
                  <a:cubicBezTo>
                    <a:pt x="14345" y="1183"/>
                    <a:pt x="12924" y="0"/>
                    <a:pt x="10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1"/>
            <p:cNvSpPr/>
            <p:nvPr/>
          </p:nvSpPr>
          <p:spPr>
            <a:xfrm>
              <a:off x="2915525" y="3448625"/>
              <a:ext cx="410350" cy="613225"/>
            </a:xfrm>
            <a:custGeom>
              <a:rect b="b" l="l" r="r" t="t"/>
              <a:pathLst>
                <a:path extrusionOk="0" h="24529" w="16414">
                  <a:moveTo>
                    <a:pt x="8933" y="4018"/>
                  </a:moveTo>
                  <a:cubicBezTo>
                    <a:pt x="9659" y="4018"/>
                    <a:pt x="10089" y="4377"/>
                    <a:pt x="10168" y="5055"/>
                  </a:cubicBezTo>
                  <a:cubicBezTo>
                    <a:pt x="10706" y="9653"/>
                    <a:pt x="11243" y="14250"/>
                    <a:pt x="11779" y="18848"/>
                  </a:cubicBezTo>
                  <a:cubicBezTo>
                    <a:pt x="11874" y="19653"/>
                    <a:pt x="11457" y="20096"/>
                    <a:pt x="10598" y="20207"/>
                  </a:cubicBezTo>
                  <a:cubicBezTo>
                    <a:pt x="9831" y="20306"/>
                    <a:pt x="9449" y="20358"/>
                    <a:pt x="8682" y="20464"/>
                  </a:cubicBezTo>
                  <a:cubicBezTo>
                    <a:pt x="8566" y="20481"/>
                    <a:pt x="8456" y="20489"/>
                    <a:pt x="8353" y="20489"/>
                  </a:cubicBezTo>
                  <a:cubicBezTo>
                    <a:pt x="7691" y="20489"/>
                    <a:pt x="7292" y="20157"/>
                    <a:pt x="7195" y="19462"/>
                  </a:cubicBezTo>
                  <a:cubicBezTo>
                    <a:pt x="6555" y="14879"/>
                    <a:pt x="5914" y="10295"/>
                    <a:pt x="5274" y="5710"/>
                  </a:cubicBezTo>
                  <a:cubicBezTo>
                    <a:pt x="5167" y="4937"/>
                    <a:pt x="5607" y="4447"/>
                    <a:pt x="6534" y="4318"/>
                  </a:cubicBezTo>
                  <a:cubicBezTo>
                    <a:pt x="7360" y="4203"/>
                    <a:pt x="7774" y="4147"/>
                    <a:pt x="8601" y="4041"/>
                  </a:cubicBezTo>
                  <a:cubicBezTo>
                    <a:pt x="8717" y="4026"/>
                    <a:pt x="8828" y="4018"/>
                    <a:pt x="8933" y="4018"/>
                  </a:cubicBezTo>
                  <a:close/>
                  <a:moveTo>
                    <a:pt x="10219" y="0"/>
                  </a:moveTo>
                  <a:cubicBezTo>
                    <a:pt x="9846" y="0"/>
                    <a:pt x="9451" y="26"/>
                    <a:pt x="9034" y="78"/>
                  </a:cubicBezTo>
                  <a:cubicBezTo>
                    <a:pt x="7407" y="280"/>
                    <a:pt x="6595" y="391"/>
                    <a:pt x="4971" y="624"/>
                  </a:cubicBezTo>
                  <a:cubicBezTo>
                    <a:pt x="1564" y="1115"/>
                    <a:pt x="0" y="2923"/>
                    <a:pt x="451" y="5710"/>
                  </a:cubicBezTo>
                  <a:cubicBezTo>
                    <a:pt x="1270" y="10773"/>
                    <a:pt x="2089" y="15835"/>
                    <a:pt x="2907" y="20898"/>
                  </a:cubicBezTo>
                  <a:cubicBezTo>
                    <a:pt x="3298" y="23311"/>
                    <a:pt x="4738" y="24529"/>
                    <a:pt x="7091" y="24529"/>
                  </a:cubicBezTo>
                  <a:cubicBezTo>
                    <a:pt x="7456" y="24529"/>
                    <a:pt x="7844" y="24499"/>
                    <a:pt x="8254" y="24440"/>
                  </a:cubicBezTo>
                  <a:cubicBezTo>
                    <a:pt x="9704" y="24231"/>
                    <a:pt x="10430" y="24133"/>
                    <a:pt x="11882" y="23953"/>
                  </a:cubicBezTo>
                  <a:cubicBezTo>
                    <a:pt x="14931" y="23573"/>
                    <a:pt x="16414" y="21932"/>
                    <a:pt x="16145" y="19119"/>
                  </a:cubicBezTo>
                  <a:lnTo>
                    <a:pt x="14678" y="3799"/>
                  </a:lnTo>
                  <a:cubicBezTo>
                    <a:pt x="14442" y="1330"/>
                    <a:pt x="12900" y="0"/>
                    <a:pt x="10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1"/>
            <p:cNvSpPr/>
            <p:nvPr/>
          </p:nvSpPr>
          <p:spPr>
            <a:xfrm>
              <a:off x="3388800" y="3412225"/>
              <a:ext cx="368600" cy="605550"/>
            </a:xfrm>
            <a:custGeom>
              <a:rect b="b" l="l" r="r" t="t"/>
              <a:pathLst>
                <a:path extrusionOk="0" h="24222" w="14744">
                  <a:moveTo>
                    <a:pt x="9628" y="1"/>
                  </a:moveTo>
                  <a:cubicBezTo>
                    <a:pt x="9508" y="1"/>
                    <a:pt x="9385" y="3"/>
                    <a:pt x="9260" y="8"/>
                  </a:cubicBezTo>
                  <a:cubicBezTo>
                    <a:pt x="7624" y="64"/>
                    <a:pt x="6807" y="101"/>
                    <a:pt x="5174" y="189"/>
                  </a:cubicBezTo>
                  <a:cubicBezTo>
                    <a:pt x="1744" y="375"/>
                    <a:pt x="0" y="2039"/>
                    <a:pt x="212" y="4856"/>
                  </a:cubicBezTo>
                  <a:lnTo>
                    <a:pt x="1368" y="20204"/>
                  </a:lnTo>
                  <a:cubicBezTo>
                    <a:pt x="1568" y="22869"/>
                    <a:pt x="3163" y="24221"/>
                    <a:pt x="5925" y="24221"/>
                  </a:cubicBezTo>
                  <a:cubicBezTo>
                    <a:pt x="6084" y="24221"/>
                    <a:pt x="6246" y="24217"/>
                    <a:pt x="6413" y="24208"/>
                  </a:cubicBezTo>
                  <a:cubicBezTo>
                    <a:pt x="7872" y="24129"/>
                    <a:pt x="8603" y="24096"/>
                    <a:pt x="10063" y="24045"/>
                  </a:cubicBezTo>
                  <a:cubicBezTo>
                    <a:pt x="13096" y="23940"/>
                    <a:pt x="14743" y="22436"/>
                    <a:pt x="14714" y="19610"/>
                  </a:cubicBezTo>
                  <a:cubicBezTo>
                    <a:pt x="14702" y="18310"/>
                    <a:pt x="14695" y="17661"/>
                    <a:pt x="14682" y="16362"/>
                  </a:cubicBezTo>
                  <a:cubicBezTo>
                    <a:pt x="14679" y="16066"/>
                    <a:pt x="14479" y="15887"/>
                    <a:pt x="14147" y="15887"/>
                  </a:cubicBezTo>
                  <a:cubicBezTo>
                    <a:pt x="14143" y="15887"/>
                    <a:pt x="14139" y="15887"/>
                    <a:pt x="14135" y="15887"/>
                  </a:cubicBezTo>
                  <a:cubicBezTo>
                    <a:pt x="12777" y="15906"/>
                    <a:pt x="12100" y="15920"/>
                    <a:pt x="10744" y="15962"/>
                  </a:cubicBezTo>
                  <a:cubicBezTo>
                    <a:pt x="10370" y="15973"/>
                    <a:pt x="10206" y="16159"/>
                    <a:pt x="10215" y="16459"/>
                  </a:cubicBezTo>
                  <a:lnTo>
                    <a:pt x="10292" y="18863"/>
                  </a:lnTo>
                  <a:cubicBezTo>
                    <a:pt x="10318" y="19674"/>
                    <a:pt x="9864" y="20079"/>
                    <a:pt x="8999" y="20114"/>
                  </a:cubicBezTo>
                  <a:cubicBezTo>
                    <a:pt x="8309" y="20142"/>
                    <a:pt x="7963" y="20157"/>
                    <a:pt x="7272" y="20190"/>
                  </a:cubicBezTo>
                  <a:cubicBezTo>
                    <a:pt x="7228" y="20193"/>
                    <a:pt x="7185" y="20194"/>
                    <a:pt x="7143" y="20194"/>
                  </a:cubicBezTo>
                  <a:cubicBezTo>
                    <a:pt x="6359" y="20194"/>
                    <a:pt x="5920" y="19828"/>
                    <a:pt x="5879" y="19058"/>
                  </a:cubicBezTo>
                  <a:cubicBezTo>
                    <a:pt x="5637" y="14496"/>
                    <a:pt x="5396" y="9932"/>
                    <a:pt x="5155" y="5369"/>
                  </a:cubicBezTo>
                  <a:cubicBezTo>
                    <a:pt x="5113" y="4588"/>
                    <a:pt x="5556" y="4140"/>
                    <a:pt x="6524" y="4094"/>
                  </a:cubicBezTo>
                  <a:cubicBezTo>
                    <a:pt x="7269" y="4057"/>
                    <a:pt x="7642" y="4040"/>
                    <a:pt x="8388" y="4011"/>
                  </a:cubicBezTo>
                  <a:cubicBezTo>
                    <a:pt x="8427" y="4010"/>
                    <a:pt x="8466" y="4009"/>
                    <a:pt x="8505" y="4009"/>
                  </a:cubicBezTo>
                  <a:cubicBezTo>
                    <a:pt x="9363" y="4009"/>
                    <a:pt x="9836" y="4413"/>
                    <a:pt x="9859" y="5161"/>
                  </a:cubicBezTo>
                  <a:lnTo>
                    <a:pt x="9935" y="7565"/>
                  </a:lnTo>
                  <a:cubicBezTo>
                    <a:pt x="9945" y="7855"/>
                    <a:pt x="10115" y="8028"/>
                    <a:pt x="10476" y="8028"/>
                  </a:cubicBezTo>
                  <a:cubicBezTo>
                    <a:pt x="10488" y="8028"/>
                    <a:pt x="10501" y="8028"/>
                    <a:pt x="10514" y="8028"/>
                  </a:cubicBezTo>
                  <a:cubicBezTo>
                    <a:pt x="11921" y="7985"/>
                    <a:pt x="12625" y="7970"/>
                    <a:pt x="14033" y="7952"/>
                  </a:cubicBezTo>
                  <a:cubicBezTo>
                    <a:pt x="14385" y="7946"/>
                    <a:pt x="14594" y="7765"/>
                    <a:pt x="14592" y="7464"/>
                  </a:cubicBezTo>
                  <a:cubicBezTo>
                    <a:pt x="14579" y="6165"/>
                    <a:pt x="14572" y="5516"/>
                    <a:pt x="14560" y="4217"/>
                  </a:cubicBezTo>
                  <a:cubicBezTo>
                    <a:pt x="14532" y="1496"/>
                    <a:pt x="12789" y="1"/>
                    <a:pt x="9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1"/>
            <p:cNvSpPr/>
            <p:nvPr/>
          </p:nvSpPr>
          <p:spPr>
            <a:xfrm>
              <a:off x="3860075" y="3412275"/>
              <a:ext cx="368600" cy="605550"/>
            </a:xfrm>
            <a:custGeom>
              <a:rect b="b" l="l" r="r" t="t"/>
              <a:pathLst>
                <a:path extrusionOk="0" h="24222" w="14744">
                  <a:moveTo>
                    <a:pt x="5142" y="1"/>
                  </a:moveTo>
                  <a:cubicBezTo>
                    <a:pt x="1953" y="1"/>
                    <a:pt x="212" y="1495"/>
                    <a:pt x="184" y="4215"/>
                  </a:cubicBezTo>
                  <a:lnTo>
                    <a:pt x="28" y="19608"/>
                  </a:lnTo>
                  <a:cubicBezTo>
                    <a:pt x="1" y="22434"/>
                    <a:pt x="1648" y="23938"/>
                    <a:pt x="4713" y="24046"/>
                  </a:cubicBezTo>
                  <a:cubicBezTo>
                    <a:pt x="6173" y="24097"/>
                    <a:pt x="6903" y="24129"/>
                    <a:pt x="8363" y="24208"/>
                  </a:cubicBezTo>
                  <a:cubicBezTo>
                    <a:pt x="8528" y="24217"/>
                    <a:pt x="8689" y="24221"/>
                    <a:pt x="8846" y="24221"/>
                  </a:cubicBezTo>
                  <a:cubicBezTo>
                    <a:pt x="11581" y="24221"/>
                    <a:pt x="13176" y="22868"/>
                    <a:pt x="13376" y="20203"/>
                  </a:cubicBezTo>
                  <a:cubicBezTo>
                    <a:pt x="13474" y="18908"/>
                    <a:pt x="13523" y="18261"/>
                    <a:pt x="13620" y="16966"/>
                  </a:cubicBezTo>
                  <a:cubicBezTo>
                    <a:pt x="13643" y="16666"/>
                    <a:pt x="13453" y="16471"/>
                    <a:pt x="13115" y="16445"/>
                  </a:cubicBezTo>
                  <a:cubicBezTo>
                    <a:pt x="11761" y="16341"/>
                    <a:pt x="11083" y="16296"/>
                    <a:pt x="9728" y="16216"/>
                  </a:cubicBezTo>
                  <a:cubicBezTo>
                    <a:pt x="9708" y="16215"/>
                    <a:pt x="9687" y="16214"/>
                    <a:pt x="9668" y="16214"/>
                  </a:cubicBezTo>
                  <a:cubicBezTo>
                    <a:pt x="9336" y="16214"/>
                    <a:pt x="9176" y="16382"/>
                    <a:pt x="9161" y="16665"/>
                  </a:cubicBezTo>
                  <a:cubicBezTo>
                    <a:pt x="9109" y="17625"/>
                    <a:pt x="9083" y="18106"/>
                    <a:pt x="9032" y="19067"/>
                  </a:cubicBezTo>
                  <a:cubicBezTo>
                    <a:pt x="8990" y="19836"/>
                    <a:pt x="8552" y="20201"/>
                    <a:pt x="7770" y="20201"/>
                  </a:cubicBezTo>
                  <a:cubicBezTo>
                    <a:pt x="7727" y="20201"/>
                    <a:pt x="7683" y="20200"/>
                    <a:pt x="7638" y="20197"/>
                  </a:cubicBezTo>
                  <a:cubicBezTo>
                    <a:pt x="6947" y="20163"/>
                    <a:pt x="6601" y="20147"/>
                    <a:pt x="5910" y="20120"/>
                  </a:cubicBezTo>
                  <a:cubicBezTo>
                    <a:pt x="5046" y="20084"/>
                    <a:pt x="4593" y="19680"/>
                    <a:pt x="4620" y="18868"/>
                  </a:cubicBezTo>
                  <a:cubicBezTo>
                    <a:pt x="4767" y="14301"/>
                    <a:pt x="4915" y="9733"/>
                    <a:pt x="5063" y="5166"/>
                  </a:cubicBezTo>
                  <a:cubicBezTo>
                    <a:pt x="5087" y="4420"/>
                    <a:pt x="5526" y="4015"/>
                    <a:pt x="6411" y="4015"/>
                  </a:cubicBezTo>
                  <a:cubicBezTo>
                    <a:pt x="6452" y="4015"/>
                    <a:pt x="6493" y="4016"/>
                    <a:pt x="6535" y="4017"/>
                  </a:cubicBezTo>
                  <a:cubicBezTo>
                    <a:pt x="7281" y="4047"/>
                    <a:pt x="7654" y="4064"/>
                    <a:pt x="8399" y="4101"/>
                  </a:cubicBezTo>
                  <a:cubicBezTo>
                    <a:pt x="9330" y="4147"/>
                    <a:pt x="9810" y="4597"/>
                    <a:pt x="9767" y="5378"/>
                  </a:cubicBezTo>
                  <a:cubicBezTo>
                    <a:pt x="9716" y="6338"/>
                    <a:pt x="9689" y="6818"/>
                    <a:pt x="9638" y="7779"/>
                  </a:cubicBezTo>
                  <a:cubicBezTo>
                    <a:pt x="9622" y="8079"/>
                    <a:pt x="9788" y="8269"/>
                    <a:pt x="10174" y="8291"/>
                  </a:cubicBezTo>
                  <a:cubicBezTo>
                    <a:pt x="11582" y="8374"/>
                    <a:pt x="12284" y="8422"/>
                    <a:pt x="13690" y="8528"/>
                  </a:cubicBezTo>
                  <a:cubicBezTo>
                    <a:pt x="13715" y="8530"/>
                    <a:pt x="13739" y="8531"/>
                    <a:pt x="13763" y="8531"/>
                  </a:cubicBezTo>
                  <a:cubicBezTo>
                    <a:pt x="14071" y="8531"/>
                    <a:pt x="14267" y="8370"/>
                    <a:pt x="14287" y="8092"/>
                  </a:cubicBezTo>
                  <a:cubicBezTo>
                    <a:pt x="14385" y="6797"/>
                    <a:pt x="14433" y="6149"/>
                    <a:pt x="14532" y="4855"/>
                  </a:cubicBezTo>
                  <a:cubicBezTo>
                    <a:pt x="14743" y="2037"/>
                    <a:pt x="12999" y="374"/>
                    <a:pt x="9607" y="190"/>
                  </a:cubicBezTo>
                  <a:cubicBezTo>
                    <a:pt x="7974" y="101"/>
                    <a:pt x="7156" y="65"/>
                    <a:pt x="5521" y="8"/>
                  </a:cubicBezTo>
                  <a:cubicBezTo>
                    <a:pt x="5392" y="3"/>
                    <a:pt x="5266" y="1"/>
                    <a:pt x="5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1"/>
            <p:cNvSpPr/>
            <p:nvPr/>
          </p:nvSpPr>
          <p:spPr>
            <a:xfrm>
              <a:off x="4288400" y="3437100"/>
              <a:ext cx="417925" cy="638825"/>
            </a:xfrm>
            <a:custGeom>
              <a:rect b="b" l="l" r="r" t="t"/>
              <a:pathLst>
                <a:path extrusionOk="0" h="25553" w="16717">
                  <a:moveTo>
                    <a:pt x="2735" y="1"/>
                  </a:moveTo>
                  <a:cubicBezTo>
                    <a:pt x="2451" y="1"/>
                    <a:pt x="2254" y="156"/>
                    <a:pt x="2227" y="429"/>
                  </a:cubicBezTo>
                  <a:cubicBezTo>
                    <a:pt x="1494" y="8089"/>
                    <a:pt x="761" y="15749"/>
                    <a:pt x="28" y="23410"/>
                  </a:cubicBezTo>
                  <a:cubicBezTo>
                    <a:pt x="0" y="23709"/>
                    <a:pt x="178" y="23908"/>
                    <a:pt x="470" y="23938"/>
                  </a:cubicBezTo>
                  <a:cubicBezTo>
                    <a:pt x="4461" y="24347"/>
                    <a:pt x="8436" y="24881"/>
                    <a:pt x="12392" y="25538"/>
                  </a:cubicBezTo>
                  <a:cubicBezTo>
                    <a:pt x="12451" y="25548"/>
                    <a:pt x="12504" y="25552"/>
                    <a:pt x="12552" y="25552"/>
                  </a:cubicBezTo>
                  <a:cubicBezTo>
                    <a:pt x="12825" y="25552"/>
                    <a:pt x="12946" y="25402"/>
                    <a:pt x="12986" y="25150"/>
                  </a:cubicBezTo>
                  <a:cubicBezTo>
                    <a:pt x="13178" y="23964"/>
                    <a:pt x="13273" y="23371"/>
                    <a:pt x="13466" y="22184"/>
                  </a:cubicBezTo>
                  <a:cubicBezTo>
                    <a:pt x="13518" y="21858"/>
                    <a:pt x="13410" y="21686"/>
                    <a:pt x="13015" y="21621"/>
                  </a:cubicBezTo>
                  <a:cubicBezTo>
                    <a:pt x="9722" y="21074"/>
                    <a:pt x="8071" y="20835"/>
                    <a:pt x="4764" y="20429"/>
                  </a:cubicBezTo>
                  <a:cubicBezTo>
                    <a:pt x="5047" y="18017"/>
                    <a:pt x="5189" y="16811"/>
                    <a:pt x="5472" y="14400"/>
                  </a:cubicBezTo>
                  <a:cubicBezTo>
                    <a:pt x="8075" y="14720"/>
                    <a:pt x="9373" y="14900"/>
                    <a:pt x="11967" y="15304"/>
                  </a:cubicBezTo>
                  <a:cubicBezTo>
                    <a:pt x="12013" y="15311"/>
                    <a:pt x="12057" y="15315"/>
                    <a:pt x="12098" y="15315"/>
                  </a:cubicBezTo>
                  <a:cubicBezTo>
                    <a:pt x="12365" y="15315"/>
                    <a:pt x="12544" y="15168"/>
                    <a:pt x="12587" y="14885"/>
                  </a:cubicBezTo>
                  <a:cubicBezTo>
                    <a:pt x="12765" y="13709"/>
                    <a:pt x="12854" y="13120"/>
                    <a:pt x="13033" y="11943"/>
                  </a:cubicBezTo>
                  <a:cubicBezTo>
                    <a:pt x="13082" y="11617"/>
                    <a:pt x="12902" y="11406"/>
                    <a:pt x="12556" y="11351"/>
                  </a:cubicBezTo>
                  <a:cubicBezTo>
                    <a:pt x="9914" y="10940"/>
                    <a:pt x="8590" y="10755"/>
                    <a:pt x="5939" y="10430"/>
                  </a:cubicBezTo>
                  <a:cubicBezTo>
                    <a:pt x="6220" y="8042"/>
                    <a:pt x="6360" y="6848"/>
                    <a:pt x="6641" y="4459"/>
                  </a:cubicBezTo>
                  <a:cubicBezTo>
                    <a:pt x="10207" y="4898"/>
                    <a:pt x="11988" y="5155"/>
                    <a:pt x="15539" y="5744"/>
                  </a:cubicBezTo>
                  <a:cubicBezTo>
                    <a:pt x="15601" y="5755"/>
                    <a:pt x="15658" y="5760"/>
                    <a:pt x="15710" y="5760"/>
                  </a:cubicBezTo>
                  <a:cubicBezTo>
                    <a:pt x="16014" y="5760"/>
                    <a:pt x="16148" y="5589"/>
                    <a:pt x="16189" y="5336"/>
                  </a:cubicBezTo>
                  <a:cubicBezTo>
                    <a:pt x="16380" y="4149"/>
                    <a:pt x="16476" y="3556"/>
                    <a:pt x="16669" y="2368"/>
                  </a:cubicBezTo>
                  <a:cubicBezTo>
                    <a:pt x="16716" y="2072"/>
                    <a:pt x="16601" y="1868"/>
                    <a:pt x="16167" y="1797"/>
                  </a:cubicBezTo>
                  <a:cubicBezTo>
                    <a:pt x="11720" y="1107"/>
                    <a:pt x="7288" y="513"/>
                    <a:pt x="2819" y="5"/>
                  </a:cubicBezTo>
                  <a:cubicBezTo>
                    <a:pt x="2790" y="2"/>
                    <a:pt x="2762" y="1"/>
                    <a:pt x="27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1"/>
            <p:cNvSpPr/>
            <p:nvPr/>
          </p:nvSpPr>
          <p:spPr>
            <a:xfrm>
              <a:off x="4704650" y="3505325"/>
              <a:ext cx="465475" cy="660175"/>
            </a:xfrm>
            <a:custGeom>
              <a:rect b="b" l="l" r="r" t="t"/>
              <a:pathLst>
                <a:path extrusionOk="0" h="26407" w="18619">
                  <a:moveTo>
                    <a:pt x="8349" y="4777"/>
                  </a:moveTo>
                  <a:cubicBezTo>
                    <a:pt x="9747" y="5075"/>
                    <a:pt x="10445" y="5230"/>
                    <a:pt x="11839" y="5552"/>
                  </a:cubicBezTo>
                  <a:cubicBezTo>
                    <a:pt x="12754" y="5763"/>
                    <a:pt x="13153" y="6292"/>
                    <a:pt x="12979" y="7053"/>
                  </a:cubicBezTo>
                  <a:cubicBezTo>
                    <a:pt x="12478" y="9254"/>
                    <a:pt x="12227" y="10356"/>
                    <a:pt x="11726" y="12558"/>
                  </a:cubicBezTo>
                  <a:cubicBezTo>
                    <a:pt x="11589" y="13163"/>
                    <a:pt x="11202" y="13474"/>
                    <a:pt x="10606" y="13474"/>
                  </a:cubicBezTo>
                  <a:cubicBezTo>
                    <a:pt x="10452" y="13474"/>
                    <a:pt x="10284" y="13453"/>
                    <a:pt x="10103" y="13412"/>
                  </a:cubicBezTo>
                  <a:cubicBezTo>
                    <a:pt x="8759" y="13101"/>
                    <a:pt x="8087" y="12952"/>
                    <a:pt x="6740" y="12665"/>
                  </a:cubicBezTo>
                  <a:lnTo>
                    <a:pt x="8349" y="4777"/>
                  </a:lnTo>
                  <a:close/>
                  <a:moveTo>
                    <a:pt x="4649" y="1"/>
                  </a:moveTo>
                  <a:cubicBezTo>
                    <a:pt x="4384" y="1"/>
                    <a:pt x="4206" y="137"/>
                    <a:pt x="4161" y="382"/>
                  </a:cubicBezTo>
                  <a:lnTo>
                    <a:pt x="54" y="23086"/>
                  </a:lnTo>
                  <a:cubicBezTo>
                    <a:pt x="1" y="23382"/>
                    <a:pt x="161" y="23595"/>
                    <a:pt x="484" y="23658"/>
                  </a:cubicBezTo>
                  <a:cubicBezTo>
                    <a:pt x="1823" y="23915"/>
                    <a:pt x="2492" y="24049"/>
                    <a:pt x="3827" y="24330"/>
                  </a:cubicBezTo>
                  <a:cubicBezTo>
                    <a:pt x="3881" y="24341"/>
                    <a:pt x="3933" y="24347"/>
                    <a:pt x="3982" y="24347"/>
                  </a:cubicBezTo>
                  <a:cubicBezTo>
                    <a:pt x="4221" y="24347"/>
                    <a:pt x="4386" y="24212"/>
                    <a:pt x="4436" y="23967"/>
                  </a:cubicBezTo>
                  <a:cubicBezTo>
                    <a:pt x="5041" y="21001"/>
                    <a:pt x="5344" y="19517"/>
                    <a:pt x="5949" y="16551"/>
                  </a:cubicBezTo>
                  <a:cubicBezTo>
                    <a:pt x="6870" y="16747"/>
                    <a:pt x="7330" y="16848"/>
                    <a:pt x="8250" y="17055"/>
                  </a:cubicBezTo>
                  <a:cubicBezTo>
                    <a:pt x="8499" y="20239"/>
                    <a:pt x="8607" y="21830"/>
                    <a:pt x="8791" y="25009"/>
                  </a:cubicBezTo>
                  <a:cubicBezTo>
                    <a:pt x="8795" y="25287"/>
                    <a:pt x="8921" y="25472"/>
                    <a:pt x="9241" y="25549"/>
                  </a:cubicBezTo>
                  <a:cubicBezTo>
                    <a:pt x="10571" y="25868"/>
                    <a:pt x="11234" y="26035"/>
                    <a:pt x="12560" y="26378"/>
                  </a:cubicBezTo>
                  <a:cubicBezTo>
                    <a:pt x="12632" y="26397"/>
                    <a:pt x="12700" y="26406"/>
                    <a:pt x="12762" y="26406"/>
                  </a:cubicBezTo>
                  <a:cubicBezTo>
                    <a:pt x="12997" y="26406"/>
                    <a:pt x="13143" y="26266"/>
                    <a:pt x="13137" y="25969"/>
                  </a:cubicBezTo>
                  <a:cubicBezTo>
                    <a:pt x="13020" y="22686"/>
                    <a:pt x="12944" y="21043"/>
                    <a:pt x="12757" y="17754"/>
                  </a:cubicBezTo>
                  <a:cubicBezTo>
                    <a:pt x="14499" y="17538"/>
                    <a:pt x="15656" y="16481"/>
                    <a:pt x="16146" y="14530"/>
                  </a:cubicBezTo>
                  <a:cubicBezTo>
                    <a:pt x="16859" y="11688"/>
                    <a:pt x="17217" y="10267"/>
                    <a:pt x="17931" y="7424"/>
                  </a:cubicBezTo>
                  <a:cubicBezTo>
                    <a:pt x="18618" y="4687"/>
                    <a:pt x="17205" y="2744"/>
                    <a:pt x="13840" y="1948"/>
                  </a:cubicBezTo>
                  <a:cubicBezTo>
                    <a:pt x="10246" y="1098"/>
                    <a:pt x="8441" y="712"/>
                    <a:pt x="4823" y="18"/>
                  </a:cubicBezTo>
                  <a:cubicBezTo>
                    <a:pt x="4762" y="6"/>
                    <a:pt x="4704" y="1"/>
                    <a:pt x="4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1"/>
            <p:cNvSpPr/>
            <p:nvPr/>
          </p:nvSpPr>
          <p:spPr>
            <a:xfrm>
              <a:off x="3501475" y="1350475"/>
              <a:ext cx="631225" cy="221550"/>
            </a:xfrm>
            <a:custGeom>
              <a:rect b="b" l="l" r="r" t="t"/>
              <a:pathLst>
                <a:path extrusionOk="0" h="8862" w="25249">
                  <a:moveTo>
                    <a:pt x="12618" y="0"/>
                  </a:moveTo>
                  <a:cubicBezTo>
                    <a:pt x="7746" y="0"/>
                    <a:pt x="3318" y="816"/>
                    <a:pt x="25" y="2147"/>
                  </a:cubicBezTo>
                  <a:cubicBezTo>
                    <a:pt x="0" y="2547"/>
                    <a:pt x="80" y="3528"/>
                    <a:pt x="1431" y="3653"/>
                  </a:cubicBezTo>
                  <a:lnTo>
                    <a:pt x="1431" y="8857"/>
                  </a:lnTo>
                  <a:cubicBezTo>
                    <a:pt x="4532" y="7833"/>
                    <a:pt x="8410" y="7225"/>
                    <a:pt x="12618" y="7225"/>
                  </a:cubicBezTo>
                  <a:cubicBezTo>
                    <a:pt x="16833" y="7225"/>
                    <a:pt x="20716" y="7835"/>
                    <a:pt x="23820" y="8861"/>
                  </a:cubicBezTo>
                  <a:lnTo>
                    <a:pt x="23820" y="3653"/>
                  </a:lnTo>
                  <a:cubicBezTo>
                    <a:pt x="25163" y="3528"/>
                    <a:pt x="25248" y="2556"/>
                    <a:pt x="25226" y="2152"/>
                  </a:cubicBezTo>
                  <a:cubicBezTo>
                    <a:pt x="21932" y="817"/>
                    <a:pt x="17497" y="0"/>
                    <a:pt x="126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1"/>
            <p:cNvSpPr/>
            <p:nvPr/>
          </p:nvSpPr>
          <p:spPr>
            <a:xfrm>
              <a:off x="3333275" y="872075"/>
              <a:ext cx="967575" cy="493650"/>
            </a:xfrm>
            <a:custGeom>
              <a:rect b="b" l="l" r="r" t="t"/>
              <a:pathLst>
                <a:path extrusionOk="0" h="19746" w="38703">
                  <a:moveTo>
                    <a:pt x="19352" y="0"/>
                  </a:moveTo>
                  <a:cubicBezTo>
                    <a:pt x="18801" y="4113"/>
                    <a:pt x="14241" y="5319"/>
                    <a:pt x="14241" y="5319"/>
                  </a:cubicBezTo>
                  <a:cubicBezTo>
                    <a:pt x="14241" y="5319"/>
                    <a:pt x="17360" y="6384"/>
                    <a:pt x="17736" y="11630"/>
                  </a:cubicBezTo>
                  <a:cubicBezTo>
                    <a:pt x="17929" y="14307"/>
                    <a:pt x="16981" y="16016"/>
                    <a:pt x="15609" y="16016"/>
                  </a:cubicBezTo>
                  <a:cubicBezTo>
                    <a:pt x="14238" y="16016"/>
                    <a:pt x="12997" y="15038"/>
                    <a:pt x="12723" y="13172"/>
                  </a:cubicBezTo>
                  <a:cubicBezTo>
                    <a:pt x="12363" y="10708"/>
                    <a:pt x="13761" y="8728"/>
                    <a:pt x="13761" y="8728"/>
                  </a:cubicBezTo>
                  <a:cubicBezTo>
                    <a:pt x="10597" y="7855"/>
                    <a:pt x="9297" y="3877"/>
                    <a:pt x="9297" y="3876"/>
                  </a:cubicBezTo>
                  <a:lnTo>
                    <a:pt x="9297" y="3876"/>
                  </a:lnTo>
                  <a:cubicBezTo>
                    <a:pt x="9812" y="8546"/>
                    <a:pt x="7327" y="10216"/>
                    <a:pt x="7327" y="10216"/>
                  </a:cubicBezTo>
                  <a:cubicBezTo>
                    <a:pt x="7327" y="10216"/>
                    <a:pt x="9143" y="10602"/>
                    <a:pt x="9940" y="12744"/>
                  </a:cubicBezTo>
                  <a:cubicBezTo>
                    <a:pt x="10791" y="15037"/>
                    <a:pt x="10248" y="16706"/>
                    <a:pt x="9083" y="17157"/>
                  </a:cubicBezTo>
                  <a:cubicBezTo>
                    <a:pt x="8860" y="17243"/>
                    <a:pt x="8610" y="17290"/>
                    <a:pt x="8348" y="17290"/>
                  </a:cubicBezTo>
                  <a:cubicBezTo>
                    <a:pt x="7390" y="17290"/>
                    <a:pt x="6286" y="16660"/>
                    <a:pt x="5869" y="15016"/>
                  </a:cubicBezTo>
                  <a:cubicBezTo>
                    <a:pt x="5414" y="13212"/>
                    <a:pt x="6384" y="11202"/>
                    <a:pt x="6384" y="11202"/>
                  </a:cubicBezTo>
                  <a:cubicBezTo>
                    <a:pt x="2315" y="9789"/>
                    <a:pt x="1" y="6661"/>
                    <a:pt x="1" y="6661"/>
                  </a:cubicBezTo>
                  <a:lnTo>
                    <a:pt x="1" y="6661"/>
                  </a:lnTo>
                  <a:lnTo>
                    <a:pt x="6819" y="19746"/>
                  </a:lnTo>
                  <a:cubicBezTo>
                    <a:pt x="10103" y="18428"/>
                    <a:pt x="14509" y="17620"/>
                    <a:pt x="19352" y="17618"/>
                  </a:cubicBezTo>
                  <a:cubicBezTo>
                    <a:pt x="24195" y="17620"/>
                    <a:pt x="28600" y="18428"/>
                    <a:pt x="31885" y="19746"/>
                  </a:cubicBezTo>
                  <a:lnTo>
                    <a:pt x="38702" y="6661"/>
                  </a:lnTo>
                  <a:lnTo>
                    <a:pt x="38702" y="6661"/>
                  </a:lnTo>
                  <a:cubicBezTo>
                    <a:pt x="38702" y="6661"/>
                    <a:pt x="36389" y="9788"/>
                    <a:pt x="32320" y="11202"/>
                  </a:cubicBezTo>
                  <a:cubicBezTo>
                    <a:pt x="32320" y="11202"/>
                    <a:pt x="33290" y="13211"/>
                    <a:pt x="32834" y="15015"/>
                  </a:cubicBezTo>
                  <a:cubicBezTo>
                    <a:pt x="32418" y="16660"/>
                    <a:pt x="31315" y="17289"/>
                    <a:pt x="30357" y="17289"/>
                  </a:cubicBezTo>
                  <a:cubicBezTo>
                    <a:pt x="30095" y="17289"/>
                    <a:pt x="29844" y="17242"/>
                    <a:pt x="29621" y="17156"/>
                  </a:cubicBezTo>
                  <a:cubicBezTo>
                    <a:pt x="28456" y="16706"/>
                    <a:pt x="27913" y="15036"/>
                    <a:pt x="28764" y="12743"/>
                  </a:cubicBezTo>
                  <a:cubicBezTo>
                    <a:pt x="29560" y="10601"/>
                    <a:pt x="31378" y="10215"/>
                    <a:pt x="31378" y="10215"/>
                  </a:cubicBezTo>
                  <a:cubicBezTo>
                    <a:pt x="31378" y="10215"/>
                    <a:pt x="28893" y="8545"/>
                    <a:pt x="29406" y="3876"/>
                  </a:cubicBezTo>
                  <a:lnTo>
                    <a:pt x="29406" y="3876"/>
                  </a:lnTo>
                  <a:cubicBezTo>
                    <a:pt x="29406" y="3877"/>
                    <a:pt x="28107" y="7853"/>
                    <a:pt x="24943" y="8728"/>
                  </a:cubicBezTo>
                  <a:cubicBezTo>
                    <a:pt x="24943" y="8728"/>
                    <a:pt x="26340" y="10708"/>
                    <a:pt x="25980" y="13172"/>
                  </a:cubicBezTo>
                  <a:cubicBezTo>
                    <a:pt x="25706" y="15038"/>
                    <a:pt x="24466" y="16016"/>
                    <a:pt x="23094" y="16016"/>
                  </a:cubicBezTo>
                  <a:cubicBezTo>
                    <a:pt x="21723" y="16016"/>
                    <a:pt x="20776" y="14307"/>
                    <a:pt x="20967" y="11630"/>
                  </a:cubicBezTo>
                  <a:cubicBezTo>
                    <a:pt x="21342" y="6384"/>
                    <a:pt x="24462" y="5319"/>
                    <a:pt x="24462" y="5319"/>
                  </a:cubicBezTo>
                  <a:cubicBezTo>
                    <a:pt x="24462" y="5319"/>
                    <a:pt x="19902" y="4113"/>
                    <a:pt x="19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1"/>
            <p:cNvSpPr/>
            <p:nvPr/>
          </p:nvSpPr>
          <p:spPr>
            <a:xfrm>
              <a:off x="3667400" y="1422050"/>
              <a:ext cx="58725" cy="56525"/>
            </a:xfrm>
            <a:custGeom>
              <a:rect b="b" l="l" r="r" t="t"/>
              <a:pathLst>
                <a:path extrusionOk="0" h="2261" w="2349">
                  <a:moveTo>
                    <a:pt x="1218" y="1"/>
                  </a:moveTo>
                  <a:cubicBezTo>
                    <a:pt x="761" y="1"/>
                    <a:pt x="350" y="277"/>
                    <a:pt x="175" y="698"/>
                  </a:cubicBezTo>
                  <a:cubicBezTo>
                    <a:pt x="0" y="1121"/>
                    <a:pt x="97" y="1606"/>
                    <a:pt x="420" y="1930"/>
                  </a:cubicBezTo>
                  <a:cubicBezTo>
                    <a:pt x="636" y="2146"/>
                    <a:pt x="925" y="2261"/>
                    <a:pt x="1219" y="2261"/>
                  </a:cubicBezTo>
                  <a:cubicBezTo>
                    <a:pt x="1365" y="2261"/>
                    <a:pt x="1511" y="2233"/>
                    <a:pt x="1651" y="2175"/>
                  </a:cubicBezTo>
                  <a:cubicBezTo>
                    <a:pt x="2073" y="2000"/>
                    <a:pt x="2349" y="1587"/>
                    <a:pt x="2349" y="1131"/>
                  </a:cubicBezTo>
                  <a:cubicBezTo>
                    <a:pt x="2349" y="507"/>
                    <a:pt x="1843" y="1"/>
                    <a:pt x="121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1"/>
            <p:cNvSpPr/>
            <p:nvPr/>
          </p:nvSpPr>
          <p:spPr>
            <a:xfrm>
              <a:off x="3590550" y="1436900"/>
              <a:ext cx="47925" cy="47925"/>
            </a:xfrm>
            <a:custGeom>
              <a:rect b="b" l="l" r="r" t="t"/>
              <a:pathLst>
                <a:path extrusionOk="0" h="1917" w="1917">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1"/>
            <p:cNvSpPr/>
            <p:nvPr/>
          </p:nvSpPr>
          <p:spPr>
            <a:xfrm>
              <a:off x="3908050" y="1422050"/>
              <a:ext cx="58725" cy="56525"/>
            </a:xfrm>
            <a:custGeom>
              <a:rect b="b" l="l" r="r" t="t"/>
              <a:pathLst>
                <a:path extrusionOk="0" h="2261" w="2349">
                  <a:moveTo>
                    <a:pt x="1130" y="1"/>
                  </a:moveTo>
                  <a:cubicBezTo>
                    <a:pt x="506" y="1"/>
                    <a:pt x="1" y="507"/>
                    <a:pt x="1" y="1131"/>
                  </a:cubicBezTo>
                  <a:cubicBezTo>
                    <a:pt x="1" y="1587"/>
                    <a:pt x="276" y="1999"/>
                    <a:pt x="698" y="2175"/>
                  </a:cubicBezTo>
                  <a:cubicBezTo>
                    <a:pt x="838" y="2232"/>
                    <a:pt x="984" y="2261"/>
                    <a:pt x="1129" y="2261"/>
                  </a:cubicBezTo>
                  <a:cubicBezTo>
                    <a:pt x="1424" y="2261"/>
                    <a:pt x="1713" y="2146"/>
                    <a:pt x="1929" y="1929"/>
                  </a:cubicBezTo>
                  <a:cubicBezTo>
                    <a:pt x="2252" y="1606"/>
                    <a:pt x="2348" y="1120"/>
                    <a:pt x="2173" y="698"/>
                  </a:cubicBezTo>
                  <a:cubicBezTo>
                    <a:pt x="1999" y="277"/>
                    <a:pt x="1587" y="1"/>
                    <a:pt x="1130"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1"/>
            <p:cNvSpPr/>
            <p:nvPr/>
          </p:nvSpPr>
          <p:spPr>
            <a:xfrm>
              <a:off x="3995700" y="1436900"/>
              <a:ext cx="47900" cy="47925"/>
            </a:xfrm>
            <a:custGeom>
              <a:rect b="b" l="l" r="r" t="t"/>
              <a:pathLst>
                <a:path extrusionOk="0" h="1917" w="1916">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1"/>
            <p:cNvSpPr/>
            <p:nvPr/>
          </p:nvSpPr>
          <p:spPr>
            <a:xfrm>
              <a:off x="3764200" y="1395425"/>
              <a:ext cx="105750" cy="105725"/>
            </a:xfrm>
            <a:custGeom>
              <a:rect b="b" l="l" r="r" t="t"/>
              <a:pathLst>
                <a:path extrusionOk="0" h="4229" w="4230">
                  <a:moveTo>
                    <a:pt x="2116" y="0"/>
                  </a:moveTo>
                  <a:lnTo>
                    <a:pt x="1" y="2115"/>
                  </a:lnTo>
                  <a:lnTo>
                    <a:pt x="2116" y="4229"/>
                  </a:lnTo>
                  <a:lnTo>
                    <a:pt x="4229" y="2115"/>
                  </a:lnTo>
                  <a:lnTo>
                    <a:pt x="2116"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1"/>
            <p:cNvSpPr/>
            <p:nvPr/>
          </p:nvSpPr>
          <p:spPr>
            <a:xfrm>
              <a:off x="3314175" y="1018975"/>
              <a:ext cx="48175" cy="48200"/>
            </a:xfrm>
            <a:custGeom>
              <a:rect b="b" l="l" r="r" t="t"/>
              <a:pathLst>
                <a:path extrusionOk="0" h="1928" w="1927">
                  <a:moveTo>
                    <a:pt x="964" y="0"/>
                  </a:moveTo>
                  <a:cubicBezTo>
                    <a:pt x="431" y="0"/>
                    <a:pt x="1" y="432"/>
                    <a:pt x="1" y="964"/>
                  </a:cubicBezTo>
                  <a:cubicBezTo>
                    <a:pt x="1" y="1496"/>
                    <a:pt x="431" y="1927"/>
                    <a:pt x="964" y="1927"/>
                  </a:cubicBezTo>
                  <a:cubicBezTo>
                    <a:pt x="1496" y="1927"/>
                    <a:pt x="1926" y="1496"/>
                    <a:pt x="1926" y="964"/>
                  </a:cubicBezTo>
                  <a:cubicBezTo>
                    <a:pt x="1926" y="432"/>
                    <a:pt x="1496"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1"/>
            <p:cNvSpPr/>
            <p:nvPr/>
          </p:nvSpPr>
          <p:spPr>
            <a:xfrm>
              <a:off x="3539125" y="945500"/>
              <a:ext cx="50075" cy="48200"/>
            </a:xfrm>
            <a:custGeom>
              <a:rect b="b" l="l" r="r" t="t"/>
              <a:pathLst>
                <a:path extrusionOk="0" h="1928" w="2003">
                  <a:moveTo>
                    <a:pt x="1040" y="0"/>
                  </a:moveTo>
                  <a:cubicBezTo>
                    <a:pt x="650" y="0"/>
                    <a:pt x="299" y="235"/>
                    <a:pt x="150" y="595"/>
                  </a:cubicBezTo>
                  <a:cubicBezTo>
                    <a:pt x="0" y="955"/>
                    <a:pt x="83" y="1370"/>
                    <a:pt x="359" y="1645"/>
                  </a:cubicBezTo>
                  <a:cubicBezTo>
                    <a:pt x="543" y="1829"/>
                    <a:pt x="789" y="1927"/>
                    <a:pt x="1040" y="1927"/>
                  </a:cubicBezTo>
                  <a:cubicBezTo>
                    <a:pt x="1164" y="1927"/>
                    <a:pt x="1289" y="1903"/>
                    <a:pt x="1408" y="1854"/>
                  </a:cubicBezTo>
                  <a:cubicBezTo>
                    <a:pt x="1768" y="1705"/>
                    <a:pt x="2003" y="1353"/>
                    <a:pt x="2003" y="964"/>
                  </a:cubicBezTo>
                  <a:cubicBezTo>
                    <a:pt x="2003" y="432"/>
                    <a:pt x="1571" y="0"/>
                    <a:pt x="1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1"/>
            <p:cNvSpPr/>
            <p:nvPr/>
          </p:nvSpPr>
          <p:spPr>
            <a:xfrm>
              <a:off x="4271825" y="1018975"/>
              <a:ext cx="48150" cy="48200"/>
            </a:xfrm>
            <a:custGeom>
              <a:rect b="b" l="l" r="r" t="t"/>
              <a:pathLst>
                <a:path extrusionOk="0" h="1928" w="1926">
                  <a:moveTo>
                    <a:pt x="963" y="0"/>
                  </a:moveTo>
                  <a:cubicBezTo>
                    <a:pt x="432" y="0"/>
                    <a:pt x="0" y="432"/>
                    <a:pt x="0" y="964"/>
                  </a:cubicBezTo>
                  <a:cubicBezTo>
                    <a:pt x="0" y="1496"/>
                    <a:pt x="432" y="1927"/>
                    <a:pt x="963" y="1927"/>
                  </a:cubicBezTo>
                  <a:cubicBezTo>
                    <a:pt x="1495" y="1927"/>
                    <a:pt x="1926" y="1496"/>
                    <a:pt x="1926" y="964"/>
                  </a:cubicBezTo>
                  <a:cubicBezTo>
                    <a:pt x="1926" y="432"/>
                    <a:pt x="1495"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1"/>
            <p:cNvSpPr/>
            <p:nvPr/>
          </p:nvSpPr>
          <p:spPr>
            <a:xfrm>
              <a:off x="4044950" y="945500"/>
              <a:ext cx="50075" cy="48200"/>
            </a:xfrm>
            <a:custGeom>
              <a:rect b="b" l="l" r="r" t="t"/>
              <a:pathLst>
                <a:path extrusionOk="0" h="1928" w="2003">
                  <a:moveTo>
                    <a:pt x="964" y="0"/>
                  </a:moveTo>
                  <a:cubicBezTo>
                    <a:pt x="432" y="0"/>
                    <a:pt x="0" y="432"/>
                    <a:pt x="0" y="964"/>
                  </a:cubicBezTo>
                  <a:cubicBezTo>
                    <a:pt x="0" y="1353"/>
                    <a:pt x="235" y="1705"/>
                    <a:pt x="596" y="1854"/>
                  </a:cubicBezTo>
                  <a:cubicBezTo>
                    <a:pt x="715" y="1903"/>
                    <a:pt x="840" y="1927"/>
                    <a:pt x="964" y="1927"/>
                  </a:cubicBezTo>
                  <a:cubicBezTo>
                    <a:pt x="1214" y="1927"/>
                    <a:pt x="1461" y="1829"/>
                    <a:pt x="1645" y="1645"/>
                  </a:cubicBezTo>
                  <a:cubicBezTo>
                    <a:pt x="1921" y="1370"/>
                    <a:pt x="2003" y="955"/>
                    <a:pt x="1854" y="595"/>
                  </a:cubicBezTo>
                  <a:cubicBezTo>
                    <a:pt x="1705" y="235"/>
                    <a:pt x="1353"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1"/>
            <p:cNvSpPr/>
            <p:nvPr/>
          </p:nvSpPr>
          <p:spPr>
            <a:xfrm>
              <a:off x="3782950" y="837950"/>
              <a:ext cx="68275" cy="68275"/>
            </a:xfrm>
            <a:custGeom>
              <a:rect b="b" l="l" r="r" t="t"/>
              <a:pathLst>
                <a:path extrusionOk="0" h="2731" w="2731">
                  <a:moveTo>
                    <a:pt x="1366" y="0"/>
                  </a:moveTo>
                  <a:cubicBezTo>
                    <a:pt x="611" y="0"/>
                    <a:pt x="1" y="611"/>
                    <a:pt x="1" y="1365"/>
                  </a:cubicBezTo>
                  <a:cubicBezTo>
                    <a:pt x="1" y="2120"/>
                    <a:pt x="611" y="2730"/>
                    <a:pt x="1366" y="2730"/>
                  </a:cubicBezTo>
                  <a:cubicBezTo>
                    <a:pt x="2119" y="2730"/>
                    <a:pt x="2731" y="2120"/>
                    <a:pt x="2731" y="1365"/>
                  </a:cubicBezTo>
                  <a:cubicBezTo>
                    <a:pt x="2731" y="611"/>
                    <a:pt x="2119" y="0"/>
                    <a:pt x="1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1"/>
            <p:cNvSpPr/>
            <p:nvPr/>
          </p:nvSpPr>
          <p:spPr>
            <a:xfrm>
              <a:off x="3481825" y="4582475"/>
              <a:ext cx="131525" cy="194050"/>
            </a:xfrm>
            <a:custGeom>
              <a:rect b="b" l="l" r="r" t="t"/>
              <a:pathLst>
                <a:path extrusionOk="0" h="7762" w="5261">
                  <a:moveTo>
                    <a:pt x="1779" y="0"/>
                  </a:moveTo>
                  <a:cubicBezTo>
                    <a:pt x="485" y="0"/>
                    <a:pt x="1" y="592"/>
                    <a:pt x="1" y="1499"/>
                  </a:cubicBezTo>
                  <a:lnTo>
                    <a:pt x="1" y="6261"/>
                  </a:lnTo>
                  <a:cubicBezTo>
                    <a:pt x="1" y="7168"/>
                    <a:pt x="485" y="7761"/>
                    <a:pt x="1779" y="7761"/>
                  </a:cubicBezTo>
                  <a:lnTo>
                    <a:pt x="3483" y="7761"/>
                  </a:lnTo>
                  <a:cubicBezTo>
                    <a:pt x="4777" y="7761"/>
                    <a:pt x="5261" y="7168"/>
                    <a:pt x="5261" y="6261"/>
                  </a:cubicBezTo>
                  <a:lnTo>
                    <a:pt x="5261" y="4908"/>
                  </a:lnTo>
                  <a:lnTo>
                    <a:pt x="3145" y="4908"/>
                  </a:lnTo>
                  <a:lnTo>
                    <a:pt x="3145" y="6105"/>
                  </a:lnTo>
                  <a:cubicBezTo>
                    <a:pt x="3145" y="6286"/>
                    <a:pt x="3048" y="6370"/>
                    <a:pt x="2843" y="6370"/>
                  </a:cubicBezTo>
                  <a:lnTo>
                    <a:pt x="2419" y="6370"/>
                  </a:lnTo>
                  <a:cubicBezTo>
                    <a:pt x="2214" y="6370"/>
                    <a:pt x="2117" y="6286"/>
                    <a:pt x="2117" y="6105"/>
                  </a:cubicBezTo>
                  <a:lnTo>
                    <a:pt x="2117" y="1656"/>
                  </a:lnTo>
                  <a:cubicBezTo>
                    <a:pt x="2117" y="1474"/>
                    <a:pt x="2214" y="1390"/>
                    <a:pt x="2419" y="1390"/>
                  </a:cubicBezTo>
                  <a:lnTo>
                    <a:pt x="2842" y="1390"/>
                  </a:lnTo>
                  <a:cubicBezTo>
                    <a:pt x="3047" y="1390"/>
                    <a:pt x="3145" y="1474"/>
                    <a:pt x="3145" y="1656"/>
                  </a:cubicBezTo>
                  <a:lnTo>
                    <a:pt x="3145" y="2901"/>
                  </a:lnTo>
                  <a:lnTo>
                    <a:pt x="5260" y="2901"/>
                  </a:lnTo>
                  <a:lnTo>
                    <a:pt x="5260" y="1499"/>
                  </a:lnTo>
                  <a:cubicBezTo>
                    <a:pt x="5260" y="592"/>
                    <a:pt x="4776" y="0"/>
                    <a:pt x="3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1"/>
            <p:cNvSpPr/>
            <p:nvPr/>
          </p:nvSpPr>
          <p:spPr>
            <a:xfrm>
              <a:off x="3667350" y="4582450"/>
              <a:ext cx="113050" cy="194075"/>
            </a:xfrm>
            <a:custGeom>
              <a:rect b="b" l="l" r="r" t="t"/>
              <a:pathLst>
                <a:path extrusionOk="0" h="7763" w="4522">
                  <a:moveTo>
                    <a:pt x="0" y="0"/>
                  </a:moveTo>
                  <a:lnTo>
                    <a:pt x="0" y="7762"/>
                  </a:lnTo>
                  <a:lnTo>
                    <a:pt x="4521" y="7762"/>
                  </a:lnTo>
                  <a:lnTo>
                    <a:pt x="4521" y="6250"/>
                  </a:lnTo>
                  <a:lnTo>
                    <a:pt x="2116" y="6250"/>
                  </a:ln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1"/>
            <p:cNvSpPr/>
            <p:nvPr/>
          </p:nvSpPr>
          <p:spPr>
            <a:xfrm>
              <a:off x="3826875" y="4582450"/>
              <a:ext cx="133600" cy="194075"/>
            </a:xfrm>
            <a:custGeom>
              <a:rect b="b" l="l" r="r" t="t"/>
              <a:pathLst>
                <a:path extrusionOk="0" h="7763" w="5344">
                  <a:moveTo>
                    <a:pt x="0" y="0"/>
                  </a:moveTo>
                  <a:lnTo>
                    <a:pt x="0" y="6262"/>
                  </a:lnTo>
                  <a:cubicBezTo>
                    <a:pt x="0" y="7169"/>
                    <a:pt x="484" y="7762"/>
                    <a:pt x="1777" y="7762"/>
                  </a:cubicBezTo>
                  <a:lnTo>
                    <a:pt x="3567" y="7762"/>
                  </a:lnTo>
                  <a:cubicBezTo>
                    <a:pt x="4860" y="7762"/>
                    <a:pt x="5344" y="7169"/>
                    <a:pt x="5344" y="6262"/>
                  </a:cubicBezTo>
                  <a:lnTo>
                    <a:pt x="5344" y="0"/>
                  </a:lnTo>
                  <a:lnTo>
                    <a:pt x="3228" y="0"/>
                  </a:lnTo>
                  <a:lnTo>
                    <a:pt x="3228" y="5984"/>
                  </a:lnTo>
                  <a:cubicBezTo>
                    <a:pt x="3228" y="6166"/>
                    <a:pt x="3131" y="6250"/>
                    <a:pt x="2926" y="6250"/>
                  </a:cubicBezTo>
                  <a:lnTo>
                    <a:pt x="2418" y="6250"/>
                  </a:lnTo>
                  <a:cubicBezTo>
                    <a:pt x="2213" y="6250"/>
                    <a:pt x="2116" y="6166"/>
                    <a:pt x="2116" y="5984"/>
                  </a:cubicBez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1"/>
            <p:cNvSpPr/>
            <p:nvPr/>
          </p:nvSpPr>
          <p:spPr>
            <a:xfrm>
              <a:off x="4019025" y="4582450"/>
              <a:ext cx="133300" cy="194075"/>
            </a:xfrm>
            <a:custGeom>
              <a:rect b="b" l="l" r="r" t="t"/>
              <a:pathLst>
                <a:path extrusionOk="0" h="7763" w="5332">
                  <a:moveTo>
                    <a:pt x="2950" y="1391"/>
                  </a:moveTo>
                  <a:cubicBezTo>
                    <a:pt x="3156" y="1391"/>
                    <a:pt x="3252" y="1475"/>
                    <a:pt x="3252" y="1657"/>
                  </a:cubicBezTo>
                  <a:lnTo>
                    <a:pt x="3252" y="2914"/>
                  </a:lnTo>
                  <a:cubicBezTo>
                    <a:pt x="3252" y="3095"/>
                    <a:pt x="3156" y="3180"/>
                    <a:pt x="2950" y="3180"/>
                  </a:cubicBezTo>
                  <a:lnTo>
                    <a:pt x="2080" y="3180"/>
                  </a:lnTo>
                  <a:lnTo>
                    <a:pt x="2080" y="1391"/>
                  </a:lnTo>
                  <a:close/>
                  <a:moveTo>
                    <a:pt x="2950" y="4570"/>
                  </a:moveTo>
                  <a:cubicBezTo>
                    <a:pt x="3156" y="4570"/>
                    <a:pt x="3252" y="4655"/>
                    <a:pt x="3252" y="4836"/>
                  </a:cubicBezTo>
                  <a:lnTo>
                    <a:pt x="3252" y="6106"/>
                  </a:lnTo>
                  <a:cubicBezTo>
                    <a:pt x="3252" y="6287"/>
                    <a:pt x="3156" y="6371"/>
                    <a:pt x="2950" y="6371"/>
                  </a:cubicBezTo>
                  <a:lnTo>
                    <a:pt x="2080" y="6371"/>
                  </a:lnTo>
                  <a:lnTo>
                    <a:pt x="2080" y="4570"/>
                  </a:lnTo>
                  <a:close/>
                  <a:moveTo>
                    <a:pt x="1" y="0"/>
                  </a:moveTo>
                  <a:lnTo>
                    <a:pt x="1" y="7762"/>
                  </a:lnTo>
                  <a:lnTo>
                    <a:pt x="3555" y="7762"/>
                  </a:lnTo>
                  <a:cubicBezTo>
                    <a:pt x="4848" y="7762"/>
                    <a:pt x="5332" y="7169"/>
                    <a:pt x="5332" y="6262"/>
                  </a:cubicBezTo>
                  <a:lnTo>
                    <a:pt x="5332" y="5102"/>
                  </a:lnTo>
                  <a:cubicBezTo>
                    <a:pt x="5332" y="4486"/>
                    <a:pt x="5223" y="4062"/>
                    <a:pt x="4752" y="3857"/>
                  </a:cubicBezTo>
                  <a:cubicBezTo>
                    <a:pt x="5223" y="3604"/>
                    <a:pt x="5332" y="3120"/>
                    <a:pt x="5332" y="2491"/>
                  </a:cubicBezTo>
                  <a:lnTo>
                    <a:pt x="5332" y="1500"/>
                  </a:lnTo>
                  <a:cubicBezTo>
                    <a:pt x="5332" y="593"/>
                    <a:pt x="4848" y="0"/>
                    <a:pt x="35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 name="Google Shape;938;p41"/>
          <p:cNvSpPr/>
          <p:nvPr/>
        </p:nvSpPr>
        <p:spPr>
          <a:xfrm>
            <a:off x="4676050" y="720000"/>
            <a:ext cx="3914700" cy="4423500"/>
          </a:xfrm>
          <a:prstGeom prst="rect">
            <a:avLst/>
          </a:pr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1"/>
          <p:cNvSpPr/>
          <p:nvPr/>
        </p:nvSpPr>
        <p:spPr>
          <a:xfrm>
            <a:off x="1696016" y="3925897"/>
            <a:ext cx="30264" cy="44651"/>
          </a:xfrm>
          <a:custGeom>
            <a:rect b="b" l="l" r="r" t="t"/>
            <a:pathLst>
              <a:path extrusionOk="0" h="7762" w="5261">
                <a:moveTo>
                  <a:pt x="1779" y="0"/>
                </a:moveTo>
                <a:cubicBezTo>
                  <a:pt x="485" y="0"/>
                  <a:pt x="1" y="592"/>
                  <a:pt x="1" y="1499"/>
                </a:cubicBezTo>
                <a:lnTo>
                  <a:pt x="1" y="6261"/>
                </a:lnTo>
                <a:cubicBezTo>
                  <a:pt x="1" y="7168"/>
                  <a:pt x="485" y="7761"/>
                  <a:pt x="1779" y="7761"/>
                </a:cubicBezTo>
                <a:lnTo>
                  <a:pt x="3483" y="7761"/>
                </a:lnTo>
                <a:cubicBezTo>
                  <a:pt x="4777" y="7761"/>
                  <a:pt x="5261" y="7168"/>
                  <a:pt x="5261" y="6261"/>
                </a:cubicBezTo>
                <a:lnTo>
                  <a:pt x="5261" y="4908"/>
                </a:lnTo>
                <a:lnTo>
                  <a:pt x="3145" y="4908"/>
                </a:lnTo>
                <a:lnTo>
                  <a:pt x="3145" y="6105"/>
                </a:lnTo>
                <a:cubicBezTo>
                  <a:pt x="3145" y="6286"/>
                  <a:pt x="3048" y="6370"/>
                  <a:pt x="2843" y="6370"/>
                </a:cubicBezTo>
                <a:lnTo>
                  <a:pt x="2419" y="6370"/>
                </a:lnTo>
                <a:cubicBezTo>
                  <a:pt x="2214" y="6370"/>
                  <a:pt x="2117" y="6286"/>
                  <a:pt x="2117" y="6105"/>
                </a:cubicBezTo>
                <a:lnTo>
                  <a:pt x="2117" y="1656"/>
                </a:lnTo>
                <a:cubicBezTo>
                  <a:pt x="2117" y="1474"/>
                  <a:pt x="2214" y="1390"/>
                  <a:pt x="2419" y="1390"/>
                </a:cubicBezTo>
                <a:lnTo>
                  <a:pt x="2842" y="1390"/>
                </a:lnTo>
                <a:cubicBezTo>
                  <a:pt x="3047" y="1390"/>
                  <a:pt x="3145" y="1474"/>
                  <a:pt x="3145" y="1656"/>
                </a:cubicBezTo>
                <a:lnTo>
                  <a:pt x="3145" y="2901"/>
                </a:lnTo>
                <a:lnTo>
                  <a:pt x="5260" y="2901"/>
                </a:lnTo>
                <a:lnTo>
                  <a:pt x="5260" y="1499"/>
                </a:lnTo>
                <a:cubicBezTo>
                  <a:pt x="5260" y="592"/>
                  <a:pt x="4776" y="0"/>
                  <a:pt x="3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1"/>
          <p:cNvSpPr/>
          <p:nvPr/>
        </p:nvSpPr>
        <p:spPr>
          <a:xfrm>
            <a:off x="1738708" y="3925891"/>
            <a:ext cx="26013" cy="44657"/>
          </a:xfrm>
          <a:custGeom>
            <a:rect b="b" l="l" r="r" t="t"/>
            <a:pathLst>
              <a:path extrusionOk="0" h="7763" w="4522">
                <a:moveTo>
                  <a:pt x="0" y="0"/>
                </a:moveTo>
                <a:lnTo>
                  <a:pt x="0" y="7762"/>
                </a:lnTo>
                <a:lnTo>
                  <a:pt x="4521" y="7762"/>
                </a:lnTo>
                <a:lnTo>
                  <a:pt x="4521" y="6250"/>
                </a:lnTo>
                <a:lnTo>
                  <a:pt x="2116" y="6250"/>
                </a:ln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1"/>
          <p:cNvSpPr txBox="1"/>
          <p:nvPr>
            <p:ph idx="1" type="body"/>
          </p:nvPr>
        </p:nvSpPr>
        <p:spPr>
          <a:xfrm>
            <a:off x="5005900" y="1821450"/>
            <a:ext cx="3255000" cy="24999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Clr>
                <a:srgbClr val="FFFFFF"/>
              </a:buClr>
              <a:buSzPts val="1200"/>
              <a:buChar char="●"/>
            </a:pPr>
            <a:r>
              <a:rPr lang="en">
                <a:solidFill>
                  <a:srgbClr val="FFFFFF"/>
                </a:solidFill>
              </a:rPr>
              <a:t>Here you can describe the correct uses of your logo</a:t>
            </a:r>
            <a:endParaRPr>
              <a:solidFill>
                <a:srgbClr val="FFFFFF"/>
              </a:solidFill>
            </a:endParaRPr>
          </a:p>
          <a:p>
            <a:pPr indent="-304800" lvl="0" marL="457200" rtl="0" algn="l">
              <a:spcBef>
                <a:spcPts val="0"/>
              </a:spcBef>
              <a:spcAft>
                <a:spcPts val="0"/>
              </a:spcAft>
              <a:buClr>
                <a:srgbClr val="FFFFFF"/>
              </a:buClr>
              <a:buSzPts val="1200"/>
              <a:buChar char="●"/>
            </a:pPr>
            <a:r>
              <a:rPr lang="en">
                <a:solidFill>
                  <a:srgbClr val="FFFFFF"/>
                </a:solidFill>
              </a:rPr>
              <a:t>Here you can describe the correct uses of your logo</a:t>
            </a:r>
            <a:endParaRPr>
              <a:solidFill>
                <a:srgbClr val="FFFFFF"/>
              </a:solidFill>
            </a:endParaRPr>
          </a:p>
          <a:p>
            <a:pPr indent="-304800" lvl="0" marL="457200" rtl="0" algn="l">
              <a:spcBef>
                <a:spcPts val="0"/>
              </a:spcBef>
              <a:spcAft>
                <a:spcPts val="0"/>
              </a:spcAft>
              <a:buClr>
                <a:srgbClr val="FFFFFF"/>
              </a:buClr>
              <a:buSzPts val="1200"/>
              <a:buChar char="●"/>
            </a:pPr>
            <a:r>
              <a:rPr lang="en">
                <a:solidFill>
                  <a:srgbClr val="FFFFFF"/>
                </a:solidFill>
              </a:rPr>
              <a:t>Here you can describe the correct uses of your logo</a:t>
            </a:r>
            <a:endParaRPr>
              <a:solidFill>
                <a:srgbClr val="FFFFFF"/>
              </a:solidFill>
            </a:endParaRPr>
          </a:p>
          <a:p>
            <a:pPr indent="-304800" lvl="0" marL="457200" rtl="0" algn="l">
              <a:spcBef>
                <a:spcPts val="0"/>
              </a:spcBef>
              <a:spcAft>
                <a:spcPts val="0"/>
              </a:spcAft>
              <a:buClr>
                <a:srgbClr val="FFFFFF"/>
              </a:buClr>
              <a:buSzPts val="1200"/>
              <a:buChar char="●"/>
            </a:pPr>
            <a:r>
              <a:rPr lang="en">
                <a:solidFill>
                  <a:srgbClr val="FFFFFF"/>
                </a:solidFill>
              </a:rPr>
              <a:t>Here you can describe the correct uses of your logo</a:t>
            </a:r>
            <a:endParaRPr>
              <a:solidFill>
                <a:srgbClr val="FFFFFF"/>
              </a:solidFill>
            </a:endParaRPr>
          </a:p>
          <a:p>
            <a:pPr indent="-304800" lvl="0" marL="457200" rtl="0" algn="l">
              <a:spcBef>
                <a:spcPts val="0"/>
              </a:spcBef>
              <a:spcAft>
                <a:spcPts val="0"/>
              </a:spcAft>
              <a:buClr>
                <a:srgbClr val="FFFFFF"/>
              </a:buClr>
              <a:buSzPts val="1200"/>
              <a:buChar char="●"/>
            </a:pPr>
            <a:r>
              <a:rPr lang="en">
                <a:solidFill>
                  <a:srgbClr val="FFFFFF"/>
                </a:solidFill>
              </a:rPr>
              <a:t>Here you can describe the correct uses of your logo</a:t>
            </a:r>
            <a:endParaRPr>
              <a:solidFill>
                <a:srgbClr val="FFFFFF"/>
              </a:solidFill>
            </a:endParaRPr>
          </a:p>
        </p:txBody>
      </p:sp>
      <p:sp>
        <p:nvSpPr>
          <p:cNvPr id="942" name="Google Shape;942;p41"/>
          <p:cNvSpPr/>
          <p:nvPr/>
        </p:nvSpPr>
        <p:spPr>
          <a:xfrm>
            <a:off x="1775417" y="3925891"/>
            <a:ext cx="30741" cy="44657"/>
          </a:xfrm>
          <a:custGeom>
            <a:rect b="b" l="l" r="r" t="t"/>
            <a:pathLst>
              <a:path extrusionOk="0" h="7763" w="5344">
                <a:moveTo>
                  <a:pt x="0" y="0"/>
                </a:moveTo>
                <a:lnTo>
                  <a:pt x="0" y="6262"/>
                </a:lnTo>
                <a:cubicBezTo>
                  <a:pt x="0" y="7169"/>
                  <a:pt x="484" y="7762"/>
                  <a:pt x="1777" y="7762"/>
                </a:cubicBezTo>
                <a:lnTo>
                  <a:pt x="3567" y="7762"/>
                </a:lnTo>
                <a:cubicBezTo>
                  <a:pt x="4860" y="7762"/>
                  <a:pt x="5344" y="7169"/>
                  <a:pt x="5344" y="6262"/>
                </a:cubicBezTo>
                <a:lnTo>
                  <a:pt x="5344" y="0"/>
                </a:lnTo>
                <a:lnTo>
                  <a:pt x="3228" y="0"/>
                </a:lnTo>
                <a:lnTo>
                  <a:pt x="3228" y="5984"/>
                </a:lnTo>
                <a:cubicBezTo>
                  <a:pt x="3228" y="6166"/>
                  <a:pt x="3131" y="6250"/>
                  <a:pt x="2926" y="6250"/>
                </a:cubicBezTo>
                <a:lnTo>
                  <a:pt x="2418" y="6250"/>
                </a:lnTo>
                <a:cubicBezTo>
                  <a:pt x="2213" y="6250"/>
                  <a:pt x="2116" y="6166"/>
                  <a:pt x="2116" y="5984"/>
                </a:cubicBez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1"/>
          <p:cNvSpPr/>
          <p:nvPr/>
        </p:nvSpPr>
        <p:spPr>
          <a:xfrm>
            <a:off x="1819634" y="3925891"/>
            <a:ext cx="30672" cy="44657"/>
          </a:xfrm>
          <a:custGeom>
            <a:rect b="b" l="l" r="r" t="t"/>
            <a:pathLst>
              <a:path extrusionOk="0" h="7763" w="5332">
                <a:moveTo>
                  <a:pt x="2950" y="1391"/>
                </a:moveTo>
                <a:cubicBezTo>
                  <a:pt x="3156" y="1391"/>
                  <a:pt x="3252" y="1475"/>
                  <a:pt x="3252" y="1657"/>
                </a:cubicBezTo>
                <a:lnTo>
                  <a:pt x="3252" y="2914"/>
                </a:lnTo>
                <a:cubicBezTo>
                  <a:pt x="3252" y="3095"/>
                  <a:pt x="3156" y="3180"/>
                  <a:pt x="2950" y="3180"/>
                </a:cubicBezTo>
                <a:lnTo>
                  <a:pt x="2080" y="3180"/>
                </a:lnTo>
                <a:lnTo>
                  <a:pt x="2080" y="1391"/>
                </a:lnTo>
                <a:close/>
                <a:moveTo>
                  <a:pt x="2950" y="4570"/>
                </a:moveTo>
                <a:cubicBezTo>
                  <a:pt x="3156" y="4570"/>
                  <a:pt x="3252" y="4655"/>
                  <a:pt x="3252" y="4836"/>
                </a:cubicBezTo>
                <a:lnTo>
                  <a:pt x="3252" y="6106"/>
                </a:lnTo>
                <a:cubicBezTo>
                  <a:pt x="3252" y="6287"/>
                  <a:pt x="3156" y="6371"/>
                  <a:pt x="2950" y="6371"/>
                </a:cubicBezTo>
                <a:lnTo>
                  <a:pt x="2080" y="6371"/>
                </a:lnTo>
                <a:lnTo>
                  <a:pt x="2080" y="4570"/>
                </a:lnTo>
                <a:close/>
                <a:moveTo>
                  <a:pt x="1" y="0"/>
                </a:moveTo>
                <a:lnTo>
                  <a:pt x="1" y="7762"/>
                </a:lnTo>
                <a:lnTo>
                  <a:pt x="3555" y="7762"/>
                </a:lnTo>
                <a:cubicBezTo>
                  <a:pt x="4848" y="7762"/>
                  <a:pt x="5332" y="7169"/>
                  <a:pt x="5332" y="6262"/>
                </a:cubicBezTo>
                <a:lnTo>
                  <a:pt x="5332" y="5102"/>
                </a:lnTo>
                <a:cubicBezTo>
                  <a:pt x="5332" y="4486"/>
                  <a:pt x="5223" y="4062"/>
                  <a:pt x="4752" y="3857"/>
                </a:cubicBezTo>
                <a:cubicBezTo>
                  <a:pt x="5223" y="3604"/>
                  <a:pt x="5332" y="3120"/>
                  <a:pt x="5332" y="2491"/>
                </a:cubicBezTo>
                <a:lnTo>
                  <a:pt x="5332" y="1500"/>
                </a:lnTo>
                <a:cubicBezTo>
                  <a:pt x="5332" y="593"/>
                  <a:pt x="4848" y="0"/>
                  <a:pt x="35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 name="Google Shape;944;p41"/>
          <p:cNvGrpSpPr/>
          <p:nvPr/>
        </p:nvGrpSpPr>
        <p:grpSpPr>
          <a:xfrm>
            <a:off x="1236151" y="3126779"/>
            <a:ext cx="950404" cy="1005062"/>
            <a:chOff x="1332450" y="238125"/>
            <a:chExt cx="4952600" cy="5237425"/>
          </a:xfrm>
        </p:grpSpPr>
        <p:sp>
          <p:nvSpPr>
            <p:cNvPr id="945" name="Google Shape;945;p41"/>
            <p:cNvSpPr/>
            <p:nvPr/>
          </p:nvSpPr>
          <p:spPr>
            <a:xfrm>
              <a:off x="2085825" y="719725"/>
              <a:ext cx="3445875" cy="4628150"/>
            </a:xfrm>
            <a:custGeom>
              <a:rect b="b" l="l" r="r" t="t"/>
              <a:pathLst>
                <a:path extrusionOk="0" h="185126" w="137835">
                  <a:moveTo>
                    <a:pt x="68878" y="0"/>
                  </a:moveTo>
                  <a:lnTo>
                    <a:pt x="0" y="34027"/>
                  </a:lnTo>
                  <a:lnTo>
                    <a:pt x="23691" y="155760"/>
                  </a:lnTo>
                  <a:lnTo>
                    <a:pt x="68955" y="185125"/>
                  </a:lnTo>
                  <a:lnTo>
                    <a:pt x="114144" y="155761"/>
                  </a:lnTo>
                  <a:lnTo>
                    <a:pt x="137835" y="34027"/>
                  </a:lnTo>
                  <a:lnTo>
                    <a:pt x="68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1"/>
            <p:cNvSpPr/>
            <p:nvPr/>
          </p:nvSpPr>
          <p:spPr>
            <a:xfrm>
              <a:off x="2272300" y="970200"/>
              <a:ext cx="3072925" cy="4127225"/>
            </a:xfrm>
            <a:custGeom>
              <a:rect b="b" l="l" r="r" t="t"/>
              <a:pathLst>
                <a:path extrusionOk="0" h="165089" w="122917">
                  <a:moveTo>
                    <a:pt x="61424" y="0"/>
                  </a:moveTo>
                  <a:lnTo>
                    <a:pt x="1" y="30344"/>
                  </a:lnTo>
                  <a:lnTo>
                    <a:pt x="21127" y="138900"/>
                  </a:lnTo>
                  <a:lnTo>
                    <a:pt x="61491" y="165088"/>
                  </a:lnTo>
                  <a:lnTo>
                    <a:pt x="101790" y="138902"/>
                  </a:lnTo>
                  <a:lnTo>
                    <a:pt x="122917" y="30345"/>
                  </a:lnTo>
                  <a:lnTo>
                    <a:pt x="61424"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1"/>
            <p:cNvSpPr/>
            <p:nvPr/>
          </p:nvSpPr>
          <p:spPr>
            <a:xfrm>
              <a:off x="1922950" y="603975"/>
              <a:ext cx="3771625" cy="4871575"/>
            </a:xfrm>
            <a:custGeom>
              <a:rect b="b" l="l" r="r" t="t"/>
              <a:pathLst>
                <a:path extrusionOk="0" h="194863" w="150865">
                  <a:moveTo>
                    <a:pt x="75393" y="7851"/>
                  </a:moveTo>
                  <a:lnTo>
                    <a:pt x="143184" y="40694"/>
                  </a:lnTo>
                  <a:lnTo>
                    <a:pt x="119894" y="158192"/>
                  </a:lnTo>
                  <a:lnTo>
                    <a:pt x="75469" y="186536"/>
                  </a:lnTo>
                  <a:lnTo>
                    <a:pt x="30970" y="158190"/>
                  </a:lnTo>
                  <a:lnTo>
                    <a:pt x="7679" y="40693"/>
                  </a:lnTo>
                  <a:lnTo>
                    <a:pt x="75393" y="7851"/>
                  </a:lnTo>
                  <a:close/>
                  <a:moveTo>
                    <a:pt x="75392" y="1"/>
                  </a:moveTo>
                  <a:lnTo>
                    <a:pt x="0" y="36568"/>
                  </a:lnTo>
                  <a:lnTo>
                    <a:pt x="25005" y="162717"/>
                  </a:lnTo>
                  <a:lnTo>
                    <a:pt x="75472" y="194863"/>
                  </a:lnTo>
                  <a:lnTo>
                    <a:pt x="125859" y="162716"/>
                  </a:lnTo>
                  <a:lnTo>
                    <a:pt x="150865" y="36565"/>
                  </a:lnTo>
                  <a:lnTo>
                    <a:pt x="75392"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1"/>
            <p:cNvSpPr/>
            <p:nvPr/>
          </p:nvSpPr>
          <p:spPr>
            <a:xfrm>
              <a:off x="2792325" y="310650"/>
              <a:ext cx="2032850" cy="2200850"/>
            </a:xfrm>
            <a:custGeom>
              <a:rect b="b" l="l" r="r" t="t"/>
              <a:pathLst>
                <a:path extrusionOk="0" h="88034" w="81314">
                  <a:moveTo>
                    <a:pt x="40657" y="0"/>
                  </a:moveTo>
                  <a:lnTo>
                    <a:pt x="1" y="12910"/>
                  </a:lnTo>
                  <a:lnTo>
                    <a:pt x="14887" y="88033"/>
                  </a:lnTo>
                  <a:lnTo>
                    <a:pt x="40657" y="80516"/>
                  </a:lnTo>
                  <a:lnTo>
                    <a:pt x="66427" y="88033"/>
                  </a:lnTo>
                  <a:lnTo>
                    <a:pt x="81313" y="12910"/>
                  </a:lnTo>
                  <a:lnTo>
                    <a:pt x="4065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1"/>
            <p:cNvSpPr/>
            <p:nvPr/>
          </p:nvSpPr>
          <p:spPr>
            <a:xfrm>
              <a:off x="2751375" y="238125"/>
              <a:ext cx="2114775" cy="2296275"/>
            </a:xfrm>
            <a:custGeom>
              <a:rect b="b" l="l" r="r" t="t"/>
              <a:pathLst>
                <a:path extrusionOk="0" h="91851" w="84591">
                  <a:moveTo>
                    <a:pt x="42295" y="3018"/>
                  </a:moveTo>
                  <a:lnTo>
                    <a:pt x="81312" y="16735"/>
                  </a:lnTo>
                  <a:lnTo>
                    <a:pt x="66973" y="88258"/>
                  </a:lnTo>
                  <a:lnTo>
                    <a:pt x="42295" y="81142"/>
                  </a:lnTo>
                  <a:lnTo>
                    <a:pt x="17618" y="88257"/>
                  </a:lnTo>
                  <a:lnTo>
                    <a:pt x="3278" y="16735"/>
                  </a:lnTo>
                  <a:lnTo>
                    <a:pt x="42295" y="3018"/>
                  </a:lnTo>
                  <a:close/>
                  <a:moveTo>
                    <a:pt x="42295" y="0"/>
                  </a:moveTo>
                  <a:lnTo>
                    <a:pt x="0" y="14870"/>
                  </a:lnTo>
                  <a:lnTo>
                    <a:pt x="15434" y="91850"/>
                  </a:lnTo>
                  <a:lnTo>
                    <a:pt x="42295" y="84104"/>
                  </a:lnTo>
                  <a:lnTo>
                    <a:pt x="69157" y="91850"/>
                  </a:lnTo>
                  <a:lnTo>
                    <a:pt x="84591" y="14870"/>
                  </a:lnTo>
                  <a:lnTo>
                    <a:pt x="42295"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1"/>
            <p:cNvSpPr/>
            <p:nvPr/>
          </p:nvSpPr>
          <p:spPr>
            <a:xfrm>
              <a:off x="2975625" y="455125"/>
              <a:ext cx="1666250" cy="2037500"/>
            </a:xfrm>
            <a:custGeom>
              <a:rect b="b" l="l" r="r" t="t"/>
              <a:pathLst>
                <a:path extrusionOk="0" h="81500" w="66650">
                  <a:moveTo>
                    <a:pt x="33325" y="1"/>
                  </a:moveTo>
                  <a:lnTo>
                    <a:pt x="0" y="11952"/>
                  </a:lnTo>
                  <a:lnTo>
                    <a:pt x="12979" y="81499"/>
                  </a:lnTo>
                  <a:lnTo>
                    <a:pt x="33325" y="74539"/>
                  </a:lnTo>
                  <a:lnTo>
                    <a:pt x="53670" y="81499"/>
                  </a:lnTo>
                  <a:lnTo>
                    <a:pt x="66650" y="11952"/>
                  </a:lnTo>
                  <a:lnTo>
                    <a:pt x="33325"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1"/>
            <p:cNvSpPr/>
            <p:nvPr/>
          </p:nvSpPr>
          <p:spPr>
            <a:xfrm>
              <a:off x="2504550" y="1851400"/>
              <a:ext cx="2608400" cy="2608350"/>
            </a:xfrm>
            <a:custGeom>
              <a:rect b="b" l="l" r="r" t="t"/>
              <a:pathLst>
                <a:path extrusionOk="0" h="104334" w="104336">
                  <a:moveTo>
                    <a:pt x="52168" y="1"/>
                  </a:moveTo>
                  <a:cubicBezTo>
                    <a:pt x="38332" y="1"/>
                    <a:pt x="25064" y="5496"/>
                    <a:pt x="15281" y="15278"/>
                  </a:cubicBezTo>
                  <a:cubicBezTo>
                    <a:pt x="5498" y="25062"/>
                    <a:pt x="1" y="38331"/>
                    <a:pt x="1" y="52167"/>
                  </a:cubicBezTo>
                  <a:cubicBezTo>
                    <a:pt x="1" y="66003"/>
                    <a:pt x="5498" y="79272"/>
                    <a:pt x="15281" y="89055"/>
                  </a:cubicBezTo>
                  <a:cubicBezTo>
                    <a:pt x="25064" y="98838"/>
                    <a:pt x="38332" y="104334"/>
                    <a:pt x="52168" y="104334"/>
                  </a:cubicBezTo>
                  <a:cubicBezTo>
                    <a:pt x="66003" y="104334"/>
                    <a:pt x="79273" y="98838"/>
                    <a:pt x="89056" y="89055"/>
                  </a:cubicBezTo>
                  <a:cubicBezTo>
                    <a:pt x="98839" y="79272"/>
                    <a:pt x="104335" y="66003"/>
                    <a:pt x="104335" y="52167"/>
                  </a:cubicBezTo>
                  <a:cubicBezTo>
                    <a:pt x="104335" y="38331"/>
                    <a:pt x="98839" y="25062"/>
                    <a:pt x="89056" y="15278"/>
                  </a:cubicBezTo>
                  <a:cubicBezTo>
                    <a:pt x="79273" y="5496"/>
                    <a:pt x="66003" y="1"/>
                    <a:pt x="521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1"/>
            <p:cNvSpPr/>
            <p:nvPr/>
          </p:nvSpPr>
          <p:spPr>
            <a:xfrm>
              <a:off x="2680425" y="2027225"/>
              <a:ext cx="2256650" cy="2256675"/>
            </a:xfrm>
            <a:custGeom>
              <a:rect b="b" l="l" r="r" t="t"/>
              <a:pathLst>
                <a:path extrusionOk="0" h="90267" w="90266">
                  <a:moveTo>
                    <a:pt x="45133" y="1"/>
                  </a:moveTo>
                  <a:cubicBezTo>
                    <a:pt x="33163" y="1"/>
                    <a:pt x="21683" y="4756"/>
                    <a:pt x="13220" y="13219"/>
                  </a:cubicBezTo>
                  <a:cubicBezTo>
                    <a:pt x="4755" y="21683"/>
                    <a:pt x="0" y="33163"/>
                    <a:pt x="0" y="45134"/>
                  </a:cubicBezTo>
                  <a:cubicBezTo>
                    <a:pt x="0" y="57104"/>
                    <a:pt x="4755" y="68584"/>
                    <a:pt x="13220" y="77048"/>
                  </a:cubicBezTo>
                  <a:cubicBezTo>
                    <a:pt x="21683" y="85512"/>
                    <a:pt x="33163" y="90267"/>
                    <a:pt x="45133" y="90267"/>
                  </a:cubicBezTo>
                  <a:cubicBezTo>
                    <a:pt x="57102" y="90267"/>
                    <a:pt x="68582" y="85512"/>
                    <a:pt x="77047" y="77048"/>
                  </a:cubicBezTo>
                  <a:cubicBezTo>
                    <a:pt x="85511" y="68584"/>
                    <a:pt x="90266" y="57104"/>
                    <a:pt x="90266" y="45134"/>
                  </a:cubicBezTo>
                  <a:cubicBezTo>
                    <a:pt x="90266" y="33163"/>
                    <a:pt x="85511" y="21683"/>
                    <a:pt x="77047" y="13219"/>
                  </a:cubicBezTo>
                  <a:cubicBezTo>
                    <a:pt x="68582" y="4756"/>
                    <a:pt x="57102" y="1"/>
                    <a:pt x="45133"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1"/>
            <p:cNvSpPr/>
            <p:nvPr/>
          </p:nvSpPr>
          <p:spPr>
            <a:xfrm>
              <a:off x="2793275" y="2140100"/>
              <a:ext cx="2030950" cy="2030950"/>
            </a:xfrm>
            <a:custGeom>
              <a:rect b="b" l="l" r="r" t="t"/>
              <a:pathLst>
                <a:path extrusionOk="0" h="81238" w="81238">
                  <a:moveTo>
                    <a:pt x="40619" y="0"/>
                  </a:moveTo>
                  <a:cubicBezTo>
                    <a:pt x="29846" y="0"/>
                    <a:pt x="19514" y="4280"/>
                    <a:pt x="11898" y="11897"/>
                  </a:cubicBezTo>
                  <a:cubicBezTo>
                    <a:pt x="4281" y="19515"/>
                    <a:pt x="1" y="29846"/>
                    <a:pt x="1" y="40619"/>
                  </a:cubicBezTo>
                  <a:cubicBezTo>
                    <a:pt x="1" y="51391"/>
                    <a:pt x="4281" y="61723"/>
                    <a:pt x="11898" y="69340"/>
                  </a:cubicBezTo>
                  <a:cubicBezTo>
                    <a:pt x="19514" y="76958"/>
                    <a:pt x="29846" y="81237"/>
                    <a:pt x="40619" y="81237"/>
                  </a:cubicBezTo>
                  <a:cubicBezTo>
                    <a:pt x="51391" y="81237"/>
                    <a:pt x="61723" y="76958"/>
                    <a:pt x="69340" y="69340"/>
                  </a:cubicBezTo>
                  <a:cubicBezTo>
                    <a:pt x="76957" y="61723"/>
                    <a:pt x="81237" y="51391"/>
                    <a:pt x="81237" y="40619"/>
                  </a:cubicBezTo>
                  <a:cubicBezTo>
                    <a:pt x="81237" y="29846"/>
                    <a:pt x="76957" y="19515"/>
                    <a:pt x="69340" y="11897"/>
                  </a:cubicBezTo>
                  <a:cubicBezTo>
                    <a:pt x="61723" y="4280"/>
                    <a:pt x="51391" y="0"/>
                    <a:pt x="406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1"/>
            <p:cNvSpPr/>
            <p:nvPr/>
          </p:nvSpPr>
          <p:spPr>
            <a:xfrm>
              <a:off x="2790825" y="2133025"/>
              <a:ext cx="2035825" cy="1947625"/>
            </a:xfrm>
            <a:custGeom>
              <a:rect b="b" l="l" r="r" t="t"/>
              <a:pathLst>
                <a:path extrusionOk="0" h="77905" w="81433">
                  <a:moveTo>
                    <a:pt x="40717" y="1"/>
                  </a:moveTo>
                  <a:cubicBezTo>
                    <a:pt x="36496" y="1"/>
                    <a:pt x="32426" y="640"/>
                    <a:pt x="28595" y="1827"/>
                  </a:cubicBezTo>
                  <a:lnTo>
                    <a:pt x="39805" y="9972"/>
                  </a:lnTo>
                  <a:lnTo>
                    <a:pt x="39805" y="25013"/>
                  </a:lnTo>
                  <a:lnTo>
                    <a:pt x="26284" y="34839"/>
                  </a:lnTo>
                  <a:lnTo>
                    <a:pt x="12114" y="28660"/>
                  </a:lnTo>
                  <a:lnTo>
                    <a:pt x="9092" y="14965"/>
                  </a:lnTo>
                  <a:cubicBezTo>
                    <a:pt x="4067" y="21085"/>
                    <a:pt x="785" y="28690"/>
                    <a:pt x="1" y="37021"/>
                  </a:cubicBezTo>
                  <a:lnTo>
                    <a:pt x="11385" y="30331"/>
                  </a:lnTo>
                  <a:lnTo>
                    <a:pt x="25583" y="36522"/>
                  </a:lnTo>
                  <a:lnTo>
                    <a:pt x="30687" y="52231"/>
                  </a:lnTo>
                  <a:lnTo>
                    <a:pt x="19734" y="63416"/>
                  </a:lnTo>
                  <a:lnTo>
                    <a:pt x="5245" y="61278"/>
                  </a:lnTo>
                  <a:lnTo>
                    <a:pt x="5245" y="61278"/>
                  </a:lnTo>
                  <a:cubicBezTo>
                    <a:pt x="9403" y="68498"/>
                    <a:pt x="15701" y="74329"/>
                    <a:pt x="23273" y="77904"/>
                  </a:cubicBezTo>
                  <a:lnTo>
                    <a:pt x="21037" y="64692"/>
                  </a:lnTo>
                  <a:lnTo>
                    <a:pt x="31776" y="53725"/>
                  </a:lnTo>
                  <a:lnTo>
                    <a:pt x="49659" y="53725"/>
                  </a:lnTo>
                  <a:lnTo>
                    <a:pt x="60397" y="64692"/>
                  </a:lnTo>
                  <a:lnTo>
                    <a:pt x="58161" y="77904"/>
                  </a:lnTo>
                  <a:cubicBezTo>
                    <a:pt x="65733" y="74329"/>
                    <a:pt x="72031" y="68499"/>
                    <a:pt x="76188" y="61278"/>
                  </a:cubicBezTo>
                  <a:lnTo>
                    <a:pt x="76188" y="61278"/>
                  </a:lnTo>
                  <a:lnTo>
                    <a:pt x="61698" y="63416"/>
                  </a:lnTo>
                  <a:lnTo>
                    <a:pt x="50746" y="52231"/>
                  </a:lnTo>
                  <a:lnTo>
                    <a:pt x="55849" y="36522"/>
                  </a:lnTo>
                  <a:lnTo>
                    <a:pt x="70048" y="30331"/>
                  </a:lnTo>
                  <a:lnTo>
                    <a:pt x="81432" y="37021"/>
                  </a:lnTo>
                  <a:cubicBezTo>
                    <a:pt x="80648" y="28690"/>
                    <a:pt x="77366" y="21085"/>
                    <a:pt x="72341" y="14965"/>
                  </a:cubicBezTo>
                  <a:lnTo>
                    <a:pt x="69319" y="28660"/>
                  </a:lnTo>
                  <a:lnTo>
                    <a:pt x="55148" y="34839"/>
                  </a:lnTo>
                  <a:lnTo>
                    <a:pt x="41626" y="25013"/>
                  </a:lnTo>
                  <a:lnTo>
                    <a:pt x="41626" y="9972"/>
                  </a:lnTo>
                  <a:lnTo>
                    <a:pt x="52839" y="1827"/>
                  </a:lnTo>
                  <a:cubicBezTo>
                    <a:pt x="49008" y="640"/>
                    <a:pt x="44937" y="1"/>
                    <a:pt x="40717"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1"/>
            <p:cNvSpPr/>
            <p:nvPr/>
          </p:nvSpPr>
          <p:spPr>
            <a:xfrm>
              <a:off x="1332450" y="3243850"/>
              <a:ext cx="4952600" cy="1632875"/>
            </a:xfrm>
            <a:custGeom>
              <a:rect b="b" l="l" r="r" t="t"/>
              <a:pathLst>
                <a:path extrusionOk="0" h="65315" w="198104">
                  <a:moveTo>
                    <a:pt x="99052" y="1"/>
                  </a:moveTo>
                  <a:cubicBezTo>
                    <a:pt x="74584" y="1"/>
                    <a:pt x="49761" y="3989"/>
                    <a:pt x="25273" y="11854"/>
                  </a:cubicBezTo>
                  <a:lnTo>
                    <a:pt x="23718" y="12354"/>
                  </a:lnTo>
                  <a:lnTo>
                    <a:pt x="25345" y="19263"/>
                  </a:lnTo>
                  <a:cubicBezTo>
                    <a:pt x="18909" y="21561"/>
                    <a:pt x="11578" y="24468"/>
                    <a:pt x="5363" y="27328"/>
                  </a:cubicBezTo>
                  <a:lnTo>
                    <a:pt x="0" y="29795"/>
                  </a:lnTo>
                  <a:lnTo>
                    <a:pt x="5291" y="32415"/>
                  </a:lnTo>
                  <a:cubicBezTo>
                    <a:pt x="11660" y="35567"/>
                    <a:pt x="15050" y="37407"/>
                    <a:pt x="20528" y="40745"/>
                  </a:cubicBezTo>
                  <a:cubicBezTo>
                    <a:pt x="17961" y="46812"/>
                    <a:pt x="15563" y="53014"/>
                    <a:pt x="13387" y="59211"/>
                  </a:cubicBezTo>
                  <a:lnTo>
                    <a:pt x="11245" y="65310"/>
                  </a:lnTo>
                  <a:lnTo>
                    <a:pt x="17171" y="62729"/>
                  </a:lnTo>
                  <a:cubicBezTo>
                    <a:pt x="24707" y="59447"/>
                    <a:pt x="32102" y="56561"/>
                    <a:pt x="39776" y="53907"/>
                  </a:cubicBezTo>
                  <a:lnTo>
                    <a:pt x="42140" y="53075"/>
                  </a:lnTo>
                  <a:lnTo>
                    <a:pt x="40738" y="46421"/>
                  </a:lnTo>
                  <a:cubicBezTo>
                    <a:pt x="60206" y="40838"/>
                    <a:pt x="79790" y="38005"/>
                    <a:pt x="99052" y="38005"/>
                  </a:cubicBezTo>
                  <a:cubicBezTo>
                    <a:pt x="118314" y="38005"/>
                    <a:pt x="137898" y="40838"/>
                    <a:pt x="157366" y="46421"/>
                  </a:cubicBezTo>
                  <a:lnTo>
                    <a:pt x="155952" y="53088"/>
                  </a:lnTo>
                  <a:lnTo>
                    <a:pt x="158328" y="53910"/>
                  </a:lnTo>
                  <a:cubicBezTo>
                    <a:pt x="166004" y="56567"/>
                    <a:pt x="173398" y="59453"/>
                    <a:pt x="180933" y="62733"/>
                  </a:cubicBezTo>
                  <a:lnTo>
                    <a:pt x="186858" y="65314"/>
                  </a:lnTo>
                  <a:lnTo>
                    <a:pt x="184717" y="59216"/>
                  </a:lnTo>
                  <a:cubicBezTo>
                    <a:pt x="182542" y="53019"/>
                    <a:pt x="180145" y="46818"/>
                    <a:pt x="177577" y="40749"/>
                  </a:cubicBezTo>
                  <a:cubicBezTo>
                    <a:pt x="183056" y="37412"/>
                    <a:pt x="186445" y="35572"/>
                    <a:pt x="192814" y="32419"/>
                  </a:cubicBezTo>
                  <a:lnTo>
                    <a:pt x="198104" y="29800"/>
                  </a:lnTo>
                  <a:lnTo>
                    <a:pt x="192742" y="27333"/>
                  </a:lnTo>
                  <a:cubicBezTo>
                    <a:pt x="186528" y="24474"/>
                    <a:pt x="180121" y="21863"/>
                    <a:pt x="172790" y="19462"/>
                  </a:cubicBezTo>
                  <a:lnTo>
                    <a:pt x="174417" y="12549"/>
                  </a:lnTo>
                  <a:lnTo>
                    <a:pt x="172834" y="11854"/>
                  </a:lnTo>
                  <a:cubicBezTo>
                    <a:pt x="148344" y="3989"/>
                    <a:pt x="123521" y="1"/>
                    <a:pt x="990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1"/>
            <p:cNvSpPr/>
            <p:nvPr/>
          </p:nvSpPr>
          <p:spPr>
            <a:xfrm>
              <a:off x="1495975" y="3793600"/>
              <a:ext cx="807900" cy="953875"/>
            </a:xfrm>
            <a:custGeom>
              <a:rect b="b" l="l" r="r" t="t"/>
              <a:pathLst>
                <a:path extrusionOk="0" h="38155" w="32316">
                  <a:moveTo>
                    <a:pt x="19448" y="0"/>
                  </a:moveTo>
                  <a:cubicBezTo>
                    <a:pt x="12861" y="2331"/>
                    <a:pt x="6378" y="4963"/>
                    <a:pt x="0" y="7898"/>
                  </a:cubicBezTo>
                  <a:cubicBezTo>
                    <a:pt x="7252" y="11487"/>
                    <a:pt x="10763" y="13443"/>
                    <a:pt x="17536" y="17626"/>
                  </a:cubicBezTo>
                  <a:cubicBezTo>
                    <a:pt x="14624" y="24361"/>
                    <a:pt x="11948" y="31204"/>
                    <a:pt x="9507" y="38155"/>
                  </a:cubicBezTo>
                  <a:cubicBezTo>
                    <a:pt x="17057" y="34866"/>
                    <a:pt x="24555" y="31937"/>
                    <a:pt x="32315" y="29251"/>
                  </a:cubicBezTo>
                  <a:cubicBezTo>
                    <a:pt x="32312" y="29239"/>
                    <a:pt x="32310" y="29228"/>
                    <a:pt x="32307" y="29216"/>
                  </a:cubicBezTo>
                  <a:cubicBezTo>
                    <a:pt x="29844" y="27834"/>
                    <a:pt x="28379" y="27052"/>
                    <a:pt x="25650" y="25661"/>
                  </a:cubicBezTo>
                  <a:cubicBezTo>
                    <a:pt x="23583" y="17107"/>
                    <a:pt x="21515" y="8554"/>
                    <a:pt x="19448"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1"/>
            <p:cNvSpPr/>
            <p:nvPr/>
          </p:nvSpPr>
          <p:spPr>
            <a:xfrm>
              <a:off x="5313675" y="3793675"/>
              <a:ext cx="807875" cy="953950"/>
            </a:xfrm>
            <a:custGeom>
              <a:rect b="b" l="l" r="r" t="t"/>
              <a:pathLst>
                <a:path extrusionOk="0" h="38158" w="32315">
                  <a:moveTo>
                    <a:pt x="12866" y="1"/>
                  </a:moveTo>
                  <a:cubicBezTo>
                    <a:pt x="10799" y="8553"/>
                    <a:pt x="8732" y="17105"/>
                    <a:pt x="6665" y="25658"/>
                  </a:cubicBezTo>
                  <a:lnTo>
                    <a:pt x="6633" y="25647"/>
                  </a:lnTo>
                  <a:lnTo>
                    <a:pt x="6658" y="25662"/>
                  </a:lnTo>
                  <a:cubicBezTo>
                    <a:pt x="3932" y="27053"/>
                    <a:pt x="2468" y="27835"/>
                    <a:pt x="8" y="29218"/>
                  </a:cubicBezTo>
                  <a:cubicBezTo>
                    <a:pt x="6" y="29231"/>
                    <a:pt x="3" y="29242"/>
                    <a:pt x="0" y="29254"/>
                  </a:cubicBezTo>
                  <a:cubicBezTo>
                    <a:pt x="7760" y="31939"/>
                    <a:pt x="15258" y="34869"/>
                    <a:pt x="22808" y="38157"/>
                  </a:cubicBezTo>
                  <a:cubicBezTo>
                    <a:pt x="20371" y="31212"/>
                    <a:pt x="17694" y="24369"/>
                    <a:pt x="14780" y="17627"/>
                  </a:cubicBezTo>
                  <a:cubicBezTo>
                    <a:pt x="21552" y="13444"/>
                    <a:pt x="25063" y="11490"/>
                    <a:pt x="32315" y="7900"/>
                  </a:cubicBezTo>
                  <a:cubicBezTo>
                    <a:pt x="25945" y="4968"/>
                    <a:pt x="19461" y="2335"/>
                    <a:pt x="12866"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1"/>
            <p:cNvSpPr/>
            <p:nvPr/>
          </p:nvSpPr>
          <p:spPr>
            <a:xfrm>
              <a:off x="2004475" y="3314325"/>
              <a:ext cx="3608650" cy="1061950"/>
            </a:xfrm>
            <a:custGeom>
              <a:rect b="b" l="l" r="r" t="t"/>
              <a:pathLst>
                <a:path extrusionOk="0" h="42478" w="144346">
                  <a:moveTo>
                    <a:pt x="72148" y="1"/>
                  </a:moveTo>
                  <a:cubicBezTo>
                    <a:pt x="48090" y="1"/>
                    <a:pt x="24041" y="3873"/>
                    <a:pt x="0" y="11618"/>
                  </a:cubicBezTo>
                  <a:cubicBezTo>
                    <a:pt x="2418" y="21904"/>
                    <a:pt x="4835" y="32191"/>
                    <a:pt x="7253" y="42477"/>
                  </a:cubicBezTo>
                  <a:cubicBezTo>
                    <a:pt x="28981" y="35549"/>
                    <a:pt x="50576" y="32085"/>
                    <a:pt x="72171" y="32085"/>
                  </a:cubicBezTo>
                  <a:cubicBezTo>
                    <a:pt x="93766" y="32085"/>
                    <a:pt x="115361" y="35549"/>
                    <a:pt x="137091" y="42477"/>
                  </a:cubicBezTo>
                  <a:cubicBezTo>
                    <a:pt x="139509" y="32191"/>
                    <a:pt x="141927" y="21904"/>
                    <a:pt x="144345" y="11618"/>
                  </a:cubicBezTo>
                  <a:cubicBezTo>
                    <a:pt x="120271" y="3873"/>
                    <a:pt x="96205" y="1"/>
                    <a:pt x="72148"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1"/>
            <p:cNvSpPr/>
            <p:nvPr/>
          </p:nvSpPr>
          <p:spPr>
            <a:xfrm>
              <a:off x="2447375" y="3525925"/>
              <a:ext cx="450650" cy="619350"/>
            </a:xfrm>
            <a:custGeom>
              <a:rect b="b" l="l" r="r" t="t"/>
              <a:pathLst>
                <a:path extrusionOk="0" h="24774" w="18026">
                  <a:moveTo>
                    <a:pt x="10631" y="0"/>
                  </a:moveTo>
                  <a:cubicBezTo>
                    <a:pt x="10070" y="0"/>
                    <a:pt x="9457" y="71"/>
                    <a:pt x="8794" y="214"/>
                  </a:cubicBezTo>
                  <a:cubicBezTo>
                    <a:pt x="7185" y="564"/>
                    <a:pt x="6382" y="745"/>
                    <a:pt x="4778" y="1124"/>
                  </a:cubicBezTo>
                  <a:cubicBezTo>
                    <a:pt x="1448" y="1911"/>
                    <a:pt x="1" y="3864"/>
                    <a:pt x="687" y="6601"/>
                  </a:cubicBezTo>
                  <a:cubicBezTo>
                    <a:pt x="1377" y="9350"/>
                    <a:pt x="1723" y="10725"/>
                    <a:pt x="2413" y="13474"/>
                  </a:cubicBezTo>
                  <a:cubicBezTo>
                    <a:pt x="2552" y="14027"/>
                    <a:pt x="2943" y="14296"/>
                    <a:pt x="3593" y="14315"/>
                  </a:cubicBezTo>
                  <a:cubicBezTo>
                    <a:pt x="7010" y="14402"/>
                    <a:pt x="8708" y="14483"/>
                    <a:pt x="12078" y="14717"/>
                  </a:cubicBezTo>
                  <a:lnTo>
                    <a:pt x="12882" y="18631"/>
                  </a:lnTo>
                  <a:cubicBezTo>
                    <a:pt x="13046" y="19425"/>
                    <a:pt x="12666" y="19904"/>
                    <a:pt x="11816" y="20094"/>
                  </a:cubicBezTo>
                  <a:cubicBezTo>
                    <a:pt x="11189" y="20233"/>
                    <a:pt x="10875" y="20304"/>
                    <a:pt x="10249" y="20448"/>
                  </a:cubicBezTo>
                  <a:cubicBezTo>
                    <a:pt x="10082" y="20487"/>
                    <a:pt x="9925" y="20507"/>
                    <a:pt x="9780" y="20507"/>
                  </a:cubicBezTo>
                  <a:cubicBezTo>
                    <a:pt x="9214" y="20507"/>
                    <a:pt x="8820" y="20211"/>
                    <a:pt x="8677" y="19582"/>
                  </a:cubicBezTo>
                  <a:cubicBezTo>
                    <a:pt x="8472" y="18681"/>
                    <a:pt x="8370" y="18229"/>
                    <a:pt x="8164" y="17328"/>
                  </a:cubicBezTo>
                  <a:cubicBezTo>
                    <a:pt x="8107" y="17077"/>
                    <a:pt x="7974" y="16957"/>
                    <a:pt x="7746" y="16957"/>
                  </a:cubicBezTo>
                  <a:cubicBezTo>
                    <a:pt x="7681" y="16957"/>
                    <a:pt x="7607" y="16967"/>
                    <a:pt x="7526" y="16986"/>
                  </a:cubicBezTo>
                  <a:cubicBezTo>
                    <a:pt x="6144" y="17318"/>
                    <a:pt x="5454" y="17491"/>
                    <a:pt x="4076" y="17849"/>
                  </a:cubicBezTo>
                  <a:cubicBezTo>
                    <a:pt x="3745" y="17934"/>
                    <a:pt x="3583" y="18133"/>
                    <a:pt x="3663" y="18453"/>
                  </a:cubicBezTo>
                  <a:lnTo>
                    <a:pt x="4432" y="21510"/>
                  </a:lnTo>
                  <a:cubicBezTo>
                    <a:pt x="4979" y="23687"/>
                    <a:pt x="6347" y="24774"/>
                    <a:pt x="8380" y="24774"/>
                  </a:cubicBezTo>
                  <a:cubicBezTo>
                    <a:pt x="8904" y="24774"/>
                    <a:pt x="9471" y="24702"/>
                    <a:pt x="10080" y="24558"/>
                  </a:cubicBezTo>
                  <a:cubicBezTo>
                    <a:pt x="11513" y="24218"/>
                    <a:pt x="12230" y="24056"/>
                    <a:pt x="13668" y="23745"/>
                  </a:cubicBezTo>
                  <a:cubicBezTo>
                    <a:pt x="16684" y="23093"/>
                    <a:pt x="18025" y="21325"/>
                    <a:pt x="17518" y="18547"/>
                  </a:cubicBezTo>
                  <a:cubicBezTo>
                    <a:pt x="17018" y="15816"/>
                    <a:pt x="16769" y="14451"/>
                    <a:pt x="16270" y="11720"/>
                  </a:cubicBezTo>
                  <a:cubicBezTo>
                    <a:pt x="16167" y="11159"/>
                    <a:pt x="15801" y="10891"/>
                    <a:pt x="15182" y="10799"/>
                  </a:cubicBezTo>
                  <a:cubicBezTo>
                    <a:pt x="11759" y="10513"/>
                    <a:pt x="10033" y="10406"/>
                    <a:pt x="6559" y="10270"/>
                  </a:cubicBezTo>
                  <a:cubicBezTo>
                    <a:pt x="6191" y="8654"/>
                    <a:pt x="6006" y="7845"/>
                    <a:pt x="5639" y="6229"/>
                  </a:cubicBezTo>
                  <a:cubicBezTo>
                    <a:pt x="5465" y="5468"/>
                    <a:pt x="5899" y="4930"/>
                    <a:pt x="6779" y="4728"/>
                  </a:cubicBezTo>
                  <a:cubicBezTo>
                    <a:pt x="7454" y="4572"/>
                    <a:pt x="7793" y="4495"/>
                    <a:pt x="8469" y="4345"/>
                  </a:cubicBezTo>
                  <a:cubicBezTo>
                    <a:pt x="8663" y="4302"/>
                    <a:pt x="8840" y="4281"/>
                    <a:pt x="9001" y="4281"/>
                  </a:cubicBezTo>
                  <a:cubicBezTo>
                    <a:pt x="9627" y="4281"/>
                    <a:pt x="9997" y="4604"/>
                    <a:pt x="10122" y="5213"/>
                  </a:cubicBezTo>
                  <a:lnTo>
                    <a:pt x="10595" y="7508"/>
                  </a:lnTo>
                  <a:cubicBezTo>
                    <a:pt x="10644" y="7748"/>
                    <a:pt x="10817" y="7880"/>
                    <a:pt x="11067" y="7880"/>
                  </a:cubicBezTo>
                  <a:cubicBezTo>
                    <a:pt x="11123" y="7880"/>
                    <a:pt x="11183" y="7874"/>
                    <a:pt x="11246" y="7861"/>
                  </a:cubicBezTo>
                  <a:cubicBezTo>
                    <a:pt x="12688" y="7555"/>
                    <a:pt x="13410" y="7408"/>
                    <a:pt x="14855" y="7127"/>
                  </a:cubicBezTo>
                  <a:cubicBezTo>
                    <a:pt x="15237" y="7054"/>
                    <a:pt x="15379" y="6844"/>
                    <a:pt x="15325" y="6548"/>
                  </a:cubicBezTo>
                  <a:lnTo>
                    <a:pt x="14752" y="3415"/>
                  </a:lnTo>
                  <a:cubicBezTo>
                    <a:pt x="14345" y="1183"/>
                    <a:pt x="12924" y="0"/>
                    <a:pt x="10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1"/>
            <p:cNvSpPr/>
            <p:nvPr/>
          </p:nvSpPr>
          <p:spPr>
            <a:xfrm>
              <a:off x="2915525" y="3448625"/>
              <a:ext cx="410350" cy="613225"/>
            </a:xfrm>
            <a:custGeom>
              <a:rect b="b" l="l" r="r" t="t"/>
              <a:pathLst>
                <a:path extrusionOk="0" h="24529" w="16414">
                  <a:moveTo>
                    <a:pt x="8933" y="4018"/>
                  </a:moveTo>
                  <a:cubicBezTo>
                    <a:pt x="9659" y="4018"/>
                    <a:pt x="10089" y="4377"/>
                    <a:pt x="10168" y="5055"/>
                  </a:cubicBezTo>
                  <a:cubicBezTo>
                    <a:pt x="10706" y="9653"/>
                    <a:pt x="11243" y="14250"/>
                    <a:pt x="11779" y="18848"/>
                  </a:cubicBezTo>
                  <a:cubicBezTo>
                    <a:pt x="11874" y="19653"/>
                    <a:pt x="11457" y="20096"/>
                    <a:pt x="10598" y="20207"/>
                  </a:cubicBezTo>
                  <a:cubicBezTo>
                    <a:pt x="9831" y="20306"/>
                    <a:pt x="9449" y="20358"/>
                    <a:pt x="8682" y="20464"/>
                  </a:cubicBezTo>
                  <a:cubicBezTo>
                    <a:pt x="8566" y="20481"/>
                    <a:pt x="8456" y="20489"/>
                    <a:pt x="8353" y="20489"/>
                  </a:cubicBezTo>
                  <a:cubicBezTo>
                    <a:pt x="7691" y="20489"/>
                    <a:pt x="7292" y="20157"/>
                    <a:pt x="7195" y="19462"/>
                  </a:cubicBezTo>
                  <a:cubicBezTo>
                    <a:pt x="6555" y="14879"/>
                    <a:pt x="5914" y="10295"/>
                    <a:pt x="5274" y="5710"/>
                  </a:cubicBezTo>
                  <a:cubicBezTo>
                    <a:pt x="5167" y="4937"/>
                    <a:pt x="5607" y="4447"/>
                    <a:pt x="6534" y="4318"/>
                  </a:cubicBezTo>
                  <a:cubicBezTo>
                    <a:pt x="7360" y="4203"/>
                    <a:pt x="7774" y="4147"/>
                    <a:pt x="8601" y="4041"/>
                  </a:cubicBezTo>
                  <a:cubicBezTo>
                    <a:pt x="8717" y="4026"/>
                    <a:pt x="8828" y="4018"/>
                    <a:pt x="8933" y="4018"/>
                  </a:cubicBezTo>
                  <a:close/>
                  <a:moveTo>
                    <a:pt x="10219" y="0"/>
                  </a:moveTo>
                  <a:cubicBezTo>
                    <a:pt x="9846" y="0"/>
                    <a:pt x="9451" y="26"/>
                    <a:pt x="9034" y="78"/>
                  </a:cubicBezTo>
                  <a:cubicBezTo>
                    <a:pt x="7407" y="280"/>
                    <a:pt x="6595" y="391"/>
                    <a:pt x="4971" y="624"/>
                  </a:cubicBezTo>
                  <a:cubicBezTo>
                    <a:pt x="1564" y="1115"/>
                    <a:pt x="0" y="2923"/>
                    <a:pt x="451" y="5710"/>
                  </a:cubicBezTo>
                  <a:cubicBezTo>
                    <a:pt x="1270" y="10773"/>
                    <a:pt x="2089" y="15835"/>
                    <a:pt x="2907" y="20898"/>
                  </a:cubicBezTo>
                  <a:cubicBezTo>
                    <a:pt x="3298" y="23311"/>
                    <a:pt x="4738" y="24529"/>
                    <a:pt x="7091" y="24529"/>
                  </a:cubicBezTo>
                  <a:cubicBezTo>
                    <a:pt x="7456" y="24529"/>
                    <a:pt x="7844" y="24499"/>
                    <a:pt x="8254" y="24440"/>
                  </a:cubicBezTo>
                  <a:cubicBezTo>
                    <a:pt x="9704" y="24231"/>
                    <a:pt x="10430" y="24133"/>
                    <a:pt x="11882" y="23953"/>
                  </a:cubicBezTo>
                  <a:cubicBezTo>
                    <a:pt x="14931" y="23573"/>
                    <a:pt x="16414" y="21932"/>
                    <a:pt x="16145" y="19119"/>
                  </a:cubicBezTo>
                  <a:lnTo>
                    <a:pt x="14678" y="3799"/>
                  </a:lnTo>
                  <a:cubicBezTo>
                    <a:pt x="14442" y="1330"/>
                    <a:pt x="12900" y="0"/>
                    <a:pt x="10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1"/>
            <p:cNvSpPr/>
            <p:nvPr/>
          </p:nvSpPr>
          <p:spPr>
            <a:xfrm>
              <a:off x="3388800" y="3412225"/>
              <a:ext cx="368600" cy="605550"/>
            </a:xfrm>
            <a:custGeom>
              <a:rect b="b" l="l" r="r" t="t"/>
              <a:pathLst>
                <a:path extrusionOk="0" h="24222" w="14744">
                  <a:moveTo>
                    <a:pt x="9628" y="1"/>
                  </a:moveTo>
                  <a:cubicBezTo>
                    <a:pt x="9508" y="1"/>
                    <a:pt x="9385" y="3"/>
                    <a:pt x="9260" y="8"/>
                  </a:cubicBezTo>
                  <a:cubicBezTo>
                    <a:pt x="7624" y="64"/>
                    <a:pt x="6807" y="101"/>
                    <a:pt x="5174" y="189"/>
                  </a:cubicBezTo>
                  <a:cubicBezTo>
                    <a:pt x="1744" y="375"/>
                    <a:pt x="0" y="2039"/>
                    <a:pt x="212" y="4856"/>
                  </a:cubicBezTo>
                  <a:lnTo>
                    <a:pt x="1368" y="20204"/>
                  </a:lnTo>
                  <a:cubicBezTo>
                    <a:pt x="1568" y="22869"/>
                    <a:pt x="3163" y="24221"/>
                    <a:pt x="5925" y="24221"/>
                  </a:cubicBezTo>
                  <a:cubicBezTo>
                    <a:pt x="6084" y="24221"/>
                    <a:pt x="6246" y="24217"/>
                    <a:pt x="6413" y="24208"/>
                  </a:cubicBezTo>
                  <a:cubicBezTo>
                    <a:pt x="7872" y="24129"/>
                    <a:pt x="8603" y="24096"/>
                    <a:pt x="10063" y="24045"/>
                  </a:cubicBezTo>
                  <a:cubicBezTo>
                    <a:pt x="13096" y="23940"/>
                    <a:pt x="14743" y="22436"/>
                    <a:pt x="14714" y="19610"/>
                  </a:cubicBezTo>
                  <a:cubicBezTo>
                    <a:pt x="14702" y="18310"/>
                    <a:pt x="14695" y="17661"/>
                    <a:pt x="14682" y="16362"/>
                  </a:cubicBezTo>
                  <a:cubicBezTo>
                    <a:pt x="14679" y="16066"/>
                    <a:pt x="14479" y="15887"/>
                    <a:pt x="14147" y="15887"/>
                  </a:cubicBezTo>
                  <a:cubicBezTo>
                    <a:pt x="14143" y="15887"/>
                    <a:pt x="14139" y="15887"/>
                    <a:pt x="14135" y="15887"/>
                  </a:cubicBezTo>
                  <a:cubicBezTo>
                    <a:pt x="12777" y="15906"/>
                    <a:pt x="12100" y="15920"/>
                    <a:pt x="10744" y="15962"/>
                  </a:cubicBezTo>
                  <a:cubicBezTo>
                    <a:pt x="10370" y="15973"/>
                    <a:pt x="10206" y="16159"/>
                    <a:pt x="10215" y="16459"/>
                  </a:cubicBezTo>
                  <a:lnTo>
                    <a:pt x="10292" y="18863"/>
                  </a:lnTo>
                  <a:cubicBezTo>
                    <a:pt x="10318" y="19674"/>
                    <a:pt x="9864" y="20079"/>
                    <a:pt x="8999" y="20114"/>
                  </a:cubicBezTo>
                  <a:cubicBezTo>
                    <a:pt x="8309" y="20142"/>
                    <a:pt x="7963" y="20157"/>
                    <a:pt x="7272" y="20190"/>
                  </a:cubicBezTo>
                  <a:cubicBezTo>
                    <a:pt x="7228" y="20193"/>
                    <a:pt x="7185" y="20194"/>
                    <a:pt x="7143" y="20194"/>
                  </a:cubicBezTo>
                  <a:cubicBezTo>
                    <a:pt x="6359" y="20194"/>
                    <a:pt x="5920" y="19828"/>
                    <a:pt x="5879" y="19058"/>
                  </a:cubicBezTo>
                  <a:cubicBezTo>
                    <a:pt x="5637" y="14496"/>
                    <a:pt x="5396" y="9932"/>
                    <a:pt x="5155" y="5369"/>
                  </a:cubicBezTo>
                  <a:cubicBezTo>
                    <a:pt x="5113" y="4588"/>
                    <a:pt x="5556" y="4140"/>
                    <a:pt x="6524" y="4094"/>
                  </a:cubicBezTo>
                  <a:cubicBezTo>
                    <a:pt x="7269" y="4057"/>
                    <a:pt x="7642" y="4040"/>
                    <a:pt x="8388" y="4011"/>
                  </a:cubicBezTo>
                  <a:cubicBezTo>
                    <a:pt x="8427" y="4010"/>
                    <a:pt x="8466" y="4009"/>
                    <a:pt x="8505" y="4009"/>
                  </a:cubicBezTo>
                  <a:cubicBezTo>
                    <a:pt x="9363" y="4009"/>
                    <a:pt x="9836" y="4413"/>
                    <a:pt x="9859" y="5161"/>
                  </a:cubicBezTo>
                  <a:lnTo>
                    <a:pt x="9935" y="7565"/>
                  </a:lnTo>
                  <a:cubicBezTo>
                    <a:pt x="9945" y="7855"/>
                    <a:pt x="10115" y="8028"/>
                    <a:pt x="10476" y="8028"/>
                  </a:cubicBezTo>
                  <a:cubicBezTo>
                    <a:pt x="10488" y="8028"/>
                    <a:pt x="10501" y="8028"/>
                    <a:pt x="10514" y="8028"/>
                  </a:cubicBezTo>
                  <a:cubicBezTo>
                    <a:pt x="11921" y="7985"/>
                    <a:pt x="12625" y="7970"/>
                    <a:pt x="14033" y="7952"/>
                  </a:cubicBezTo>
                  <a:cubicBezTo>
                    <a:pt x="14385" y="7946"/>
                    <a:pt x="14594" y="7765"/>
                    <a:pt x="14592" y="7464"/>
                  </a:cubicBezTo>
                  <a:cubicBezTo>
                    <a:pt x="14579" y="6165"/>
                    <a:pt x="14572" y="5516"/>
                    <a:pt x="14560" y="4217"/>
                  </a:cubicBezTo>
                  <a:cubicBezTo>
                    <a:pt x="14532" y="1496"/>
                    <a:pt x="12789" y="1"/>
                    <a:pt x="9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1"/>
            <p:cNvSpPr/>
            <p:nvPr/>
          </p:nvSpPr>
          <p:spPr>
            <a:xfrm>
              <a:off x="3860075" y="3412275"/>
              <a:ext cx="368600" cy="605550"/>
            </a:xfrm>
            <a:custGeom>
              <a:rect b="b" l="l" r="r" t="t"/>
              <a:pathLst>
                <a:path extrusionOk="0" h="24222" w="14744">
                  <a:moveTo>
                    <a:pt x="5142" y="1"/>
                  </a:moveTo>
                  <a:cubicBezTo>
                    <a:pt x="1953" y="1"/>
                    <a:pt x="212" y="1495"/>
                    <a:pt x="184" y="4215"/>
                  </a:cubicBezTo>
                  <a:lnTo>
                    <a:pt x="28" y="19608"/>
                  </a:lnTo>
                  <a:cubicBezTo>
                    <a:pt x="1" y="22434"/>
                    <a:pt x="1648" y="23938"/>
                    <a:pt x="4713" y="24046"/>
                  </a:cubicBezTo>
                  <a:cubicBezTo>
                    <a:pt x="6173" y="24097"/>
                    <a:pt x="6903" y="24129"/>
                    <a:pt x="8363" y="24208"/>
                  </a:cubicBezTo>
                  <a:cubicBezTo>
                    <a:pt x="8528" y="24217"/>
                    <a:pt x="8689" y="24221"/>
                    <a:pt x="8846" y="24221"/>
                  </a:cubicBezTo>
                  <a:cubicBezTo>
                    <a:pt x="11581" y="24221"/>
                    <a:pt x="13176" y="22868"/>
                    <a:pt x="13376" y="20203"/>
                  </a:cubicBezTo>
                  <a:cubicBezTo>
                    <a:pt x="13474" y="18908"/>
                    <a:pt x="13523" y="18261"/>
                    <a:pt x="13620" y="16966"/>
                  </a:cubicBezTo>
                  <a:cubicBezTo>
                    <a:pt x="13643" y="16666"/>
                    <a:pt x="13453" y="16471"/>
                    <a:pt x="13115" y="16445"/>
                  </a:cubicBezTo>
                  <a:cubicBezTo>
                    <a:pt x="11761" y="16341"/>
                    <a:pt x="11083" y="16296"/>
                    <a:pt x="9728" y="16216"/>
                  </a:cubicBezTo>
                  <a:cubicBezTo>
                    <a:pt x="9708" y="16215"/>
                    <a:pt x="9687" y="16214"/>
                    <a:pt x="9668" y="16214"/>
                  </a:cubicBezTo>
                  <a:cubicBezTo>
                    <a:pt x="9336" y="16214"/>
                    <a:pt x="9176" y="16382"/>
                    <a:pt x="9161" y="16665"/>
                  </a:cubicBezTo>
                  <a:cubicBezTo>
                    <a:pt x="9109" y="17625"/>
                    <a:pt x="9083" y="18106"/>
                    <a:pt x="9032" y="19067"/>
                  </a:cubicBezTo>
                  <a:cubicBezTo>
                    <a:pt x="8990" y="19836"/>
                    <a:pt x="8552" y="20201"/>
                    <a:pt x="7770" y="20201"/>
                  </a:cubicBezTo>
                  <a:cubicBezTo>
                    <a:pt x="7727" y="20201"/>
                    <a:pt x="7683" y="20200"/>
                    <a:pt x="7638" y="20197"/>
                  </a:cubicBezTo>
                  <a:cubicBezTo>
                    <a:pt x="6947" y="20163"/>
                    <a:pt x="6601" y="20147"/>
                    <a:pt x="5910" y="20120"/>
                  </a:cubicBezTo>
                  <a:cubicBezTo>
                    <a:pt x="5046" y="20084"/>
                    <a:pt x="4593" y="19680"/>
                    <a:pt x="4620" y="18868"/>
                  </a:cubicBezTo>
                  <a:cubicBezTo>
                    <a:pt x="4767" y="14301"/>
                    <a:pt x="4915" y="9733"/>
                    <a:pt x="5063" y="5166"/>
                  </a:cubicBezTo>
                  <a:cubicBezTo>
                    <a:pt x="5087" y="4420"/>
                    <a:pt x="5526" y="4015"/>
                    <a:pt x="6411" y="4015"/>
                  </a:cubicBezTo>
                  <a:cubicBezTo>
                    <a:pt x="6452" y="4015"/>
                    <a:pt x="6493" y="4016"/>
                    <a:pt x="6535" y="4017"/>
                  </a:cubicBezTo>
                  <a:cubicBezTo>
                    <a:pt x="7281" y="4047"/>
                    <a:pt x="7654" y="4064"/>
                    <a:pt x="8399" y="4101"/>
                  </a:cubicBezTo>
                  <a:cubicBezTo>
                    <a:pt x="9330" y="4147"/>
                    <a:pt x="9810" y="4597"/>
                    <a:pt x="9767" y="5378"/>
                  </a:cubicBezTo>
                  <a:cubicBezTo>
                    <a:pt x="9716" y="6338"/>
                    <a:pt x="9689" y="6818"/>
                    <a:pt x="9638" y="7779"/>
                  </a:cubicBezTo>
                  <a:cubicBezTo>
                    <a:pt x="9622" y="8079"/>
                    <a:pt x="9788" y="8269"/>
                    <a:pt x="10174" y="8291"/>
                  </a:cubicBezTo>
                  <a:cubicBezTo>
                    <a:pt x="11582" y="8374"/>
                    <a:pt x="12284" y="8422"/>
                    <a:pt x="13690" y="8528"/>
                  </a:cubicBezTo>
                  <a:cubicBezTo>
                    <a:pt x="13715" y="8530"/>
                    <a:pt x="13739" y="8531"/>
                    <a:pt x="13763" y="8531"/>
                  </a:cubicBezTo>
                  <a:cubicBezTo>
                    <a:pt x="14071" y="8531"/>
                    <a:pt x="14267" y="8370"/>
                    <a:pt x="14287" y="8092"/>
                  </a:cubicBezTo>
                  <a:cubicBezTo>
                    <a:pt x="14385" y="6797"/>
                    <a:pt x="14433" y="6149"/>
                    <a:pt x="14532" y="4855"/>
                  </a:cubicBezTo>
                  <a:cubicBezTo>
                    <a:pt x="14743" y="2037"/>
                    <a:pt x="12999" y="374"/>
                    <a:pt x="9607" y="190"/>
                  </a:cubicBezTo>
                  <a:cubicBezTo>
                    <a:pt x="7974" y="101"/>
                    <a:pt x="7156" y="65"/>
                    <a:pt x="5521" y="8"/>
                  </a:cubicBezTo>
                  <a:cubicBezTo>
                    <a:pt x="5392" y="3"/>
                    <a:pt x="5266" y="1"/>
                    <a:pt x="5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1"/>
            <p:cNvSpPr/>
            <p:nvPr/>
          </p:nvSpPr>
          <p:spPr>
            <a:xfrm>
              <a:off x="4288400" y="3437100"/>
              <a:ext cx="417925" cy="638825"/>
            </a:xfrm>
            <a:custGeom>
              <a:rect b="b" l="l" r="r" t="t"/>
              <a:pathLst>
                <a:path extrusionOk="0" h="25553" w="16717">
                  <a:moveTo>
                    <a:pt x="2735" y="1"/>
                  </a:moveTo>
                  <a:cubicBezTo>
                    <a:pt x="2451" y="1"/>
                    <a:pt x="2254" y="156"/>
                    <a:pt x="2227" y="429"/>
                  </a:cubicBezTo>
                  <a:cubicBezTo>
                    <a:pt x="1494" y="8089"/>
                    <a:pt x="761" y="15749"/>
                    <a:pt x="28" y="23410"/>
                  </a:cubicBezTo>
                  <a:cubicBezTo>
                    <a:pt x="0" y="23709"/>
                    <a:pt x="178" y="23908"/>
                    <a:pt x="470" y="23938"/>
                  </a:cubicBezTo>
                  <a:cubicBezTo>
                    <a:pt x="4461" y="24347"/>
                    <a:pt x="8436" y="24881"/>
                    <a:pt x="12392" y="25538"/>
                  </a:cubicBezTo>
                  <a:cubicBezTo>
                    <a:pt x="12451" y="25548"/>
                    <a:pt x="12504" y="25552"/>
                    <a:pt x="12552" y="25552"/>
                  </a:cubicBezTo>
                  <a:cubicBezTo>
                    <a:pt x="12825" y="25552"/>
                    <a:pt x="12946" y="25402"/>
                    <a:pt x="12986" y="25150"/>
                  </a:cubicBezTo>
                  <a:cubicBezTo>
                    <a:pt x="13178" y="23964"/>
                    <a:pt x="13273" y="23371"/>
                    <a:pt x="13466" y="22184"/>
                  </a:cubicBezTo>
                  <a:cubicBezTo>
                    <a:pt x="13518" y="21858"/>
                    <a:pt x="13410" y="21686"/>
                    <a:pt x="13015" y="21621"/>
                  </a:cubicBezTo>
                  <a:cubicBezTo>
                    <a:pt x="9722" y="21074"/>
                    <a:pt x="8071" y="20835"/>
                    <a:pt x="4764" y="20429"/>
                  </a:cubicBezTo>
                  <a:cubicBezTo>
                    <a:pt x="5047" y="18017"/>
                    <a:pt x="5189" y="16811"/>
                    <a:pt x="5472" y="14400"/>
                  </a:cubicBezTo>
                  <a:cubicBezTo>
                    <a:pt x="8075" y="14720"/>
                    <a:pt x="9373" y="14900"/>
                    <a:pt x="11967" y="15304"/>
                  </a:cubicBezTo>
                  <a:cubicBezTo>
                    <a:pt x="12013" y="15311"/>
                    <a:pt x="12057" y="15315"/>
                    <a:pt x="12098" y="15315"/>
                  </a:cubicBezTo>
                  <a:cubicBezTo>
                    <a:pt x="12365" y="15315"/>
                    <a:pt x="12544" y="15168"/>
                    <a:pt x="12587" y="14885"/>
                  </a:cubicBezTo>
                  <a:cubicBezTo>
                    <a:pt x="12765" y="13709"/>
                    <a:pt x="12854" y="13120"/>
                    <a:pt x="13033" y="11943"/>
                  </a:cubicBezTo>
                  <a:cubicBezTo>
                    <a:pt x="13082" y="11617"/>
                    <a:pt x="12902" y="11406"/>
                    <a:pt x="12556" y="11351"/>
                  </a:cubicBezTo>
                  <a:cubicBezTo>
                    <a:pt x="9914" y="10940"/>
                    <a:pt x="8590" y="10755"/>
                    <a:pt x="5939" y="10430"/>
                  </a:cubicBezTo>
                  <a:cubicBezTo>
                    <a:pt x="6220" y="8042"/>
                    <a:pt x="6360" y="6848"/>
                    <a:pt x="6641" y="4459"/>
                  </a:cubicBezTo>
                  <a:cubicBezTo>
                    <a:pt x="10207" y="4898"/>
                    <a:pt x="11988" y="5155"/>
                    <a:pt x="15539" y="5744"/>
                  </a:cubicBezTo>
                  <a:cubicBezTo>
                    <a:pt x="15601" y="5755"/>
                    <a:pt x="15658" y="5760"/>
                    <a:pt x="15710" y="5760"/>
                  </a:cubicBezTo>
                  <a:cubicBezTo>
                    <a:pt x="16014" y="5760"/>
                    <a:pt x="16148" y="5589"/>
                    <a:pt x="16189" y="5336"/>
                  </a:cubicBezTo>
                  <a:cubicBezTo>
                    <a:pt x="16380" y="4149"/>
                    <a:pt x="16476" y="3556"/>
                    <a:pt x="16669" y="2368"/>
                  </a:cubicBezTo>
                  <a:cubicBezTo>
                    <a:pt x="16716" y="2072"/>
                    <a:pt x="16601" y="1868"/>
                    <a:pt x="16167" y="1797"/>
                  </a:cubicBezTo>
                  <a:cubicBezTo>
                    <a:pt x="11720" y="1107"/>
                    <a:pt x="7288" y="513"/>
                    <a:pt x="2819" y="5"/>
                  </a:cubicBezTo>
                  <a:cubicBezTo>
                    <a:pt x="2790" y="2"/>
                    <a:pt x="2762" y="1"/>
                    <a:pt x="27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1"/>
            <p:cNvSpPr/>
            <p:nvPr/>
          </p:nvSpPr>
          <p:spPr>
            <a:xfrm>
              <a:off x="4704650" y="3505325"/>
              <a:ext cx="465475" cy="660175"/>
            </a:xfrm>
            <a:custGeom>
              <a:rect b="b" l="l" r="r" t="t"/>
              <a:pathLst>
                <a:path extrusionOk="0" h="26407" w="18619">
                  <a:moveTo>
                    <a:pt x="8349" y="4777"/>
                  </a:moveTo>
                  <a:cubicBezTo>
                    <a:pt x="9747" y="5075"/>
                    <a:pt x="10445" y="5230"/>
                    <a:pt x="11839" y="5552"/>
                  </a:cubicBezTo>
                  <a:cubicBezTo>
                    <a:pt x="12754" y="5763"/>
                    <a:pt x="13153" y="6292"/>
                    <a:pt x="12979" y="7053"/>
                  </a:cubicBezTo>
                  <a:cubicBezTo>
                    <a:pt x="12478" y="9254"/>
                    <a:pt x="12227" y="10356"/>
                    <a:pt x="11726" y="12558"/>
                  </a:cubicBezTo>
                  <a:cubicBezTo>
                    <a:pt x="11589" y="13163"/>
                    <a:pt x="11202" y="13474"/>
                    <a:pt x="10606" y="13474"/>
                  </a:cubicBezTo>
                  <a:cubicBezTo>
                    <a:pt x="10452" y="13474"/>
                    <a:pt x="10284" y="13453"/>
                    <a:pt x="10103" y="13412"/>
                  </a:cubicBezTo>
                  <a:cubicBezTo>
                    <a:pt x="8759" y="13101"/>
                    <a:pt x="8087" y="12952"/>
                    <a:pt x="6740" y="12665"/>
                  </a:cubicBezTo>
                  <a:lnTo>
                    <a:pt x="8349" y="4777"/>
                  </a:lnTo>
                  <a:close/>
                  <a:moveTo>
                    <a:pt x="4649" y="1"/>
                  </a:moveTo>
                  <a:cubicBezTo>
                    <a:pt x="4384" y="1"/>
                    <a:pt x="4206" y="137"/>
                    <a:pt x="4161" y="382"/>
                  </a:cubicBezTo>
                  <a:lnTo>
                    <a:pt x="54" y="23086"/>
                  </a:lnTo>
                  <a:cubicBezTo>
                    <a:pt x="1" y="23382"/>
                    <a:pt x="161" y="23595"/>
                    <a:pt x="484" y="23658"/>
                  </a:cubicBezTo>
                  <a:cubicBezTo>
                    <a:pt x="1823" y="23915"/>
                    <a:pt x="2492" y="24049"/>
                    <a:pt x="3827" y="24330"/>
                  </a:cubicBezTo>
                  <a:cubicBezTo>
                    <a:pt x="3881" y="24341"/>
                    <a:pt x="3933" y="24347"/>
                    <a:pt x="3982" y="24347"/>
                  </a:cubicBezTo>
                  <a:cubicBezTo>
                    <a:pt x="4221" y="24347"/>
                    <a:pt x="4386" y="24212"/>
                    <a:pt x="4436" y="23967"/>
                  </a:cubicBezTo>
                  <a:cubicBezTo>
                    <a:pt x="5041" y="21001"/>
                    <a:pt x="5344" y="19517"/>
                    <a:pt x="5949" y="16551"/>
                  </a:cubicBezTo>
                  <a:cubicBezTo>
                    <a:pt x="6870" y="16747"/>
                    <a:pt x="7330" y="16848"/>
                    <a:pt x="8250" y="17055"/>
                  </a:cubicBezTo>
                  <a:cubicBezTo>
                    <a:pt x="8499" y="20239"/>
                    <a:pt x="8607" y="21830"/>
                    <a:pt x="8791" y="25009"/>
                  </a:cubicBezTo>
                  <a:cubicBezTo>
                    <a:pt x="8795" y="25287"/>
                    <a:pt x="8921" y="25472"/>
                    <a:pt x="9241" y="25549"/>
                  </a:cubicBezTo>
                  <a:cubicBezTo>
                    <a:pt x="10571" y="25868"/>
                    <a:pt x="11234" y="26035"/>
                    <a:pt x="12560" y="26378"/>
                  </a:cubicBezTo>
                  <a:cubicBezTo>
                    <a:pt x="12632" y="26397"/>
                    <a:pt x="12700" y="26406"/>
                    <a:pt x="12762" y="26406"/>
                  </a:cubicBezTo>
                  <a:cubicBezTo>
                    <a:pt x="12997" y="26406"/>
                    <a:pt x="13143" y="26266"/>
                    <a:pt x="13137" y="25969"/>
                  </a:cubicBezTo>
                  <a:cubicBezTo>
                    <a:pt x="13020" y="22686"/>
                    <a:pt x="12944" y="21043"/>
                    <a:pt x="12757" y="17754"/>
                  </a:cubicBezTo>
                  <a:cubicBezTo>
                    <a:pt x="14499" y="17538"/>
                    <a:pt x="15656" y="16481"/>
                    <a:pt x="16146" y="14530"/>
                  </a:cubicBezTo>
                  <a:cubicBezTo>
                    <a:pt x="16859" y="11688"/>
                    <a:pt x="17217" y="10267"/>
                    <a:pt x="17931" y="7424"/>
                  </a:cubicBezTo>
                  <a:cubicBezTo>
                    <a:pt x="18618" y="4687"/>
                    <a:pt x="17205" y="2744"/>
                    <a:pt x="13840" y="1948"/>
                  </a:cubicBezTo>
                  <a:cubicBezTo>
                    <a:pt x="10246" y="1098"/>
                    <a:pt x="8441" y="712"/>
                    <a:pt x="4823" y="18"/>
                  </a:cubicBezTo>
                  <a:cubicBezTo>
                    <a:pt x="4762" y="6"/>
                    <a:pt x="4704" y="1"/>
                    <a:pt x="4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1"/>
            <p:cNvSpPr/>
            <p:nvPr/>
          </p:nvSpPr>
          <p:spPr>
            <a:xfrm>
              <a:off x="3667400" y="1422050"/>
              <a:ext cx="58725" cy="56525"/>
            </a:xfrm>
            <a:custGeom>
              <a:rect b="b" l="l" r="r" t="t"/>
              <a:pathLst>
                <a:path extrusionOk="0" h="2261" w="2349">
                  <a:moveTo>
                    <a:pt x="1218" y="1"/>
                  </a:moveTo>
                  <a:cubicBezTo>
                    <a:pt x="761" y="1"/>
                    <a:pt x="350" y="277"/>
                    <a:pt x="175" y="698"/>
                  </a:cubicBezTo>
                  <a:cubicBezTo>
                    <a:pt x="0" y="1121"/>
                    <a:pt x="97" y="1606"/>
                    <a:pt x="420" y="1930"/>
                  </a:cubicBezTo>
                  <a:cubicBezTo>
                    <a:pt x="636" y="2146"/>
                    <a:pt x="925" y="2261"/>
                    <a:pt x="1219" y="2261"/>
                  </a:cubicBezTo>
                  <a:cubicBezTo>
                    <a:pt x="1365" y="2261"/>
                    <a:pt x="1511" y="2233"/>
                    <a:pt x="1651" y="2175"/>
                  </a:cubicBezTo>
                  <a:cubicBezTo>
                    <a:pt x="2073" y="2000"/>
                    <a:pt x="2349" y="1587"/>
                    <a:pt x="2349" y="1131"/>
                  </a:cubicBezTo>
                  <a:cubicBezTo>
                    <a:pt x="2349" y="507"/>
                    <a:pt x="1843" y="1"/>
                    <a:pt x="121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1"/>
            <p:cNvSpPr/>
            <p:nvPr/>
          </p:nvSpPr>
          <p:spPr>
            <a:xfrm>
              <a:off x="3590550" y="1436900"/>
              <a:ext cx="47925" cy="47925"/>
            </a:xfrm>
            <a:custGeom>
              <a:rect b="b" l="l" r="r" t="t"/>
              <a:pathLst>
                <a:path extrusionOk="0" h="1917" w="1917">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1"/>
            <p:cNvSpPr/>
            <p:nvPr/>
          </p:nvSpPr>
          <p:spPr>
            <a:xfrm>
              <a:off x="3764200" y="1395425"/>
              <a:ext cx="105750" cy="105725"/>
            </a:xfrm>
            <a:custGeom>
              <a:rect b="b" l="l" r="r" t="t"/>
              <a:pathLst>
                <a:path extrusionOk="0" h="4229" w="4230">
                  <a:moveTo>
                    <a:pt x="2116" y="0"/>
                  </a:moveTo>
                  <a:lnTo>
                    <a:pt x="1" y="2115"/>
                  </a:lnTo>
                  <a:lnTo>
                    <a:pt x="2116" y="4229"/>
                  </a:lnTo>
                  <a:lnTo>
                    <a:pt x="4229" y="2115"/>
                  </a:lnTo>
                  <a:lnTo>
                    <a:pt x="2116"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1"/>
            <p:cNvSpPr/>
            <p:nvPr/>
          </p:nvSpPr>
          <p:spPr>
            <a:xfrm>
              <a:off x="3314175" y="1018975"/>
              <a:ext cx="48175" cy="48200"/>
            </a:xfrm>
            <a:custGeom>
              <a:rect b="b" l="l" r="r" t="t"/>
              <a:pathLst>
                <a:path extrusionOk="0" h="1928" w="1927">
                  <a:moveTo>
                    <a:pt x="964" y="0"/>
                  </a:moveTo>
                  <a:cubicBezTo>
                    <a:pt x="431" y="0"/>
                    <a:pt x="1" y="432"/>
                    <a:pt x="1" y="964"/>
                  </a:cubicBezTo>
                  <a:cubicBezTo>
                    <a:pt x="1" y="1496"/>
                    <a:pt x="431" y="1927"/>
                    <a:pt x="964" y="1927"/>
                  </a:cubicBezTo>
                  <a:cubicBezTo>
                    <a:pt x="1496" y="1927"/>
                    <a:pt x="1926" y="1496"/>
                    <a:pt x="1926" y="964"/>
                  </a:cubicBezTo>
                  <a:cubicBezTo>
                    <a:pt x="1926" y="432"/>
                    <a:pt x="1496"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1"/>
            <p:cNvSpPr/>
            <p:nvPr/>
          </p:nvSpPr>
          <p:spPr>
            <a:xfrm>
              <a:off x="3539125" y="945500"/>
              <a:ext cx="50075" cy="48200"/>
            </a:xfrm>
            <a:custGeom>
              <a:rect b="b" l="l" r="r" t="t"/>
              <a:pathLst>
                <a:path extrusionOk="0" h="1928" w="2003">
                  <a:moveTo>
                    <a:pt x="1040" y="0"/>
                  </a:moveTo>
                  <a:cubicBezTo>
                    <a:pt x="650" y="0"/>
                    <a:pt x="299" y="235"/>
                    <a:pt x="150" y="595"/>
                  </a:cubicBezTo>
                  <a:cubicBezTo>
                    <a:pt x="0" y="955"/>
                    <a:pt x="83" y="1370"/>
                    <a:pt x="359" y="1645"/>
                  </a:cubicBezTo>
                  <a:cubicBezTo>
                    <a:pt x="543" y="1829"/>
                    <a:pt x="789" y="1927"/>
                    <a:pt x="1040" y="1927"/>
                  </a:cubicBezTo>
                  <a:cubicBezTo>
                    <a:pt x="1164" y="1927"/>
                    <a:pt x="1289" y="1903"/>
                    <a:pt x="1408" y="1854"/>
                  </a:cubicBezTo>
                  <a:cubicBezTo>
                    <a:pt x="1768" y="1705"/>
                    <a:pt x="2003" y="1353"/>
                    <a:pt x="2003" y="964"/>
                  </a:cubicBezTo>
                  <a:cubicBezTo>
                    <a:pt x="2003" y="432"/>
                    <a:pt x="1571" y="0"/>
                    <a:pt x="1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1"/>
            <p:cNvSpPr/>
            <p:nvPr/>
          </p:nvSpPr>
          <p:spPr>
            <a:xfrm>
              <a:off x="4271825" y="1018975"/>
              <a:ext cx="48150" cy="48200"/>
            </a:xfrm>
            <a:custGeom>
              <a:rect b="b" l="l" r="r" t="t"/>
              <a:pathLst>
                <a:path extrusionOk="0" h="1928" w="1926">
                  <a:moveTo>
                    <a:pt x="963" y="0"/>
                  </a:moveTo>
                  <a:cubicBezTo>
                    <a:pt x="432" y="0"/>
                    <a:pt x="0" y="432"/>
                    <a:pt x="0" y="964"/>
                  </a:cubicBezTo>
                  <a:cubicBezTo>
                    <a:pt x="0" y="1496"/>
                    <a:pt x="432" y="1927"/>
                    <a:pt x="963" y="1927"/>
                  </a:cubicBezTo>
                  <a:cubicBezTo>
                    <a:pt x="1495" y="1927"/>
                    <a:pt x="1926" y="1496"/>
                    <a:pt x="1926" y="964"/>
                  </a:cubicBezTo>
                  <a:cubicBezTo>
                    <a:pt x="1926" y="432"/>
                    <a:pt x="1495"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1"/>
            <p:cNvSpPr/>
            <p:nvPr/>
          </p:nvSpPr>
          <p:spPr>
            <a:xfrm>
              <a:off x="4044950" y="945500"/>
              <a:ext cx="50075" cy="48200"/>
            </a:xfrm>
            <a:custGeom>
              <a:rect b="b" l="l" r="r" t="t"/>
              <a:pathLst>
                <a:path extrusionOk="0" h="1928" w="2003">
                  <a:moveTo>
                    <a:pt x="964" y="0"/>
                  </a:moveTo>
                  <a:cubicBezTo>
                    <a:pt x="432" y="0"/>
                    <a:pt x="0" y="432"/>
                    <a:pt x="0" y="964"/>
                  </a:cubicBezTo>
                  <a:cubicBezTo>
                    <a:pt x="0" y="1353"/>
                    <a:pt x="235" y="1705"/>
                    <a:pt x="596" y="1854"/>
                  </a:cubicBezTo>
                  <a:cubicBezTo>
                    <a:pt x="715" y="1903"/>
                    <a:pt x="840" y="1927"/>
                    <a:pt x="964" y="1927"/>
                  </a:cubicBezTo>
                  <a:cubicBezTo>
                    <a:pt x="1214" y="1927"/>
                    <a:pt x="1461" y="1829"/>
                    <a:pt x="1645" y="1645"/>
                  </a:cubicBezTo>
                  <a:cubicBezTo>
                    <a:pt x="1921" y="1370"/>
                    <a:pt x="2003" y="955"/>
                    <a:pt x="1854" y="595"/>
                  </a:cubicBezTo>
                  <a:cubicBezTo>
                    <a:pt x="1705" y="235"/>
                    <a:pt x="1353"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1"/>
            <p:cNvSpPr/>
            <p:nvPr/>
          </p:nvSpPr>
          <p:spPr>
            <a:xfrm>
              <a:off x="3782950" y="837950"/>
              <a:ext cx="68275" cy="68275"/>
            </a:xfrm>
            <a:custGeom>
              <a:rect b="b" l="l" r="r" t="t"/>
              <a:pathLst>
                <a:path extrusionOk="0" h="2731" w="2731">
                  <a:moveTo>
                    <a:pt x="1366" y="0"/>
                  </a:moveTo>
                  <a:cubicBezTo>
                    <a:pt x="611" y="0"/>
                    <a:pt x="1" y="611"/>
                    <a:pt x="1" y="1365"/>
                  </a:cubicBezTo>
                  <a:cubicBezTo>
                    <a:pt x="1" y="2120"/>
                    <a:pt x="611" y="2730"/>
                    <a:pt x="1366" y="2730"/>
                  </a:cubicBezTo>
                  <a:cubicBezTo>
                    <a:pt x="2119" y="2730"/>
                    <a:pt x="2731" y="2120"/>
                    <a:pt x="2731" y="1365"/>
                  </a:cubicBezTo>
                  <a:cubicBezTo>
                    <a:pt x="2731" y="611"/>
                    <a:pt x="2119" y="0"/>
                    <a:pt x="1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1"/>
            <p:cNvSpPr/>
            <p:nvPr/>
          </p:nvSpPr>
          <p:spPr>
            <a:xfrm>
              <a:off x="3501475" y="1350475"/>
              <a:ext cx="631225" cy="221550"/>
            </a:xfrm>
            <a:custGeom>
              <a:rect b="b" l="l" r="r" t="t"/>
              <a:pathLst>
                <a:path extrusionOk="0" h="8862" w="25249">
                  <a:moveTo>
                    <a:pt x="12618" y="0"/>
                  </a:moveTo>
                  <a:cubicBezTo>
                    <a:pt x="7746" y="0"/>
                    <a:pt x="3318" y="816"/>
                    <a:pt x="25" y="2147"/>
                  </a:cubicBezTo>
                  <a:cubicBezTo>
                    <a:pt x="0" y="2547"/>
                    <a:pt x="80" y="3528"/>
                    <a:pt x="1431" y="3653"/>
                  </a:cubicBezTo>
                  <a:lnTo>
                    <a:pt x="1431" y="8857"/>
                  </a:lnTo>
                  <a:cubicBezTo>
                    <a:pt x="4532" y="7833"/>
                    <a:pt x="8410" y="7225"/>
                    <a:pt x="12618" y="7225"/>
                  </a:cubicBezTo>
                  <a:cubicBezTo>
                    <a:pt x="16833" y="7225"/>
                    <a:pt x="20716" y="7835"/>
                    <a:pt x="23820" y="8861"/>
                  </a:cubicBezTo>
                  <a:lnTo>
                    <a:pt x="23820" y="3653"/>
                  </a:lnTo>
                  <a:cubicBezTo>
                    <a:pt x="25163" y="3528"/>
                    <a:pt x="25248" y="2556"/>
                    <a:pt x="25226" y="2152"/>
                  </a:cubicBezTo>
                  <a:cubicBezTo>
                    <a:pt x="21932" y="817"/>
                    <a:pt x="17497" y="0"/>
                    <a:pt x="126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1"/>
            <p:cNvSpPr/>
            <p:nvPr/>
          </p:nvSpPr>
          <p:spPr>
            <a:xfrm>
              <a:off x="3333275" y="872075"/>
              <a:ext cx="967575" cy="493650"/>
            </a:xfrm>
            <a:custGeom>
              <a:rect b="b" l="l" r="r" t="t"/>
              <a:pathLst>
                <a:path extrusionOk="0" h="19746" w="38703">
                  <a:moveTo>
                    <a:pt x="19352" y="0"/>
                  </a:moveTo>
                  <a:cubicBezTo>
                    <a:pt x="18801" y="4113"/>
                    <a:pt x="14241" y="5319"/>
                    <a:pt x="14241" y="5319"/>
                  </a:cubicBezTo>
                  <a:cubicBezTo>
                    <a:pt x="14241" y="5319"/>
                    <a:pt x="17360" y="6384"/>
                    <a:pt x="17736" y="11630"/>
                  </a:cubicBezTo>
                  <a:cubicBezTo>
                    <a:pt x="17929" y="14307"/>
                    <a:pt x="16981" y="16016"/>
                    <a:pt x="15609" y="16016"/>
                  </a:cubicBezTo>
                  <a:cubicBezTo>
                    <a:pt x="14238" y="16016"/>
                    <a:pt x="12997" y="15038"/>
                    <a:pt x="12723" y="13172"/>
                  </a:cubicBezTo>
                  <a:cubicBezTo>
                    <a:pt x="12363" y="10708"/>
                    <a:pt x="13761" y="8728"/>
                    <a:pt x="13761" y="8728"/>
                  </a:cubicBezTo>
                  <a:cubicBezTo>
                    <a:pt x="10597" y="7855"/>
                    <a:pt x="9297" y="3877"/>
                    <a:pt x="9297" y="3876"/>
                  </a:cubicBezTo>
                  <a:lnTo>
                    <a:pt x="9297" y="3876"/>
                  </a:lnTo>
                  <a:cubicBezTo>
                    <a:pt x="9812" y="8546"/>
                    <a:pt x="7327" y="10216"/>
                    <a:pt x="7327" y="10216"/>
                  </a:cubicBezTo>
                  <a:cubicBezTo>
                    <a:pt x="7327" y="10216"/>
                    <a:pt x="9143" y="10602"/>
                    <a:pt x="9940" y="12744"/>
                  </a:cubicBezTo>
                  <a:cubicBezTo>
                    <a:pt x="10791" y="15037"/>
                    <a:pt x="10248" y="16706"/>
                    <a:pt x="9083" y="17157"/>
                  </a:cubicBezTo>
                  <a:cubicBezTo>
                    <a:pt x="8860" y="17243"/>
                    <a:pt x="8610" y="17290"/>
                    <a:pt x="8348" y="17290"/>
                  </a:cubicBezTo>
                  <a:cubicBezTo>
                    <a:pt x="7390" y="17290"/>
                    <a:pt x="6286" y="16660"/>
                    <a:pt x="5869" y="15016"/>
                  </a:cubicBezTo>
                  <a:cubicBezTo>
                    <a:pt x="5414" y="13212"/>
                    <a:pt x="6384" y="11202"/>
                    <a:pt x="6384" y="11202"/>
                  </a:cubicBezTo>
                  <a:cubicBezTo>
                    <a:pt x="2315" y="9789"/>
                    <a:pt x="1" y="6661"/>
                    <a:pt x="1" y="6661"/>
                  </a:cubicBezTo>
                  <a:lnTo>
                    <a:pt x="1" y="6661"/>
                  </a:lnTo>
                  <a:lnTo>
                    <a:pt x="6819" y="19746"/>
                  </a:lnTo>
                  <a:cubicBezTo>
                    <a:pt x="10103" y="18428"/>
                    <a:pt x="14509" y="17620"/>
                    <a:pt x="19352" y="17618"/>
                  </a:cubicBezTo>
                  <a:cubicBezTo>
                    <a:pt x="24195" y="17620"/>
                    <a:pt x="28600" y="18428"/>
                    <a:pt x="31885" y="19746"/>
                  </a:cubicBezTo>
                  <a:lnTo>
                    <a:pt x="38702" y="6661"/>
                  </a:lnTo>
                  <a:lnTo>
                    <a:pt x="38702" y="6661"/>
                  </a:lnTo>
                  <a:cubicBezTo>
                    <a:pt x="38702" y="6661"/>
                    <a:pt x="36389" y="9788"/>
                    <a:pt x="32320" y="11202"/>
                  </a:cubicBezTo>
                  <a:cubicBezTo>
                    <a:pt x="32320" y="11202"/>
                    <a:pt x="33290" y="13211"/>
                    <a:pt x="32834" y="15015"/>
                  </a:cubicBezTo>
                  <a:cubicBezTo>
                    <a:pt x="32418" y="16660"/>
                    <a:pt x="31315" y="17289"/>
                    <a:pt x="30357" y="17289"/>
                  </a:cubicBezTo>
                  <a:cubicBezTo>
                    <a:pt x="30095" y="17289"/>
                    <a:pt x="29844" y="17242"/>
                    <a:pt x="29621" y="17156"/>
                  </a:cubicBezTo>
                  <a:cubicBezTo>
                    <a:pt x="28456" y="16706"/>
                    <a:pt x="27913" y="15036"/>
                    <a:pt x="28764" y="12743"/>
                  </a:cubicBezTo>
                  <a:cubicBezTo>
                    <a:pt x="29560" y="10601"/>
                    <a:pt x="31378" y="10215"/>
                    <a:pt x="31378" y="10215"/>
                  </a:cubicBezTo>
                  <a:cubicBezTo>
                    <a:pt x="31378" y="10215"/>
                    <a:pt x="28893" y="8545"/>
                    <a:pt x="29406" y="3876"/>
                  </a:cubicBezTo>
                  <a:lnTo>
                    <a:pt x="29406" y="3876"/>
                  </a:lnTo>
                  <a:cubicBezTo>
                    <a:pt x="29406" y="3877"/>
                    <a:pt x="28107" y="7853"/>
                    <a:pt x="24943" y="8728"/>
                  </a:cubicBezTo>
                  <a:cubicBezTo>
                    <a:pt x="24943" y="8728"/>
                    <a:pt x="26340" y="10708"/>
                    <a:pt x="25980" y="13172"/>
                  </a:cubicBezTo>
                  <a:cubicBezTo>
                    <a:pt x="25706" y="15038"/>
                    <a:pt x="24466" y="16016"/>
                    <a:pt x="23094" y="16016"/>
                  </a:cubicBezTo>
                  <a:cubicBezTo>
                    <a:pt x="21723" y="16016"/>
                    <a:pt x="20776" y="14307"/>
                    <a:pt x="20967" y="11630"/>
                  </a:cubicBezTo>
                  <a:cubicBezTo>
                    <a:pt x="21342" y="6384"/>
                    <a:pt x="24462" y="5319"/>
                    <a:pt x="24462" y="5319"/>
                  </a:cubicBezTo>
                  <a:cubicBezTo>
                    <a:pt x="24462" y="5319"/>
                    <a:pt x="19902" y="4113"/>
                    <a:pt x="19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 name="Google Shape;975;p41"/>
          <p:cNvGrpSpPr/>
          <p:nvPr/>
        </p:nvGrpSpPr>
        <p:grpSpPr>
          <a:xfrm>
            <a:off x="2558055" y="1950238"/>
            <a:ext cx="1042419" cy="904578"/>
            <a:chOff x="7520494" y="2089749"/>
            <a:chExt cx="608179" cy="506823"/>
          </a:xfrm>
        </p:grpSpPr>
        <p:sp>
          <p:nvSpPr>
            <p:cNvPr id="976" name="Google Shape;976;p41"/>
            <p:cNvSpPr/>
            <p:nvPr/>
          </p:nvSpPr>
          <p:spPr>
            <a:xfrm>
              <a:off x="7635907" y="2089749"/>
              <a:ext cx="377355" cy="506823"/>
            </a:xfrm>
            <a:custGeom>
              <a:rect b="b" l="l" r="r" t="t"/>
              <a:pathLst>
                <a:path extrusionOk="0" h="165089" w="122917">
                  <a:moveTo>
                    <a:pt x="61424" y="0"/>
                  </a:moveTo>
                  <a:lnTo>
                    <a:pt x="1" y="30344"/>
                  </a:lnTo>
                  <a:lnTo>
                    <a:pt x="21127" y="138900"/>
                  </a:lnTo>
                  <a:lnTo>
                    <a:pt x="61491" y="165088"/>
                  </a:lnTo>
                  <a:lnTo>
                    <a:pt x="101790" y="138902"/>
                  </a:lnTo>
                  <a:lnTo>
                    <a:pt x="122917" y="30345"/>
                  </a:lnTo>
                  <a:lnTo>
                    <a:pt x="61424"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7" name="Google Shape;977;p41"/>
            <p:cNvGrpSpPr/>
            <p:nvPr/>
          </p:nvGrpSpPr>
          <p:grpSpPr>
            <a:xfrm>
              <a:off x="7520494" y="2191344"/>
              <a:ext cx="608179" cy="336926"/>
              <a:chOff x="1332450" y="2133025"/>
              <a:chExt cx="4952600" cy="2743700"/>
            </a:xfrm>
          </p:grpSpPr>
          <p:sp>
            <p:nvSpPr>
              <p:cNvPr id="978" name="Google Shape;978;p41"/>
              <p:cNvSpPr/>
              <p:nvPr/>
            </p:nvSpPr>
            <p:spPr>
              <a:xfrm>
                <a:off x="2793275" y="2140100"/>
                <a:ext cx="2030950" cy="2030950"/>
              </a:xfrm>
              <a:custGeom>
                <a:rect b="b" l="l" r="r" t="t"/>
                <a:pathLst>
                  <a:path extrusionOk="0" h="81238" w="81238">
                    <a:moveTo>
                      <a:pt x="40619" y="0"/>
                    </a:moveTo>
                    <a:cubicBezTo>
                      <a:pt x="29846" y="0"/>
                      <a:pt x="19514" y="4280"/>
                      <a:pt x="11898" y="11897"/>
                    </a:cubicBezTo>
                    <a:cubicBezTo>
                      <a:pt x="4281" y="19515"/>
                      <a:pt x="1" y="29846"/>
                      <a:pt x="1" y="40619"/>
                    </a:cubicBezTo>
                    <a:cubicBezTo>
                      <a:pt x="1" y="51391"/>
                      <a:pt x="4281" y="61723"/>
                      <a:pt x="11898" y="69340"/>
                    </a:cubicBezTo>
                    <a:cubicBezTo>
                      <a:pt x="19514" y="76958"/>
                      <a:pt x="29846" y="81237"/>
                      <a:pt x="40619" y="81237"/>
                    </a:cubicBezTo>
                    <a:cubicBezTo>
                      <a:pt x="51391" y="81237"/>
                      <a:pt x="61723" y="76958"/>
                      <a:pt x="69340" y="69340"/>
                    </a:cubicBezTo>
                    <a:cubicBezTo>
                      <a:pt x="76957" y="61723"/>
                      <a:pt x="81237" y="51391"/>
                      <a:pt x="81237" y="40619"/>
                    </a:cubicBezTo>
                    <a:cubicBezTo>
                      <a:pt x="81237" y="29846"/>
                      <a:pt x="76957" y="19515"/>
                      <a:pt x="69340" y="11897"/>
                    </a:cubicBezTo>
                    <a:cubicBezTo>
                      <a:pt x="61723" y="4280"/>
                      <a:pt x="51391" y="0"/>
                      <a:pt x="406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1"/>
              <p:cNvSpPr/>
              <p:nvPr/>
            </p:nvSpPr>
            <p:spPr>
              <a:xfrm>
                <a:off x="2790825" y="2133025"/>
                <a:ext cx="2035825" cy="1947625"/>
              </a:xfrm>
              <a:custGeom>
                <a:rect b="b" l="l" r="r" t="t"/>
                <a:pathLst>
                  <a:path extrusionOk="0" h="77905" w="81433">
                    <a:moveTo>
                      <a:pt x="40717" y="1"/>
                    </a:moveTo>
                    <a:cubicBezTo>
                      <a:pt x="36496" y="1"/>
                      <a:pt x="32426" y="640"/>
                      <a:pt x="28595" y="1827"/>
                    </a:cubicBezTo>
                    <a:lnTo>
                      <a:pt x="39805" y="9972"/>
                    </a:lnTo>
                    <a:lnTo>
                      <a:pt x="39805" y="25013"/>
                    </a:lnTo>
                    <a:lnTo>
                      <a:pt x="26284" y="34839"/>
                    </a:lnTo>
                    <a:lnTo>
                      <a:pt x="12114" y="28660"/>
                    </a:lnTo>
                    <a:lnTo>
                      <a:pt x="9092" y="14965"/>
                    </a:lnTo>
                    <a:cubicBezTo>
                      <a:pt x="4067" y="21085"/>
                      <a:pt x="785" y="28690"/>
                      <a:pt x="1" y="37021"/>
                    </a:cubicBezTo>
                    <a:lnTo>
                      <a:pt x="11385" y="30331"/>
                    </a:lnTo>
                    <a:lnTo>
                      <a:pt x="25583" y="36522"/>
                    </a:lnTo>
                    <a:lnTo>
                      <a:pt x="30687" y="52231"/>
                    </a:lnTo>
                    <a:lnTo>
                      <a:pt x="19734" y="63416"/>
                    </a:lnTo>
                    <a:lnTo>
                      <a:pt x="5245" y="61278"/>
                    </a:lnTo>
                    <a:lnTo>
                      <a:pt x="5245" y="61278"/>
                    </a:lnTo>
                    <a:cubicBezTo>
                      <a:pt x="9403" y="68498"/>
                      <a:pt x="15701" y="74329"/>
                      <a:pt x="23273" y="77904"/>
                    </a:cubicBezTo>
                    <a:lnTo>
                      <a:pt x="21037" y="64692"/>
                    </a:lnTo>
                    <a:lnTo>
                      <a:pt x="31776" y="53725"/>
                    </a:lnTo>
                    <a:lnTo>
                      <a:pt x="49659" y="53725"/>
                    </a:lnTo>
                    <a:lnTo>
                      <a:pt x="60397" y="64692"/>
                    </a:lnTo>
                    <a:lnTo>
                      <a:pt x="58161" y="77904"/>
                    </a:lnTo>
                    <a:cubicBezTo>
                      <a:pt x="65733" y="74329"/>
                      <a:pt x="72031" y="68499"/>
                      <a:pt x="76188" y="61278"/>
                    </a:cubicBezTo>
                    <a:lnTo>
                      <a:pt x="76188" y="61278"/>
                    </a:lnTo>
                    <a:lnTo>
                      <a:pt x="61698" y="63416"/>
                    </a:lnTo>
                    <a:lnTo>
                      <a:pt x="50746" y="52231"/>
                    </a:lnTo>
                    <a:lnTo>
                      <a:pt x="55849" y="36522"/>
                    </a:lnTo>
                    <a:lnTo>
                      <a:pt x="70048" y="30331"/>
                    </a:lnTo>
                    <a:lnTo>
                      <a:pt x="81432" y="37021"/>
                    </a:lnTo>
                    <a:cubicBezTo>
                      <a:pt x="80648" y="28690"/>
                      <a:pt x="77366" y="21085"/>
                      <a:pt x="72341" y="14965"/>
                    </a:cubicBezTo>
                    <a:lnTo>
                      <a:pt x="69319" y="28660"/>
                    </a:lnTo>
                    <a:lnTo>
                      <a:pt x="55148" y="34839"/>
                    </a:lnTo>
                    <a:lnTo>
                      <a:pt x="41626" y="25013"/>
                    </a:lnTo>
                    <a:lnTo>
                      <a:pt x="41626" y="9972"/>
                    </a:lnTo>
                    <a:lnTo>
                      <a:pt x="52839" y="1827"/>
                    </a:lnTo>
                    <a:cubicBezTo>
                      <a:pt x="49008" y="640"/>
                      <a:pt x="44937" y="1"/>
                      <a:pt x="40717" y="1"/>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1"/>
              <p:cNvSpPr/>
              <p:nvPr/>
            </p:nvSpPr>
            <p:spPr>
              <a:xfrm>
                <a:off x="1332450" y="3243850"/>
                <a:ext cx="4952600" cy="1632875"/>
              </a:xfrm>
              <a:custGeom>
                <a:rect b="b" l="l" r="r" t="t"/>
                <a:pathLst>
                  <a:path extrusionOk="0" h="65315" w="198104">
                    <a:moveTo>
                      <a:pt x="99052" y="1"/>
                    </a:moveTo>
                    <a:cubicBezTo>
                      <a:pt x="74584" y="1"/>
                      <a:pt x="49761" y="3989"/>
                      <a:pt x="25273" y="11854"/>
                    </a:cubicBezTo>
                    <a:lnTo>
                      <a:pt x="23718" y="12354"/>
                    </a:lnTo>
                    <a:lnTo>
                      <a:pt x="25345" y="19263"/>
                    </a:lnTo>
                    <a:cubicBezTo>
                      <a:pt x="18909" y="21561"/>
                      <a:pt x="11578" y="24468"/>
                      <a:pt x="5363" y="27328"/>
                    </a:cubicBezTo>
                    <a:lnTo>
                      <a:pt x="0" y="29795"/>
                    </a:lnTo>
                    <a:lnTo>
                      <a:pt x="5291" y="32415"/>
                    </a:lnTo>
                    <a:cubicBezTo>
                      <a:pt x="11660" y="35567"/>
                      <a:pt x="15050" y="37407"/>
                      <a:pt x="20528" y="40745"/>
                    </a:cubicBezTo>
                    <a:cubicBezTo>
                      <a:pt x="17961" y="46812"/>
                      <a:pt x="15563" y="53014"/>
                      <a:pt x="13387" y="59211"/>
                    </a:cubicBezTo>
                    <a:lnTo>
                      <a:pt x="11245" y="65310"/>
                    </a:lnTo>
                    <a:lnTo>
                      <a:pt x="17171" y="62729"/>
                    </a:lnTo>
                    <a:cubicBezTo>
                      <a:pt x="24707" y="59447"/>
                      <a:pt x="32102" y="56561"/>
                      <a:pt x="39776" y="53907"/>
                    </a:cubicBezTo>
                    <a:lnTo>
                      <a:pt x="42140" y="53075"/>
                    </a:lnTo>
                    <a:lnTo>
                      <a:pt x="40738" y="46421"/>
                    </a:lnTo>
                    <a:cubicBezTo>
                      <a:pt x="60206" y="40838"/>
                      <a:pt x="79790" y="38005"/>
                      <a:pt x="99052" y="38005"/>
                    </a:cubicBezTo>
                    <a:cubicBezTo>
                      <a:pt x="118314" y="38005"/>
                      <a:pt x="137898" y="40838"/>
                      <a:pt x="157366" y="46421"/>
                    </a:cubicBezTo>
                    <a:lnTo>
                      <a:pt x="155952" y="53088"/>
                    </a:lnTo>
                    <a:lnTo>
                      <a:pt x="158328" y="53910"/>
                    </a:lnTo>
                    <a:cubicBezTo>
                      <a:pt x="166004" y="56567"/>
                      <a:pt x="173398" y="59453"/>
                      <a:pt x="180933" y="62733"/>
                    </a:cubicBezTo>
                    <a:lnTo>
                      <a:pt x="186858" y="65314"/>
                    </a:lnTo>
                    <a:lnTo>
                      <a:pt x="184717" y="59216"/>
                    </a:lnTo>
                    <a:cubicBezTo>
                      <a:pt x="182542" y="53019"/>
                      <a:pt x="180145" y="46818"/>
                      <a:pt x="177577" y="40749"/>
                    </a:cubicBezTo>
                    <a:cubicBezTo>
                      <a:pt x="183056" y="37412"/>
                      <a:pt x="186445" y="35572"/>
                      <a:pt x="192814" y="32419"/>
                    </a:cubicBezTo>
                    <a:lnTo>
                      <a:pt x="198104" y="29800"/>
                    </a:lnTo>
                    <a:lnTo>
                      <a:pt x="192742" y="27333"/>
                    </a:lnTo>
                    <a:cubicBezTo>
                      <a:pt x="186528" y="24474"/>
                      <a:pt x="180121" y="21863"/>
                      <a:pt x="172790" y="19462"/>
                    </a:cubicBezTo>
                    <a:lnTo>
                      <a:pt x="174417" y="12549"/>
                    </a:lnTo>
                    <a:lnTo>
                      <a:pt x="172834" y="11854"/>
                    </a:lnTo>
                    <a:cubicBezTo>
                      <a:pt x="148344" y="3989"/>
                      <a:pt x="123521" y="1"/>
                      <a:pt x="990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1"/>
              <p:cNvSpPr/>
              <p:nvPr/>
            </p:nvSpPr>
            <p:spPr>
              <a:xfrm>
                <a:off x="1495975" y="3793600"/>
                <a:ext cx="807900" cy="953875"/>
              </a:xfrm>
              <a:custGeom>
                <a:rect b="b" l="l" r="r" t="t"/>
                <a:pathLst>
                  <a:path extrusionOk="0" h="38155" w="32316">
                    <a:moveTo>
                      <a:pt x="19448" y="0"/>
                    </a:moveTo>
                    <a:cubicBezTo>
                      <a:pt x="12861" y="2331"/>
                      <a:pt x="6378" y="4963"/>
                      <a:pt x="0" y="7898"/>
                    </a:cubicBezTo>
                    <a:cubicBezTo>
                      <a:pt x="7252" y="11487"/>
                      <a:pt x="10763" y="13443"/>
                      <a:pt x="17536" y="17626"/>
                    </a:cubicBezTo>
                    <a:cubicBezTo>
                      <a:pt x="14624" y="24361"/>
                      <a:pt x="11948" y="31204"/>
                      <a:pt x="9507" y="38155"/>
                    </a:cubicBezTo>
                    <a:cubicBezTo>
                      <a:pt x="17057" y="34866"/>
                      <a:pt x="24555" y="31937"/>
                      <a:pt x="32315" y="29251"/>
                    </a:cubicBezTo>
                    <a:cubicBezTo>
                      <a:pt x="32312" y="29239"/>
                      <a:pt x="32310" y="29228"/>
                      <a:pt x="32307" y="29216"/>
                    </a:cubicBezTo>
                    <a:cubicBezTo>
                      <a:pt x="29844" y="27834"/>
                      <a:pt x="28379" y="27052"/>
                      <a:pt x="25650" y="25661"/>
                    </a:cubicBezTo>
                    <a:cubicBezTo>
                      <a:pt x="23583" y="17107"/>
                      <a:pt x="21515" y="8554"/>
                      <a:pt x="19448"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1"/>
              <p:cNvSpPr/>
              <p:nvPr/>
            </p:nvSpPr>
            <p:spPr>
              <a:xfrm>
                <a:off x="5313675" y="3793675"/>
                <a:ext cx="807875" cy="953950"/>
              </a:xfrm>
              <a:custGeom>
                <a:rect b="b" l="l" r="r" t="t"/>
                <a:pathLst>
                  <a:path extrusionOk="0" h="38158" w="32315">
                    <a:moveTo>
                      <a:pt x="12866" y="1"/>
                    </a:moveTo>
                    <a:cubicBezTo>
                      <a:pt x="10799" y="8553"/>
                      <a:pt x="8732" y="17105"/>
                      <a:pt x="6665" y="25658"/>
                    </a:cubicBezTo>
                    <a:lnTo>
                      <a:pt x="6633" y="25647"/>
                    </a:lnTo>
                    <a:lnTo>
                      <a:pt x="6658" y="25662"/>
                    </a:lnTo>
                    <a:cubicBezTo>
                      <a:pt x="3932" y="27053"/>
                      <a:pt x="2468" y="27835"/>
                      <a:pt x="8" y="29218"/>
                    </a:cubicBezTo>
                    <a:cubicBezTo>
                      <a:pt x="6" y="29231"/>
                      <a:pt x="3" y="29242"/>
                      <a:pt x="0" y="29254"/>
                    </a:cubicBezTo>
                    <a:cubicBezTo>
                      <a:pt x="7760" y="31939"/>
                      <a:pt x="15258" y="34869"/>
                      <a:pt x="22808" y="38157"/>
                    </a:cubicBezTo>
                    <a:cubicBezTo>
                      <a:pt x="20371" y="31212"/>
                      <a:pt x="17694" y="24369"/>
                      <a:pt x="14780" y="17627"/>
                    </a:cubicBezTo>
                    <a:cubicBezTo>
                      <a:pt x="21552" y="13444"/>
                      <a:pt x="25063" y="11490"/>
                      <a:pt x="32315" y="7900"/>
                    </a:cubicBezTo>
                    <a:cubicBezTo>
                      <a:pt x="25945" y="4968"/>
                      <a:pt x="19461" y="2335"/>
                      <a:pt x="12866" y="1"/>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1"/>
              <p:cNvSpPr/>
              <p:nvPr/>
            </p:nvSpPr>
            <p:spPr>
              <a:xfrm>
                <a:off x="2004475" y="3314325"/>
                <a:ext cx="3608650" cy="1061950"/>
              </a:xfrm>
              <a:custGeom>
                <a:rect b="b" l="l" r="r" t="t"/>
                <a:pathLst>
                  <a:path extrusionOk="0" h="42478" w="144346">
                    <a:moveTo>
                      <a:pt x="72148" y="1"/>
                    </a:moveTo>
                    <a:cubicBezTo>
                      <a:pt x="48090" y="1"/>
                      <a:pt x="24041" y="3873"/>
                      <a:pt x="0" y="11618"/>
                    </a:cubicBezTo>
                    <a:cubicBezTo>
                      <a:pt x="2418" y="21904"/>
                      <a:pt x="4835" y="32191"/>
                      <a:pt x="7253" y="42477"/>
                    </a:cubicBezTo>
                    <a:cubicBezTo>
                      <a:pt x="28981" y="35549"/>
                      <a:pt x="50576" y="32085"/>
                      <a:pt x="72171" y="32085"/>
                    </a:cubicBezTo>
                    <a:cubicBezTo>
                      <a:pt x="93766" y="32085"/>
                      <a:pt x="115361" y="35549"/>
                      <a:pt x="137091" y="42477"/>
                    </a:cubicBezTo>
                    <a:cubicBezTo>
                      <a:pt x="139509" y="32191"/>
                      <a:pt x="141927" y="21904"/>
                      <a:pt x="144345" y="11618"/>
                    </a:cubicBezTo>
                    <a:cubicBezTo>
                      <a:pt x="120271" y="3873"/>
                      <a:pt x="96205" y="1"/>
                      <a:pt x="72148" y="1"/>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1"/>
              <p:cNvSpPr/>
              <p:nvPr/>
            </p:nvSpPr>
            <p:spPr>
              <a:xfrm>
                <a:off x="2447375" y="3525925"/>
                <a:ext cx="450650" cy="619350"/>
              </a:xfrm>
              <a:custGeom>
                <a:rect b="b" l="l" r="r" t="t"/>
                <a:pathLst>
                  <a:path extrusionOk="0" h="24774" w="18026">
                    <a:moveTo>
                      <a:pt x="10631" y="0"/>
                    </a:moveTo>
                    <a:cubicBezTo>
                      <a:pt x="10070" y="0"/>
                      <a:pt x="9457" y="71"/>
                      <a:pt x="8794" y="214"/>
                    </a:cubicBezTo>
                    <a:cubicBezTo>
                      <a:pt x="7185" y="564"/>
                      <a:pt x="6382" y="745"/>
                      <a:pt x="4778" y="1124"/>
                    </a:cubicBezTo>
                    <a:cubicBezTo>
                      <a:pt x="1448" y="1911"/>
                      <a:pt x="1" y="3864"/>
                      <a:pt x="687" y="6601"/>
                    </a:cubicBezTo>
                    <a:cubicBezTo>
                      <a:pt x="1377" y="9350"/>
                      <a:pt x="1723" y="10725"/>
                      <a:pt x="2413" y="13474"/>
                    </a:cubicBezTo>
                    <a:cubicBezTo>
                      <a:pt x="2552" y="14027"/>
                      <a:pt x="2943" y="14296"/>
                      <a:pt x="3593" y="14315"/>
                    </a:cubicBezTo>
                    <a:cubicBezTo>
                      <a:pt x="7010" y="14402"/>
                      <a:pt x="8708" y="14483"/>
                      <a:pt x="12078" y="14717"/>
                    </a:cubicBezTo>
                    <a:lnTo>
                      <a:pt x="12882" y="18631"/>
                    </a:lnTo>
                    <a:cubicBezTo>
                      <a:pt x="13046" y="19425"/>
                      <a:pt x="12666" y="19904"/>
                      <a:pt x="11816" y="20094"/>
                    </a:cubicBezTo>
                    <a:cubicBezTo>
                      <a:pt x="11189" y="20233"/>
                      <a:pt x="10875" y="20304"/>
                      <a:pt x="10249" y="20448"/>
                    </a:cubicBezTo>
                    <a:cubicBezTo>
                      <a:pt x="10082" y="20487"/>
                      <a:pt x="9925" y="20507"/>
                      <a:pt x="9780" y="20507"/>
                    </a:cubicBezTo>
                    <a:cubicBezTo>
                      <a:pt x="9214" y="20507"/>
                      <a:pt x="8820" y="20211"/>
                      <a:pt x="8677" y="19582"/>
                    </a:cubicBezTo>
                    <a:cubicBezTo>
                      <a:pt x="8472" y="18681"/>
                      <a:pt x="8370" y="18229"/>
                      <a:pt x="8164" y="17328"/>
                    </a:cubicBezTo>
                    <a:cubicBezTo>
                      <a:pt x="8107" y="17077"/>
                      <a:pt x="7974" y="16957"/>
                      <a:pt x="7746" y="16957"/>
                    </a:cubicBezTo>
                    <a:cubicBezTo>
                      <a:pt x="7681" y="16957"/>
                      <a:pt x="7607" y="16967"/>
                      <a:pt x="7526" y="16986"/>
                    </a:cubicBezTo>
                    <a:cubicBezTo>
                      <a:pt x="6144" y="17318"/>
                      <a:pt x="5454" y="17491"/>
                      <a:pt x="4076" y="17849"/>
                    </a:cubicBezTo>
                    <a:cubicBezTo>
                      <a:pt x="3745" y="17934"/>
                      <a:pt x="3583" y="18133"/>
                      <a:pt x="3663" y="18453"/>
                    </a:cubicBezTo>
                    <a:lnTo>
                      <a:pt x="4432" y="21510"/>
                    </a:lnTo>
                    <a:cubicBezTo>
                      <a:pt x="4979" y="23687"/>
                      <a:pt x="6347" y="24774"/>
                      <a:pt x="8380" y="24774"/>
                    </a:cubicBezTo>
                    <a:cubicBezTo>
                      <a:pt x="8904" y="24774"/>
                      <a:pt x="9471" y="24702"/>
                      <a:pt x="10080" y="24558"/>
                    </a:cubicBezTo>
                    <a:cubicBezTo>
                      <a:pt x="11513" y="24218"/>
                      <a:pt x="12230" y="24056"/>
                      <a:pt x="13668" y="23745"/>
                    </a:cubicBezTo>
                    <a:cubicBezTo>
                      <a:pt x="16684" y="23093"/>
                      <a:pt x="18025" y="21325"/>
                      <a:pt x="17518" y="18547"/>
                    </a:cubicBezTo>
                    <a:cubicBezTo>
                      <a:pt x="17018" y="15816"/>
                      <a:pt x="16769" y="14451"/>
                      <a:pt x="16270" y="11720"/>
                    </a:cubicBezTo>
                    <a:cubicBezTo>
                      <a:pt x="16167" y="11159"/>
                      <a:pt x="15801" y="10891"/>
                      <a:pt x="15182" y="10799"/>
                    </a:cubicBezTo>
                    <a:cubicBezTo>
                      <a:pt x="11759" y="10513"/>
                      <a:pt x="10033" y="10406"/>
                      <a:pt x="6559" y="10270"/>
                    </a:cubicBezTo>
                    <a:cubicBezTo>
                      <a:pt x="6191" y="8654"/>
                      <a:pt x="6006" y="7845"/>
                      <a:pt x="5639" y="6229"/>
                    </a:cubicBezTo>
                    <a:cubicBezTo>
                      <a:pt x="5465" y="5468"/>
                      <a:pt x="5899" y="4930"/>
                      <a:pt x="6779" y="4728"/>
                    </a:cubicBezTo>
                    <a:cubicBezTo>
                      <a:pt x="7454" y="4572"/>
                      <a:pt x="7793" y="4495"/>
                      <a:pt x="8469" y="4345"/>
                    </a:cubicBezTo>
                    <a:cubicBezTo>
                      <a:pt x="8663" y="4302"/>
                      <a:pt x="8840" y="4281"/>
                      <a:pt x="9001" y="4281"/>
                    </a:cubicBezTo>
                    <a:cubicBezTo>
                      <a:pt x="9627" y="4281"/>
                      <a:pt x="9997" y="4604"/>
                      <a:pt x="10122" y="5213"/>
                    </a:cubicBezTo>
                    <a:lnTo>
                      <a:pt x="10595" y="7508"/>
                    </a:lnTo>
                    <a:cubicBezTo>
                      <a:pt x="10644" y="7748"/>
                      <a:pt x="10817" y="7880"/>
                      <a:pt x="11067" y="7880"/>
                    </a:cubicBezTo>
                    <a:cubicBezTo>
                      <a:pt x="11123" y="7880"/>
                      <a:pt x="11183" y="7874"/>
                      <a:pt x="11246" y="7861"/>
                    </a:cubicBezTo>
                    <a:cubicBezTo>
                      <a:pt x="12688" y="7555"/>
                      <a:pt x="13410" y="7408"/>
                      <a:pt x="14855" y="7127"/>
                    </a:cubicBezTo>
                    <a:cubicBezTo>
                      <a:pt x="15237" y="7054"/>
                      <a:pt x="15379" y="6844"/>
                      <a:pt x="15325" y="6548"/>
                    </a:cubicBezTo>
                    <a:lnTo>
                      <a:pt x="14752" y="3415"/>
                    </a:lnTo>
                    <a:cubicBezTo>
                      <a:pt x="14345" y="1183"/>
                      <a:pt x="12924" y="0"/>
                      <a:pt x="10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1"/>
              <p:cNvSpPr/>
              <p:nvPr/>
            </p:nvSpPr>
            <p:spPr>
              <a:xfrm>
                <a:off x="2915525" y="3448625"/>
                <a:ext cx="410350" cy="613225"/>
              </a:xfrm>
              <a:custGeom>
                <a:rect b="b" l="l" r="r" t="t"/>
                <a:pathLst>
                  <a:path extrusionOk="0" h="24529" w="16414">
                    <a:moveTo>
                      <a:pt x="8933" y="4018"/>
                    </a:moveTo>
                    <a:cubicBezTo>
                      <a:pt x="9659" y="4018"/>
                      <a:pt x="10089" y="4377"/>
                      <a:pt x="10168" y="5055"/>
                    </a:cubicBezTo>
                    <a:cubicBezTo>
                      <a:pt x="10706" y="9653"/>
                      <a:pt x="11243" y="14250"/>
                      <a:pt x="11779" y="18848"/>
                    </a:cubicBezTo>
                    <a:cubicBezTo>
                      <a:pt x="11874" y="19653"/>
                      <a:pt x="11457" y="20096"/>
                      <a:pt x="10598" y="20207"/>
                    </a:cubicBezTo>
                    <a:cubicBezTo>
                      <a:pt x="9831" y="20306"/>
                      <a:pt x="9449" y="20358"/>
                      <a:pt x="8682" y="20464"/>
                    </a:cubicBezTo>
                    <a:cubicBezTo>
                      <a:pt x="8566" y="20481"/>
                      <a:pt x="8456" y="20489"/>
                      <a:pt x="8353" y="20489"/>
                    </a:cubicBezTo>
                    <a:cubicBezTo>
                      <a:pt x="7691" y="20489"/>
                      <a:pt x="7292" y="20157"/>
                      <a:pt x="7195" y="19462"/>
                    </a:cubicBezTo>
                    <a:cubicBezTo>
                      <a:pt x="6555" y="14879"/>
                      <a:pt x="5914" y="10295"/>
                      <a:pt x="5274" y="5710"/>
                    </a:cubicBezTo>
                    <a:cubicBezTo>
                      <a:pt x="5167" y="4937"/>
                      <a:pt x="5607" y="4447"/>
                      <a:pt x="6534" y="4318"/>
                    </a:cubicBezTo>
                    <a:cubicBezTo>
                      <a:pt x="7360" y="4203"/>
                      <a:pt x="7774" y="4147"/>
                      <a:pt x="8601" y="4041"/>
                    </a:cubicBezTo>
                    <a:cubicBezTo>
                      <a:pt x="8717" y="4026"/>
                      <a:pt x="8828" y="4018"/>
                      <a:pt x="8933" y="4018"/>
                    </a:cubicBezTo>
                    <a:close/>
                    <a:moveTo>
                      <a:pt x="10219" y="0"/>
                    </a:moveTo>
                    <a:cubicBezTo>
                      <a:pt x="9846" y="0"/>
                      <a:pt x="9451" y="26"/>
                      <a:pt x="9034" y="78"/>
                    </a:cubicBezTo>
                    <a:cubicBezTo>
                      <a:pt x="7407" y="280"/>
                      <a:pt x="6595" y="391"/>
                      <a:pt x="4971" y="624"/>
                    </a:cubicBezTo>
                    <a:cubicBezTo>
                      <a:pt x="1564" y="1115"/>
                      <a:pt x="0" y="2923"/>
                      <a:pt x="451" y="5710"/>
                    </a:cubicBezTo>
                    <a:cubicBezTo>
                      <a:pt x="1270" y="10773"/>
                      <a:pt x="2089" y="15835"/>
                      <a:pt x="2907" y="20898"/>
                    </a:cubicBezTo>
                    <a:cubicBezTo>
                      <a:pt x="3298" y="23311"/>
                      <a:pt x="4738" y="24529"/>
                      <a:pt x="7091" y="24529"/>
                    </a:cubicBezTo>
                    <a:cubicBezTo>
                      <a:pt x="7456" y="24529"/>
                      <a:pt x="7844" y="24499"/>
                      <a:pt x="8254" y="24440"/>
                    </a:cubicBezTo>
                    <a:cubicBezTo>
                      <a:pt x="9704" y="24231"/>
                      <a:pt x="10430" y="24133"/>
                      <a:pt x="11882" y="23953"/>
                    </a:cubicBezTo>
                    <a:cubicBezTo>
                      <a:pt x="14931" y="23573"/>
                      <a:pt x="16414" y="21932"/>
                      <a:pt x="16145" y="19119"/>
                    </a:cubicBezTo>
                    <a:lnTo>
                      <a:pt x="14678" y="3799"/>
                    </a:lnTo>
                    <a:cubicBezTo>
                      <a:pt x="14442" y="1330"/>
                      <a:pt x="12900" y="0"/>
                      <a:pt x="10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1"/>
              <p:cNvSpPr/>
              <p:nvPr/>
            </p:nvSpPr>
            <p:spPr>
              <a:xfrm>
                <a:off x="3388800" y="3412225"/>
                <a:ext cx="368600" cy="605550"/>
              </a:xfrm>
              <a:custGeom>
                <a:rect b="b" l="l" r="r" t="t"/>
                <a:pathLst>
                  <a:path extrusionOk="0" h="24222" w="14744">
                    <a:moveTo>
                      <a:pt x="9628" y="1"/>
                    </a:moveTo>
                    <a:cubicBezTo>
                      <a:pt x="9508" y="1"/>
                      <a:pt x="9385" y="3"/>
                      <a:pt x="9260" y="8"/>
                    </a:cubicBezTo>
                    <a:cubicBezTo>
                      <a:pt x="7624" y="64"/>
                      <a:pt x="6807" y="101"/>
                      <a:pt x="5174" y="189"/>
                    </a:cubicBezTo>
                    <a:cubicBezTo>
                      <a:pt x="1744" y="375"/>
                      <a:pt x="0" y="2039"/>
                      <a:pt x="212" y="4856"/>
                    </a:cubicBezTo>
                    <a:lnTo>
                      <a:pt x="1368" y="20204"/>
                    </a:lnTo>
                    <a:cubicBezTo>
                      <a:pt x="1568" y="22869"/>
                      <a:pt x="3163" y="24221"/>
                      <a:pt x="5925" y="24221"/>
                    </a:cubicBezTo>
                    <a:cubicBezTo>
                      <a:pt x="6084" y="24221"/>
                      <a:pt x="6246" y="24217"/>
                      <a:pt x="6413" y="24208"/>
                    </a:cubicBezTo>
                    <a:cubicBezTo>
                      <a:pt x="7872" y="24129"/>
                      <a:pt x="8603" y="24096"/>
                      <a:pt x="10063" y="24045"/>
                    </a:cubicBezTo>
                    <a:cubicBezTo>
                      <a:pt x="13096" y="23940"/>
                      <a:pt x="14743" y="22436"/>
                      <a:pt x="14714" y="19610"/>
                    </a:cubicBezTo>
                    <a:cubicBezTo>
                      <a:pt x="14702" y="18310"/>
                      <a:pt x="14695" y="17661"/>
                      <a:pt x="14682" y="16362"/>
                    </a:cubicBezTo>
                    <a:cubicBezTo>
                      <a:pt x="14679" y="16066"/>
                      <a:pt x="14479" y="15887"/>
                      <a:pt x="14147" y="15887"/>
                    </a:cubicBezTo>
                    <a:cubicBezTo>
                      <a:pt x="14143" y="15887"/>
                      <a:pt x="14139" y="15887"/>
                      <a:pt x="14135" y="15887"/>
                    </a:cubicBezTo>
                    <a:cubicBezTo>
                      <a:pt x="12777" y="15906"/>
                      <a:pt x="12100" y="15920"/>
                      <a:pt x="10744" y="15962"/>
                    </a:cubicBezTo>
                    <a:cubicBezTo>
                      <a:pt x="10370" y="15973"/>
                      <a:pt x="10206" y="16159"/>
                      <a:pt x="10215" y="16459"/>
                    </a:cubicBezTo>
                    <a:lnTo>
                      <a:pt x="10292" y="18863"/>
                    </a:lnTo>
                    <a:cubicBezTo>
                      <a:pt x="10318" y="19674"/>
                      <a:pt x="9864" y="20079"/>
                      <a:pt x="8999" y="20114"/>
                    </a:cubicBezTo>
                    <a:cubicBezTo>
                      <a:pt x="8309" y="20142"/>
                      <a:pt x="7963" y="20157"/>
                      <a:pt x="7272" y="20190"/>
                    </a:cubicBezTo>
                    <a:cubicBezTo>
                      <a:pt x="7228" y="20193"/>
                      <a:pt x="7185" y="20194"/>
                      <a:pt x="7143" y="20194"/>
                    </a:cubicBezTo>
                    <a:cubicBezTo>
                      <a:pt x="6359" y="20194"/>
                      <a:pt x="5920" y="19828"/>
                      <a:pt x="5879" y="19058"/>
                    </a:cubicBezTo>
                    <a:cubicBezTo>
                      <a:pt x="5637" y="14496"/>
                      <a:pt x="5396" y="9932"/>
                      <a:pt x="5155" y="5369"/>
                    </a:cubicBezTo>
                    <a:cubicBezTo>
                      <a:pt x="5113" y="4588"/>
                      <a:pt x="5556" y="4140"/>
                      <a:pt x="6524" y="4094"/>
                    </a:cubicBezTo>
                    <a:cubicBezTo>
                      <a:pt x="7269" y="4057"/>
                      <a:pt x="7642" y="4040"/>
                      <a:pt x="8388" y="4011"/>
                    </a:cubicBezTo>
                    <a:cubicBezTo>
                      <a:pt x="8427" y="4010"/>
                      <a:pt x="8466" y="4009"/>
                      <a:pt x="8505" y="4009"/>
                    </a:cubicBezTo>
                    <a:cubicBezTo>
                      <a:pt x="9363" y="4009"/>
                      <a:pt x="9836" y="4413"/>
                      <a:pt x="9859" y="5161"/>
                    </a:cubicBezTo>
                    <a:lnTo>
                      <a:pt x="9935" y="7565"/>
                    </a:lnTo>
                    <a:cubicBezTo>
                      <a:pt x="9945" y="7855"/>
                      <a:pt x="10115" y="8028"/>
                      <a:pt x="10476" y="8028"/>
                    </a:cubicBezTo>
                    <a:cubicBezTo>
                      <a:pt x="10488" y="8028"/>
                      <a:pt x="10501" y="8028"/>
                      <a:pt x="10514" y="8028"/>
                    </a:cubicBezTo>
                    <a:cubicBezTo>
                      <a:pt x="11921" y="7985"/>
                      <a:pt x="12625" y="7970"/>
                      <a:pt x="14033" y="7952"/>
                    </a:cubicBezTo>
                    <a:cubicBezTo>
                      <a:pt x="14385" y="7946"/>
                      <a:pt x="14594" y="7765"/>
                      <a:pt x="14592" y="7464"/>
                    </a:cubicBezTo>
                    <a:cubicBezTo>
                      <a:pt x="14579" y="6165"/>
                      <a:pt x="14572" y="5516"/>
                      <a:pt x="14560" y="4217"/>
                    </a:cubicBezTo>
                    <a:cubicBezTo>
                      <a:pt x="14532" y="1496"/>
                      <a:pt x="12789" y="1"/>
                      <a:pt x="9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1"/>
              <p:cNvSpPr/>
              <p:nvPr/>
            </p:nvSpPr>
            <p:spPr>
              <a:xfrm>
                <a:off x="3860075" y="3412275"/>
                <a:ext cx="368600" cy="605550"/>
              </a:xfrm>
              <a:custGeom>
                <a:rect b="b" l="l" r="r" t="t"/>
                <a:pathLst>
                  <a:path extrusionOk="0" h="24222" w="14744">
                    <a:moveTo>
                      <a:pt x="5142" y="1"/>
                    </a:moveTo>
                    <a:cubicBezTo>
                      <a:pt x="1953" y="1"/>
                      <a:pt x="212" y="1495"/>
                      <a:pt x="184" y="4215"/>
                    </a:cubicBezTo>
                    <a:lnTo>
                      <a:pt x="28" y="19608"/>
                    </a:lnTo>
                    <a:cubicBezTo>
                      <a:pt x="1" y="22434"/>
                      <a:pt x="1648" y="23938"/>
                      <a:pt x="4713" y="24046"/>
                    </a:cubicBezTo>
                    <a:cubicBezTo>
                      <a:pt x="6173" y="24097"/>
                      <a:pt x="6903" y="24129"/>
                      <a:pt x="8363" y="24208"/>
                    </a:cubicBezTo>
                    <a:cubicBezTo>
                      <a:pt x="8528" y="24217"/>
                      <a:pt x="8689" y="24221"/>
                      <a:pt x="8846" y="24221"/>
                    </a:cubicBezTo>
                    <a:cubicBezTo>
                      <a:pt x="11581" y="24221"/>
                      <a:pt x="13176" y="22868"/>
                      <a:pt x="13376" y="20203"/>
                    </a:cubicBezTo>
                    <a:cubicBezTo>
                      <a:pt x="13474" y="18908"/>
                      <a:pt x="13523" y="18261"/>
                      <a:pt x="13620" y="16966"/>
                    </a:cubicBezTo>
                    <a:cubicBezTo>
                      <a:pt x="13643" y="16666"/>
                      <a:pt x="13453" y="16471"/>
                      <a:pt x="13115" y="16445"/>
                    </a:cubicBezTo>
                    <a:cubicBezTo>
                      <a:pt x="11761" y="16341"/>
                      <a:pt x="11083" y="16296"/>
                      <a:pt x="9728" y="16216"/>
                    </a:cubicBezTo>
                    <a:cubicBezTo>
                      <a:pt x="9708" y="16215"/>
                      <a:pt x="9687" y="16214"/>
                      <a:pt x="9668" y="16214"/>
                    </a:cubicBezTo>
                    <a:cubicBezTo>
                      <a:pt x="9336" y="16214"/>
                      <a:pt x="9176" y="16382"/>
                      <a:pt x="9161" y="16665"/>
                    </a:cubicBezTo>
                    <a:cubicBezTo>
                      <a:pt x="9109" y="17625"/>
                      <a:pt x="9083" y="18106"/>
                      <a:pt x="9032" y="19067"/>
                    </a:cubicBezTo>
                    <a:cubicBezTo>
                      <a:pt x="8990" y="19836"/>
                      <a:pt x="8552" y="20201"/>
                      <a:pt x="7770" y="20201"/>
                    </a:cubicBezTo>
                    <a:cubicBezTo>
                      <a:pt x="7727" y="20201"/>
                      <a:pt x="7683" y="20200"/>
                      <a:pt x="7638" y="20197"/>
                    </a:cubicBezTo>
                    <a:cubicBezTo>
                      <a:pt x="6947" y="20163"/>
                      <a:pt x="6601" y="20147"/>
                      <a:pt x="5910" y="20120"/>
                    </a:cubicBezTo>
                    <a:cubicBezTo>
                      <a:pt x="5046" y="20084"/>
                      <a:pt x="4593" y="19680"/>
                      <a:pt x="4620" y="18868"/>
                    </a:cubicBezTo>
                    <a:cubicBezTo>
                      <a:pt x="4767" y="14301"/>
                      <a:pt x="4915" y="9733"/>
                      <a:pt x="5063" y="5166"/>
                    </a:cubicBezTo>
                    <a:cubicBezTo>
                      <a:pt x="5087" y="4420"/>
                      <a:pt x="5526" y="4015"/>
                      <a:pt x="6411" y="4015"/>
                    </a:cubicBezTo>
                    <a:cubicBezTo>
                      <a:pt x="6452" y="4015"/>
                      <a:pt x="6493" y="4016"/>
                      <a:pt x="6535" y="4017"/>
                    </a:cubicBezTo>
                    <a:cubicBezTo>
                      <a:pt x="7281" y="4047"/>
                      <a:pt x="7654" y="4064"/>
                      <a:pt x="8399" y="4101"/>
                    </a:cubicBezTo>
                    <a:cubicBezTo>
                      <a:pt x="9330" y="4147"/>
                      <a:pt x="9810" y="4597"/>
                      <a:pt x="9767" y="5378"/>
                    </a:cubicBezTo>
                    <a:cubicBezTo>
                      <a:pt x="9716" y="6338"/>
                      <a:pt x="9689" y="6818"/>
                      <a:pt x="9638" y="7779"/>
                    </a:cubicBezTo>
                    <a:cubicBezTo>
                      <a:pt x="9622" y="8079"/>
                      <a:pt x="9788" y="8269"/>
                      <a:pt x="10174" y="8291"/>
                    </a:cubicBezTo>
                    <a:cubicBezTo>
                      <a:pt x="11582" y="8374"/>
                      <a:pt x="12284" y="8422"/>
                      <a:pt x="13690" y="8528"/>
                    </a:cubicBezTo>
                    <a:cubicBezTo>
                      <a:pt x="13715" y="8530"/>
                      <a:pt x="13739" y="8531"/>
                      <a:pt x="13763" y="8531"/>
                    </a:cubicBezTo>
                    <a:cubicBezTo>
                      <a:pt x="14071" y="8531"/>
                      <a:pt x="14267" y="8370"/>
                      <a:pt x="14287" y="8092"/>
                    </a:cubicBezTo>
                    <a:cubicBezTo>
                      <a:pt x="14385" y="6797"/>
                      <a:pt x="14433" y="6149"/>
                      <a:pt x="14532" y="4855"/>
                    </a:cubicBezTo>
                    <a:cubicBezTo>
                      <a:pt x="14743" y="2037"/>
                      <a:pt x="12999" y="374"/>
                      <a:pt x="9607" y="190"/>
                    </a:cubicBezTo>
                    <a:cubicBezTo>
                      <a:pt x="7974" y="101"/>
                      <a:pt x="7156" y="65"/>
                      <a:pt x="5521" y="8"/>
                    </a:cubicBezTo>
                    <a:cubicBezTo>
                      <a:pt x="5392" y="3"/>
                      <a:pt x="5266" y="1"/>
                      <a:pt x="5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1"/>
              <p:cNvSpPr/>
              <p:nvPr/>
            </p:nvSpPr>
            <p:spPr>
              <a:xfrm>
                <a:off x="4288400" y="3437100"/>
                <a:ext cx="417925" cy="638825"/>
              </a:xfrm>
              <a:custGeom>
                <a:rect b="b" l="l" r="r" t="t"/>
                <a:pathLst>
                  <a:path extrusionOk="0" h="25553" w="16717">
                    <a:moveTo>
                      <a:pt x="2735" y="1"/>
                    </a:moveTo>
                    <a:cubicBezTo>
                      <a:pt x="2451" y="1"/>
                      <a:pt x="2254" y="156"/>
                      <a:pt x="2227" y="429"/>
                    </a:cubicBezTo>
                    <a:cubicBezTo>
                      <a:pt x="1494" y="8089"/>
                      <a:pt x="761" y="15749"/>
                      <a:pt x="28" y="23410"/>
                    </a:cubicBezTo>
                    <a:cubicBezTo>
                      <a:pt x="0" y="23709"/>
                      <a:pt x="178" y="23908"/>
                      <a:pt x="470" y="23938"/>
                    </a:cubicBezTo>
                    <a:cubicBezTo>
                      <a:pt x="4461" y="24347"/>
                      <a:pt x="8436" y="24881"/>
                      <a:pt x="12392" y="25538"/>
                    </a:cubicBezTo>
                    <a:cubicBezTo>
                      <a:pt x="12451" y="25548"/>
                      <a:pt x="12504" y="25552"/>
                      <a:pt x="12552" y="25552"/>
                    </a:cubicBezTo>
                    <a:cubicBezTo>
                      <a:pt x="12825" y="25552"/>
                      <a:pt x="12946" y="25402"/>
                      <a:pt x="12986" y="25150"/>
                    </a:cubicBezTo>
                    <a:cubicBezTo>
                      <a:pt x="13178" y="23964"/>
                      <a:pt x="13273" y="23371"/>
                      <a:pt x="13466" y="22184"/>
                    </a:cubicBezTo>
                    <a:cubicBezTo>
                      <a:pt x="13518" y="21858"/>
                      <a:pt x="13410" y="21686"/>
                      <a:pt x="13015" y="21621"/>
                    </a:cubicBezTo>
                    <a:cubicBezTo>
                      <a:pt x="9722" y="21074"/>
                      <a:pt x="8071" y="20835"/>
                      <a:pt x="4764" y="20429"/>
                    </a:cubicBezTo>
                    <a:cubicBezTo>
                      <a:pt x="5047" y="18017"/>
                      <a:pt x="5189" y="16811"/>
                      <a:pt x="5472" y="14400"/>
                    </a:cubicBezTo>
                    <a:cubicBezTo>
                      <a:pt x="8075" y="14720"/>
                      <a:pt x="9373" y="14900"/>
                      <a:pt x="11967" y="15304"/>
                    </a:cubicBezTo>
                    <a:cubicBezTo>
                      <a:pt x="12013" y="15311"/>
                      <a:pt x="12057" y="15315"/>
                      <a:pt x="12098" y="15315"/>
                    </a:cubicBezTo>
                    <a:cubicBezTo>
                      <a:pt x="12365" y="15315"/>
                      <a:pt x="12544" y="15168"/>
                      <a:pt x="12587" y="14885"/>
                    </a:cubicBezTo>
                    <a:cubicBezTo>
                      <a:pt x="12765" y="13709"/>
                      <a:pt x="12854" y="13120"/>
                      <a:pt x="13033" y="11943"/>
                    </a:cubicBezTo>
                    <a:cubicBezTo>
                      <a:pt x="13082" y="11617"/>
                      <a:pt x="12902" y="11406"/>
                      <a:pt x="12556" y="11351"/>
                    </a:cubicBezTo>
                    <a:cubicBezTo>
                      <a:pt x="9914" y="10940"/>
                      <a:pt x="8590" y="10755"/>
                      <a:pt x="5939" y="10430"/>
                    </a:cubicBezTo>
                    <a:cubicBezTo>
                      <a:pt x="6220" y="8042"/>
                      <a:pt x="6360" y="6848"/>
                      <a:pt x="6641" y="4459"/>
                    </a:cubicBezTo>
                    <a:cubicBezTo>
                      <a:pt x="10207" y="4898"/>
                      <a:pt x="11988" y="5155"/>
                      <a:pt x="15539" y="5744"/>
                    </a:cubicBezTo>
                    <a:cubicBezTo>
                      <a:pt x="15601" y="5755"/>
                      <a:pt x="15658" y="5760"/>
                      <a:pt x="15710" y="5760"/>
                    </a:cubicBezTo>
                    <a:cubicBezTo>
                      <a:pt x="16014" y="5760"/>
                      <a:pt x="16148" y="5589"/>
                      <a:pt x="16189" y="5336"/>
                    </a:cubicBezTo>
                    <a:cubicBezTo>
                      <a:pt x="16380" y="4149"/>
                      <a:pt x="16476" y="3556"/>
                      <a:pt x="16669" y="2368"/>
                    </a:cubicBezTo>
                    <a:cubicBezTo>
                      <a:pt x="16716" y="2072"/>
                      <a:pt x="16601" y="1868"/>
                      <a:pt x="16167" y="1797"/>
                    </a:cubicBezTo>
                    <a:cubicBezTo>
                      <a:pt x="11720" y="1107"/>
                      <a:pt x="7288" y="513"/>
                      <a:pt x="2819" y="5"/>
                    </a:cubicBezTo>
                    <a:cubicBezTo>
                      <a:pt x="2790" y="2"/>
                      <a:pt x="2762" y="1"/>
                      <a:pt x="27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1"/>
              <p:cNvSpPr/>
              <p:nvPr/>
            </p:nvSpPr>
            <p:spPr>
              <a:xfrm>
                <a:off x="4704650" y="3505325"/>
                <a:ext cx="465475" cy="660175"/>
              </a:xfrm>
              <a:custGeom>
                <a:rect b="b" l="l" r="r" t="t"/>
                <a:pathLst>
                  <a:path extrusionOk="0" h="26407" w="18619">
                    <a:moveTo>
                      <a:pt x="8349" y="4777"/>
                    </a:moveTo>
                    <a:cubicBezTo>
                      <a:pt x="9747" y="5075"/>
                      <a:pt x="10445" y="5230"/>
                      <a:pt x="11839" y="5552"/>
                    </a:cubicBezTo>
                    <a:cubicBezTo>
                      <a:pt x="12754" y="5763"/>
                      <a:pt x="13153" y="6292"/>
                      <a:pt x="12979" y="7053"/>
                    </a:cubicBezTo>
                    <a:cubicBezTo>
                      <a:pt x="12478" y="9254"/>
                      <a:pt x="12227" y="10356"/>
                      <a:pt x="11726" y="12558"/>
                    </a:cubicBezTo>
                    <a:cubicBezTo>
                      <a:pt x="11589" y="13163"/>
                      <a:pt x="11202" y="13474"/>
                      <a:pt x="10606" y="13474"/>
                    </a:cubicBezTo>
                    <a:cubicBezTo>
                      <a:pt x="10452" y="13474"/>
                      <a:pt x="10284" y="13453"/>
                      <a:pt x="10103" y="13412"/>
                    </a:cubicBezTo>
                    <a:cubicBezTo>
                      <a:pt x="8759" y="13101"/>
                      <a:pt x="8087" y="12952"/>
                      <a:pt x="6740" y="12665"/>
                    </a:cubicBezTo>
                    <a:lnTo>
                      <a:pt x="8349" y="4777"/>
                    </a:lnTo>
                    <a:close/>
                    <a:moveTo>
                      <a:pt x="4649" y="1"/>
                    </a:moveTo>
                    <a:cubicBezTo>
                      <a:pt x="4384" y="1"/>
                      <a:pt x="4206" y="137"/>
                      <a:pt x="4161" y="382"/>
                    </a:cubicBezTo>
                    <a:lnTo>
                      <a:pt x="54" y="23086"/>
                    </a:lnTo>
                    <a:cubicBezTo>
                      <a:pt x="1" y="23382"/>
                      <a:pt x="161" y="23595"/>
                      <a:pt x="484" y="23658"/>
                    </a:cubicBezTo>
                    <a:cubicBezTo>
                      <a:pt x="1823" y="23915"/>
                      <a:pt x="2492" y="24049"/>
                      <a:pt x="3827" y="24330"/>
                    </a:cubicBezTo>
                    <a:cubicBezTo>
                      <a:pt x="3881" y="24341"/>
                      <a:pt x="3933" y="24347"/>
                      <a:pt x="3982" y="24347"/>
                    </a:cubicBezTo>
                    <a:cubicBezTo>
                      <a:pt x="4221" y="24347"/>
                      <a:pt x="4386" y="24212"/>
                      <a:pt x="4436" y="23967"/>
                    </a:cubicBezTo>
                    <a:cubicBezTo>
                      <a:pt x="5041" y="21001"/>
                      <a:pt x="5344" y="19517"/>
                      <a:pt x="5949" y="16551"/>
                    </a:cubicBezTo>
                    <a:cubicBezTo>
                      <a:pt x="6870" y="16747"/>
                      <a:pt x="7330" y="16848"/>
                      <a:pt x="8250" y="17055"/>
                    </a:cubicBezTo>
                    <a:cubicBezTo>
                      <a:pt x="8499" y="20239"/>
                      <a:pt x="8607" y="21830"/>
                      <a:pt x="8791" y="25009"/>
                    </a:cubicBezTo>
                    <a:cubicBezTo>
                      <a:pt x="8795" y="25287"/>
                      <a:pt x="8921" y="25472"/>
                      <a:pt x="9241" y="25549"/>
                    </a:cubicBezTo>
                    <a:cubicBezTo>
                      <a:pt x="10571" y="25868"/>
                      <a:pt x="11234" y="26035"/>
                      <a:pt x="12560" y="26378"/>
                    </a:cubicBezTo>
                    <a:cubicBezTo>
                      <a:pt x="12632" y="26397"/>
                      <a:pt x="12700" y="26406"/>
                      <a:pt x="12762" y="26406"/>
                    </a:cubicBezTo>
                    <a:cubicBezTo>
                      <a:pt x="12997" y="26406"/>
                      <a:pt x="13143" y="26266"/>
                      <a:pt x="13137" y="25969"/>
                    </a:cubicBezTo>
                    <a:cubicBezTo>
                      <a:pt x="13020" y="22686"/>
                      <a:pt x="12944" y="21043"/>
                      <a:pt x="12757" y="17754"/>
                    </a:cubicBezTo>
                    <a:cubicBezTo>
                      <a:pt x="14499" y="17538"/>
                      <a:pt x="15656" y="16481"/>
                      <a:pt x="16146" y="14530"/>
                    </a:cubicBezTo>
                    <a:cubicBezTo>
                      <a:pt x="16859" y="11688"/>
                      <a:pt x="17217" y="10267"/>
                      <a:pt x="17931" y="7424"/>
                    </a:cubicBezTo>
                    <a:cubicBezTo>
                      <a:pt x="18618" y="4687"/>
                      <a:pt x="17205" y="2744"/>
                      <a:pt x="13840" y="1948"/>
                    </a:cubicBezTo>
                    <a:cubicBezTo>
                      <a:pt x="10246" y="1098"/>
                      <a:pt x="8441" y="712"/>
                      <a:pt x="4823" y="18"/>
                    </a:cubicBezTo>
                    <a:cubicBezTo>
                      <a:pt x="4762" y="6"/>
                      <a:pt x="4704" y="1"/>
                      <a:pt x="4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0" name="Google Shape;990;p41"/>
          <p:cNvGrpSpPr/>
          <p:nvPr/>
        </p:nvGrpSpPr>
        <p:grpSpPr>
          <a:xfrm>
            <a:off x="3017588" y="2721506"/>
            <a:ext cx="123573" cy="37243"/>
            <a:chOff x="3481825" y="4582450"/>
            <a:chExt cx="670500" cy="194075"/>
          </a:xfrm>
        </p:grpSpPr>
        <p:sp>
          <p:nvSpPr>
            <p:cNvPr id="991" name="Google Shape;991;p41"/>
            <p:cNvSpPr/>
            <p:nvPr/>
          </p:nvSpPr>
          <p:spPr>
            <a:xfrm>
              <a:off x="3481825" y="4582475"/>
              <a:ext cx="131525" cy="194050"/>
            </a:xfrm>
            <a:custGeom>
              <a:rect b="b" l="l" r="r" t="t"/>
              <a:pathLst>
                <a:path extrusionOk="0" h="7762" w="5261">
                  <a:moveTo>
                    <a:pt x="1779" y="0"/>
                  </a:moveTo>
                  <a:cubicBezTo>
                    <a:pt x="485" y="0"/>
                    <a:pt x="1" y="592"/>
                    <a:pt x="1" y="1499"/>
                  </a:cubicBezTo>
                  <a:lnTo>
                    <a:pt x="1" y="6261"/>
                  </a:lnTo>
                  <a:cubicBezTo>
                    <a:pt x="1" y="7168"/>
                    <a:pt x="485" y="7761"/>
                    <a:pt x="1779" y="7761"/>
                  </a:cubicBezTo>
                  <a:lnTo>
                    <a:pt x="3483" y="7761"/>
                  </a:lnTo>
                  <a:cubicBezTo>
                    <a:pt x="4777" y="7761"/>
                    <a:pt x="5261" y="7168"/>
                    <a:pt x="5261" y="6261"/>
                  </a:cubicBezTo>
                  <a:lnTo>
                    <a:pt x="5261" y="4908"/>
                  </a:lnTo>
                  <a:lnTo>
                    <a:pt x="3145" y="4908"/>
                  </a:lnTo>
                  <a:lnTo>
                    <a:pt x="3145" y="6105"/>
                  </a:lnTo>
                  <a:cubicBezTo>
                    <a:pt x="3145" y="6286"/>
                    <a:pt x="3048" y="6370"/>
                    <a:pt x="2843" y="6370"/>
                  </a:cubicBezTo>
                  <a:lnTo>
                    <a:pt x="2419" y="6370"/>
                  </a:lnTo>
                  <a:cubicBezTo>
                    <a:pt x="2214" y="6370"/>
                    <a:pt x="2117" y="6286"/>
                    <a:pt x="2117" y="6105"/>
                  </a:cubicBezTo>
                  <a:lnTo>
                    <a:pt x="2117" y="1656"/>
                  </a:lnTo>
                  <a:cubicBezTo>
                    <a:pt x="2117" y="1474"/>
                    <a:pt x="2214" y="1390"/>
                    <a:pt x="2419" y="1390"/>
                  </a:cubicBezTo>
                  <a:lnTo>
                    <a:pt x="2842" y="1390"/>
                  </a:lnTo>
                  <a:cubicBezTo>
                    <a:pt x="3047" y="1390"/>
                    <a:pt x="3145" y="1474"/>
                    <a:pt x="3145" y="1656"/>
                  </a:cubicBezTo>
                  <a:lnTo>
                    <a:pt x="3145" y="2901"/>
                  </a:lnTo>
                  <a:lnTo>
                    <a:pt x="5260" y="2901"/>
                  </a:lnTo>
                  <a:lnTo>
                    <a:pt x="5260" y="1499"/>
                  </a:lnTo>
                  <a:cubicBezTo>
                    <a:pt x="5260" y="592"/>
                    <a:pt x="4776" y="0"/>
                    <a:pt x="3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1"/>
            <p:cNvSpPr/>
            <p:nvPr/>
          </p:nvSpPr>
          <p:spPr>
            <a:xfrm>
              <a:off x="3667350" y="4582450"/>
              <a:ext cx="113050" cy="194075"/>
            </a:xfrm>
            <a:custGeom>
              <a:rect b="b" l="l" r="r" t="t"/>
              <a:pathLst>
                <a:path extrusionOk="0" h="7763" w="4522">
                  <a:moveTo>
                    <a:pt x="0" y="0"/>
                  </a:moveTo>
                  <a:lnTo>
                    <a:pt x="0" y="7762"/>
                  </a:lnTo>
                  <a:lnTo>
                    <a:pt x="4521" y="7762"/>
                  </a:lnTo>
                  <a:lnTo>
                    <a:pt x="4521" y="6250"/>
                  </a:lnTo>
                  <a:lnTo>
                    <a:pt x="2116" y="6250"/>
                  </a:ln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1"/>
            <p:cNvSpPr/>
            <p:nvPr/>
          </p:nvSpPr>
          <p:spPr>
            <a:xfrm>
              <a:off x="3826875" y="4582450"/>
              <a:ext cx="133600" cy="194075"/>
            </a:xfrm>
            <a:custGeom>
              <a:rect b="b" l="l" r="r" t="t"/>
              <a:pathLst>
                <a:path extrusionOk="0" h="7763" w="5344">
                  <a:moveTo>
                    <a:pt x="0" y="0"/>
                  </a:moveTo>
                  <a:lnTo>
                    <a:pt x="0" y="6262"/>
                  </a:lnTo>
                  <a:cubicBezTo>
                    <a:pt x="0" y="7169"/>
                    <a:pt x="484" y="7762"/>
                    <a:pt x="1777" y="7762"/>
                  </a:cubicBezTo>
                  <a:lnTo>
                    <a:pt x="3567" y="7762"/>
                  </a:lnTo>
                  <a:cubicBezTo>
                    <a:pt x="4860" y="7762"/>
                    <a:pt x="5344" y="7169"/>
                    <a:pt x="5344" y="6262"/>
                  </a:cubicBezTo>
                  <a:lnTo>
                    <a:pt x="5344" y="0"/>
                  </a:lnTo>
                  <a:lnTo>
                    <a:pt x="3228" y="0"/>
                  </a:lnTo>
                  <a:lnTo>
                    <a:pt x="3228" y="5984"/>
                  </a:lnTo>
                  <a:cubicBezTo>
                    <a:pt x="3228" y="6166"/>
                    <a:pt x="3131" y="6250"/>
                    <a:pt x="2926" y="6250"/>
                  </a:cubicBezTo>
                  <a:lnTo>
                    <a:pt x="2418" y="6250"/>
                  </a:lnTo>
                  <a:cubicBezTo>
                    <a:pt x="2213" y="6250"/>
                    <a:pt x="2116" y="6166"/>
                    <a:pt x="2116" y="5984"/>
                  </a:cubicBez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1"/>
            <p:cNvSpPr/>
            <p:nvPr/>
          </p:nvSpPr>
          <p:spPr>
            <a:xfrm>
              <a:off x="4019025" y="4582450"/>
              <a:ext cx="133300" cy="194075"/>
            </a:xfrm>
            <a:custGeom>
              <a:rect b="b" l="l" r="r" t="t"/>
              <a:pathLst>
                <a:path extrusionOk="0" h="7763" w="5332">
                  <a:moveTo>
                    <a:pt x="2950" y="1391"/>
                  </a:moveTo>
                  <a:cubicBezTo>
                    <a:pt x="3156" y="1391"/>
                    <a:pt x="3252" y="1475"/>
                    <a:pt x="3252" y="1657"/>
                  </a:cubicBezTo>
                  <a:lnTo>
                    <a:pt x="3252" y="2914"/>
                  </a:lnTo>
                  <a:cubicBezTo>
                    <a:pt x="3252" y="3095"/>
                    <a:pt x="3156" y="3180"/>
                    <a:pt x="2950" y="3180"/>
                  </a:cubicBezTo>
                  <a:lnTo>
                    <a:pt x="2080" y="3180"/>
                  </a:lnTo>
                  <a:lnTo>
                    <a:pt x="2080" y="1391"/>
                  </a:lnTo>
                  <a:close/>
                  <a:moveTo>
                    <a:pt x="2950" y="4570"/>
                  </a:moveTo>
                  <a:cubicBezTo>
                    <a:pt x="3156" y="4570"/>
                    <a:pt x="3252" y="4655"/>
                    <a:pt x="3252" y="4836"/>
                  </a:cubicBezTo>
                  <a:lnTo>
                    <a:pt x="3252" y="6106"/>
                  </a:lnTo>
                  <a:cubicBezTo>
                    <a:pt x="3252" y="6287"/>
                    <a:pt x="3156" y="6371"/>
                    <a:pt x="2950" y="6371"/>
                  </a:cubicBezTo>
                  <a:lnTo>
                    <a:pt x="2080" y="6371"/>
                  </a:lnTo>
                  <a:lnTo>
                    <a:pt x="2080" y="4570"/>
                  </a:lnTo>
                  <a:close/>
                  <a:moveTo>
                    <a:pt x="1" y="0"/>
                  </a:moveTo>
                  <a:lnTo>
                    <a:pt x="1" y="7762"/>
                  </a:lnTo>
                  <a:lnTo>
                    <a:pt x="3555" y="7762"/>
                  </a:lnTo>
                  <a:cubicBezTo>
                    <a:pt x="4848" y="7762"/>
                    <a:pt x="5332" y="7169"/>
                    <a:pt x="5332" y="6262"/>
                  </a:cubicBezTo>
                  <a:lnTo>
                    <a:pt x="5332" y="5102"/>
                  </a:lnTo>
                  <a:cubicBezTo>
                    <a:pt x="5332" y="4486"/>
                    <a:pt x="5223" y="4062"/>
                    <a:pt x="4752" y="3857"/>
                  </a:cubicBezTo>
                  <a:cubicBezTo>
                    <a:pt x="5223" y="3604"/>
                    <a:pt x="5332" y="3120"/>
                    <a:pt x="5332" y="2491"/>
                  </a:cubicBezTo>
                  <a:lnTo>
                    <a:pt x="5332" y="1500"/>
                  </a:lnTo>
                  <a:cubicBezTo>
                    <a:pt x="5332" y="593"/>
                    <a:pt x="4848" y="0"/>
                    <a:pt x="35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 name="Google Shape;995;p41"/>
          <p:cNvGrpSpPr/>
          <p:nvPr/>
        </p:nvGrpSpPr>
        <p:grpSpPr>
          <a:xfrm>
            <a:off x="2558055" y="3227263"/>
            <a:ext cx="1042419" cy="904578"/>
            <a:chOff x="7520494" y="2089749"/>
            <a:chExt cx="608179" cy="506823"/>
          </a:xfrm>
        </p:grpSpPr>
        <p:sp>
          <p:nvSpPr>
            <p:cNvPr id="996" name="Google Shape;996;p41"/>
            <p:cNvSpPr/>
            <p:nvPr/>
          </p:nvSpPr>
          <p:spPr>
            <a:xfrm>
              <a:off x="7635907" y="2089749"/>
              <a:ext cx="377355" cy="506823"/>
            </a:xfrm>
            <a:custGeom>
              <a:rect b="b" l="l" r="r" t="t"/>
              <a:pathLst>
                <a:path extrusionOk="0" h="165089" w="122917">
                  <a:moveTo>
                    <a:pt x="61424" y="0"/>
                  </a:moveTo>
                  <a:lnTo>
                    <a:pt x="1" y="30344"/>
                  </a:lnTo>
                  <a:lnTo>
                    <a:pt x="21127" y="138900"/>
                  </a:lnTo>
                  <a:lnTo>
                    <a:pt x="61491" y="165088"/>
                  </a:lnTo>
                  <a:lnTo>
                    <a:pt x="101790" y="138902"/>
                  </a:lnTo>
                  <a:lnTo>
                    <a:pt x="122917" y="30345"/>
                  </a:lnTo>
                  <a:lnTo>
                    <a:pt x="61424"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 name="Google Shape;997;p41"/>
            <p:cNvGrpSpPr/>
            <p:nvPr/>
          </p:nvGrpSpPr>
          <p:grpSpPr>
            <a:xfrm>
              <a:off x="7520494" y="2191344"/>
              <a:ext cx="608179" cy="336926"/>
              <a:chOff x="1332450" y="2133025"/>
              <a:chExt cx="4952600" cy="2743700"/>
            </a:xfrm>
          </p:grpSpPr>
          <p:sp>
            <p:nvSpPr>
              <p:cNvPr id="998" name="Google Shape;998;p41"/>
              <p:cNvSpPr/>
              <p:nvPr/>
            </p:nvSpPr>
            <p:spPr>
              <a:xfrm>
                <a:off x="2793275" y="2140100"/>
                <a:ext cx="2030950" cy="2030950"/>
              </a:xfrm>
              <a:custGeom>
                <a:rect b="b" l="l" r="r" t="t"/>
                <a:pathLst>
                  <a:path extrusionOk="0" h="81238" w="81238">
                    <a:moveTo>
                      <a:pt x="40619" y="0"/>
                    </a:moveTo>
                    <a:cubicBezTo>
                      <a:pt x="29846" y="0"/>
                      <a:pt x="19514" y="4280"/>
                      <a:pt x="11898" y="11897"/>
                    </a:cubicBezTo>
                    <a:cubicBezTo>
                      <a:pt x="4281" y="19515"/>
                      <a:pt x="1" y="29846"/>
                      <a:pt x="1" y="40619"/>
                    </a:cubicBezTo>
                    <a:cubicBezTo>
                      <a:pt x="1" y="51391"/>
                      <a:pt x="4281" y="61723"/>
                      <a:pt x="11898" y="69340"/>
                    </a:cubicBezTo>
                    <a:cubicBezTo>
                      <a:pt x="19514" y="76958"/>
                      <a:pt x="29846" y="81237"/>
                      <a:pt x="40619" y="81237"/>
                    </a:cubicBezTo>
                    <a:cubicBezTo>
                      <a:pt x="51391" y="81237"/>
                      <a:pt x="61723" y="76958"/>
                      <a:pt x="69340" y="69340"/>
                    </a:cubicBezTo>
                    <a:cubicBezTo>
                      <a:pt x="76957" y="61723"/>
                      <a:pt x="81237" y="51391"/>
                      <a:pt x="81237" y="40619"/>
                    </a:cubicBezTo>
                    <a:cubicBezTo>
                      <a:pt x="81237" y="29846"/>
                      <a:pt x="76957" y="19515"/>
                      <a:pt x="69340" y="11897"/>
                    </a:cubicBezTo>
                    <a:cubicBezTo>
                      <a:pt x="61723" y="4280"/>
                      <a:pt x="51391" y="0"/>
                      <a:pt x="406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1"/>
              <p:cNvSpPr/>
              <p:nvPr/>
            </p:nvSpPr>
            <p:spPr>
              <a:xfrm>
                <a:off x="2790825" y="2133025"/>
                <a:ext cx="2035825" cy="1947625"/>
              </a:xfrm>
              <a:custGeom>
                <a:rect b="b" l="l" r="r" t="t"/>
                <a:pathLst>
                  <a:path extrusionOk="0" h="77905" w="81433">
                    <a:moveTo>
                      <a:pt x="40717" y="1"/>
                    </a:moveTo>
                    <a:cubicBezTo>
                      <a:pt x="36496" y="1"/>
                      <a:pt x="32426" y="640"/>
                      <a:pt x="28595" y="1827"/>
                    </a:cubicBezTo>
                    <a:lnTo>
                      <a:pt x="39805" y="9972"/>
                    </a:lnTo>
                    <a:lnTo>
                      <a:pt x="39805" y="25013"/>
                    </a:lnTo>
                    <a:lnTo>
                      <a:pt x="26284" y="34839"/>
                    </a:lnTo>
                    <a:lnTo>
                      <a:pt x="12114" y="28660"/>
                    </a:lnTo>
                    <a:lnTo>
                      <a:pt x="9092" y="14965"/>
                    </a:lnTo>
                    <a:cubicBezTo>
                      <a:pt x="4067" y="21085"/>
                      <a:pt x="785" y="28690"/>
                      <a:pt x="1" y="37021"/>
                    </a:cubicBezTo>
                    <a:lnTo>
                      <a:pt x="11385" y="30331"/>
                    </a:lnTo>
                    <a:lnTo>
                      <a:pt x="25583" y="36522"/>
                    </a:lnTo>
                    <a:lnTo>
                      <a:pt x="30687" y="52231"/>
                    </a:lnTo>
                    <a:lnTo>
                      <a:pt x="19734" y="63416"/>
                    </a:lnTo>
                    <a:lnTo>
                      <a:pt x="5245" y="61278"/>
                    </a:lnTo>
                    <a:lnTo>
                      <a:pt x="5245" y="61278"/>
                    </a:lnTo>
                    <a:cubicBezTo>
                      <a:pt x="9403" y="68498"/>
                      <a:pt x="15701" y="74329"/>
                      <a:pt x="23273" y="77904"/>
                    </a:cubicBezTo>
                    <a:lnTo>
                      <a:pt x="21037" y="64692"/>
                    </a:lnTo>
                    <a:lnTo>
                      <a:pt x="31776" y="53725"/>
                    </a:lnTo>
                    <a:lnTo>
                      <a:pt x="49659" y="53725"/>
                    </a:lnTo>
                    <a:lnTo>
                      <a:pt x="60397" y="64692"/>
                    </a:lnTo>
                    <a:lnTo>
                      <a:pt x="58161" y="77904"/>
                    </a:lnTo>
                    <a:cubicBezTo>
                      <a:pt x="65733" y="74329"/>
                      <a:pt x="72031" y="68499"/>
                      <a:pt x="76188" y="61278"/>
                    </a:cubicBezTo>
                    <a:lnTo>
                      <a:pt x="76188" y="61278"/>
                    </a:lnTo>
                    <a:lnTo>
                      <a:pt x="61698" y="63416"/>
                    </a:lnTo>
                    <a:lnTo>
                      <a:pt x="50746" y="52231"/>
                    </a:lnTo>
                    <a:lnTo>
                      <a:pt x="55849" y="36522"/>
                    </a:lnTo>
                    <a:lnTo>
                      <a:pt x="70048" y="30331"/>
                    </a:lnTo>
                    <a:lnTo>
                      <a:pt x="81432" y="37021"/>
                    </a:lnTo>
                    <a:cubicBezTo>
                      <a:pt x="80648" y="28690"/>
                      <a:pt x="77366" y="21085"/>
                      <a:pt x="72341" y="14965"/>
                    </a:cubicBezTo>
                    <a:lnTo>
                      <a:pt x="69319" y="28660"/>
                    </a:lnTo>
                    <a:lnTo>
                      <a:pt x="55148" y="34839"/>
                    </a:lnTo>
                    <a:lnTo>
                      <a:pt x="41626" y="25013"/>
                    </a:lnTo>
                    <a:lnTo>
                      <a:pt x="41626" y="9972"/>
                    </a:lnTo>
                    <a:lnTo>
                      <a:pt x="52839" y="1827"/>
                    </a:lnTo>
                    <a:cubicBezTo>
                      <a:pt x="49008" y="640"/>
                      <a:pt x="44937" y="1"/>
                      <a:pt x="40717"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1"/>
              <p:cNvSpPr/>
              <p:nvPr/>
            </p:nvSpPr>
            <p:spPr>
              <a:xfrm>
                <a:off x="1332450" y="3243850"/>
                <a:ext cx="4952600" cy="1632875"/>
              </a:xfrm>
              <a:custGeom>
                <a:rect b="b" l="l" r="r" t="t"/>
                <a:pathLst>
                  <a:path extrusionOk="0" h="65315" w="198104">
                    <a:moveTo>
                      <a:pt x="99052" y="1"/>
                    </a:moveTo>
                    <a:cubicBezTo>
                      <a:pt x="74584" y="1"/>
                      <a:pt x="49761" y="3989"/>
                      <a:pt x="25273" y="11854"/>
                    </a:cubicBezTo>
                    <a:lnTo>
                      <a:pt x="23718" y="12354"/>
                    </a:lnTo>
                    <a:lnTo>
                      <a:pt x="25345" y="19263"/>
                    </a:lnTo>
                    <a:cubicBezTo>
                      <a:pt x="18909" y="21561"/>
                      <a:pt x="11578" y="24468"/>
                      <a:pt x="5363" y="27328"/>
                    </a:cubicBezTo>
                    <a:lnTo>
                      <a:pt x="0" y="29795"/>
                    </a:lnTo>
                    <a:lnTo>
                      <a:pt x="5291" y="32415"/>
                    </a:lnTo>
                    <a:cubicBezTo>
                      <a:pt x="11660" y="35567"/>
                      <a:pt x="15050" y="37407"/>
                      <a:pt x="20528" y="40745"/>
                    </a:cubicBezTo>
                    <a:cubicBezTo>
                      <a:pt x="17961" y="46812"/>
                      <a:pt x="15563" y="53014"/>
                      <a:pt x="13387" y="59211"/>
                    </a:cubicBezTo>
                    <a:lnTo>
                      <a:pt x="11245" y="65310"/>
                    </a:lnTo>
                    <a:lnTo>
                      <a:pt x="17171" y="62729"/>
                    </a:lnTo>
                    <a:cubicBezTo>
                      <a:pt x="24707" y="59447"/>
                      <a:pt x="32102" y="56561"/>
                      <a:pt x="39776" y="53907"/>
                    </a:cubicBezTo>
                    <a:lnTo>
                      <a:pt x="42140" y="53075"/>
                    </a:lnTo>
                    <a:lnTo>
                      <a:pt x="40738" y="46421"/>
                    </a:lnTo>
                    <a:cubicBezTo>
                      <a:pt x="60206" y="40838"/>
                      <a:pt x="79790" y="38005"/>
                      <a:pt x="99052" y="38005"/>
                    </a:cubicBezTo>
                    <a:cubicBezTo>
                      <a:pt x="118314" y="38005"/>
                      <a:pt x="137898" y="40838"/>
                      <a:pt x="157366" y="46421"/>
                    </a:cubicBezTo>
                    <a:lnTo>
                      <a:pt x="155952" y="53088"/>
                    </a:lnTo>
                    <a:lnTo>
                      <a:pt x="158328" y="53910"/>
                    </a:lnTo>
                    <a:cubicBezTo>
                      <a:pt x="166004" y="56567"/>
                      <a:pt x="173398" y="59453"/>
                      <a:pt x="180933" y="62733"/>
                    </a:cubicBezTo>
                    <a:lnTo>
                      <a:pt x="186858" y="65314"/>
                    </a:lnTo>
                    <a:lnTo>
                      <a:pt x="184717" y="59216"/>
                    </a:lnTo>
                    <a:cubicBezTo>
                      <a:pt x="182542" y="53019"/>
                      <a:pt x="180145" y="46818"/>
                      <a:pt x="177577" y="40749"/>
                    </a:cubicBezTo>
                    <a:cubicBezTo>
                      <a:pt x="183056" y="37412"/>
                      <a:pt x="186445" y="35572"/>
                      <a:pt x="192814" y="32419"/>
                    </a:cubicBezTo>
                    <a:lnTo>
                      <a:pt x="198104" y="29800"/>
                    </a:lnTo>
                    <a:lnTo>
                      <a:pt x="192742" y="27333"/>
                    </a:lnTo>
                    <a:cubicBezTo>
                      <a:pt x="186528" y="24474"/>
                      <a:pt x="180121" y="21863"/>
                      <a:pt x="172790" y="19462"/>
                    </a:cubicBezTo>
                    <a:lnTo>
                      <a:pt x="174417" y="12549"/>
                    </a:lnTo>
                    <a:lnTo>
                      <a:pt x="172834" y="11854"/>
                    </a:lnTo>
                    <a:cubicBezTo>
                      <a:pt x="148344" y="3989"/>
                      <a:pt x="123521" y="1"/>
                      <a:pt x="990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1"/>
              <p:cNvSpPr/>
              <p:nvPr/>
            </p:nvSpPr>
            <p:spPr>
              <a:xfrm>
                <a:off x="1495975" y="3793600"/>
                <a:ext cx="807900" cy="953875"/>
              </a:xfrm>
              <a:custGeom>
                <a:rect b="b" l="l" r="r" t="t"/>
                <a:pathLst>
                  <a:path extrusionOk="0" h="38155" w="32316">
                    <a:moveTo>
                      <a:pt x="19448" y="0"/>
                    </a:moveTo>
                    <a:cubicBezTo>
                      <a:pt x="12861" y="2331"/>
                      <a:pt x="6378" y="4963"/>
                      <a:pt x="0" y="7898"/>
                    </a:cubicBezTo>
                    <a:cubicBezTo>
                      <a:pt x="7252" y="11487"/>
                      <a:pt x="10763" y="13443"/>
                      <a:pt x="17536" y="17626"/>
                    </a:cubicBezTo>
                    <a:cubicBezTo>
                      <a:pt x="14624" y="24361"/>
                      <a:pt x="11948" y="31204"/>
                      <a:pt x="9507" y="38155"/>
                    </a:cubicBezTo>
                    <a:cubicBezTo>
                      <a:pt x="17057" y="34866"/>
                      <a:pt x="24555" y="31937"/>
                      <a:pt x="32315" y="29251"/>
                    </a:cubicBezTo>
                    <a:cubicBezTo>
                      <a:pt x="32312" y="29239"/>
                      <a:pt x="32310" y="29228"/>
                      <a:pt x="32307" y="29216"/>
                    </a:cubicBezTo>
                    <a:cubicBezTo>
                      <a:pt x="29844" y="27834"/>
                      <a:pt x="28379" y="27052"/>
                      <a:pt x="25650" y="25661"/>
                    </a:cubicBezTo>
                    <a:cubicBezTo>
                      <a:pt x="23583" y="17107"/>
                      <a:pt x="21515" y="8554"/>
                      <a:pt x="19448"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1"/>
              <p:cNvSpPr/>
              <p:nvPr/>
            </p:nvSpPr>
            <p:spPr>
              <a:xfrm>
                <a:off x="5313675" y="3793675"/>
                <a:ext cx="807875" cy="953950"/>
              </a:xfrm>
              <a:custGeom>
                <a:rect b="b" l="l" r="r" t="t"/>
                <a:pathLst>
                  <a:path extrusionOk="0" h="38158" w="32315">
                    <a:moveTo>
                      <a:pt x="12866" y="1"/>
                    </a:moveTo>
                    <a:cubicBezTo>
                      <a:pt x="10799" y="8553"/>
                      <a:pt x="8732" y="17105"/>
                      <a:pt x="6665" y="25658"/>
                    </a:cubicBezTo>
                    <a:lnTo>
                      <a:pt x="6633" y="25647"/>
                    </a:lnTo>
                    <a:lnTo>
                      <a:pt x="6658" y="25662"/>
                    </a:lnTo>
                    <a:cubicBezTo>
                      <a:pt x="3932" y="27053"/>
                      <a:pt x="2468" y="27835"/>
                      <a:pt x="8" y="29218"/>
                    </a:cubicBezTo>
                    <a:cubicBezTo>
                      <a:pt x="6" y="29231"/>
                      <a:pt x="3" y="29242"/>
                      <a:pt x="0" y="29254"/>
                    </a:cubicBezTo>
                    <a:cubicBezTo>
                      <a:pt x="7760" y="31939"/>
                      <a:pt x="15258" y="34869"/>
                      <a:pt x="22808" y="38157"/>
                    </a:cubicBezTo>
                    <a:cubicBezTo>
                      <a:pt x="20371" y="31212"/>
                      <a:pt x="17694" y="24369"/>
                      <a:pt x="14780" y="17627"/>
                    </a:cubicBezTo>
                    <a:cubicBezTo>
                      <a:pt x="21552" y="13444"/>
                      <a:pt x="25063" y="11490"/>
                      <a:pt x="32315" y="7900"/>
                    </a:cubicBezTo>
                    <a:cubicBezTo>
                      <a:pt x="25945" y="4968"/>
                      <a:pt x="19461" y="2335"/>
                      <a:pt x="12866"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1"/>
              <p:cNvSpPr/>
              <p:nvPr/>
            </p:nvSpPr>
            <p:spPr>
              <a:xfrm>
                <a:off x="2004475" y="3314325"/>
                <a:ext cx="3608650" cy="1061950"/>
              </a:xfrm>
              <a:custGeom>
                <a:rect b="b" l="l" r="r" t="t"/>
                <a:pathLst>
                  <a:path extrusionOk="0" h="42478" w="144346">
                    <a:moveTo>
                      <a:pt x="72148" y="1"/>
                    </a:moveTo>
                    <a:cubicBezTo>
                      <a:pt x="48090" y="1"/>
                      <a:pt x="24041" y="3873"/>
                      <a:pt x="0" y="11618"/>
                    </a:cubicBezTo>
                    <a:cubicBezTo>
                      <a:pt x="2418" y="21904"/>
                      <a:pt x="4835" y="32191"/>
                      <a:pt x="7253" y="42477"/>
                    </a:cubicBezTo>
                    <a:cubicBezTo>
                      <a:pt x="28981" y="35549"/>
                      <a:pt x="50576" y="32085"/>
                      <a:pt x="72171" y="32085"/>
                    </a:cubicBezTo>
                    <a:cubicBezTo>
                      <a:pt x="93766" y="32085"/>
                      <a:pt x="115361" y="35549"/>
                      <a:pt x="137091" y="42477"/>
                    </a:cubicBezTo>
                    <a:cubicBezTo>
                      <a:pt x="139509" y="32191"/>
                      <a:pt x="141927" y="21904"/>
                      <a:pt x="144345" y="11618"/>
                    </a:cubicBezTo>
                    <a:cubicBezTo>
                      <a:pt x="120271" y="3873"/>
                      <a:pt x="96205" y="1"/>
                      <a:pt x="72148"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1"/>
              <p:cNvSpPr/>
              <p:nvPr/>
            </p:nvSpPr>
            <p:spPr>
              <a:xfrm>
                <a:off x="2447375" y="3525925"/>
                <a:ext cx="450650" cy="619350"/>
              </a:xfrm>
              <a:custGeom>
                <a:rect b="b" l="l" r="r" t="t"/>
                <a:pathLst>
                  <a:path extrusionOk="0" h="24774" w="18026">
                    <a:moveTo>
                      <a:pt x="10631" y="0"/>
                    </a:moveTo>
                    <a:cubicBezTo>
                      <a:pt x="10070" y="0"/>
                      <a:pt x="9457" y="71"/>
                      <a:pt x="8794" y="214"/>
                    </a:cubicBezTo>
                    <a:cubicBezTo>
                      <a:pt x="7185" y="564"/>
                      <a:pt x="6382" y="745"/>
                      <a:pt x="4778" y="1124"/>
                    </a:cubicBezTo>
                    <a:cubicBezTo>
                      <a:pt x="1448" y="1911"/>
                      <a:pt x="1" y="3864"/>
                      <a:pt x="687" y="6601"/>
                    </a:cubicBezTo>
                    <a:cubicBezTo>
                      <a:pt x="1377" y="9350"/>
                      <a:pt x="1723" y="10725"/>
                      <a:pt x="2413" y="13474"/>
                    </a:cubicBezTo>
                    <a:cubicBezTo>
                      <a:pt x="2552" y="14027"/>
                      <a:pt x="2943" y="14296"/>
                      <a:pt x="3593" y="14315"/>
                    </a:cubicBezTo>
                    <a:cubicBezTo>
                      <a:pt x="7010" y="14402"/>
                      <a:pt x="8708" y="14483"/>
                      <a:pt x="12078" y="14717"/>
                    </a:cubicBezTo>
                    <a:lnTo>
                      <a:pt x="12882" y="18631"/>
                    </a:lnTo>
                    <a:cubicBezTo>
                      <a:pt x="13046" y="19425"/>
                      <a:pt x="12666" y="19904"/>
                      <a:pt x="11816" y="20094"/>
                    </a:cubicBezTo>
                    <a:cubicBezTo>
                      <a:pt x="11189" y="20233"/>
                      <a:pt x="10875" y="20304"/>
                      <a:pt x="10249" y="20448"/>
                    </a:cubicBezTo>
                    <a:cubicBezTo>
                      <a:pt x="10082" y="20487"/>
                      <a:pt x="9925" y="20507"/>
                      <a:pt x="9780" y="20507"/>
                    </a:cubicBezTo>
                    <a:cubicBezTo>
                      <a:pt x="9214" y="20507"/>
                      <a:pt x="8820" y="20211"/>
                      <a:pt x="8677" y="19582"/>
                    </a:cubicBezTo>
                    <a:cubicBezTo>
                      <a:pt x="8472" y="18681"/>
                      <a:pt x="8370" y="18229"/>
                      <a:pt x="8164" y="17328"/>
                    </a:cubicBezTo>
                    <a:cubicBezTo>
                      <a:pt x="8107" y="17077"/>
                      <a:pt x="7974" y="16957"/>
                      <a:pt x="7746" y="16957"/>
                    </a:cubicBezTo>
                    <a:cubicBezTo>
                      <a:pt x="7681" y="16957"/>
                      <a:pt x="7607" y="16967"/>
                      <a:pt x="7526" y="16986"/>
                    </a:cubicBezTo>
                    <a:cubicBezTo>
                      <a:pt x="6144" y="17318"/>
                      <a:pt x="5454" y="17491"/>
                      <a:pt x="4076" y="17849"/>
                    </a:cubicBezTo>
                    <a:cubicBezTo>
                      <a:pt x="3745" y="17934"/>
                      <a:pt x="3583" y="18133"/>
                      <a:pt x="3663" y="18453"/>
                    </a:cubicBezTo>
                    <a:lnTo>
                      <a:pt x="4432" y="21510"/>
                    </a:lnTo>
                    <a:cubicBezTo>
                      <a:pt x="4979" y="23687"/>
                      <a:pt x="6347" y="24774"/>
                      <a:pt x="8380" y="24774"/>
                    </a:cubicBezTo>
                    <a:cubicBezTo>
                      <a:pt x="8904" y="24774"/>
                      <a:pt x="9471" y="24702"/>
                      <a:pt x="10080" y="24558"/>
                    </a:cubicBezTo>
                    <a:cubicBezTo>
                      <a:pt x="11513" y="24218"/>
                      <a:pt x="12230" y="24056"/>
                      <a:pt x="13668" y="23745"/>
                    </a:cubicBezTo>
                    <a:cubicBezTo>
                      <a:pt x="16684" y="23093"/>
                      <a:pt x="18025" y="21325"/>
                      <a:pt x="17518" y="18547"/>
                    </a:cubicBezTo>
                    <a:cubicBezTo>
                      <a:pt x="17018" y="15816"/>
                      <a:pt x="16769" y="14451"/>
                      <a:pt x="16270" y="11720"/>
                    </a:cubicBezTo>
                    <a:cubicBezTo>
                      <a:pt x="16167" y="11159"/>
                      <a:pt x="15801" y="10891"/>
                      <a:pt x="15182" y="10799"/>
                    </a:cubicBezTo>
                    <a:cubicBezTo>
                      <a:pt x="11759" y="10513"/>
                      <a:pt x="10033" y="10406"/>
                      <a:pt x="6559" y="10270"/>
                    </a:cubicBezTo>
                    <a:cubicBezTo>
                      <a:pt x="6191" y="8654"/>
                      <a:pt x="6006" y="7845"/>
                      <a:pt x="5639" y="6229"/>
                    </a:cubicBezTo>
                    <a:cubicBezTo>
                      <a:pt x="5465" y="5468"/>
                      <a:pt x="5899" y="4930"/>
                      <a:pt x="6779" y="4728"/>
                    </a:cubicBezTo>
                    <a:cubicBezTo>
                      <a:pt x="7454" y="4572"/>
                      <a:pt x="7793" y="4495"/>
                      <a:pt x="8469" y="4345"/>
                    </a:cubicBezTo>
                    <a:cubicBezTo>
                      <a:pt x="8663" y="4302"/>
                      <a:pt x="8840" y="4281"/>
                      <a:pt x="9001" y="4281"/>
                    </a:cubicBezTo>
                    <a:cubicBezTo>
                      <a:pt x="9627" y="4281"/>
                      <a:pt x="9997" y="4604"/>
                      <a:pt x="10122" y="5213"/>
                    </a:cubicBezTo>
                    <a:lnTo>
                      <a:pt x="10595" y="7508"/>
                    </a:lnTo>
                    <a:cubicBezTo>
                      <a:pt x="10644" y="7748"/>
                      <a:pt x="10817" y="7880"/>
                      <a:pt x="11067" y="7880"/>
                    </a:cubicBezTo>
                    <a:cubicBezTo>
                      <a:pt x="11123" y="7880"/>
                      <a:pt x="11183" y="7874"/>
                      <a:pt x="11246" y="7861"/>
                    </a:cubicBezTo>
                    <a:cubicBezTo>
                      <a:pt x="12688" y="7555"/>
                      <a:pt x="13410" y="7408"/>
                      <a:pt x="14855" y="7127"/>
                    </a:cubicBezTo>
                    <a:cubicBezTo>
                      <a:pt x="15237" y="7054"/>
                      <a:pt x="15379" y="6844"/>
                      <a:pt x="15325" y="6548"/>
                    </a:cubicBezTo>
                    <a:lnTo>
                      <a:pt x="14752" y="3415"/>
                    </a:lnTo>
                    <a:cubicBezTo>
                      <a:pt x="14345" y="1183"/>
                      <a:pt x="12924" y="0"/>
                      <a:pt x="10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1"/>
              <p:cNvSpPr/>
              <p:nvPr/>
            </p:nvSpPr>
            <p:spPr>
              <a:xfrm>
                <a:off x="2915525" y="3448625"/>
                <a:ext cx="410350" cy="613225"/>
              </a:xfrm>
              <a:custGeom>
                <a:rect b="b" l="l" r="r" t="t"/>
                <a:pathLst>
                  <a:path extrusionOk="0" h="24529" w="16414">
                    <a:moveTo>
                      <a:pt x="8933" y="4018"/>
                    </a:moveTo>
                    <a:cubicBezTo>
                      <a:pt x="9659" y="4018"/>
                      <a:pt x="10089" y="4377"/>
                      <a:pt x="10168" y="5055"/>
                    </a:cubicBezTo>
                    <a:cubicBezTo>
                      <a:pt x="10706" y="9653"/>
                      <a:pt x="11243" y="14250"/>
                      <a:pt x="11779" y="18848"/>
                    </a:cubicBezTo>
                    <a:cubicBezTo>
                      <a:pt x="11874" y="19653"/>
                      <a:pt x="11457" y="20096"/>
                      <a:pt x="10598" y="20207"/>
                    </a:cubicBezTo>
                    <a:cubicBezTo>
                      <a:pt x="9831" y="20306"/>
                      <a:pt x="9449" y="20358"/>
                      <a:pt x="8682" y="20464"/>
                    </a:cubicBezTo>
                    <a:cubicBezTo>
                      <a:pt x="8566" y="20481"/>
                      <a:pt x="8456" y="20489"/>
                      <a:pt x="8353" y="20489"/>
                    </a:cubicBezTo>
                    <a:cubicBezTo>
                      <a:pt x="7691" y="20489"/>
                      <a:pt x="7292" y="20157"/>
                      <a:pt x="7195" y="19462"/>
                    </a:cubicBezTo>
                    <a:cubicBezTo>
                      <a:pt x="6555" y="14879"/>
                      <a:pt x="5914" y="10295"/>
                      <a:pt x="5274" y="5710"/>
                    </a:cubicBezTo>
                    <a:cubicBezTo>
                      <a:pt x="5167" y="4937"/>
                      <a:pt x="5607" y="4447"/>
                      <a:pt x="6534" y="4318"/>
                    </a:cubicBezTo>
                    <a:cubicBezTo>
                      <a:pt x="7360" y="4203"/>
                      <a:pt x="7774" y="4147"/>
                      <a:pt x="8601" y="4041"/>
                    </a:cubicBezTo>
                    <a:cubicBezTo>
                      <a:pt x="8717" y="4026"/>
                      <a:pt x="8828" y="4018"/>
                      <a:pt x="8933" y="4018"/>
                    </a:cubicBezTo>
                    <a:close/>
                    <a:moveTo>
                      <a:pt x="10219" y="0"/>
                    </a:moveTo>
                    <a:cubicBezTo>
                      <a:pt x="9846" y="0"/>
                      <a:pt x="9451" y="26"/>
                      <a:pt x="9034" y="78"/>
                    </a:cubicBezTo>
                    <a:cubicBezTo>
                      <a:pt x="7407" y="280"/>
                      <a:pt x="6595" y="391"/>
                      <a:pt x="4971" y="624"/>
                    </a:cubicBezTo>
                    <a:cubicBezTo>
                      <a:pt x="1564" y="1115"/>
                      <a:pt x="0" y="2923"/>
                      <a:pt x="451" y="5710"/>
                    </a:cubicBezTo>
                    <a:cubicBezTo>
                      <a:pt x="1270" y="10773"/>
                      <a:pt x="2089" y="15835"/>
                      <a:pt x="2907" y="20898"/>
                    </a:cubicBezTo>
                    <a:cubicBezTo>
                      <a:pt x="3298" y="23311"/>
                      <a:pt x="4738" y="24529"/>
                      <a:pt x="7091" y="24529"/>
                    </a:cubicBezTo>
                    <a:cubicBezTo>
                      <a:pt x="7456" y="24529"/>
                      <a:pt x="7844" y="24499"/>
                      <a:pt x="8254" y="24440"/>
                    </a:cubicBezTo>
                    <a:cubicBezTo>
                      <a:pt x="9704" y="24231"/>
                      <a:pt x="10430" y="24133"/>
                      <a:pt x="11882" y="23953"/>
                    </a:cubicBezTo>
                    <a:cubicBezTo>
                      <a:pt x="14931" y="23573"/>
                      <a:pt x="16414" y="21932"/>
                      <a:pt x="16145" y="19119"/>
                    </a:cubicBezTo>
                    <a:lnTo>
                      <a:pt x="14678" y="3799"/>
                    </a:lnTo>
                    <a:cubicBezTo>
                      <a:pt x="14442" y="1330"/>
                      <a:pt x="12900" y="0"/>
                      <a:pt x="10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1"/>
              <p:cNvSpPr/>
              <p:nvPr/>
            </p:nvSpPr>
            <p:spPr>
              <a:xfrm>
                <a:off x="3388800" y="3412225"/>
                <a:ext cx="368600" cy="605550"/>
              </a:xfrm>
              <a:custGeom>
                <a:rect b="b" l="l" r="r" t="t"/>
                <a:pathLst>
                  <a:path extrusionOk="0" h="24222" w="14744">
                    <a:moveTo>
                      <a:pt x="9628" y="1"/>
                    </a:moveTo>
                    <a:cubicBezTo>
                      <a:pt x="9508" y="1"/>
                      <a:pt x="9385" y="3"/>
                      <a:pt x="9260" y="8"/>
                    </a:cubicBezTo>
                    <a:cubicBezTo>
                      <a:pt x="7624" y="64"/>
                      <a:pt x="6807" y="101"/>
                      <a:pt x="5174" y="189"/>
                    </a:cubicBezTo>
                    <a:cubicBezTo>
                      <a:pt x="1744" y="375"/>
                      <a:pt x="0" y="2039"/>
                      <a:pt x="212" y="4856"/>
                    </a:cubicBezTo>
                    <a:lnTo>
                      <a:pt x="1368" y="20204"/>
                    </a:lnTo>
                    <a:cubicBezTo>
                      <a:pt x="1568" y="22869"/>
                      <a:pt x="3163" y="24221"/>
                      <a:pt x="5925" y="24221"/>
                    </a:cubicBezTo>
                    <a:cubicBezTo>
                      <a:pt x="6084" y="24221"/>
                      <a:pt x="6246" y="24217"/>
                      <a:pt x="6413" y="24208"/>
                    </a:cubicBezTo>
                    <a:cubicBezTo>
                      <a:pt x="7872" y="24129"/>
                      <a:pt x="8603" y="24096"/>
                      <a:pt x="10063" y="24045"/>
                    </a:cubicBezTo>
                    <a:cubicBezTo>
                      <a:pt x="13096" y="23940"/>
                      <a:pt x="14743" y="22436"/>
                      <a:pt x="14714" y="19610"/>
                    </a:cubicBezTo>
                    <a:cubicBezTo>
                      <a:pt x="14702" y="18310"/>
                      <a:pt x="14695" y="17661"/>
                      <a:pt x="14682" y="16362"/>
                    </a:cubicBezTo>
                    <a:cubicBezTo>
                      <a:pt x="14679" y="16066"/>
                      <a:pt x="14479" y="15887"/>
                      <a:pt x="14147" y="15887"/>
                    </a:cubicBezTo>
                    <a:cubicBezTo>
                      <a:pt x="14143" y="15887"/>
                      <a:pt x="14139" y="15887"/>
                      <a:pt x="14135" y="15887"/>
                    </a:cubicBezTo>
                    <a:cubicBezTo>
                      <a:pt x="12777" y="15906"/>
                      <a:pt x="12100" y="15920"/>
                      <a:pt x="10744" y="15962"/>
                    </a:cubicBezTo>
                    <a:cubicBezTo>
                      <a:pt x="10370" y="15973"/>
                      <a:pt x="10206" y="16159"/>
                      <a:pt x="10215" y="16459"/>
                    </a:cubicBezTo>
                    <a:lnTo>
                      <a:pt x="10292" y="18863"/>
                    </a:lnTo>
                    <a:cubicBezTo>
                      <a:pt x="10318" y="19674"/>
                      <a:pt x="9864" y="20079"/>
                      <a:pt x="8999" y="20114"/>
                    </a:cubicBezTo>
                    <a:cubicBezTo>
                      <a:pt x="8309" y="20142"/>
                      <a:pt x="7963" y="20157"/>
                      <a:pt x="7272" y="20190"/>
                    </a:cubicBezTo>
                    <a:cubicBezTo>
                      <a:pt x="7228" y="20193"/>
                      <a:pt x="7185" y="20194"/>
                      <a:pt x="7143" y="20194"/>
                    </a:cubicBezTo>
                    <a:cubicBezTo>
                      <a:pt x="6359" y="20194"/>
                      <a:pt x="5920" y="19828"/>
                      <a:pt x="5879" y="19058"/>
                    </a:cubicBezTo>
                    <a:cubicBezTo>
                      <a:pt x="5637" y="14496"/>
                      <a:pt x="5396" y="9932"/>
                      <a:pt x="5155" y="5369"/>
                    </a:cubicBezTo>
                    <a:cubicBezTo>
                      <a:pt x="5113" y="4588"/>
                      <a:pt x="5556" y="4140"/>
                      <a:pt x="6524" y="4094"/>
                    </a:cubicBezTo>
                    <a:cubicBezTo>
                      <a:pt x="7269" y="4057"/>
                      <a:pt x="7642" y="4040"/>
                      <a:pt x="8388" y="4011"/>
                    </a:cubicBezTo>
                    <a:cubicBezTo>
                      <a:pt x="8427" y="4010"/>
                      <a:pt x="8466" y="4009"/>
                      <a:pt x="8505" y="4009"/>
                    </a:cubicBezTo>
                    <a:cubicBezTo>
                      <a:pt x="9363" y="4009"/>
                      <a:pt x="9836" y="4413"/>
                      <a:pt x="9859" y="5161"/>
                    </a:cubicBezTo>
                    <a:lnTo>
                      <a:pt x="9935" y="7565"/>
                    </a:lnTo>
                    <a:cubicBezTo>
                      <a:pt x="9945" y="7855"/>
                      <a:pt x="10115" y="8028"/>
                      <a:pt x="10476" y="8028"/>
                    </a:cubicBezTo>
                    <a:cubicBezTo>
                      <a:pt x="10488" y="8028"/>
                      <a:pt x="10501" y="8028"/>
                      <a:pt x="10514" y="8028"/>
                    </a:cubicBezTo>
                    <a:cubicBezTo>
                      <a:pt x="11921" y="7985"/>
                      <a:pt x="12625" y="7970"/>
                      <a:pt x="14033" y="7952"/>
                    </a:cubicBezTo>
                    <a:cubicBezTo>
                      <a:pt x="14385" y="7946"/>
                      <a:pt x="14594" y="7765"/>
                      <a:pt x="14592" y="7464"/>
                    </a:cubicBezTo>
                    <a:cubicBezTo>
                      <a:pt x="14579" y="6165"/>
                      <a:pt x="14572" y="5516"/>
                      <a:pt x="14560" y="4217"/>
                    </a:cubicBezTo>
                    <a:cubicBezTo>
                      <a:pt x="14532" y="1496"/>
                      <a:pt x="12789" y="1"/>
                      <a:pt x="9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1"/>
              <p:cNvSpPr/>
              <p:nvPr/>
            </p:nvSpPr>
            <p:spPr>
              <a:xfrm>
                <a:off x="3860075" y="3412275"/>
                <a:ext cx="368600" cy="605550"/>
              </a:xfrm>
              <a:custGeom>
                <a:rect b="b" l="l" r="r" t="t"/>
                <a:pathLst>
                  <a:path extrusionOk="0" h="24222" w="14744">
                    <a:moveTo>
                      <a:pt x="5142" y="1"/>
                    </a:moveTo>
                    <a:cubicBezTo>
                      <a:pt x="1953" y="1"/>
                      <a:pt x="212" y="1495"/>
                      <a:pt x="184" y="4215"/>
                    </a:cubicBezTo>
                    <a:lnTo>
                      <a:pt x="28" y="19608"/>
                    </a:lnTo>
                    <a:cubicBezTo>
                      <a:pt x="1" y="22434"/>
                      <a:pt x="1648" y="23938"/>
                      <a:pt x="4713" y="24046"/>
                    </a:cubicBezTo>
                    <a:cubicBezTo>
                      <a:pt x="6173" y="24097"/>
                      <a:pt x="6903" y="24129"/>
                      <a:pt x="8363" y="24208"/>
                    </a:cubicBezTo>
                    <a:cubicBezTo>
                      <a:pt x="8528" y="24217"/>
                      <a:pt x="8689" y="24221"/>
                      <a:pt x="8846" y="24221"/>
                    </a:cubicBezTo>
                    <a:cubicBezTo>
                      <a:pt x="11581" y="24221"/>
                      <a:pt x="13176" y="22868"/>
                      <a:pt x="13376" y="20203"/>
                    </a:cubicBezTo>
                    <a:cubicBezTo>
                      <a:pt x="13474" y="18908"/>
                      <a:pt x="13523" y="18261"/>
                      <a:pt x="13620" y="16966"/>
                    </a:cubicBezTo>
                    <a:cubicBezTo>
                      <a:pt x="13643" y="16666"/>
                      <a:pt x="13453" y="16471"/>
                      <a:pt x="13115" y="16445"/>
                    </a:cubicBezTo>
                    <a:cubicBezTo>
                      <a:pt x="11761" y="16341"/>
                      <a:pt x="11083" y="16296"/>
                      <a:pt x="9728" y="16216"/>
                    </a:cubicBezTo>
                    <a:cubicBezTo>
                      <a:pt x="9708" y="16215"/>
                      <a:pt x="9687" y="16214"/>
                      <a:pt x="9668" y="16214"/>
                    </a:cubicBezTo>
                    <a:cubicBezTo>
                      <a:pt x="9336" y="16214"/>
                      <a:pt x="9176" y="16382"/>
                      <a:pt x="9161" y="16665"/>
                    </a:cubicBezTo>
                    <a:cubicBezTo>
                      <a:pt x="9109" y="17625"/>
                      <a:pt x="9083" y="18106"/>
                      <a:pt x="9032" y="19067"/>
                    </a:cubicBezTo>
                    <a:cubicBezTo>
                      <a:pt x="8990" y="19836"/>
                      <a:pt x="8552" y="20201"/>
                      <a:pt x="7770" y="20201"/>
                    </a:cubicBezTo>
                    <a:cubicBezTo>
                      <a:pt x="7727" y="20201"/>
                      <a:pt x="7683" y="20200"/>
                      <a:pt x="7638" y="20197"/>
                    </a:cubicBezTo>
                    <a:cubicBezTo>
                      <a:pt x="6947" y="20163"/>
                      <a:pt x="6601" y="20147"/>
                      <a:pt x="5910" y="20120"/>
                    </a:cubicBezTo>
                    <a:cubicBezTo>
                      <a:pt x="5046" y="20084"/>
                      <a:pt x="4593" y="19680"/>
                      <a:pt x="4620" y="18868"/>
                    </a:cubicBezTo>
                    <a:cubicBezTo>
                      <a:pt x="4767" y="14301"/>
                      <a:pt x="4915" y="9733"/>
                      <a:pt x="5063" y="5166"/>
                    </a:cubicBezTo>
                    <a:cubicBezTo>
                      <a:pt x="5087" y="4420"/>
                      <a:pt x="5526" y="4015"/>
                      <a:pt x="6411" y="4015"/>
                    </a:cubicBezTo>
                    <a:cubicBezTo>
                      <a:pt x="6452" y="4015"/>
                      <a:pt x="6493" y="4016"/>
                      <a:pt x="6535" y="4017"/>
                    </a:cubicBezTo>
                    <a:cubicBezTo>
                      <a:pt x="7281" y="4047"/>
                      <a:pt x="7654" y="4064"/>
                      <a:pt x="8399" y="4101"/>
                    </a:cubicBezTo>
                    <a:cubicBezTo>
                      <a:pt x="9330" y="4147"/>
                      <a:pt x="9810" y="4597"/>
                      <a:pt x="9767" y="5378"/>
                    </a:cubicBezTo>
                    <a:cubicBezTo>
                      <a:pt x="9716" y="6338"/>
                      <a:pt x="9689" y="6818"/>
                      <a:pt x="9638" y="7779"/>
                    </a:cubicBezTo>
                    <a:cubicBezTo>
                      <a:pt x="9622" y="8079"/>
                      <a:pt x="9788" y="8269"/>
                      <a:pt x="10174" y="8291"/>
                    </a:cubicBezTo>
                    <a:cubicBezTo>
                      <a:pt x="11582" y="8374"/>
                      <a:pt x="12284" y="8422"/>
                      <a:pt x="13690" y="8528"/>
                    </a:cubicBezTo>
                    <a:cubicBezTo>
                      <a:pt x="13715" y="8530"/>
                      <a:pt x="13739" y="8531"/>
                      <a:pt x="13763" y="8531"/>
                    </a:cubicBezTo>
                    <a:cubicBezTo>
                      <a:pt x="14071" y="8531"/>
                      <a:pt x="14267" y="8370"/>
                      <a:pt x="14287" y="8092"/>
                    </a:cubicBezTo>
                    <a:cubicBezTo>
                      <a:pt x="14385" y="6797"/>
                      <a:pt x="14433" y="6149"/>
                      <a:pt x="14532" y="4855"/>
                    </a:cubicBezTo>
                    <a:cubicBezTo>
                      <a:pt x="14743" y="2037"/>
                      <a:pt x="12999" y="374"/>
                      <a:pt x="9607" y="190"/>
                    </a:cubicBezTo>
                    <a:cubicBezTo>
                      <a:pt x="7974" y="101"/>
                      <a:pt x="7156" y="65"/>
                      <a:pt x="5521" y="8"/>
                    </a:cubicBezTo>
                    <a:cubicBezTo>
                      <a:pt x="5392" y="3"/>
                      <a:pt x="5266" y="1"/>
                      <a:pt x="5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1"/>
              <p:cNvSpPr/>
              <p:nvPr/>
            </p:nvSpPr>
            <p:spPr>
              <a:xfrm>
                <a:off x="4288400" y="3437100"/>
                <a:ext cx="417925" cy="638825"/>
              </a:xfrm>
              <a:custGeom>
                <a:rect b="b" l="l" r="r" t="t"/>
                <a:pathLst>
                  <a:path extrusionOk="0" h="25553" w="16717">
                    <a:moveTo>
                      <a:pt x="2735" y="1"/>
                    </a:moveTo>
                    <a:cubicBezTo>
                      <a:pt x="2451" y="1"/>
                      <a:pt x="2254" y="156"/>
                      <a:pt x="2227" y="429"/>
                    </a:cubicBezTo>
                    <a:cubicBezTo>
                      <a:pt x="1494" y="8089"/>
                      <a:pt x="761" y="15749"/>
                      <a:pt x="28" y="23410"/>
                    </a:cubicBezTo>
                    <a:cubicBezTo>
                      <a:pt x="0" y="23709"/>
                      <a:pt x="178" y="23908"/>
                      <a:pt x="470" y="23938"/>
                    </a:cubicBezTo>
                    <a:cubicBezTo>
                      <a:pt x="4461" y="24347"/>
                      <a:pt x="8436" y="24881"/>
                      <a:pt x="12392" y="25538"/>
                    </a:cubicBezTo>
                    <a:cubicBezTo>
                      <a:pt x="12451" y="25548"/>
                      <a:pt x="12504" y="25552"/>
                      <a:pt x="12552" y="25552"/>
                    </a:cubicBezTo>
                    <a:cubicBezTo>
                      <a:pt x="12825" y="25552"/>
                      <a:pt x="12946" y="25402"/>
                      <a:pt x="12986" y="25150"/>
                    </a:cubicBezTo>
                    <a:cubicBezTo>
                      <a:pt x="13178" y="23964"/>
                      <a:pt x="13273" y="23371"/>
                      <a:pt x="13466" y="22184"/>
                    </a:cubicBezTo>
                    <a:cubicBezTo>
                      <a:pt x="13518" y="21858"/>
                      <a:pt x="13410" y="21686"/>
                      <a:pt x="13015" y="21621"/>
                    </a:cubicBezTo>
                    <a:cubicBezTo>
                      <a:pt x="9722" y="21074"/>
                      <a:pt x="8071" y="20835"/>
                      <a:pt x="4764" y="20429"/>
                    </a:cubicBezTo>
                    <a:cubicBezTo>
                      <a:pt x="5047" y="18017"/>
                      <a:pt x="5189" y="16811"/>
                      <a:pt x="5472" y="14400"/>
                    </a:cubicBezTo>
                    <a:cubicBezTo>
                      <a:pt x="8075" y="14720"/>
                      <a:pt x="9373" y="14900"/>
                      <a:pt x="11967" y="15304"/>
                    </a:cubicBezTo>
                    <a:cubicBezTo>
                      <a:pt x="12013" y="15311"/>
                      <a:pt x="12057" y="15315"/>
                      <a:pt x="12098" y="15315"/>
                    </a:cubicBezTo>
                    <a:cubicBezTo>
                      <a:pt x="12365" y="15315"/>
                      <a:pt x="12544" y="15168"/>
                      <a:pt x="12587" y="14885"/>
                    </a:cubicBezTo>
                    <a:cubicBezTo>
                      <a:pt x="12765" y="13709"/>
                      <a:pt x="12854" y="13120"/>
                      <a:pt x="13033" y="11943"/>
                    </a:cubicBezTo>
                    <a:cubicBezTo>
                      <a:pt x="13082" y="11617"/>
                      <a:pt x="12902" y="11406"/>
                      <a:pt x="12556" y="11351"/>
                    </a:cubicBezTo>
                    <a:cubicBezTo>
                      <a:pt x="9914" y="10940"/>
                      <a:pt x="8590" y="10755"/>
                      <a:pt x="5939" y="10430"/>
                    </a:cubicBezTo>
                    <a:cubicBezTo>
                      <a:pt x="6220" y="8042"/>
                      <a:pt x="6360" y="6848"/>
                      <a:pt x="6641" y="4459"/>
                    </a:cubicBezTo>
                    <a:cubicBezTo>
                      <a:pt x="10207" y="4898"/>
                      <a:pt x="11988" y="5155"/>
                      <a:pt x="15539" y="5744"/>
                    </a:cubicBezTo>
                    <a:cubicBezTo>
                      <a:pt x="15601" y="5755"/>
                      <a:pt x="15658" y="5760"/>
                      <a:pt x="15710" y="5760"/>
                    </a:cubicBezTo>
                    <a:cubicBezTo>
                      <a:pt x="16014" y="5760"/>
                      <a:pt x="16148" y="5589"/>
                      <a:pt x="16189" y="5336"/>
                    </a:cubicBezTo>
                    <a:cubicBezTo>
                      <a:pt x="16380" y="4149"/>
                      <a:pt x="16476" y="3556"/>
                      <a:pt x="16669" y="2368"/>
                    </a:cubicBezTo>
                    <a:cubicBezTo>
                      <a:pt x="16716" y="2072"/>
                      <a:pt x="16601" y="1868"/>
                      <a:pt x="16167" y="1797"/>
                    </a:cubicBezTo>
                    <a:cubicBezTo>
                      <a:pt x="11720" y="1107"/>
                      <a:pt x="7288" y="513"/>
                      <a:pt x="2819" y="5"/>
                    </a:cubicBezTo>
                    <a:cubicBezTo>
                      <a:pt x="2790" y="2"/>
                      <a:pt x="2762" y="1"/>
                      <a:pt x="27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1"/>
              <p:cNvSpPr/>
              <p:nvPr/>
            </p:nvSpPr>
            <p:spPr>
              <a:xfrm>
                <a:off x="4704650" y="3505325"/>
                <a:ext cx="465475" cy="660175"/>
              </a:xfrm>
              <a:custGeom>
                <a:rect b="b" l="l" r="r" t="t"/>
                <a:pathLst>
                  <a:path extrusionOk="0" h="26407" w="18619">
                    <a:moveTo>
                      <a:pt x="8349" y="4777"/>
                    </a:moveTo>
                    <a:cubicBezTo>
                      <a:pt x="9747" y="5075"/>
                      <a:pt x="10445" y="5230"/>
                      <a:pt x="11839" y="5552"/>
                    </a:cubicBezTo>
                    <a:cubicBezTo>
                      <a:pt x="12754" y="5763"/>
                      <a:pt x="13153" y="6292"/>
                      <a:pt x="12979" y="7053"/>
                    </a:cubicBezTo>
                    <a:cubicBezTo>
                      <a:pt x="12478" y="9254"/>
                      <a:pt x="12227" y="10356"/>
                      <a:pt x="11726" y="12558"/>
                    </a:cubicBezTo>
                    <a:cubicBezTo>
                      <a:pt x="11589" y="13163"/>
                      <a:pt x="11202" y="13474"/>
                      <a:pt x="10606" y="13474"/>
                    </a:cubicBezTo>
                    <a:cubicBezTo>
                      <a:pt x="10452" y="13474"/>
                      <a:pt x="10284" y="13453"/>
                      <a:pt x="10103" y="13412"/>
                    </a:cubicBezTo>
                    <a:cubicBezTo>
                      <a:pt x="8759" y="13101"/>
                      <a:pt x="8087" y="12952"/>
                      <a:pt x="6740" y="12665"/>
                    </a:cubicBezTo>
                    <a:lnTo>
                      <a:pt x="8349" y="4777"/>
                    </a:lnTo>
                    <a:close/>
                    <a:moveTo>
                      <a:pt x="4649" y="1"/>
                    </a:moveTo>
                    <a:cubicBezTo>
                      <a:pt x="4384" y="1"/>
                      <a:pt x="4206" y="137"/>
                      <a:pt x="4161" y="382"/>
                    </a:cubicBezTo>
                    <a:lnTo>
                      <a:pt x="54" y="23086"/>
                    </a:lnTo>
                    <a:cubicBezTo>
                      <a:pt x="1" y="23382"/>
                      <a:pt x="161" y="23595"/>
                      <a:pt x="484" y="23658"/>
                    </a:cubicBezTo>
                    <a:cubicBezTo>
                      <a:pt x="1823" y="23915"/>
                      <a:pt x="2492" y="24049"/>
                      <a:pt x="3827" y="24330"/>
                    </a:cubicBezTo>
                    <a:cubicBezTo>
                      <a:pt x="3881" y="24341"/>
                      <a:pt x="3933" y="24347"/>
                      <a:pt x="3982" y="24347"/>
                    </a:cubicBezTo>
                    <a:cubicBezTo>
                      <a:pt x="4221" y="24347"/>
                      <a:pt x="4386" y="24212"/>
                      <a:pt x="4436" y="23967"/>
                    </a:cubicBezTo>
                    <a:cubicBezTo>
                      <a:pt x="5041" y="21001"/>
                      <a:pt x="5344" y="19517"/>
                      <a:pt x="5949" y="16551"/>
                    </a:cubicBezTo>
                    <a:cubicBezTo>
                      <a:pt x="6870" y="16747"/>
                      <a:pt x="7330" y="16848"/>
                      <a:pt x="8250" y="17055"/>
                    </a:cubicBezTo>
                    <a:cubicBezTo>
                      <a:pt x="8499" y="20239"/>
                      <a:pt x="8607" y="21830"/>
                      <a:pt x="8791" y="25009"/>
                    </a:cubicBezTo>
                    <a:cubicBezTo>
                      <a:pt x="8795" y="25287"/>
                      <a:pt x="8921" y="25472"/>
                      <a:pt x="9241" y="25549"/>
                    </a:cubicBezTo>
                    <a:cubicBezTo>
                      <a:pt x="10571" y="25868"/>
                      <a:pt x="11234" y="26035"/>
                      <a:pt x="12560" y="26378"/>
                    </a:cubicBezTo>
                    <a:cubicBezTo>
                      <a:pt x="12632" y="26397"/>
                      <a:pt x="12700" y="26406"/>
                      <a:pt x="12762" y="26406"/>
                    </a:cubicBezTo>
                    <a:cubicBezTo>
                      <a:pt x="12997" y="26406"/>
                      <a:pt x="13143" y="26266"/>
                      <a:pt x="13137" y="25969"/>
                    </a:cubicBezTo>
                    <a:cubicBezTo>
                      <a:pt x="13020" y="22686"/>
                      <a:pt x="12944" y="21043"/>
                      <a:pt x="12757" y="17754"/>
                    </a:cubicBezTo>
                    <a:cubicBezTo>
                      <a:pt x="14499" y="17538"/>
                      <a:pt x="15656" y="16481"/>
                      <a:pt x="16146" y="14530"/>
                    </a:cubicBezTo>
                    <a:cubicBezTo>
                      <a:pt x="16859" y="11688"/>
                      <a:pt x="17217" y="10267"/>
                      <a:pt x="17931" y="7424"/>
                    </a:cubicBezTo>
                    <a:cubicBezTo>
                      <a:pt x="18618" y="4687"/>
                      <a:pt x="17205" y="2744"/>
                      <a:pt x="13840" y="1948"/>
                    </a:cubicBezTo>
                    <a:cubicBezTo>
                      <a:pt x="10246" y="1098"/>
                      <a:pt x="8441" y="712"/>
                      <a:pt x="4823" y="18"/>
                    </a:cubicBezTo>
                    <a:cubicBezTo>
                      <a:pt x="4762" y="6"/>
                      <a:pt x="4704" y="1"/>
                      <a:pt x="4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0" name="Google Shape;1010;p41"/>
          <p:cNvGrpSpPr/>
          <p:nvPr/>
        </p:nvGrpSpPr>
        <p:grpSpPr>
          <a:xfrm>
            <a:off x="3017588" y="3998531"/>
            <a:ext cx="123573" cy="37243"/>
            <a:chOff x="3481825" y="4582450"/>
            <a:chExt cx="670500" cy="194075"/>
          </a:xfrm>
        </p:grpSpPr>
        <p:sp>
          <p:nvSpPr>
            <p:cNvPr id="1011" name="Google Shape;1011;p41"/>
            <p:cNvSpPr/>
            <p:nvPr/>
          </p:nvSpPr>
          <p:spPr>
            <a:xfrm>
              <a:off x="3481825" y="4582475"/>
              <a:ext cx="131525" cy="194050"/>
            </a:xfrm>
            <a:custGeom>
              <a:rect b="b" l="l" r="r" t="t"/>
              <a:pathLst>
                <a:path extrusionOk="0" h="7762" w="5261">
                  <a:moveTo>
                    <a:pt x="1779" y="0"/>
                  </a:moveTo>
                  <a:cubicBezTo>
                    <a:pt x="485" y="0"/>
                    <a:pt x="1" y="592"/>
                    <a:pt x="1" y="1499"/>
                  </a:cubicBezTo>
                  <a:lnTo>
                    <a:pt x="1" y="6261"/>
                  </a:lnTo>
                  <a:cubicBezTo>
                    <a:pt x="1" y="7168"/>
                    <a:pt x="485" y="7761"/>
                    <a:pt x="1779" y="7761"/>
                  </a:cubicBezTo>
                  <a:lnTo>
                    <a:pt x="3483" y="7761"/>
                  </a:lnTo>
                  <a:cubicBezTo>
                    <a:pt x="4777" y="7761"/>
                    <a:pt x="5261" y="7168"/>
                    <a:pt x="5261" y="6261"/>
                  </a:cubicBezTo>
                  <a:lnTo>
                    <a:pt x="5261" y="4908"/>
                  </a:lnTo>
                  <a:lnTo>
                    <a:pt x="3145" y="4908"/>
                  </a:lnTo>
                  <a:lnTo>
                    <a:pt x="3145" y="6105"/>
                  </a:lnTo>
                  <a:cubicBezTo>
                    <a:pt x="3145" y="6286"/>
                    <a:pt x="3048" y="6370"/>
                    <a:pt x="2843" y="6370"/>
                  </a:cubicBezTo>
                  <a:lnTo>
                    <a:pt x="2419" y="6370"/>
                  </a:lnTo>
                  <a:cubicBezTo>
                    <a:pt x="2214" y="6370"/>
                    <a:pt x="2117" y="6286"/>
                    <a:pt x="2117" y="6105"/>
                  </a:cubicBezTo>
                  <a:lnTo>
                    <a:pt x="2117" y="1656"/>
                  </a:lnTo>
                  <a:cubicBezTo>
                    <a:pt x="2117" y="1474"/>
                    <a:pt x="2214" y="1390"/>
                    <a:pt x="2419" y="1390"/>
                  </a:cubicBezTo>
                  <a:lnTo>
                    <a:pt x="2842" y="1390"/>
                  </a:lnTo>
                  <a:cubicBezTo>
                    <a:pt x="3047" y="1390"/>
                    <a:pt x="3145" y="1474"/>
                    <a:pt x="3145" y="1656"/>
                  </a:cubicBezTo>
                  <a:lnTo>
                    <a:pt x="3145" y="2901"/>
                  </a:lnTo>
                  <a:lnTo>
                    <a:pt x="5260" y="2901"/>
                  </a:lnTo>
                  <a:lnTo>
                    <a:pt x="5260" y="1499"/>
                  </a:lnTo>
                  <a:cubicBezTo>
                    <a:pt x="5260" y="592"/>
                    <a:pt x="4776" y="0"/>
                    <a:pt x="3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1"/>
            <p:cNvSpPr/>
            <p:nvPr/>
          </p:nvSpPr>
          <p:spPr>
            <a:xfrm>
              <a:off x="3667350" y="4582450"/>
              <a:ext cx="113050" cy="194075"/>
            </a:xfrm>
            <a:custGeom>
              <a:rect b="b" l="l" r="r" t="t"/>
              <a:pathLst>
                <a:path extrusionOk="0" h="7763" w="4522">
                  <a:moveTo>
                    <a:pt x="0" y="0"/>
                  </a:moveTo>
                  <a:lnTo>
                    <a:pt x="0" y="7762"/>
                  </a:lnTo>
                  <a:lnTo>
                    <a:pt x="4521" y="7762"/>
                  </a:lnTo>
                  <a:lnTo>
                    <a:pt x="4521" y="6250"/>
                  </a:lnTo>
                  <a:lnTo>
                    <a:pt x="2116" y="6250"/>
                  </a:ln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1"/>
            <p:cNvSpPr/>
            <p:nvPr/>
          </p:nvSpPr>
          <p:spPr>
            <a:xfrm>
              <a:off x="3826875" y="4582450"/>
              <a:ext cx="133600" cy="194075"/>
            </a:xfrm>
            <a:custGeom>
              <a:rect b="b" l="l" r="r" t="t"/>
              <a:pathLst>
                <a:path extrusionOk="0" h="7763" w="5344">
                  <a:moveTo>
                    <a:pt x="0" y="0"/>
                  </a:moveTo>
                  <a:lnTo>
                    <a:pt x="0" y="6262"/>
                  </a:lnTo>
                  <a:cubicBezTo>
                    <a:pt x="0" y="7169"/>
                    <a:pt x="484" y="7762"/>
                    <a:pt x="1777" y="7762"/>
                  </a:cubicBezTo>
                  <a:lnTo>
                    <a:pt x="3567" y="7762"/>
                  </a:lnTo>
                  <a:cubicBezTo>
                    <a:pt x="4860" y="7762"/>
                    <a:pt x="5344" y="7169"/>
                    <a:pt x="5344" y="6262"/>
                  </a:cubicBezTo>
                  <a:lnTo>
                    <a:pt x="5344" y="0"/>
                  </a:lnTo>
                  <a:lnTo>
                    <a:pt x="3228" y="0"/>
                  </a:lnTo>
                  <a:lnTo>
                    <a:pt x="3228" y="5984"/>
                  </a:lnTo>
                  <a:cubicBezTo>
                    <a:pt x="3228" y="6166"/>
                    <a:pt x="3131" y="6250"/>
                    <a:pt x="2926" y="6250"/>
                  </a:cubicBezTo>
                  <a:lnTo>
                    <a:pt x="2418" y="6250"/>
                  </a:lnTo>
                  <a:cubicBezTo>
                    <a:pt x="2213" y="6250"/>
                    <a:pt x="2116" y="6166"/>
                    <a:pt x="2116" y="5984"/>
                  </a:cubicBez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1"/>
            <p:cNvSpPr/>
            <p:nvPr/>
          </p:nvSpPr>
          <p:spPr>
            <a:xfrm>
              <a:off x="4019025" y="4582450"/>
              <a:ext cx="133300" cy="194075"/>
            </a:xfrm>
            <a:custGeom>
              <a:rect b="b" l="l" r="r" t="t"/>
              <a:pathLst>
                <a:path extrusionOk="0" h="7763" w="5332">
                  <a:moveTo>
                    <a:pt x="2950" y="1391"/>
                  </a:moveTo>
                  <a:cubicBezTo>
                    <a:pt x="3156" y="1391"/>
                    <a:pt x="3252" y="1475"/>
                    <a:pt x="3252" y="1657"/>
                  </a:cubicBezTo>
                  <a:lnTo>
                    <a:pt x="3252" y="2914"/>
                  </a:lnTo>
                  <a:cubicBezTo>
                    <a:pt x="3252" y="3095"/>
                    <a:pt x="3156" y="3180"/>
                    <a:pt x="2950" y="3180"/>
                  </a:cubicBezTo>
                  <a:lnTo>
                    <a:pt x="2080" y="3180"/>
                  </a:lnTo>
                  <a:lnTo>
                    <a:pt x="2080" y="1391"/>
                  </a:lnTo>
                  <a:close/>
                  <a:moveTo>
                    <a:pt x="2950" y="4570"/>
                  </a:moveTo>
                  <a:cubicBezTo>
                    <a:pt x="3156" y="4570"/>
                    <a:pt x="3252" y="4655"/>
                    <a:pt x="3252" y="4836"/>
                  </a:cubicBezTo>
                  <a:lnTo>
                    <a:pt x="3252" y="6106"/>
                  </a:lnTo>
                  <a:cubicBezTo>
                    <a:pt x="3252" y="6287"/>
                    <a:pt x="3156" y="6371"/>
                    <a:pt x="2950" y="6371"/>
                  </a:cubicBezTo>
                  <a:lnTo>
                    <a:pt x="2080" y="6371"/>
                  </a:lnTo>
                  <a:lnTo>
                    <a:pt x="2080" y="4570"/>
                  </a:lnTo>
                  <a:close/>
                  <a:moveTo>
                    <a:pt x="1" y="0"/>
                  </a:moveTo>
                  <a:lnTo>
                    <a:pt x="1" y="7762"/>
                  </a:lnTo>
                  <a:lnTo>
                    <a:pt x="3555" y="7762"/>
                  </a:lnTo>
                  <a:cubicBezTo>
                    <a:pt x="4848" y="7762"/>
                    <a:pt x="5332" y="7169"/>
                    <a:pt x="5332" y="6262"/>
                  </a:cubicBezTo>
                  <a:lnTo>
                    <a:pt x="5332" y="5102"/>
                  </a:lnTo>
                  <a:cubicBezTo>
                    <a:pt x="5332" y="4486"/>
                    <a:pt x="5223" y="4062"/>
                    <a:pt x="4752" y="3857"/>
                  </a:cubicBezTo>
                  <a:cubicBezTo>
                    <a:pt x="5223" y="3604"/>
                    <a:pt x="5332" y="3120"/>
                    <a:pt x="5332" y="2491"/>
                  </a:cubicBezTo>
                  <a:lnTo>
                    <a:pt x="5332" y="1500"/>
                  </a:lnTo>
                  <a:cubicBezTo>
                    <a:pt x="5332" y="593"/>
                    <a:pt x="4848" y="0"/>
                    <a:pt x="35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8" name="Shape 1018"/>
        <p:cNvGrpSpPr/>
        <p:nvPr/>
      </p:nvGrpSpPr>
      <p:grpSpPr>
        <a:xfrm>
          <a:off x="0" y="0"/>
          <a:ext cx="0" cy="0"/>
          <a:chOff x="0" y="0"/>
          <a:chExt cx="0" cy="0"/>
        </a:xfrm>
      </p:grpSpPr>
      <p:sp>
        <p:nvSpPr>
          <p:cNvPr id="1019" name="Google Shape;1019;p42"/>
          <p:cNvSpPr/>
          <p:nvPr/>
        </p:nvSpPr>
        <p:spPr>
          <a:xfrm>
            <a:off x="0" y="1476375"/>
            <a:ext cx="4552800" cy="2924100"/>
          </a:xfrm>
          <a:prstGeom prst="rect">
            <a:avLst/>
          </a:pr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2"/>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DON’TS</a:t>
            </a:r>
            <a:endParaRPr/>
          </a:p>
        </p:txBody>
      </p:sp>
      <p:sp>
        <p:nvSpPr>
          <p:cNvPr id="1021" name="Google Shape;1021;p42"/>
          <p:cNvSpPr txBox="1"/>
          <p:nvPr>
            <p:ph idx="1" type="body"/>
          </p:nvPr>
        </p:nvSpPr>
        <p:spPr>
          <a:xfrm>
            <a:off x="881575" y="1821450"/>
            <a:ext cx="3255000" cy="24999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Clr>
                <a:srgbClr val="FFFFFF"/>
              </a:buClr>
              <a:buSzPts val="1200"/>
              <a:buChar char="●"/>
            </a:pPr>
            <a:r>
              <a:rPr lang="en">
                <a:solidFill>
                  <a:srgbClr val="FFFFFF"/>
                </a:solidFill>
              </a:rPr>
              <a:t>Here you can describe the incorrect uses of your logo</a:t>
            </a:r>
            <a:endParaRPr>
              <a:solidFill>
                <a:srgbClr val="FFFFFF"/>
              </a:solidFill>
            </a:endParaRPr>
          </a:p>
          <a:p>
            <a:pPr indent="-304800" lvl="0" marL="457200" rtl="0" algn="l">
              <a:spcBef>
                <a:spcPts val="0"/>
              </a:spcBef>
              <a:spcAft>
                <a:spcPts val="0"/>
              </a:spcAft>
              <a:buClr>
                <a:srgbClr val="FFFFFF"/>
              </a:buClr>
              <a:buSzPts val="1200"/>
              <a:buChar char="●"/>
            </a:pPr>
            <a:r>
              <a:rPr lang="en">
                <a:solidFill>
                  <a:srgbClr val="FFFFFF"/>
                </a:solidFill>
              </a:rPr>
              <a:t>Here you can describe the incorrect uses of your logo</a:t>
            </a:r>
            <a:endParaRPr>
              <a:solidFill>
                <a:srgbClr val="FFFFFF"/>
              </a:solidFill>
            </a:endParaRPr>
          </a:p>
          <a:p>
            <a:pPr indent="-304800" lvl="0" marL="457200" rtl="0" algn="l">
              <a:spcBef>
                <a:spcPts val="0"/>
              </a:spcBef>
              <a:spcAft>
                <a:spcPts val="0"/>
              </a:spcAft>
              <a:buClr>
                <a:srgbClr val="FFFFFF"/>
              </a:buClr>
              <a:buSzPts val="1200"/>
              <a:buChar char="●"/>
            </a:pPr>
            <a:r>
              <a:rPr lang="en">
                <a:solidFill>
                  <a:srgbClr val="FFFFFF"/>
                </a:solidFill>
              </a:rPr>
              <a:t>Here you can describe the incorrect uses of your logo</a:t>
            </a:r>
            <a:endParaRPr>
              <a:solidFill>
                <a:srgbClr val="FFFFFF"/>
              </a:solidFill>
            </a:endParaRPr>
          </a:p>
          <a:p>
            <a:pPr indent="-304800" lvl="0" marL="457200" rtl="0" algn="l">
              <a:spcBef>
                <a:spcPts val="0"/>
              </a:spcBef>
              <a:spcAft>
                <a:spcPts val="0"/>
              </a:spcAft>
              <a:buClr>
                <a:srgbClr val="FFFFFF"/>
              </a:buClr>
              <a:buSzPts val="1200"/>
              <a:buChar char="●"/>
            </a:pPr>
            <a:r>
              <a:rPr lang="en">
                <a:solidFill>
                  <a:srgbClr val="FFFFFF"/>
                </a:solidFill>
              </a:rPr>
              <a:t>Here you can describe the incorrect uses of your logo</a:t>
            </a:r>
            <a:endParaRPr>
              <a:solidFill>
                <a:srgbClr val="FFFFFF"/>
              </a:solidFill>
            </a:endParaRPr>
          </a:p>
          <a:p>
            <a:pPr indent="-304800" lvl="0" marL="457200" rtl="0" algn="l">
              <a:spcBef>
                <a:spcPts val="0"/>
              </a:spcBef>
              <a:spcAft>
                <a:spcPts val="0"/>
              </a:spcAft>
              <a:buClr>
                <a:srgbClr val="FFFFFF"/>
              </a:buClr>
              <a:buSzPts val="1200"/>
              <a:buChar char="●"/>
            </a:pPr>
            <a:r>
              <a:rPr lang="en">
                <a:solidFill>
                  <a:srgbClr val="FFFFFF"/>
                </a:solidFill>
              </a:rPr>
              <a:t>Here you can describe the incorrect uses of your logo</a:t>
            </a:r>
            <a:endParaRPr>
              <a:solidFill>
                <a:srgbClr val="FFFFFF"/>
              </a:solidFill>
            </a:endParaRPr>
          </a:p>
        </p:txBody>
      </p:sp>
      <p:grpSp>
        <p:nvGrpSpPr>
          <p:cNvPr id="1022" name="Google Shape;1022;p42"/>
          <p:cNvGrpSpPr/>
          <p:nvPr/>
        </p:nvGrpSpPr>
        <p:grpSpPr>
          <a:xfrm>
            <a:off x="5427141" y="1531616"/>
            <a:ext cx="950404" cy="1341828"/>
            <a:chOff x="1332450" y="238125"/>
            <a:chExt cx="4952600" cy="5237425"/>
          </a:xfrm>
        </p:grpSpPr>
        <p:sp>
          <p:nvSpPr>
            <p:cNvPr id="1023" name="Google Shape;1023;p42"/>
            <p:cNvSpPr/>
            <p:nvPr/>
          </p:nvSpPr>
          <p:spPr>
            <a:xfrm>
              <a:off x="2085825" y="719725"/>
              <a:ext cx="3445875" cy="4628150"/>
            </a:xfrm>
            <a:custGeom>
              <a:rect b="b" l="l" r="r" t="t"/>
              <a:pathLst>
                <a:path extrusionOk="0" h="185126" w="137835">
                  <a:moveTo>
                    <a:pt x="68878" y="0"/>
                  </a:moveTo>
                  <a:lnTo>
                    <a:pt x="0" y="34027"/>
                  </a:lnTo>
                  <a:lnTo>
                    <a:pt x="23691" y="155760"/>
                  </a:lnTo>
                  <a:lnTo>
                    <a:pt x="68955" y="185125"/>
                  </a:lnTo>
                  <a:lnTo>
                    <a:pt x="114144" y="155761"/>
                  </a:lnTo>
                  <a:lnTo>
                    <a:pt x="137835" y="34027"/>
                  </a:lnTo>
                  <a:lnTo>
                    <a:pt x="68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2"/>
            <p:cNvSpPr/>
            <p:nvPr/>
          </p:nvSpPr>
          <p:spPr>
            <a:xfrm>
              <a:off x="2272300" y="970200"/>
              <a:ext cx="3072925" cy="4127225"/>
            </a:xfrm>
            <a:custGeom>
              <a:rect b="b" l="l" r="r" t="t"/>
              <a:pathLst>
                <a:path extrusionOk="0" h="165089" w="122917">
                  <a:moveTo>
                    <a:pt x="61424" y="0"/>
                  </a:moveTo>
                  <a:lnTo>
                    <a:pt x="1" y="30344"/>
                  </a:lnTo>
                  <a:lnTo>
                    <a:pt x="21127" y="138900"/>
                  </a:lnTo>
                  <a:lnTo>
                    <a:pt x="61491" y="165088"/>
                  </a:lnTo>
                  <a:lnTo>
                    <a:pt x="101790" y="138902"/>
                  </a:lnTo>
                  <a:lnTo>
                    <a:pt x="122917" y="30345"/>
                  </a:lnTo>
                  <a:lnTo>
                    <a:pt x="61424"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2"/>
            <p:cNvSpPr/>
            <p:nvPr/>
          </p:nvSpPr>
          <p:spPr>
            <a:xfrm>
              <a:off x="1922950" y="603975"/>
              <a:ext cx="3771625" cy="4871575"/>
            </a:xfrm>
            <a:custGeom>
              <a:rect b="b" l="l" r="r" t="t"/>
              <a:pathLst>
                <a:path extrusionOk="0" h="194863" w="150865">
                  <a:moveTo>
                    <a:pt x="75393" y="7851"/>
                  </a:moveTo>
                  <a:lnTo>
                    <a:pt x="143184" y="40694"/>
                  </a:lnTo>
                  <a:lnTo>
                    <a:pt x="119894" y="158192"/>
                  </a:lnTo>
                  <a:lnTo>
                    <a:pt x="75469" y="186536"/>
                  </a:lnTo>
                  <a:lnTo>
                    <a:pt x="30970" y="158190"/>
                  </a:lnTo>
                  <a:lnTo>
                    <a:pt x="7679" y="40693"/>
                  </a:lnTo>
                  <a:lnTo>
                    <a:pt x="75393" y="7851"/>
                  </a:lnTo>
                  <a:close/>
                  <a:moveTo>
                    <a:pt x="75392" y="1"/>
                  </a:moveTo>
                  <a:lnTo>
                    <a:pt x="0" y="36568"/>
                  </a:lnTo>
                  <a:lnTo>
                    <a:pt x="25005" y="162717"/>
                  </a:lnTo>
                  <a:lnTo>
                    <a:pt x="75472" y="194863"/>
                  </a:lnTo>
                  <a:lnTo>
                    <a:pt x="125859" y="162716"/>
                  </a:lnTo>
                  <a:lnTo>
                    <a:pt x="150865" y="36565"/>
                  </a:lnTo>
                  <a:lnTo>
                    <a:pt x="75392"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2"/>
            <p:cNvSpPr/>
            <p:nvPr/>
          </p:nvSpPr>
          <p:spPr>
            <a:xfrm>
              <a:off x="2792325" y="310650"/>
              <a:ext cx="2032850" cy="2200850"/>
            </a:xfrm>
            <a:custGeom>
              <a:rect b="b" l="l" r="r" t="t"/>
              <a:pathLst>
                <a:path extrusionOk="0" h="88034" w="81314">
                  <a:moveTo>
                    <a:pt x="40657" y="0"/>
                  </a:moveTo>
                  <a:lnTo>
                    <a:pt x="1" y="12910"/>
                  </a:lnTo>
                  <a:lnTo>
                    <a:pt x="14887" y="88033"/>
                  </a:lnTo>
                  <a:lnTo>
                    <a:pt x="40657" y="80516"/>
                  </a:lnTo>
                  <a:lnTo>
                    <a:pt x="66427" y="88033"/>
                  </a:lnTo>
                  <a:lnTo>
                    <a:pt x="81313" y="12910"/>
                  </a:lnTo>
                  <a:lnTo>
                    <a:pt x="4065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2"/>
            <p:cNvSpPr/>
            <p:nvPr/>
          </p:nvSpPr>
          <p:spPr>
            <a:xfrm>
              <a:off x="2751375" y="238125"/>
              <a:ext cx="2114775" cy="2296275"/>
            </a:xfrm>
            <a:custGeom>
              <a:rect b="b" l="l" r="r" t="t"/>
              <a:pathLst>
                <a:path extrusionOk="0" h="91851" w="84591">
                  <a:moveTo>
                    <a:pt x="42295" y="3018"/>
                  </a:moveTo>
                  <a:lnTo>
                    <a:pt x="81312" y="16735"/>
                  </a:lnTo>
                  <a:lnTo>
                    <a:pt x="66973" y="88258"/>
                  </a:lnTo>
                  <a:lnTo>
                    <a:pt x="42295" y="81142"/>
                  </a:lnTo>
                  <a:lnTo>
                    <a:pt x="17618" y="88257"/>
                  </a:lnTo>
                  <a:lnTo>
                    <a:pt x="3278" y="16735"/>
                  </a:lnTo>
                  <a:lnTo>
                    <a:pt x="42295" y="3018"/>
                  </a:lnTo>
                  <a:close/>
                  <a:moveTo>
                    <a:pt x="42295" y="0"/>
                  </a:moveTo>
                  <a:lnTo>
                    <a:pt x="0" y="14870"/>
                  </a:lnTo>
                  <a:lnTo>
                    <a:pt x="15434" y="91850"/>
                  </a:lnTo>
                  <a:lnTo>
                    <a:pt x="42295" y="84104"/>
                  </a:lnTo>
                  <a:lnTo>
                    <a:pt x="69157" y="91850"/>
                  </a:lnTo>
                  <a:lnTo>
                    <a:pt x="84591" y="14870"/>
                  </a:lnTo>
                  <a:lnTo>
                    <a:pt x="42295"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2"/>
            <p:cNvSpPr/>
            <p:nvPr/>
          </p:nvSpPr>
          <p:spPr>
            <a:xfrm>
              <a:off x="2975625" y="455125"/>
              <a:ext cx="1666250" cy="2037500"/>
            </a:xfrm>
            <a:custGeom>
              <a:rect b="b" l="l" r="r" t="t"/>
              <a:pathLst>
                <a:path extrusionOk="0" h="81500" w="66650">
                  <a:moveTo>
                    <a:pt x="33325" y="1"/>
                  </a:moveTo>
                  <a:lnTo>
                    <a:pt x="0" y="11952"/>
                  </a:lnTo>
                  <a:lnTo>
                    <a:pt x="12979" y="81499"/>
                  </a:lnTo>
                  <a:lnTo>
                    <a:pt x="33325" y="74539"/>
                  </a:lnTo>
                  <a:lnTo>
                    <a:pt x="53670" y="81499"/>
                  </a:lnTo>
                  <a:lnTo>
                    <a:pt x="66650" y="11952"/>
                  </a:lnTo>
                  <a:lnTo>
                    <a:pt x="33325"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2"/>
            <p:cNvSpPr/>
            <p:nvPr/>
          </p:nvSpPr>
          <p:spPr>
            <a:xfrm>
              <a:off x="2501525" y="1739600"/>
              <a:ext cx="342600" cy="325850"/>
            </a:xfrm>
            <a:custGeom>
              <a:rect b="b" l="l" r="r" t="t"/>
              <a:pathLst>
                <a:path extrusionOk="0" h="13034" w="13704">
                  <a:moveTo>
                    <a:pt x="6851" y="0"/>
                  </a:moveTo>
                  <a:lnTo>
                    <a:pt x="5235" y="4979"/>
                  </a:lnTo>
                  <a:lnTo>
                    <a:pt x="1" y="4979"/>
                  </a:lnTo>
                  <a:lnTo>
                    <a:pt x="4235" y="8055"/>
                  </a:lnTo>
                  <a:lnTo>
                    <a:pt x="2617" y="13033"/>
                  </a:lnTo>
                  <a:lnTo>
                    <a:pt x="6851" y="9956"/>
                  </a:lnTo>
                  <a:lnTo>
                    <a:pt x="11087" y="13033"/>
                  </a:lnTo>
                  <a:lnTo>
                    <a:pt x="9469" y="8055"/>
                  </a:lnTo>
                  <a:lnTo>
                    <a:pt x="13703" y="4979"/>
                  </a:lnTo>
                  <a:lnTo>
                    <a:pt x="8469" y="4979"/>
                  </a:lnTo>
                  <a:lnTo>
                    <a:pt x="6851"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2"/>
            <p:cNvSpPr/>
            <p:nvPr/>
          </p:nvSpPr>
          <p:spPr>
            <a:xfrm>
              <a:off x="4773375" y="1739600"/>
              <a:ext cx="342625" cy="325850"/>
            </a:xfrm>
            <a:custGeom>
              <a:rect b="b" l="l" r="r" t="t"/>
              <a:pathLst>
                <a:path extrusionOk="0" h="13034" w="13705">
                  <a:moveTo>
                    <a:pt x="6853" y="0"/>
                  </a:moveTo>
                  <a:lnTo>
                    <a:pt x="5235" y="4979"/>
                  </a:lnTo>
                  <a:lnTo>
                    <a:pt x="1" y="4979"/>
                  </a:lnTo>
                  <a:lnTo>
                    <a:pt x="4236" y="8055"/>
                  </a:lnTo>
                  <a:lnTo>
                    <a:pt x="2618" y="13033"/>
                  </a:lnTo>
                  <a:lnTo>
                    <a:pt x="6853" y="9956"/>
                  </a:lnTo>
                  <a:lnTo>
                    <a:pt x="11087" y="13033"/>
                  </a:lnTo>
                  <a:lnTo>
                    <a:pt x="9469" y="8055"/>
                  </a:lnTo>
                  <a:lnTo>
                    <a:pt x="13704" y="4979"/>
                  </a:lnTo>
                  <a:lnTo>
                    <a:pt x="8470" y="4979"/>
                  </a:lnTo>
                  <a:lnTo>
                    <a:pt x="6853"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2"/>
            <p:cNvSpPr/>
            <p:nvPr/>
          </p:nvSpPr>
          <p:spPr>
            <a:xfrm>
              <a:off x="2504550" y="1851400"/>
              <a:ext cx="2608400" cy="2608350"/>
            </a:xfrm>
            <a:custGeom>
              <a:rect b="b" l="l" r="r" t="t"/>
              <a:pathLst>
                <a:path extrusionOk="0" h="104334" w="104336">
                  <a:moveTo>
                    <a:pt x="52168" y="1"/>
                  </a:moveTo>
                  <a:cubicBezTo>
                    <a:pt x="38332" y="1"/>
                    <a:pt x="25064" y="5496"/>
                    <a:pt x="15281" y="15278"/>
                  </a:cubicBezTo>
                  <a:cubicBezTo>
                    <a:pt x="5498" y="25062"/>
                    <a:pt x="1" y="38331"/>
                    <a:pt x="1" y="52167"/>
                  </a:cubicBezTo>
                  <a:cubicBezTo>
                    <a:pt x="1" y="66003"/>
                    <a:pt x="5498" y="79272"/>
                    <a:pt x="15281" y="89055"/>
                  </a:cubicBezTo>
                  <a:cubicBezTo>
                    <a:pt x="25064" y="98838"/>
                    <a:pt x="38332" y="104334"/>
                    <a:pt x="52168" y="104334"/>
                  </a:cubicBezTo>
                  <a:cubicBezTo>
                    <a:pt x="66003" y="104334"/>
                    <a:pt x="79273" y="98838"/>
                    <a:pt x="89056" y="89055"/>
                  </a:cubicBezTo>
                  <a:cubicBezTo>
                    <a:pt x="98839" y="79272"/>
                    <a:pt x="104335" y="66003"/>
                    <a:pt x="104335" y="52167"/>
                  </a:cubicBezTo>
                  <a:cubicBezTo>
                    <a:pt x="104335" y="38331"/>
                    <a:pt x="98839" y="25062"/>
                    <a:pt x="89056" y="15278"/>
                  </a:cubicBezTo>
                  <a:cubicBezTo>
                    <a:pt x="79273" y="5496"/>
                    <a:pt x="66003" y="1"/>
                    <a:pt x="521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2"/>
            <p:cNvSpPr/>
            <p:nvPr/>
          </p:nvSpPr>
          <p:spPr>
            <a:xfrm>
              <a:off x="2680425" y="2027225"/>
              <a:ext cx="2256650" cy="2256675"/>
            </a:xfrm>
            <a:custGeom>
              <a:rect b="b" l="l" r="r" t="t"/>
              <a:pathLst>
                <a:path extrusionOk="0" h="90267" w="90266">
                  <a:moveTo>
                    <a:pt x="45133" y="1"/>
                  </a:moveTo>
                  <a:cubicBezTo>
                    <a:pt x="33163" y="1"/>
                    <a:pt x="21683" y="4756"/>
                    <a:pt x="13220" y="13219"/>
                  </a:cubicBezTo>
                  <a:cubicBezTo>
                    <a:pt x="4755" y="21683"/>
                    <a:pt x="0" y="33163"/>
                    <a:pt x="0" y="45134"/>
                  </a:cubicBezTo>
                  <a:cubicBezTo>
                    <a:pt x="0" y="57104"/>
                    <a:pt x="4755" y="68584"/>
                    <a:pt x="13220" y="77048"/>
                  </a:cubicBezTo>
                  <a:cubicBezTo>
                    <a:pt x="21683" y="85512"/>
                    <a:pt x="33163" y="90267"/>
                    <a:pt x="45133" y="90267"/>
                  </a:cubicBezTo>
                  <a:cubicBezTo>
                    <a:pt x="57102" y="90267"/>
                    <a:pt x="68582" y="85512"/>
                    <a:pt x="77047" y="77048"/>
                  </a:cubicBezTo>
                  <a:cubicBezTo>
                    <a:pt x="85511" y="68584"/>
                    <a:pt x="90266" y="57104"/>
                    <a:pt x="90266" y="45134"/>
                  </a:cubicBezTo>
                  <a:cubicBezTo>
                    <a:pt x="90266" y="33163"/>
                    <a:pt x="85511" y="21683"/>
                    <a:pt x="77047" y="13219"/>
                  </a:cubicBezTo>
                  <a:cubicBezTo>
                    <a:pt x="68582" y="4756"/>
                    <a:pt x="57102" y="1"/>
                    <a:pt x="45133"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2"/>
            <p:cNvSpPr/>
            <p:nvPr/>
          </p:nvSpPr>
          <p:spPr>
            <a:xfrm>
              <a:off x="2793275" y="2140100"/>
              <a:ext cx="2030950" cy="2030950"/>
            </a:xfrm>
            <a:custGeom>
              <a:rect b="b" l="l" r="r" t="t"/>
              <a:pathLst>
                <a:path extrusionOk="0" h="81238" w="81238">
                  <a:moveTo>
                    <a:pt x="40619" y="0"/>
                  </a:moveTo>
                  <a:cubicBezTo>
                    <a:pt x="29846" y="0"/>
                    <a:pt x="19514" y="4280"/>
                    <a:pt x="11898" y="11897"/>
                  </a:cubicBezTo>
                  <a:cubicBezTo>
                    <a:pt x="4281" y="19515"/>
                    <a:pt x="1" y="29846"/>
                    <a:pt x="1" y="40619"/>
                  </a:cubicBezTo>
                  <a:cubicBezTo>
                    <a:pt x="1" y="51391"/>
                    <a:pt x="4281" y="61723"/>
                    <a:pt x="11898" y="69340"/>
                  </a:cubicBezTo>
                  <a:cubicBezTo>
                    <a:pt x="19514" y="76958"/>
                    <a:pt x="29846" y="81237"/>
                    <a:pt x="40619" y="81237"/>
                  </a:cubicBezTo>
                  <a:cubicBezTo>
                    <a:pt x="51391" y="81237"/>
                    <a:pt x="61723" y="76958"/>
                    <a:pt x="69340" y="69340"/>
                  </a:cubicBezTo>
                  <a:cubicBezTo>
                    <a:pt x="76957" y="61723"/>
                    <a:pt x="81237" y="51391"/>
                    <a:pt x="81237" y="40619"/>
                  </a:cubicBezTo>
                  <a:cubicBezTo>
                    <a:pt x="81237" y="29846"/>
                    <a:pt x="76957" y="19515"/>
                    <a:pt x="69340" y="11897"/>
                  </a:cubicBezTo>
                  <a:cubicBezTo>
                    <a:pt x="61723" y="4280"/>
                    <a:pt x="51391" y="0"/>
                    <a:pt x="406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2"/>
            <p:cNvSpPr/>
            <p:nvPr/>
          </p:nvSpPr>
          <p:spPr>
            <a:xfrm>
              <a:off x="2790825" y="2133025"/>
              <a:ext cx="2035825" cy="1947625"/>
            </a:xfrm>
            <a:custGeom>
              <a:rect b="b" l="l" r="r" t="t"/>
              <a:pathLst>
                <a:path extrusionOk="0" h="77905" w="81433">
                  <a:moveTo>
                    <a:pt x="40717" y="1"/>
                  </a:moveTo>
                  <a:cubicBezTo>
                    <a:pt x="36496" y="1"/>
                    <a:pt x="32426" y="640"/>
                    <a:pt x="28595" y="1827"/>
                  </a:cubicBezTo>
                  <a:lnTo>
                    <a:pt x="39805" y="9972"/>
                  </a:lnTo>
                  <a:lnTo>
                    <a:pt x="39805" y="25013"/>
                  </a:lnTo>
                  <a:lnTo>
                    <a:pt x="26284" y="34839"/>
                  </a:lnTo>
                  <a:lnTo>
                    <a:pt x="12114" y="28660"/>
                  </a:lnTo>
                  <a:lnTo>
                    <a:pt x="9092" y="14965"/>
                  </a:lnTo>
                  <a:cubicBezTo>
                    <a:pt x="4067" y="21085"/>
                    <a:pt x="785" y="28690"/>
                    <a:pt x="1" y="37021"/>
                  </a:cubicBezTo>
                  <a:lnTo>
                    <a:pt x="11385" y="30331"/>
                  </a:lnTo>
                  <a:lnTo>
                    <a:pt x="25583" y="36522"/>
                  </a:lnTo>
                  <a:lnTo>
                    <a:pt x="30687" y="52231"/>
                  </a:lnTo>
                  <a:lnTo>
                    <a:pt x="19734" y="63416"/>
                  </a:lnTo>
                  <a:lnTo>
                    <a:pt x="5245" y="61278"/>
                  </a:lnTo>
                  <a:lnTo>
                    <a:pt x="5245" y="61278"/>
                  </a:lnTo>
                  <a:cubicBezTo>
                    <a:pt x="9403" y="68498"/>
                    <a:pt x="15701" y="74329"/>
                    <a:pt x="23273" y="77904"/>
                  </a:cubicBezTo>
                  <a:lnTo>
                    <a:pt x="21037" y="64692"/>
                  </a:lnTo>
                  <a:lnTo>
                    <a:pt x="31776" y="53725"/>
                  </a:lnTo>
                  <a:lnTo>
                    <a:pt x="49659" y="53725"/>
                  </a:lnTo>
                  <a:lnTo>
                    <a:pt x="60397" y="64692"/>
                  </a:lnTo>
                  <a:lnTo>
                    <a:pt x="58161" y="77904"/>
                  </a:lnTo>
                  <a:cubicBezTo>
                    <a:pt x="65733" y="74329"/>
                    <a:pt x="72031" y="68499"/>
                    <a:pt x="76188" y="61278"/>
                  </a:cubicBezTo>
                  <a:lnTo>
                    <a:pt x="76188" y="61278"/>
                  </a:lnTo>
                  <a:lnTo>
                    <a:pt x="61698" y="63416"/>
                  </a:lnTo>
                  <a:lnTo>
                    <a:pt x="50746" y="52231"/>
                  </a:lnTo>
                  <a:lnTo>
                    <a:pt x="55849" y="36522"/>
                  </a:lnTo>
                  <a:lnTo>
                    <a:pt x="70048" y="30331"/>
                  </a:lnTo>
                  <a:lnTo>
                    <a:pt x="81432" y="37021"/>
                  </a:lnTo>
                  <a:cubicBezTo>
                    <a:pt x="80648" y="28690"/>
                    <a:pt x="77366" y="21085"/>
                    <a:pt x="72341" y="14965"/>
                  </a:cubicBezTo>
                  <a:lnTo>
                    <a:pt x="69319" y="28660"/>
                  </a:lnTo>
                  <a:lnTo>
                    <a:pt x="55148" y="34839"/>
                  </a:lnTo>
                  <a:lnTo>
                    <a:pt x="41626" y="25013"/>
                  </a:lnTo>
                  <a:lnTo>
                    <a:pt x="41626" y="9972"/>
                  </a:lnTo>
                  <a:lnTo>
                    <a:pt x="52839" y="1827"/>
                  </a:lnTo>
                  <a:cubicBezTo>
                    <a:pt x="49008" y="640"/>
                    <a:pt x="44937" y="1"/>
                    <a:pt x="40717"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2"/>
            <p:cNvSpPr/>
            <p:nvPr/>
          </p:nvSpPr>
          <p:spPr>
            <a:xfrm>
              <a:off x="1332450" y="3243850"/>
              <a:ext cx="4952600" cy="1632875"/>
            </a:xfrm>
            <a:custGeom>
              <a:rect b="b" l="l" r="r" t="t"/>
              <a:pathLst>
                <a:path extrusionOk="0" h="65315" w="198104">
                  <a:moveTo>
                    <a:pt x="99052" y="1"/>
                  </a:moveTo>
                  <a:cubicBezTo>
                    <a:pt x="74584" y="1"/>
                    <a:pt x="49761" y="3989"/>
                    <a:pt x="25273" y="11854"/>
                  </a:cubicBezTo>
                  <a:lnTo>
                    <a:pt x="23718" y="12354"/>
                  </a:lnTo>
                  <a:lnTo>
                    <a:pt x="25345" y="19263"/>
                  </a:lnTo>
                  <a:cubicBezTo>
                    <a:pt x="18909" y="21561"/>
                    <a:pt x="11578" y="24468"/>
                    <a:pt x="5363" y="27328"/>
                  </a:cubicBezTo>
                  <a:lnTo>
                    <a:pt x="0" y="29795"/>
                  </a:lnTo>
                  <a:lnTo>
                    <a:pt x="5291" y="32415"/>
                  </a:lnTo>
                  <a:cubicBezTo>
                    <a:pt x="11660" y="35567"/>
                    <a:pt x="15050" y="37407"/>
                    <a:pt x="20528" y="40745"/>
                  </a:cubicBezTo>
                  <a:cubicBezTo>
                    <a:pt x="17961" y="46812"/>
                    <a:pt x="15563" y="53014"/>
                    <a:pt x="13387" y="59211"/>
                  </a:cubicBezTo>
                  <a:lnTo>
                    <a:pt x="11245" y="65310"/>
                  </a:lnTo>
                  <a:lnTo>
                    <a:pt x="17171" y="62729"/>
                  </a:lnTo>
                  <a:cubicBezTo>
                    <a:pt x="24707" y="59447"/>
                    <a:pt x="32102" y="56561"/>
                    <a:pt x="39776" y="53907"/>
                  </a:cubicBezTo>
                  <a:lnTo>
                    <a:pt x="42140" y="53075"/>
                  </a:lnTo>
                  <a:lnTo>
                    <a:pt x="40738" y="46421"/>
                  </a:lnTo>
                  <a:cubicBezTo>
                    <a:pt x="60206" y="40838"/>
                    <a:pt x="79790" y="38005"/>
                    <a:pt x="99052" y="38005"/>
                  </a:cubicBezTo>
                  <a:cubicBezTo>
                    <a:pt x="118314" y="38005"/>
                    <a:pt x="137898" y="40838"/>
                    <a:pt x="157366" y="46421"/>
                  </a:cubicBezTo>
                  <a:lnTo>
                    <a:pt x="155952" y="53088"/>
                  </a:lnTo>
                  <a:lnTo>
                    <a:pt x="158328" y="53910"/>
                  </a:lnTo>
                  <a:cubicBezTo>
                    <a:pt x="166004" y="56567"/>
                    <a:pt x="173398" y="59453"/>
                    <a:pt x="180933" y="62733"/>
                  </a:cubicBezTo>
                  <a:lnTo>
                    <a:pt x="186858" y="65314"/>
                  </a:lnTo>
                  <a:lnTo>
                    <a:pt x="184717" y="59216"/>
                  </a:lnTo>
                  <a:cubicBezTo>
                    <a:pt x="182542" y="53019"/>
                    <a:pt x="180145" y="46818"/>
                    <a:pt x="177577" y="40749"/>
                  </a:cubicBezTo>
                  <a:cubicBezTo>
                    <a:pt x="183056" y="37412"/>
                    <a:pt x="186445" y="35572"/>
                    <a:pt x="192814" y="32419"/>
                  </a:cubicBezTo>
                  <a:lnTo>
                    <a:pt x="198104" y="29800"/>
                  </a:lnTo>
                  <a:lnTo>
                    <a:pt x="192742" y="27333"/>
                  </a:lnTo>
                  <a:cubicBezTo>
                    <a:pt x="186528" y="24474"/>
                    <a:pt x="180121" y="21863"/>
                    <a:pt x="172790" y="19462"/>
                  </a:cubicBezTo>
                  <a:lnTo>
                    <a:pt x="174417" y="12549"/>
                  </a:lnTo>
                  <a:lnTo>
                    <a:pt x="172834" y="11854"/>
                  </a:lnTo>
                  <a:cubicBezTo>
                    <a:pt x="148344" y="3989"/>
                    <a:pt x="123521" y="1"/>
                    <a:pt x="990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2"/>
            <p:cNvSpPr/>
            <p:nvPr/>
          </p:nvSpPr>
          <p:spPr>
            <a:xfrm>
              <a:off x="1495975" y="3793600"/>
              <a:ext cx="807900" cy="953875"/>
            </a:xfrm>
            <a:custGeom>
              <a:rect b="b" l="l" r="r" t="t"/>
              <a:pathLst>
                <a:path extrusionOk="0" h="38155" w="32316">
                  <a:moveTo>
                    <a:pt x="19448" y="0"/>
                  </a:moveTo>
                  <a:cubicBezTo>
                    <a:pt x="12861" y="2331"/>
                    <a:pt x="6378" y="4963"/>
                    <a:pt x="0" y="7898"/>
                  </a:cubicBezTo>
                  <a:cubicBezTo>
                    <a:pt x="7252" y="11487"/>
                    <a:pt x="10763" y="13443"/>
                    <a:pt x="17536" y="17626"/>
                  </a:cubicBezTo>
                  <a:cubicBezTo>
                    <a:pt x="14624" y="24361"/>
                    <a:pt x="11948" y="31204"/>
                    <a:pt x="9507" y="38155"/>
                  </a:cubicBezTo>
                  <a:cubicBezTo>
                    <a:pt x="17057" y="34866"/>
                    <a:pt x="24555" y="31937"/>
                    <a:pt x="32315" y="29251"/>
                  </a:cubicBezTo>
                  <a:cubicBezTo>
                    <a:pt x="32312" y="29239"/>
                    <a:pt x="32310" y="29228"/>
                    <a:pt x="32307" y="29216"/>
                  </a:cubicBezTo>
                  <a:cubicBezTo>
                    <a:pt x="29844" y="27834"/>
                    <a:pt x="28379" y="27052"/>
                    <a:pt x="25650" y="25661"/>
                  </a:cubicBezTo>
                  <a:cubicBezTo>
                    <a:pt x="23583" y="17107"/>
                    <a:pt x="21515" y="8554"/>
                    <a:pt x="19448"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2"/>
            <p:cNvSpPr/>
            <p:nvPr/>
          </p:nvSpPr>
          <p:spPr>
            <a:xfrm>
              <a:off x="5313675" y="3793675"/>
              <a:ext cx="807875" cy="953950"/>
            </a:xfrm>
            <a:custGeom>
              <a:rect b="b" l="l" r="r" t="t"/>
              <a:pathLst>
                <a:path extrusionOk="0" h="38158" w="32315">
                  <a:moveTo>
                    <a:pt x="12866" y="1"/>
                  </a:moveTo>
                  <a:cubicBezTo>
                    <a:pt x="10799" y="8553"/>
                    <a:pt x="8732" y="17105"/>
                    <a:pt x="6665" y="25658"/>
                  </a:cubicBezTo>
                  <a:lnTo>
                    <a:pt x="6633" y="25647"/>
                  </a:lnTo>
                  <a:lnTo>
                    <a:pt x="6658" y="25662"/>
                  </a:lnTo>
                  <a:cubicBezTo>
                    <a:pt x="3932" y="27053"/>
                    <a:pt x="2468" y="27835"/>
                    <a:pt x="8" y="29218"/>
                  </a:cubicBezTo>
                  <a:cubicBezTo>
                    <a:pt x="6" y="29231"/>
                    <a:pt x="3" y="29242"/>
                    <a:pt x="0" y="29254"/>
                  </a:cubicBezTo>
                  <a:cubicBezTo>
                    <a:pt x="7760" y="31939"/>
                    <a:pt x="15258" y="34869"/>
                    <a:pt x="22808" y="38157"/>
                  </a:cubicBezTo>
                  <a:cubicBezTo>
                    <a:pt x="20371" y="31212"/>
                    <a:pt x="17694" y="24369"/>
                    <a:pt x="14780" y="17627"/>
                  </a:cubicBezTo>
                  <a:cubicBezTo>
                    <a:pt x="21552" y="13444"/>
                    <a:pt x="25063" y="11490"/>
                    <a:pt x="32315" y="7900"/>
                  </a:cubicBezTo>
                  <a:cubicBezTo>
                    <a:pt x="25945" y="4968"/>
                    <a:pt x="19461" y="2335"/>
                    <a:pt x="12866"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2"/>
            <p:cNvSpPr/>
            <p:nvPr/>
          </p:nvSpPr>
          <p:spPr>
            <a:xfrm>
              <a:off x="2004475" y="3314325"/>
              <a:ext cx="3608650" cy="1061950"/>
            </a:xfrm>
            <a:custGeom>
              <a:rect b="b" l="l" r="r" t="t"/>
              <a:pathLst>
                <a:path extrusionOk="0" h="42478" w="144346">
                  <a:moveTo>
                    <a:pt x="72148" y="1"/>
                  </a:moveTo>
                  <a:cubicBezTo>
                    <a:pt x="48090" y="1"/>
                    <a:pt x="24041" y="3873"/>
                    <a:pt x="0" y="11618"/>
                  </a:cubicBezTo>
                  <a:cubicBezTo>
                    <a:pt x="2418" y="21904"/>
                    <a:pt x="4835" y="32191"/>
                    <a:pt x="7253" y="42477"/>
                  </a:cubicBezTo>
                  <a:cubicBezTo>
                    <a:pt x="28981" y="35549"/>
                    <a:pt x="50576" y="32085"/>
                    <a:pt x="72171" y="32085"/>
                  </a:cubicBezTo>
                  <a:cubicBezTo>
                    <a:pt x="93766" y="32085"/>
                    <a:pt x="115361" y="35549"/>
                    <a:pt x="137091" y="42477"/>
                  </a:cubicBezTo>
                  <a:cubicBezTo>
                    <a:pt x="139509" y="32191"/>
                    <a:pt x="141927" y="21904"/>
                    <a:pt x="144345" y="11618"/>
                  </a:cubicBezTo>
                  <a:cubicBezTo>
                    <a:pt x="120271" y="3873"/>
                    <a:pt x="96205" y="1"/>
                    <a:pt x="72148"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2"/>
            <p:cNvSpPr/>
            <p:nvPr/>
          </p:nvSpPr>
          <p:spPr>
            <a:xfrm>
              <a:off x="2447375" y="3525925"/>
              <a:ext cx="450650" cy="619350"/>
            </a:xfrm>
            <a:custGeom>
              <a:rect b="b" l="l" r="r" t="t"/>
              <a:pathLst>
                <a:path extrusionOk="0" h="24774" w="18026">
                  <a:moveTo>
                    <a:pt x="10631" y="0"/>
                  </a:moveTo>
                  <a:cubicBezTo>
                    <a:pt x="10070" y="0"/>
                    <a:pt x="9457" y="71"/>
                    <a:pt x="8794" y="214"/>
                  </a:cubicBezTo>
                  <a:cubicBezTo>
                    <a:pt x="7185" y="564"/>
                    <a:pt x="6382" y="745"/>
                    <a:pt x="4778" y="1124"/>
                  </a:cubicBezTo>
                  <a:cubicBezTo>
                    <a:pt x="1448" y="1911"/>
                    <a:pt x="1" y="3864"/>
                    <a:pt x="687" y="6601"/>
                  </a:cubicBezTo>
                  <a:cubicBezTo>
                    <a:pt x="1377" y="9350"/>
                    <a:pt x="1723" y="10725"/>
                    <a:pt x="2413" y="13474"/>
                  </a:cubicBezTo>
                  <a:cubicBezTo>
                    <a:pt x="2552" y="14027"/>
                    <a:pt x="2943" y="14296"/>
                    <a:pt x="3593" y="14315"/>
                  </a:cubicBezTo>
                  <a:cubicBezTo>
                    <a:pt x="7010" y="14402"/>
                    <a:pt x="8708" y="14483"/>
                    <a:pt x="12078" y="14717"/>
                  </a:cubicBezTo>
                  <a:lnTo>
                    <a:pt x="12882" y="18631"/>
                  </a:lnTo>
                  <a:cubicBezTo>
                    <a:pt x="13046" y="19425"/>
                    <a:pt x="12666" y="19904"/>
                    <a:pt x="11816" y="20094"/>
                  </a:cubicBezTo>
                  <a:cubicBezTo>
                    <a:pt x="11189" y="20233"/>
                    <a:pt x="10875" y="20304"/>
                    <a:pt x="10249" y="20448"/>
                  </a:cubicBezTo>
                  <a:cubicBezTo>
                    <a:pt x="10082" y="20487"/>
                    <a:pt x="9925" y="20507"/>
                    <a:pt x="9780" y="20507"/>
                  </a:cubicBezTo>
                  <a:cubicBezTo>
                    <a:pt x="9214" y="20507"/>
                    <a:pt x="8820" y="20211"/>
                    <a:pt x="8677" y="19582"/>
                  </a:cubicBezTo>
                  <a:cubicBezTo>
                    <a:pt x="8472" y="18681"/>
                    <a:pt x="8370" y="18229"/>
                    <a:pt x="8164" y="17328"/>
                  </a:cubicBezTo>
                  <a:cubicBezTo>
                    <a:pt x="8107" y="17077"/>
                    <a:pt x="7974" y="16957"/>
                    <a:pt x="7746" y="16957"/>
                  </a:cubicBezTo>
                  <a:cubicBezTo>
                    <a:pt x="7681" y="16957"/>
                    <a:pt x="7607" y="16967"/>
                    <a:pt x="7526" y="16986"/>
                  </a:cubicBezTo>
                  <a:cubicBezTo>
                    <a:pt x="6144" y="17318"/>
                    <a:pt x="5454" y="17491"/>
                    <a:pt x="4076" y="17849"/>
                  </a:cubicBezTo>
                  <a:cubicBezTo>
                    <a:pt x="3745" y="17934"/>
                    <a:pt x="3583" y="18133"/>
                    <a:pt x="3663" y="18453"/>
                  </a:cubicBezTo>
                  <a:lnTo>
                    <a:pt x="4432" y="21510"/>
                  </a:lnTo>
                  <a:cubicBezTo>
                    <a:pt x="4979" y="23687"/>
                    <a:pt x="6347" y="24774"/>
                    <a:pt x="8380" y="24774"/>
                  </a:cubicBezTo>
                  <a:cubicBezTo>
                    <a:pt x="8904" y="24774"/>
                    <a:pt x="9471" y="24702"/>
                    <a:pt x="10080" y="24558"/>
                  </a:cubicBezTo>
                  <a:cubicBezTo>
                    <a:pt x="11513" y="24218"/>
                    <a:pt x="12230" y="24056"/>
                    <a:pt x="13668" y="23745"/>
                  </a:cubicBezTo>
                  <a:cubicBezTo>
                    <a:pt x="16684" y="23093"/>
                    <a:pt x="18025" y="21325"/>
                    <a:pt x="17518" y="18547"/>
                  </a:cubicBezTo>
                  <a:cubicBezTo>
                    <a:pt x="17018" y="15816"/>
                    <a:pt x="16769" y="14451"/>
                    <a:pt x="16270" y="11720"/>
                  </a:cubicBezTo>
                  <a:cubicBezTo>
                    <a:pt x="16167" y="11159"/>
                    <a:pt x="15801" y="10891"/>
                    <a:pt x="15182" y="10799"/>
                  </a:cubicBezTo>
                  <a:cubicBezTo>
                    <a:pt x="11759" y="10513"/>
                    <a:pt x="10033" y="10406"/>
                    <a:pt x="6559" y="10270"/>
                  </a:cubicBezTo>
                  <a:cubicBezTo>
                    <a:pt x="6191" y="8654"/>
                    <a:pt x="6006" y="7845"/>
                    <a:pt x="5639" y="6229"/>
                  </a:cubicBezTo>
                  <a:cubicBezTo>
                    <a:pt x="5465" y="5468"/>
                    <a:pt x="5899" y="4930"/>
                    <a:pt x="6779" y="4728"/>
                  </a:cubicBezTo>
                  <a:cubicBezTo>
                    <a:pt x="7454" y="4572"/>
                    <a:pt x="7793" y="4495"/>
                    <a:pt x="8469" y="4345"/>
                  </a:cubicBezTo>
                  <a:cubicBezTo>
                    <a:pt x="8663" y="4302"/>
                    <a:pt x="8840" y="4281"/>
                    <a:pt x="9001" y="4281"/>
                  </a:cubicBezTo>
                  <a:cubicBezTo>
                    <a:pt x="9627" y="4281"/>
                    <a:pt x="9997" y="4604"/>
                    <a:pt x="10122" y="5213"/>
                  </a:cubicBezTo>
                  <a:lnTo>
                    <a:pt x="10595" y="7508"/>
                  </a:lnTo>
                  <a:cubicBezTo>
                    <a:pt x="10644" y="7748"/>
                    <a:pt x="10817" y="7880"/>
                    <a:pt x="11067" y="7880"/>
                  </a:cubicBezTo>
                  <a:cubicBezTo>
                    <a:pt x="11123" y="7880"/>
                    <a:pt x="11183" y="7874"/>
                    <a:pt x="11246" y="7861"/>
                  </a:cubicBezTo>
                  <a:cubicBezTo>
                    <a:pt x="12688" y="7555"/>
                    <a:pt x="13410" y="7408"/>
                    <a:pt x="14855" y="7127"/>
                  </a:cubicBezTo>
                  <a:cubicBezTo>
                    <a:pt x="15237" y="7054"/>
                    <a:pt x="15379" y="6844"/>
                    <a:pt x="15325" y="6548"/>
                  </a:cubicBezTo>
                  <a:lnTo>
                    <a:pt x="14752" y="3415"/>
                  </a:lnTo>
                  <a:cubicBezTo>
                    <a:pt x="14345" y="1183"/>
                    <a:pt x="12924" y="0"/>
                    <a:pt x="10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2"/>
            <p:cNvSpPr/>
            <p:nvPr/>
          </p:nvSpPr>
          <p:spPr>
            <a:xfrm>
              <a:off x="2915525" y="3448625"/>
              <a:ext cx="410350" cy="613225"/>
            </a:xfrm>
            <a:custGeom>
              <a:rect b="b" l="l" r="r" t="t"/>
              <a:pathLst>
                <a:path extrusionOk="0" h="24529" w="16414">
                  <a:moveTo>
                    <a:pt x="8933" y="4018"/>
                  </a:moveTo>
                  <a:cubicBezTo>
                    <a:pt x="9659" y="4018"/>
                    <a:pt x="10089" y="4377"/>
                    <a:pt x="10168" y="5055"/>
                  </a:cubicBezTo>
                  <a:cubicBezTo>
                    <a:pt x="10706" y="9653"/>
                    <a:pt x="11243" y="14250"/>
                    <a:pt x="11779" y="18848"/>
                  </a:cubicBezTo>
                  <a:cubicBezTo>
                    <a:pt x="11874" y="19653"/>
                    <a:pt x="11457" y="20096"/>
                    <a:pt x="10598" y="20207"/>
                  </a:cubicBezTo>
                  <a:cubicBezTo>
                    <a:pt x="9831" y="20306"/>
                    <a:pt x="9449" y="20358"/>
                    <a:pt x="8682" y="20464"/>
                  </a:cubicBezTo>
                  <a:cubicBezTo>
                    <a:pt x="8566" y="20481"/>
                    <a:pt x="8456" y="20489"/>
                    <a:pt x="8353" y="20489"/>
                  </a:cubicBezTo>
                  <a:cubicBezTo>
                    <a:pt x="7691" y="20489"/>
                    <a:pt x="7292" y="20157"/>
                    <a:pt x="7195" y="19462"/>
                  </a:cubicBezTo>
                  <a:cubicBezTo>
                    <a:pt x="6555" y="14879"/>
                    <a:pt x="5914" y="10295"/>
                    <a:pt x="5274" y="5710"/>
                  </a:cubicBezTo>
                  <a:cubicBezTo>
                    <a:pt x="5167" y="4937"/>
                    <a:pt x="5607" y="4447"/>
                    <a:pt x="6534" y="4318"/>
                  </a:cubicBezTo>
                  <a:cubicBezTo>
                    <a:pt x="7360" y="4203"/>
                    <a:pt x="7774" y="4147"/>
                    <a:pt x="8601" y="4041"/>
                  </a:cubicBezTo>
                  <a:cubicBezTo>
                    <a:pt x="8717" y="4026"/>
                    <a:pt x="8828" y="4018"/>
                    <a:pt x="8933" y="4018"/>
                  </a:cubicBezTo>
                  <a:close/>
                  <a:moveTo>
                    <a:pt x="10219" y="0"/>
                  </a:moveTo>
                  <a:cubicBezTo>
                    <a:pt x="9846" y="0"/>
                    <a:pt x="9451" y="26"/>
                    <a:pt x="9034" y="78"/>
                  </a:cubicBezTo>
                  <a:cubicBezTo>
                    <a:pt x="7407" y="280"/>
                    <a:pt x="6595" y="391"/>
                    <a:pt x="4971" y="624"/>
                  </a:cubicBezTo>
                  <a:cubicBezTo>
                    <a:pt x="1564" y="1115"/>
                    <a:pt x="0" y="2923"/>
                    <a:pt x="451" y="5710"/>
                  </a:cubicBezTo>
                  <a:cubicBezTo>
                    <a:pt x="1270" y="10773"/>
                    <a:pt x="2089" y="15835"/>
                    <a:pt x="2907" y="20898"/>
                  </a:cubicBezTo>
                  <a:cubicBezTo>
                    <a:pt x="3298" y="23311"/>
                    <a:pt x="4738" y="24529"/>
                    <a:pt x="7091" y="24529"/>
                  </a:cubicBezTo>
                  <a:cubicBezTo>
                    <a:pt x="7456" y="24529"/>
                    <a:pt x="7844" y="24499"/>
                    <a:pt x="8254" y="24440"/>
                  </a:cubicBezTo>
                  <a:cubicBezTo>
                    <a:pt x="9704" y="24231"/>
                    <a:pt x="10430" y="24133"/>
                    <a:pt x="11882" y="23953"/>
                  </a:cubicBezTo>
                  <a:cubicBezTo>
                    <a:pt x="14931" y="23573"/>
                    <a:pt x="16414" y="21932"/>
                    <a:pt x="16145" y="19119"/>
                  </a:cubicBezTo>
                  <a:lnTo>
                    <a:pt x="14678" y="3799"/>
                  </a:lnTo>
                  <a:cubicBezTo>
                    <a:pt x="14442" y="1330"/>
                    <a:pt x="12900" y="0"/>
                    <a:pt x="10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2"/>
            <p:cNvSpPr/>
            <p:nvPr/>
          </p:nvSpPr>
          <p:spPr>
            <a:xfrm>
              <a:off x="3388800" y="3412225"/>
              <a:ext cx="368600" cy="605550"/>
            </a:xfrm>
            <a:custGeom>
              <a:rect b="b" l="l" r="r" t="t"/>
              <a:pathLst>
                <a:path extrusionOk="0" h="24222" w="14744">
                  <a:moveTo>
                    <a:pt x="9628" y="1"/>
                  </a:moveTo>
                  <a:cubicBezTo>
                    <a:pt x="9508" y="1"/>
                    <a:pt x="9385" y="3"/>
                    <a:pt x="9260" y="8"/>
                  </a:cubicBezTo>
                  <a:cubicBezTo>
                    <a:pt x="7624" y="64"/>
                    <a:pt x="6807" y="101"/>
                    <a:pt x="5174" y="189"/>
                  </a:cubicBezTo>
                  <a:cubicBezTo>
                    <a:pt x="1744" y="375"/>
                    <a:pt x="0" y="2039"/>
                    <a:pt x="212" y="4856"/>
                  </a:cubicBezTo>
                  <a:lnTo>
                    <a:pt x="1368" y="20204"/>
                  </a:lnTo>
                  <a:cubicBezTo>
                    <a:pt x="1568" y="22869"/>
                    <a:pt x="3163" y="24221"/>
                    <a:pt x="5925" y="24221"/>
                  </a:cubicBezTo>
                  <a:cubicBezTo>
                    <a:pt x="6084" y="24221"/>
                    <a:pt x="6246" y="24217"/>
                    <a:pt x="6413" y="24208"/>
                  </a:cubicBezTo>
                  <a:cubicBezTo>
                    <a:pt x="7872" y="24129"/>
                    <a:pt x="8603" y="24096"/>
                    <a:pt x="10063" y="24045"/>
                  </a:cubicBezTo>
                  <a:cubicBezTo>
                    <a:pt x="13096" y="23940"/>
                    <a:pt x="14743" y="22436"/>
                    <a:pt x="14714" y="19610"/>
                  </a:cubicBezTo>
                  <a:cubicBezTo>
                    <a:pt x="14702" y="18310"/>
                    <a:pt x="14695" y="17661"/>
                    <a:pt x="14682" y="16362"/>
                  </a:cubicBezTo>
                  <a:cubicBezTo>
                    <a:pt x="14679" y="16066"/>
                    <a:pt x="14479" y="15887"/>
                    <a:pt x="14147" y="15887"/>
                  </a:cubicBezTo>
                  <a:cubicBezTo>
                    <a:pt x="14143" y="15887"/>
                    <a:pt x="14139" y="15887"/>
                    <a:pt x="14135" y="15887"/>
                  </a:cubicBezTo>
                  <a:cubicBezTo>
                    <a:pt x="12777" y="15906"/>
                    <a:pt x="12100" y="15920"/>
                    <a:pt x="10744" y="15962"/>
                  </a:cubicBezTo>
                  <a:cubicBezTo>
                    <a:pt x="10370" y="15973"/>
                    <a:pt x="10206" y="16159"/>
                    <a:pt x="10215" y="16459"/>
                  </a:cubicBezTo>
                  <a:lnTo>
                    <a:pt x="10292" y="18863"/>
                  </a:lnTo>
                  <a:cubicBezTo>
                    <a:pt x="10318" y="19674"/>
                    <a:pt x="9864" y="20079"/>
                    <a:pt x="8999" y="20114"/>
                  </a:cubicBezTo>
                  <a:cubicBezTo>
                    <a:pt x="8309" y="20142"/>
                    <a:pt x="7963" y="20157"/>
                    <a:pt x="7272" y="20190"/>
                  </a:cubicBezTo>
                  <a:cubicBezTo>
                    <a:pt x="7228" y="20193"/>
                    <a:pt x="7185" y="20194"/>
                    <a:pt x="7143" y="20194"/>
                  </a:cubicBezTo>
                  <a:cubicBezTo>
                    <a:pt x="6359" y="20194"/>
                    <a:pt x="5920" y="19828"/>
                    <a:pt x="5879" y="19058"/>
                  </a:cubicBezTo>
                  <a:cubicBezTo>
                    <a:pt x="5637" y="14496"/>
                    <a:pt x="5396" y="9932"/>
                    <a:pt x="5155" y="5369"/>
                  </a:cubicBezTo>
                  <a:cubicBezTo>
                    <a:pt x="5113" y="4588"/>
                    <a:pt x="5556" y="4140"/>
                    <a:pt x="6524" y="4094"/>
                  </a:cubicBezTo>
                  <a:cubicBezTo>
                    <a:pt x="7269" y="4057"/>
                    <a:pt x="7642" y="4040"/>
                    <a:pt x="8388" y="4011"/>
                  </a:cubicBezTo>
                  <a:cubicBezTo>
                    <a:pt x="8427" y="4010"/>
                    <a:pt x="8466" y="4009"/>
                    <a:pt x="8505" y="4009"/>
                  </a:cubicBezTo>
                  <a:cubicBezTo>
                    <a:pt x="9363" y="4009"/>
                    <a:pt x="9836" y="4413"/>
                    <a:pt x="9859" y="5161"/>
                  </a:cubicBezTo>
                  <a:lnTo>
                    <a:pt x="9935" y="7565"/>
                  </a:lnTo>
                  <a:cubicBezTo>
                    <a:pt x="9945" y="7855"/>
                    <a:pt x="10115" y="8028"/>
                    <a:pt x="10476" y="8028"/>
                  </a:cubicBezTo>
                  <a:cubicBezTo>
                    <a:pt x="10488" y="8028"/>
                    <a:pt x="10501" y="8028"/>
                    <a:pt x="10514" y="8028"/>
                  </a:cubicBezTo>
                  <a:cubicBezTo>
                    <a:pt x="11921" y="7985"/>
                    <a:pt x="12625" y="7970"/>
                    <a:pt x="14033" y="7952"/>
                  </a:cubicBezTo>
                  <a:cubicBezTo>
                    <a:pt x="14385" y="7946"/>
                    <a:pt x="14594" y="7765"/>
                    <a:pt x="14592" y="7464"/>
                  </a:cubicBezTo>
                  <a:cubicBezTo>
                    <a:pt x="14579" y="6165"/>
                    <a:pt x="14572" y="5516"/>
                    <a:pt x="14560" y="4217"/>
                  </a:cubicBezTo>
                  <a:cubicBezTo>
                    <a:pt x="14532" y="1496"/>
                    <a:pt x="12789" y="1"/>
                    <a:pt x="9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2"/>
            <p:cNvSpPr/>
            <p:nvPr/>
          </p:nvSpPr>
          <p:spPr>
            <a:xfrm>
              <a:off x="3860075" y="3412275"/>
              <a:ext cx="368600" cy="605550"/>
            </a:xfrm>
            <a:custGeom>
              <a:rect b="b" l="l" r="r" t="t"/>
              <a:pathLst>
                <a:path extrusionOk="0" h="24222" w="14744">
                  <a:moveTo>
                    <a:pt x="5142" y="1"/>
                  </a:moveTo>
                  <a:cubicBezTo>
                    <a:pt x="1953" y="1"/>
                    <a:pt x="212" y="1495"/>
                    <a:pt x="184" y="4215"/>
                  </a:cubicBezTo>
                  <a:lnTo>
                    <a:pt x="28" y="19608"/>
                  </a:lnTo>
                  <a:cubicBezTo>
                    <a:pt x="1" y="22434"/>
                    <a:pt x="1648" y="23938"/>
                    <a:pt x="4713" y="24046"/>
                  </a:cubicBezTo>
                  <a:cubicBezTo>
                    <a:pt x="6173" y="24097"/>
                    <a:pt x="6903" y="24129"/>
                    <a:pt x="8363" y="24208"/>
                  </a:cubicBezTo>
                  <a:cubicBezTo>
                    <a:pt x="8528" y="24217"/>
                    <a:pt x="8689" y="24221"/>
                    <a:pt x="8846" y="24221"/>
                  </a:cubicBezTo>
                  <a:cubicBezTo>
                    <a:pt x="11581" y="24221"/>
                    <a:pt x="13176" y="22868"/>
                    <a:pt x="13376" y="20203"/>
                  </a:cubicBezTo>
                  <a:cubicBezTo>
                    <a:pt x="13474" y="18908"/>
                    <a:pt x="13523" y="18261"/>
                    <a:pt x="13620" y="16966"/>
                  </a:cubicBezTo>
                  <a:cubicBezTo>
                    <a:pt x="13643" y="16666"/>
                    <a:pt x="13453" y="16471"/>
                    <a:pt x="13115" y="16445"/>
                  </a:cubicBezTo>
                  <a:cubicBezTo>
                    <a:pt x="11761" y="16341"/>
                    <a:pt x="11083" y="16296"/>
                    <a:pt x="9728" y="16216"/>
                  </a:cubicBezTo>
                  <a:cubicBezTo>
                    <a:pt x="9708" y="16215"/>
                    <a:pt x="9687" y="16214"/>
                    <a:pt x="9668" y="16214"/>
                  </a:cubicBezTo>
                  <a:cubicBezTo>
                    <a:pt x="9336" y="16214"/>
                    <a:pt x="9176" y="16382"/>
                    <a:pt x="9161" y="16665"/>
                  </a:cubicBezTo>
                  <a:cubicBezTo>
                    <a:pt x="9109" y="17625"/>
                    <a:pt x="9083" y="18106"/>
                    <a:pt x="9032" y="19067"/>
                  </a:cubicBezTo>
                  <a:cubicBezTo>
                    <a:pt x="8990" y="19836"/>
                    <a:pt x="8552" y="20201"/>
                    <a:pt x="7770" y="20201"/>
                  </a:cubicBezTo>
                  <a:cubicBezTo>
                    <a:pt x="7727" y="20201"/>
                    <a:pt x="7683" y="20200"/>
                    <a:pt x="7638" y="20197"/>
                  </a:cubicBezTo>
                  <a:cubicBezTo>
                    <a:pt x="6947" y="20163"/>
                    <a:pt x="6601" y="20147"/>
                    <a:pt x="5910" y="20120"/>
                  </a:cubicBezTo>
                  <a:cubicBezTo>
                    <a:pt x="5046" y="20084"/>
                    <a:pt x="4593" y="19680"/>
                    <a:pt x="4620" y="18868"/>
                  </a:cubicBezTo>
                  <a:cubicBezTo>
                    <a:pt x="4767" y="14301"/>
                    <a:pt x="4915" y="9733"/>
                    <a:pt x="5063" y="5166"/>
                  </a:cubicBezTo>
                  <a:cubicBezTo>
                    <a:pt x="5087" y="4420"/>
                    <a:pt x="5526" y="4015"/>
                    <a:pt x="6411" y="4015"/>
                  </a:cubicBezTo>
                  <a:cubicBezTo>
                    <a:pt x="6452" y="4015"/>
                    <a:pt x="6493" y="4016"/>
                    <a:pt x="6535" y="4017"/>
                  </a:cubicBezTo>
                  <a:cubicBezTo>
                    <a:pt x="7281" y="4047"/>
                    <a:pt x="7654" y="4064"/>
                    <a:pt x="8399" y="4101"/>
                  </a:cubicBezTo>
                  <a:cubicBezTo>
                    <a:pt x="9330" y="4147"/>
                    <a:pt x="9810" y="4597"/>
                    <a:pt x="9767" y="5378"/>
                  </a:cubicBezTo>
                  <a:cubicBezTo>
                    <a:pt x="9716" y="6338"/>
                    <a:pt x="9689" y="6818"/>
                    <a:pt x="9638" y="7779"/>
                  </a:cubicBezTo>
                  <a:cubicBezTo>
                    <a:pt x="9622" y="8079"/>
                    <a:pt x="9788" y="8269"/>
                    <a:pt x="10174" y="8291"/>
                  </a:cubicBezTo>
                  <a:cubicBezTo>
                    <a:pt x="11582" y="8374"/>
                    <a:pt x="12284" y="8422"/>
                    <a:pt x="13690" y="8528"/>
                  </a:cubicBezTo>
                  <a:cubicBezTo>
                    <a:pt x="13715" y="8530"/>
                    <a:pt x="13739" y="8531"/>
                    <a:pt x="13763" y="8531"/>
                  </a:cubicBezTo>
                  <a:cubicBezTo>
                    <a:pt x="14071" y="8531"/>
                    <a:pt x="14267" y="8370"/>
                    <a:pt x="14287" y="8092"/>
                  </a:cubicBezTo>
                  <a:cubicBezTo>
                    <a:pt x="14385" y="6797"/>
                    <a:pt x="14433" y="6149"/>
                    <a:pt x="14532" y="4855"/>
                  </a:cubicBezTo>
                  <a:cubicBezTo>
                    <a:pt x="14743" y="2037"/>
                    <a:pt x="12999" y="374"/>
                    <a:pt x="9607" y="190"/>
                  </a:cubicBezTo>
                  <a:cubicBezTo>
                    <a:pt x="7974" y="101"/>
                    <a:pt x="7156" y="65"/>
                    <a:pt x="5521" y="8"/>
                  </a:cubicBezTo>
                  <a:cubicBezTo>
                    <a:pt x="5392" y="3"/>
                    <a:pt x="5266" y="1"/>
                    <a:pt x="5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2"/>
            <p:cNvSpPr/>
            <p:nvPr/>
          </p:nvSpPr>
          <p:spPr>
            <a:xfrm>
              <a:off x="4288400" y="3437100"/>
              <a:ext cx="417925" cy="638825"/>
            </a:xfrm>
            <a:custGeom>
              <a:rect b="b" l="l" r="r" t="t"/>
              <a:pathLst>
                <a:path extrusionOk="0" h="25553" w="16717">
                  <a:moveTo>
                    <a:pt x="2735" y="1"/>
                  </a:moveTo>
                  <a:cubicBezTo>
                    <a:pt x="2451" y="1"/>
                    <a:pt x="2254" y="156"/>
                    <a:pt x="2227" y="429"/>
                  </a:cubicBezTo>
                  <a:cubicBezTo>
                    <a:pt x="1494" y="8089"/>
                    <a:pt x="761" y="15749"/>
                    <a:pt x="28" y="23410"/>
                  </a:cubicBezTo>
                  <a:cubicBezTo>
                    <a:pt x="0" y="23709"/>
                    <a:pt x="178" y="23908"/>
                    <a:pt x="470" y="23938"/>
                  </a:cubicBezTo>
                  <a:cubicBezTo>
                    <a:pt x="4461" y="24347"/>
                    <a:pt x="8436" y="24881"/>
                    <a:pt x="12392" y="25538"/>
                  </a:cubicBezTo>
                  <a:cubicBezTo>
                    <a:pt x="12451" y="25548"/>
                    <a:pt x="12504" y="25552"/>
                    <a:pt x="12552" y="25552"/>
                  </a:cubicBezTo>
                  <a:cubicBezTo>
                    <a:pt x="12825" y="25552"/>
                    <a:pt x="12946" y="25402"/>
                    <a:pt x="12986" y="25150"/>
                  </a:cubicBezTo>
                  <a:cubicBezTo>
                    <a:pt x="13178" y="23964"/>
                    <a:pt x="13273" y="23371"/>
                    <a:pt x="13466" y="22184"/>
                  </a:cubicBezTo>
                  <a:cubicBezTo>
                    <a:pt x="13518" y="21858"/>
                    <a:pt x="13410" y="21686"/>
                    <a:pt x="13015" y="21621"/>
                  </a:cubicBezTo>
                  <a:cubicBezTo>
                    <a:pt x="9722" y="21074"/>
                    <a:pt x="8071" y="20835"/>
                    <a:pt x="4764" y="20429"/>
                  </a:cubicBezTo>
                  <a:cubicBezTo>
                    <a:pt x="5047" y="18017"/>
                    <a:pt x="5189" y="16811"/>
                    <a:pt x="5472" y="14400"/>
                  </a:cubicBezTo>
                  <a:cubicBezTo>
                    <a:pt x="8075" y="14720"/>
                    <a:pt x="9373" y="14900"/>
                    <a:pt x="11967" y="15304"/>
                  </a:cubicBezTo>
                  <a:cubicBezTo>
                    <a:pt x="12013" y="15311"/>
                    <a:pt x="12057" y="15315"/>
                    <a:pt x="12098" y="15315"/>
                  </a:cubicBezTo>
                  <a:cubicBezTo>
                    <a:pt x="12365" y="15315"/>
                    <a:pt x="12544" y="15168"/>
                    <a:pt x="12587" y="14885"/>
                  </a:cubicBezTo>
                  <a:cubicBezTo>
                    <a:pt x="12765" y="13709"/>
                    <a:pt x="12854" y="13120"/>
                    <a:pt x="13033" y="11943"/>
                  </a:cubicBezTo>
                  <a:cubicBezTo>
                    <a:pt x="13082" y="11617"/>
                    <a:pt x="12902" y="11406"/>
                    <a:pt x="12556" y="11351"/>
                  </a:cubicBezTo>
                  <a:cubicBezTo>
                    <a:pt x="9914" y="10940"/>
                    <a:pt x="8590" y="10755"/>
                    <a:pt x="5939" y="10430"/>
                  </a:cubicBezTo>
                  <a:cubicBezTo>
                    <a:pt x="6220" y="8042"/>
                    <a:pt x="6360" y="6848"/>
                    <a:pt x="6641" y="4459"/>
                  </a:cubicBezTo>
                  <a:cubicBezTo>
                    <a:pt x="10207" y="4898"/>
                    <a:pt x="11988" y="5155"/>
                    <a:pt x="15539" y="5744"/>
                  </a:cubicBezTo>
                  <a:cubicBezTo>
                    <a:pt x="15601" y="5755"/>
                    <a:pt x="15658" y="5760"/>
                    <a:pt x="15710" y="5760"/>
                  </a:cubicBezTo>
                  <a:cubicBezTo>
                    <a:pt x="16014" y="5760"/>
                    <a:pt x="16148" y="5589"/>
                    <a:pt x="16189" y="5336"/>
                  </a:cubicBezTo>
                  <a:cubicBezTo>
                    <a:pt x="16380" y="4149"/>
                    <a:pt x="16476" y="3556"/>
                    <a:pt x="16669" y="2368"/>
                  </a:cubicBezTo>
                  <a:cubicBezTo>
                    <a:pt x="16716" y="2072"/>
                    <a:pt x="16601" y="1868"/>
                    <a:pt x="16167" y="1797"/>
                  </a:cubicBezTo>
                  <a:cubicBezTo>
                    <a:pt x="11720" y="1107"/>
                    <a:pt x="7288" y="513"/>
                    <a:pt x="2819" y="5"/>
                  </a:cubicBezTo>
                  <a:cubicBezTo>
                    <a:pt x="2790" y="2"/>
                    <a:pt x="2762" y="1"/>
                    <a:pt x="27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2"/>
            <p:cNvSpPr/>
            <p:nvPr/>
          </p:nvSpPr>
          <p:spPr>
            <a:xfrm>
              <a:off x="4704650" y="3505325"/>
              <a:ext cx="465475" cy="660175"/>
            </a:xfrm>
            <a:custGeom>
              <a:rect b="b" l="l" r="r" t="t"/>
              <a:pathLst>
                <a:path extrusionOk="0" h="26407" w="18619">
                  <a:moveTo>
                    <a:pt x="8349" y="4777"/>
                  </a:moveTo>
                  <a:cubicBezTo>
                    <a:pt x="9747" y="5075"/>
                    <a:pt x="10445" y="5230"/>
                    <a:pt x="11839" y="5552"/>
                  </a:cubicBezTo>
                  <a:cubicBezTo>
                    <a:pt x="12754" y="5763"/>
                    <a:pt x="13153" y="6292"/>
                    <a:pt x="12979" y="7053"/>
                  </a:cubicBezTo>
                  <a:cubicBezTo>
                    <a:pt x="12478" y="9254"/>
                    <a:pt x="12227" y="10356"/>
                    <a:pt x="11726" y="12558"/>
                  </a:cubicBezTo>
                  <a:cubicBezTo>
                    <a:pt x="11589" y="13163"/>
                    <a:pt x="11202" y="13474"/>
                    <a:pt x="10606" y="13474"/>
                  </a:cubicBezTo>
                  <a:cubicBezTo>
                    <a:pt x="10452" y="13474"/>
                    <a:pt x="10284" y="13453"/>
                    <a:pt x="10103" y="13412"/>
                  </a:cubicBezTo>
                  <a:cubicBezTo>
                    <a:pt x="8759" y="13101"/>
                    <a:pt x="8087" y="12952"/>
                    <a:pt x="6740" y="12665"/>
                  </a:cubicBezTo>
                  <a:lnTo>
                    <a:pt x="8349" y="4777"/>
                  </a:lnTo>
                  <a:close/>
                  <a:moveTo>
                    <a:pt x="4649" y="1"/>
                  </a:moveTo>
                  <a:cubicBezTo>
                    <a:pt x="4384" y="1"/>
                    <a:pt x="4206" y="137"/>
                    <a:pt x="4161" y="382"/>
                  </a:cubicBezTo>
                  <a:lnTo>
                    <a:pt x="54" y="23086"/>
                  </a:lnTo>
                  <a:cubicBezTo>
                    <a:pt x="1" y="23382"/>
                    <a:pt x="161" y="23595"/>
                    <a:pt x="484" y="23658"/>
                  </a:cubicBezTo>
                  <a:cubicBezTo>
                    <a:pt x="1823" y="23915"/>
                    <a:pt x="2492" y="24049"/>
                    <a:pt x="3827" y="24330"/>
                  </a:cubicBezTo>
                  <a:cubicBezTo>
                    <a:pt x="3881" y="24341"/>
                    <a:pt x="3933" y="24347"/>
                    <a:pt x="3982" y="24347"/>
                  </a:cubicBezTo>
                  <a:cubicBezTo>
                    <a:pt x="4221" y="24347"/>
                    <a:pt x="4386" y="24212"/>
                    <a:pt x="4436" y="23967"/>
                  </a:cubicBezTo>
                  <a:cubicBezTo>
                    <a:pt x="5041" y="21001"/>
                    <a:pt x="5344" y="19517"/>
                    <a:pt x="5949" y="16551"/>
                  </a:cubicBezTo>
                  <a:cubicBezTo>
                    <a:pt x="6870" y="16747"/>
                    <a:pt x="7330" y="16848"/>
                    <a:pt x="8250" y="17055"/>
                  </a:cubicBezTo>
                  <a:cubicBezTo>
                    <a:pt x="8499" y="20239"/>
                    <a:pt x="8607" y="21830"/>
                    <a:pt x="8791" y="25009"/>
                  </a:cubicBezTo>
                  <a:cubicBezTo>
                    <a:pt x="8795" y="25287"/>
                    <a:pt x="8921" y="25472"/>
                    <a:pt x="9241" y="25549"/>
                  </a:cubicBezTo>
                  <a:cubicBezTo>
                    <a:pt x="10571" y="25868"/>
                    <a:pt x="11234" y="26035"/>
                    <a:pt x="12560" y="26378"/>
                  </a:cubicBezTo>
                  <a:cubicBezTo>
                    <a:pt x="12632" y="26397"/>
                    <a:pt x="12700" y="26406"/>
                    <a:pt x="12762" y="26406"/>
                  </a:cubicBezTo>
                  <a:cubicBezTo>
                    <a:pt x="12997" y="26406"/>
                    <a:pt x="13143" y="26266"/>
                    <a:pt x="13137" y="25969"/>
                  </a:cubicBezTo>
                  <a:cubicBezTo>
                    <a:pt x="13020" y="22686"/>
                    <a:pt x="12944" y="21043"/>
                    <a:pt x="12757" y="17754"/>
                  </a:cubicBezTo>
                  <a:cubicBezTo>
                    <a:pt x="14499" y="17538"/>
                    <a:pt x="15656" y="16481"/>
                    <a:pt x="16146" y="14530"/>
                  </a:cubicBezTo>
                  <a:cubicBezTo>
                    <a:pt x="16859" y="11688"/>
                    <a:pt x="17217" y="10267"/>
                    <a:pt x="17931" y="7424"/>
                  </a:cubicBezTo>
                  <a:cubicBezTo>
                    <a:pt x="18618" y="4687"/>
                    <a:pt x="17205" y="2744"/>
                    <a:pt x="13840" y="1948"/>
                  </a:cubicBezTo>
                  <a:cubicBezTo>
                    <a:pt x="10246" y="1098"/>
                    <a:pt x="8441" y="712"/>
                    <a:pt x="4823" y="18"/>
                  </a:cubicBezTo>
                  <a:cubicBezTo>
                    <a:pt x="4762" y="6"/>
                    <a:pt x="4704" y="1"/>
                    <a:pt x="4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2"/>
            <p:cNvSpPr/>
            <p:nvPr/>
          </p:nvSpPr>
          <p:spPr>
            <a:xfrm>
              <a:off x="3501475" y="1350475"/>
              <a:ext cx="631225" cy="221550"/>
            </a:xfrm>
            <a:custGeom>
              <a:rect b="b" l="l" r="r" t="t"/>
              <a:pathLst>
                <a:path extrusionOk="0" h="8862" w="25249">
                  <a:moveTo>
                    <a:pt x="12618" y="0"/>
                  </a:moveTo>
                  <a:cubicBezTo>
                    <a:pt x="7746" y="0"/>
                    <a:pt x="3318" y="816"/>
                    <a:pt x="25" y="2147"/>
                  </a:cubicBezTo>
                  <a:cubicBezTo>
                    <a:pt x="0" y="2547"/>
                    <a:pt x="80" y="3528"/>
                    <a:pt x="1431" y="3653"/>
                  </a:cubicBezTo>
                  <a:lnTo>
                    <a:pt x="1431" y="8857"/>
                  </a:lnTo>
                  <a:cubicBezTo>
                    <a:pt x="4532" y="7833"/>
                    <a:pt x="8410" y="7225"/>
                    <a:pt x="12618" y="7225"/>
                  </a:cubicBezTo>
                  <a:cubicBezTo>
                    <a:pt x="16833" y="7225"/>
                    <a:pt x="20716" y="7835"/>
                    <a:pt x="23820" y="8861"/>
                  </a:cubicBezTo>
                  <a:lnTo>
                    <a:pt x="23820" y="3653"/>
                  </a:lnTo>
                  <a:cubicBezTo>
                    <a:pt x="25163" y="3528"/>
                    <a:pt x="25248" y="2556"/>
                    <a:pt x="25226" y="2152"/>
                  </a:cubicBezTo>
                  <a:cubicBezTo>
                    <a:pt x="21932" y="817"/>
                    <a:pt x="17497" y="0"/>
                    <a:pt x="126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2"/>
            <p:cNvSpPr/>
            <p:nvPr/>
          </p:nvSpPr>
          <p:spPr>
            <a:xfrm>
              <a:off x="3333275" y="872075"/>
              <a:ext cx="967575" cy="493650"/>
            </a:xfrm>
            <a:custGeom>
              <a:rect b="b" l="l" r="r" t="t"/>
              <a:pathLst>
                <a:path extrusionOk="0" h="19746" w="38703">
                  <a:moveTo>
                    <a:pt x="19352" y="0"/>
                  </a:moveTo>
                  <a:cubicBezTo>
                    <a:pt x="18801" y="4113"/>
                    <a:pt x="14241" y="5319"/>
                    <a:pt x="14241" y="5319"/>
                  </a:cubicBezTo>
                  <a:cubicBezTo>
                    <a:pt x="14241" y="5319"/>
                    <a:pt x="17360" y="6384"/>
                    <a:pt x="17736" y="11630"/>
                  </a:cubicBezTo>
                  <a:cubicBezTo>
                    <a:pt x="17929" y="14307"/>
                    <a:pt x="16981" y="16016"/>
                    <a:pt x="15609" y="16016"/>
                  </a:cubicBezTo>
                  <a:cubicBezTo>
                    <a:pt x="14238" y="16016"/>
                    <a:pt x="12997" y="15038"/>
                    <a:pt x="12723" y="13172"/>
                  </a:cubicBezTo>
                  <a:cubicBezTo>
                    <a:pt x="12363" y="10708"/>
                    <a:pt x="13761" y="8728"/>
                    <a:pt x="13761" y="8728"/>
                  </a:cubicBezTo>
                  <a:cubicBezTo>
                    <a:pt x="10597" y="7855"/>
                    <a:pt x="9297" y="3877"/>
                    <a:pt x="9297" y="3876"/>
                  </a:cubicBezTo>
                  <a:lnTo>
                    <a:pt x="9297" y="3876"/>
                  </a:lnTo>
                  <a:cubicBezTo>
                    <a:pt x="9812" y="8546"/>
                    <a:pt x="7327" y="10216"/>
                    <a:pt x="7327" y="10216"/>
                  </a:cubicBezTo>
                  <a:cubicBezTo>
                    <a:pt x="7327" y="10216"/>
                    <a:pt x="9143" y="10602"/>
                    <a:pt x="9940" y="12744"/>
                  </a:cubicBezTo>
                  <a:cubicBezTo>
                    <a:pt x="10791" y="15037"/>
                    <a:pt x="10248" y="16706"/>
                    <a:pt x="9083" y="17157"/>
                  </a:cubicBezTo>
                  <a:cubicBezTo>
                    <a:pt x="8860" y="17243"/>
                    <a:pt x="8610" y="17290"/>
                    <a:pt x="8348" y="17290"/>
                  </a:cubicBezTo>
                  <a:cubicBezTo>
                    <a:pt x="7390" y="17290"/>
                    <a:pt x="6286" y="16660"/>
                    <a:pt x="5869" y="15016"/>
                  </a:cubicBezTo>
                  <a:cubicBezTo>
                    <a:pt x="5414" y="13212"/>
                    <a:pt x="6384" y="11202"/>
                    <a:pt x="6384" y="11202"/>
                  </a:cubicBezTo>
                  <a:cubicBezTo>
                    <a:pt x="2315" y="9789"/>
                    <a:pt x="1" y="6661"/>
                    <a:pt x="1" y="6661"/>
                  </a:cubicBezTo>
                  <a:lnTo>
                    <a:pt x="1" y="6661"/>
                  </a:lnTo>
                  <a:lnTo>
                    <a:pt x="6819" y="19746"/>
                  </a:lnTo>
                  <a:cubicBezTo>
                    <a:pt x="10103" y="18428"/>
                    <a:pt x="14509" y="17620"/>
                    <a:pt x="19352" y="17618"/>
                  </a:cubicBezTo>
                  <a:cubicBezTo>
                    <a:pt x="24195" y="17620"/>
                    <a:pt x="28600" y="18428"/>
                    <a:pt x="31885" y="19746"/>
                  </a:cubicBezTo>
                  <a:lnTo>
                    <a:pt x="38702" y="6661"/>
                  </a:lnTo>
                  <a:lnTo>
                    <a:pt x="38702" y="6661"/>
                  </a:lnTo>
                  <a:cubicBezTo>
                    <a:pt x="38702" y="6661"/>
                    <a:pt x="36389" y="9788"/>
                    <a:pt x="32320" y="11202"/>
                  </a:cubicBezTo>
                  <a:cubicBezTo>
                    <a:pt x="32320" y="11202"/>
                    <a:pt x="33290" y="13211"/>
                    <a:pt x="32834" y="15015"/>
                  </a:cubicBezTo>
                  <a:cubicBezTo>
                    <a:pt x="32418" y="16660"/>
                    <a:pt x="31315" y="17289"/>
                    <a:pt x="30357" y="17289"/>
                  </a:cubicBezTo>
                  <a:cubicBezTo>
                    <a:pt x="30095" y="17289"/>
                    <a:pt x="29844" y="17242"/>
                    <a:pt x="29621" y="17156"/>
                  </a:cubicBezTo>
                  <a:cubicBezTo>
                    <a:pt x="28456" y="16706"/>
                    <a:pt x="27913" y="15036"/>
                    <a:pt x="28764" y="12743"/>
                  </a:cubicBezTo>
                  <a:cubicBezTo>
                    <a:pt x="29560" y="10601"/>
                    <a:pt x="31378" y="10215"/>
                    <a:pt x="31378" y="10215"/>
                  </a:cubicBezTo>
                  <a:cubicBezTo>
                    <a:pt x="31378" y="10215"/>
                    <a:pt x="28893" y="8545"/>
                    <a:pt x="29406" y="3876"/>
                  </a:cubicBezTo>
                  <a:lnTo>
                    <a:pt x="29406" y="3876"/>
                  </a:lnTo>
                  <a:cubicBezTo>
                    <a:pt x="29406" y="3877"/>
                    <a:pt x="28107" y="7853"/>
                    <a:pt x="24943" y="8728"/>
                  </a:cubicBezTo>
                  <a:cubicBezTo>
                    <a:pt x="24943" y="8728"/>
                    <a:pt x="26340" y="10708"/>
                    <a:pt x="25980" y="13172"/>
                  </a:cubicBezTo>
                  <a:cubicBezTo>
                    <a:pt x="25706" y="15038"/>
                    <a:pt x="24466" y="16016"/>
                    <a:pt x="23094" y="16016"/>
                  </a:cubicBezTo>
                  <a:cubicBezTo>
                    <a:pt x="21723" y="16016"/>
                    <a:pt x="20776" y="14307"/>
                    <a:pt x="20967" y="11630"/>
                  </a:cubicBezTo>
                  <a:cubicBezTo>
                    <a:pt x="21342" y="6384"/>
                    <a:pt x="24462" y="5319"/>
                    <a:pt x="24462" y="5319"/>
                  </a:cubicBezTo>
                  <a:cubicBezTo>
                    <a:pt x="24462" y="5319"/>
                    <a:pt x="19902" y="4113"/>
                    <a:pt x="19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2"/>
            <p:cNvSpPr/>
            <p:nvPr/>
          </p:nvSpPr>
          <p:spPr>
            <a:xfrm>
              <a:off x="3667400" y="1422050"/>
              <a:ext cx="58725" cy="56525"/>
            </a:xfrm>
            <a:custGeom>
              <a:rect b="b" l="l" r="r" t="t"/>
              <a:pathLst>
                <a:path extrusionOk="0" h="2261" w="2349">
                  <a:moveTo>
                    <a:pt x="1218" y="1"/>
                  </a:moveTo>
                  <a:cubicBezTo>
                    <a:pt x="761" y="1"/>
                    <a:pt x="350" y="277"/>
                    <a:pt x="175" y="698"/>
                  </a:cubicBezTo>
                  <a:cubicBezTo>
                    <a:pt x="0" y="1121"/>
                    <a:pt x="97" y="1606"/>
                    <a:pt x="420" y="1930"/>
                  </a:cubicBezTo>
                  <a:cubicBezTo>
                    <a:pt x="636" y="2146"/>
                    <a:pt x="925" y="2261"/>
                    <a:pt x="1219" y="2261"/>
                  </a:cubicBezTo>
                  <a:cubicBezTo>
                    <a:pt x="1365" y="2261"/>
                    <a:pt x="1511" y="2233"/>
                    <a:pt x="1651" y="2175"/>
                  </a:cubicBezTo>
                  <a:cubicBezTo>
                    <a:pt x="2073" y="2000"/>
                    <a:pt x="2349" y="1587"/>
                    <a:pt x="2349" y="1131"/>
                  </a:cubicBezTo>
                  <a:cubicBezTo>
                    <a:pt x="2349" y="507"/>
                    <a:pt x="1843" y="1"/>
                    <a:pt x="121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2"/>
            <p:cNvSpPr/>
            <p:nvPr/>
          </p:nvSpPr>
          <p:spPr>
            <a:xfrm>
              <a:off x="3590550" y="1436900"/>
              <a:ext cx="47925" cy="47925"/>
            </a:xfrm>
            <a:custGeom>
              <a:rect b="b" l="l" r="r" t="t"/>
              <a:pathLst>
                <a:path extrusionOk="0" h="1917" w="1917">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2"/>
            <p:cNvSpPr/>
            <p:nvPr/>
          </p:nvSpPr>
          <p:spPr>
            <a:xfrm>
              <a:off x="3908050" y="1422050"/>
              <a:ext cx="58725" cy="56525"/>
            </a:xfrm>
            <a:custGeom>
              <a:rect b="b" l="l" r="r" t="t"/>
              <a:pathLst>
                <a:path extrusionOk="0" h="2261" w="2349">
                  <a:moveTo>
                    <a:pt x="1130" y="1"/>
                  </a:moveTo>
                  <a:cubicBezTo>
                    <a:pt x="506" y="1"/>
                    <a:pt x="1" y="507"/>
                    <a:pt x="1" y="1131"/>
                  </a:cubicBezTo>
                  <a:cubicBezTo>
                    <a:pt x="1" y="1587"/>
                    <a:pt x="276" y="1999"/>
                    <a:pt x="698" y="2175"/>
                  </a:cubicBezTo>
                  <a:cubicBezTo>
                    <a:pt x="838" y="2232"/>
                    <a:pt x="984" y="2261"/>
                    <a:pt x="1129" y="2261"/>
                  </a:cubicBezTo>
                  <a:cubicBezTo>
                    <a:pt x="1424" y="2261"/>
                    <a:pt x="1713" y="2146"/>
                    <a:pt x="1929" y="1929"/>
                  </a:cubicBezTo>
                  <a:cubicBezTo>
                    <a:pt x="2252" y="1606"/>
                    <a:pt x="2348" y="1120"/>
                    <a:pt x="2173" y="698"/>
                  </a:cubicBezTo>
                  <a:cubicBezTo>
                    <a:pt x="1999" y="277"/>
                    <a:pt x="1587" y="1"/>
                    <a:pt x="1130"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2"/>
            <p:cNvSpPr/>
            <p:nvPr/>
          </p:nvSpPr>
          <p:spPr>
            <a:xfrm>
              <a:off x="3995700" y="1436900"/>
              <a:ext cx="47900" cy="47925"/>
            </a:xfrm>
            <a:custGeom>
              <a:rect b="b" l="l" r="r" t="t"/>
              <a:pathLst>
                <a:path extrusionOk="0" h="1917" w="1916">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2"/>
            <p:cNvSpPr/>
            <p:nvPr/>
          </p:nvSpPr>
          <p:spPr>
            <a:xfrm>
              <a:off x="3764200" y="1395425"/>
              <a:ext cx="105750" cy="105725"/>
            </a:xfrm>
            <a:custGeom>
              <a:rect b="b" l="l" r="r" t="t"/>
              <a:pathLst>
                <a:path extrusionOk="0" h="4229" w="4230">
                  <a:moveTo>
                    <a:pt x="2116" y="0"/>
                  </a:moveTo>
                  <a:lnTo>
                    <a:pt x="1" y="2115"/>
                  </a:lnTo>
                  <a:lnTo>
                    <a:pt x="2116" y="4229"/>
                  </a:lnTo>
                  <a:lnTo>
                    <a:pt x="4229" y="2115"/>
                  </a:lnTo>
                  <a:lnTo>
                    <a:pt x="2116"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2"/>
            <p:cNvSpPr/>
            <p:nvPr/>
          </p:nvSpPr>
          <p:spPr>
            <a:xfrm>
              <a:off x="3314175" y="1018975"/>
              <a:ext cx="48175" cy="48200"/>
            </a:xfrm>
            <a:custGeom>
              <a:rect b="b" l="l" r="r" t="t"/>
              <a:pathLst>
                <a:path extrusionOk="0" h="1928" w="1927">
                  <a:moveTo>
                    <a:pt x="964" y="0"/>
                  </a:moveTo>
                  <a:cubicBezTo>
                    <a:pt x="431" y="0"/>
                    <a:pt x="1" y="432"/>
                    <a:pt x="1" y="964"/>
                  </a:cubicBezTo>
                  <a:cubicBezTo>
                    <a:pt x="1" y="1496"/>
                    <a:pt x="431" y="1927"/>
                    <a:pt x="964" y="1927"/>
                  </a:cubicBezTo>
                  <a:cubicBezTo>
                    <a:pt x="1496" y="1927"/>
                    <a:pt x="1926" y="1496"/>
                    <a:pt x="1926" y="964"/>
                  </a:cubicBezTo>
                  <a:cubicBezTo>
                    <a:pt x="1926" y="432"/>
                    <a:pt x="1496"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2"/>
            <p:cNvSpPr/>
            <p:nvPr/>
          </p:nvSpPr>
          <p:spPr>
            <a:xfrm>
              <a:off x="3539125" y="945500"/>
              <a:ext cx="50075" cy="48200"/>
            </a:xfrm>
            <a:custGeom>
              <a:rect b="b" l="l" r="r" t="t"/>
              <a:pathLst>
                <a:path extrusionOk="0" h="1928" w="2003">
                  <a:moveTo>
                    <a:pt x="1040" y="0"/>
                  </a:moveTo>
                  <a:cubicBezTo>
                    <a:pt x="650" y="0"/>
                    <a:pt x="299" y="235"/>
                    <a:pt x="150" y="595"/>
                  </a:cubicBezTo>
                  <a:cubicBezTo>
                    <a:pt x="0" y="955"/>
                    <a:pt x="83" y="1370"/>
                    <a:pt x="359" y="1645"/>
                  </a:cubicBezTo>
                  <a:cubicBezTo>
                    <a:pt x="543" y="1829"/>
                    <a:pt x="789" y="1927"/>
                    <a:pt x="1040" y="1927"/>
                  </a:cubicBezTo>
                  <a:cubicBezTo>
                    <a:pt x="1164" y="1927"/>
                    <a:pt x="1289" y="1903"/>
                    <a:pt x="1408" y="1854"/>
                  </a:cubicBezTo>
                  <a:cubicBezTo>
                    <a:pt x="1768" y="1705"/>
                    <a:pt x="2003" y="1353"/>
                    <a:pt x="2003" y="964"/>
                  </a:cubicBezTo>
                  <a:cubicBezTo>
                    <a:pt x="2003" y="432"/>
                    <a:pt x="1571" y="0"/>
                    <a:pt x="1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2"/>
            <p:cNvSpPr/>
            <p:nvPr/>
          </p:nvSpPr>
          <p:spPr>
            <a:xfrm>
              <a:off x="4271825" y="1018975"/>
              <a:ext cx="48150" cy="48200"/>
            </a:xfrm>
            <a:custGeom>
              <a:rect b="b" l="l" r="r" t="t"/>
              <a:pathLst>
                <a:path extrusionOk="0" h="1928" w="1926">
                  <a:moveTo>
                    <a:pt x="963" y="0"/>
                  </a:moveTo>
                  <a:cubicBezTo>
                    <a:pt x="432" y="0"/>
                    <a:pt x="0" y="432"/>
                    <a:pt x="0" y="964"/>
                  </a:cubicBezTo>
                  <a:cubicBezTo>
                    <a:pt x="0" y="1496"/>
                    <a:pt x="432" y="1927"/>
                    <a:pt x="963" y="1927"/>
                  </a:cubicBezTo>
                  <a:cubicBezTo>
                    <a:pt x="1495" y="1927"/>
                    <a:pt x="1926" y="1496"/>
                    <a:pt x="1926" y="964"/>
                  </a:cubicBezTo>
                  <a:cubicBezTo>
                    <a:pt x="1926" y="432"/>
                    <a:pt x="1495"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2"/>
            <p:cNvSpPr/>
            <p:nvPr/>
          </p:nvSpPr>
          <p:spPr>
            <a:xfrm>
              <a:off x="4044950" y="945500"/>
              <a:ext cx="50075" cy="48200"/>
            </a:xfrm>
            <a:custGeom>
              <a:rect b="b" l="l" r="r" t="t"/>
              <a:pathLst>
                <a:path extrusionOk="0" h="1928" w="2003">
                  <a:moveTo>
                    <a:pt x="964" y="0"/>
                  </a:moveTo>
                  <a:cubicBezTo>
                    <a:pt x="432" y="0"/>
                    <a:pt x="0" y="432"/>
                    <a:pt x="0" y="964"/>
                  </a:cubicBezTo>
                  <a:cubicBezTo>
                    <a:pt x="0" y="1353"/>
                    <a:pt x="235" y="1705"/>
                    <a:pt x="596" y="1854"/>
                  </a:cubicBezTo>
                  <a:cubicBezTo>
                    <a:pt x="715" y="1903"/>
                    <a:pt x="840" y="1927"/>
                    <a:pt x="964" y="1927"/>
                  </a:cubicBezTo>
                  <a:cubicBezTo>
                    <a:pt x="1214" y="1927"/>
                    <a:pt x="1461" y="1829"/>
                    <a:pt x="1645" y="1645"/>
                  </a:cubicBezTo>
                  <a:cubicBezTo>
                    <a:pt x="1921" y="1370"/>
                    <a:pt x="2003" y="955"/>
                    <a:pt x="1854" y="595"/>
                  </a:cubicBezTo>
                  <a:cubicBezTo>
                    <a:pt x="1705" y="235"/>
                    <a:pt x="1353"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2"/>
            <p:cNvSpPr/>
            <p:nvPr/>
          </p:nvSpPr>
          <p:spPr>
            <a:xfrm>
              <a:off x="3782950" y="837950"/>
              <a:ext cx="68275" cy="68275"/>
            </a:xfrm>
            <a:custGeom>
              <a:rect b="b" l="l" r="r" t="t"/>
              <a:pathLst>
                <a:path extrusionOk="0" h="2731" w="2731">
                  <a:moveTo>
                    <a:pt x="1366" y="0"/>
                  </a:moveTo>
                  <a:cubicBezTo>
                    <a:pt x="611" y="0"/>
                    <a:pt x="1" y="611"/>
                    <a:pt x="1" y="1365"/>
                  </a:cubicBezTo>
                  <a:cubicBezTo>
                    <a:pt x="1" y="2120"/>
                    <a:pt x="611" y="2730"/>
                    <a:pt x="1366" y="2730"/>
                  </a:cubicBezTo>
                  <a:cubicBezTo>
                    <a:pt x="2119" y="2730"/>
                    <a:pt x="2731" y="2120"/>
                    <a:pt x="2731" y="1365"/>
                  </a:cubicBezTo>
                  <a:cubicBezTo>
                    <a:pt x="2731" y="611"/>
                    <a:pt x="2119" y="0"/>
                    <a:pt x="1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2"/>
            <p:cNvSpPr/>
            <p:nvPr/>
          </p:nvSpPr>
          <p:spPr>
            <a:xfrm>
              <a:off x="3481825" y="4582475"/>
              <a:ext cx="131525" cy="194050"/>
            </a:xfrm>
            <a:custGeom>
              <a:rect b="b" l="l" r="r" t="t"/>
              <a:pathLst>
                <a:path extrusionOk="0" h="7762" w="5261">
                  <a:moveTo>
                    <a:pt x="1779" y="0"/>
                  </a:moveTo>
                  <a:cubicBezTo>
                    <a:pt x="485" y="0"/>
                    <a:pt x="1" y="592"/>
                    <a:pt x="1" y="1499"/>
                  </a:cubicBezTo>
                  <a:lnTo>
                    <a:pt x="1" y="6261"/>
                  </a:lnTo>
                  <a:cubicBezTo>
                    <a:pt x="1" y="7168"/>
                    <a:pt x="485" y="7761"/>
                    <a:pt x="1779" y="7761"/>
                  </a:cubicBezTo>
                  <a:lnTo>
                    <a:pt x="3483" y="7761"/>
                  </a:lnTo>
                  <a:cubicBezTo>
                    <a:pt x="4777" y="7761"/>
                    <a:pt x="5261" y="7168"/>
                    <a:pt x="5261" y="6261"/>
                  </a:cubicBezTo>
                  <a:lnTo>
                    <a:pt x="5261" y="4908"/>
                  </a:lnTo>
                  <a:lnTo>
                    <a:pt x="3145" y="4908"/>
                  </a:lnTo>
                  <a:lnTo>
                    <a:pt x="3145" y="6105"/>
                  </a:lnTo>
                  <a:cubicBezTo>
                    <a:pt x="3145" y="6286"/>
                    <a:pt x="3048" y="6370"/>
                    <a:pt x="2843" y="6370"/>
                  </a:cubicBezTo>
                  <a:lnTo>
                    <a:pt x="2419" y="6370"/>
                  </a:lnTo>
                  <a:cubicBezTo>
                    <a:pt x="2214" y="6370"/>
                    <a:pt x="2117" y="6286"/>
                    <a:pt x="2117" y="6105"/>
                  </a:cubicBezTo>
                  <a:lnTo>
                    <a:pt x="2117" y="1656"/>
                  </a:lnTo>
                  <a:cubicBezTo>
                    <a:pt x="2117" y="1474"/>
                    <a:pt x="2214" y="1390"/>
                    <a:pt x="2419" y="1390"/>
                  </a:cubicBezTo>
                  <a:lnTo>
                    <a:pt x="2842" y="1390"/>
                  </a:lnTo>
                  <a:cubicBezTo>
                    <a:pt x="3047" y="1390"/>
                    <a:pt x="3145" y="1474"/>
                    <a:pt x="3145" y="1656"/>
                  </a:cubicBezTo>
                  <a:lnTo>
                    <a:pt x="3145" y="2901"/>
                  </a:lnTo>
                  <a:lnTo>
                    <a:pt x="5260" y="2901"/>
                  </a:lnTo>
                  <a:lnTo>
                    <a:pt x="5260" y="1499"/>
                  </a:lnTo>
                  <a:cubicBezTo>
                    <a:pt x="5260" y="592"/>
                    <a:pt x="4776" y="0"/>
                    <a:pt x="3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2"/>
            <p:cNvSpPr/>
            <p:nvPr/>
          </p:nvSpPr>
          <p:spPr>
            <a:xfrm>
              <a:off x="3667350" y="4582450"/>
              <a:ext cx="113050" cy="194075"/>
            </a:xfrm>
            <a:custGeom>
              <a:rect b="b" l="l" r="r" t="t"/>
              <a:pathLst>
                <a:path extrusionOk="0" h="7763" w="4522">
                  <a:moveTo>
                    <a:pt x="0" y="0"/>
                  </a:moveTo>
                  <a:lnTo>
                    <a:pt x="0" y="7762"/>
                  </a:lnTo>
                  <a:lnTo>
                    <a:pt x="4521" y="7762"/>
                  </a:lnTo>
                  <a:lnTo>
                    <a:pt x="4521" y="6250"/>
                  </a:lnTo>
                  <a:lnTo>
                    <a:pt x="2116" y="6250"/>
                  </a:ln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2"/>
            <p:cNvSpPr/>
            <p:nvPr/>
          </p:nvSpPr>
          <p:spPr>
            <a:xfrm>
              <a:off x="3826875" y="4582450"/>
              <a:ext cx="133600" cy="194075"/>
            </a:xfrm>
            <a:custGeom>
              <a:rect b="b" l="l" r="r" t="t"/>
              <a:pathLst>
                <a:path extrusionOk="0" h="7763" w="5344">
                  <a:moveTo>
                    <a:pt x="0" y="0"/>
                  </a:moveTo>
                  <a:lnTo>
                    <a:pt x="0" y="6262"/>
                  </a:lnTo>
                  <a:cubicBezTo>
                    <a:pt x="0" y="7169"/>
                    <a:pt x="484" y="7762"/>
                    <a:pt x="1777" y="7762"/>
                  </a:cubicBezTo>
                  <a:lnTo>
                    <a:pt x="3567" y="7762"/>
                  </a:lnTo>
                  <a:cubicBezTo>
                    <a:pt x="4860" y="7762"/>
                    <a:pt x="5344" y="7169"/>
                    <a:pt x="5344" y="6262"/>
                  </a:cubicBezTo>
                  <a:lnTo>
                    <a:pt x="5344" y="0"/>
                  </a:lnTo>
                  <a:lnTo>
                    <a:pt x="3228" y="0"/>
                  </a:lnTo>
                  <a:lnTo>
                    <a:pt x="3228" y="5984"/>
                  </a:lnTo>
                  <a:cubicBezTo>
                    <a:pt x="3228" y="6166"/>
                    <a:pt x="3131" y="6250"/>
                    <a:pt x="2926" y="6250"/>
                  </a:cubicBezTo>
                  <a:lnTo>
                    <a:pt x="2418" y="6250"/>
                  </a:lnTo>
                  <a:cubicBezTo>
                    <a:pt x="2213" y="6250"/>
                    <a:pt x="2116" y="6166"/>
                    <a:pt x="2116" y="5984"/>
                  </a:cubicBez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2"/>
            <p:cNvSpPr/>
            <p:nvPr/>
          </p:nvSpPr>
          <p:spPr>
            <a:xfrm>
              <a:off x="4019025" y="4582450"/>
              <a:ext cx="133300" cy="194075"/>
            </a:xfrm>
            <a:custGeom>
              <a:rect b="b" l="l" r="r" t="t"/>
              <a:pathLst>
                <a:path extrusionOk="0" h="7763" w="5332">
                  <a:moveTo>
                    <a:pt x="2950" y="1391"/>
                  </a:moveTo>
                  <a:cubicBezTo>
                    <a:pt x="3156" y="1391"/>
                    <a:pt x="3252" y="1475"/>
                    <a:pt x="3252" y="1657"/>
                  </a:cubicBezTo>
                  <a:lnTo>
                    <a:pt x="3252" y="2914"/>
                  </a:lnTo>
                  <a:cubicBezTo>
                    <a:pt x="3252" y="3095"/>
                    <a:pt x="3156" y="3180"/>
                    <a:pt x="2950" y="3180"/>
                  </a:cubicBezTo>
                  <a:lnTo>
                    <a:pt x="2080" y="3180"/>
                  </a:lnTo>
                  <a:lnTo>
                    <a:pt x="2080" y="1391"/>
                  </a:lnTo>
                  <a:close/>
                  <a:moveTo>
                    <a:pt x="2950" y="4570"/>
                  </a:moveTo>
                  <a:cubicBezTo>
                    <a:pt x="3156" y="4570"/>
                    <a:pt x="3252" y="4655"/>
                    <a:pt x="3252" y="4836"/>
                  </a:cubicBezTo>
                  <a:lnTo>
                    <a:pt x="3252" y="6106"/>
                  </a:lnTo>
                  <a:cubicBezTo>
                    <a:pt x="3252" y="6287"/>
                    <a:pt x="3156" y="6371"/>
                    <a:pt x="2950" y="6371"/>
                  </a:cubicBezTo>
                  <a:lnTo>
                    <a:pt x="2080" y="6371"/>
                  </a:lnTo>
                  <a:lnTo>
                    <a:pt x="2080" y="4570"/>
                  </a:lnTo>
                  <a:close/>
                  <a:moveTo>
                    <a:pt x="1" y="0"/>
                  </a:moveTo>
                  <a:lnTo>
                    <a:pt x="1" y="7762"/>
                  </a:lnTo>
                  <a:lnTo>
                    <a:pt x="3555" y="7762"/>
                  </a:lnTo>
                  <a:cubicBezTo>
                    <a:pt x="4848" y="7762"/>
                    <a:pt x="5332" y="7169"/>
                    <a:pt x="5332" y="6262"/>
                  </a:cubicBezTo>
                  <a:lnTo>
                    <a:pt x="5332" y="5102"/>
                  </a:lnTo>
                  <a:cubicBezTo>
                    <a:pt x="5332" y="4486"/>
                    <a:pt x="5223" y="4062"/>
                    <a:pt x="4752" y="3857"/>
                  </a:cubicBezTo>
                  <a:cubicBezTo>
                    <a:pt x="5223" y="3604"/>
                    <a:pt x="5332" y="3120"/>
                    <a:pt x="5332" y="2491"/>
                  </a:cubicBezTo>
                  <a:lnTo>
                    <a:pt x="5332" y="1500"/>
                  </a:lnTo>
                  <a:cubicBezTo>
                    <a:pt x="5332" y="593"/>
                    <a:pt x="4848" y="0"/>
                    <a:pt x="35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 name="Google Shape;1061;p42"/>
          <p:cNvGrpSpPr/>
          <p:nvPr/>
        </p:nvGrpSpPr>
        <p:grpSpPr>
          <a:xfrm>
            <a:off x="6874941" y="1883556"/>
            <a:ext cx="950404" cy="707576"/>
            <a:chOff x="1332450" y="238125"/>
            <a:chExt cx="4952600" cy="5237425"/>
          </a:xfrm>
        </p:grpSpPr>
        <p:sp>
          <p:nvSpPr>
            <p:cNvPr id="1062" name="Google Shape;1062;p42"/>
            <p:cNvSpPr/>
            <p:nvPr/>
          </p:nvSpPr>
          <p:spPr>
            <a:xfrm>
              <a:off x="2085825" y="719725"/>
              <a:ext cx="3445875" cy="4628150"/>
            </a:xfrm>
            <a:custGeom>
              <a:rect b="b" l="l" r="r" t="t"/>
              <a:pathLst>
                <a:path extrusionOk="0" h="185126" w="137835">
                  <a:moveTo>
                    <a:pt x="68878" y="0"/>
                  </a:moveTo>
                  <a:lnTo>
                    <a:pt x="0" y="34027"/>
                  </a:lnTo>
                  <a:lnTo>
                    <a:pt x="23691" y="155760"/>
                  </a:lnTo>
                  <a:lnTo>
                    <a:pt x="68955" y="185125"/>
                  </a:lnTo>
                  <a:lnTo>
                    <a:pt x="114144" y="155761"/>
                  </a:lnTo>
                  <a:lnTo>
                    <a:pt x="137835" y="34027"/>
                  </a:lnTo>
                  <a:lnTo>
                    <a:pt x="68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2"/>
            <p:cNvSpPr/>
            <p:nvPr/>
          </p:nvSpPr>
          <p:spPr>
            <a:xfrm>
              <a:off x="2272300" y="970200"/>
              <a:ext cx="3072925" cy="4127225"/>
            </a:xfrm>
            <a:custGeom>
              <a:rect b="b" l="l" r="r" t="t"/>
              <a:pathLst>
                <a:path extrusionOk="0" h="165089" w="122917">
                  <a:moveTo>
                    <a:pt x="61424" y="0"/>
                  </a:moveTo>
                  <a:lnTo>
                    <a:pt x="1" y="30344"/>
                  </a:lnTo>
                  <a:lnTo>
                    <a:pt x="21127" y="138900"/>
                  </a:lnTo>
                  <a:lnTo>
                    <a:pt x="61491" y="165088"/>
                  </a:lnTo>
                  <a:lnTo>
                    <a:pt x="101790" y="138902"/>
                  </a:lnTo>
                  <a:lnTo>
                    <a:pt x="122917" y="30345"/>
                  </a:lnTo>
                  <a:lnTo>
                    <a:pt x="61424"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2"/>
            <p:cNvSpPr/>
            <p:nvPr/>
          </p:nvSpPr>
          <p:spPr>
            <a:xfrm>
              <a:off x="1922950" y="603975"/>
              <a:ext cx="3771625" cy="4871575"/>
            </a:xfrm>
            <a:custGeom>
              <a:rect b="b" l="l" r="r" t="t"/>
              <a:pathLst>
                <a:path extrusionOk="0" h="194863" w="150865">
                  <a:moveTo>
                    <a:pt x="75393" y="7851"/>
                  </a:moveTo>
                  <a:lnTo>
                    <a:pt x="143184" y="40694"/>
                  </a:lnTo>
                  <a:lnTo>
                    <a:pt x="119894" y="158192"/>
                  </a:lnTo>
                  <a:lnTo>
                    <a:pt x="75469" y="186536"/>
                  </a:lnTo>
                  <a:lnTo>
                    <a:pt x="30970" y="158190"/>
                  </a:lnTo>
                  <a:lnTo>
                    <a:pt x="7679" y="40693"/>
                  </a:lnTo>
                  <a:lnTo>
                    <a:pt x="75393" y="7851"/>
                  </a:lnTo>
                  <a:close/>
                  <a:moveTo>
                    <a:pt x="75392" y="1"/>
                  </a:moveTo>
                  <a:lnTo>
                    <a:pt x="0" y="36568"/>
                  </a:lnTo>
                  <a:lnTo>
                    <a:pt x="25005" y="162717"/>
                  </a:lnTo>
                  <a:lnTo>
                    <a:pt x="75472" y="194863"/>
                  </a:lnTo>
                  <a:lnTo>
                    <a:pt x="125859" y="162716"/>
                  </a:lnTo>
                  <a:lnTo>
                    <a:pt x="150865" y="36565"/>
                  </a:lnTo>
                  <a:lnTo>
                    <a:pt x="75392"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2"/>
            <p:cNvSpPr/>
            <p:nvPr/>
          </p:nvSpPr>
          <p:spPr>
            <a:xfrm>
              <a:off x="2792325" y="310650"/>
              <a:ext cx="2032850" cy="2200850"/>
            </a:xfrm>
            <a:custGeom>
              <a:rect b="b" l="l" r="r" t="t"/>
              <a:pathLst>
                <a:path extrusionOk="0" h="88034" w="81314">
                  <a:moveTo>
                    <a:pt x="40657" y="0"/>
                  </a:moveTo>
                  <a:lnTo>
                    <a:pt x="1" y="12910"/>
                  </a:lnTo>
                  <a:lnTo>
                    <a:pt x="14887" y="88033"/>
                  </a:lnTo>
                  <a:lnTo>
                    <a:pt x="40657" y="80516"/>
                  </a:lnTo>
                  <a:lnTo>
                    <a:pt x="66427" y="88033"/>
                  </a:lnTo>
                  <a:lnTo>
                    <a:pt x="81313" y="12910"/>
                  </a:lnTo>
                  <a:lnTo>
                    <a:pt x="4065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2"/>
            <p:cNvSpPr/>
            <p:nvPr/>
          </p:nvSpPr>
          <p:spPr>
            <a:xfrm>
              <a:off x="2751375" y="238125"/>
              <a:ext cx="2114775" cy="2296275"/>
            </a:xfrm>
            <a:custGeom>
              <a:rect b="b" l="l" r="r" t="t"/>
              <a:pathLst>
                <a:path extrusionOk="0" h="91851" w="84591">
                  <a:moveTo>
                    <a:pt x="42295" y="3018"/>
                  </a:moveTo>
                  <a:lnTo>
                    <a:pt x="81312" y="16735"/>
                  </a:lnTo>
                  <a:lnTo>
                    <a:pt x="66973" y="88258"/>
                  </a:lnTo>
                  <a:lnTo>
                    <a:pt x="42295" y="81142"/>
                  </a:lnTo>
                  <a:lnTo>
                    <a:pt x="17618" y="88257"/>
                  </a:lnTo>
                  <a:lnTo>
                    <a:pt x="3278" y="16735"/>
                  </a:lnTo>
                  <a:lnTo>
                    <a:pt x="42295" y="3018"/>
                  </a:lnTo>
                  <a:close/>
                  <a:moveTo>
                    <a:pt x="42295" y="0"/>
                  </a:moveTo>
                  <a:lnTo>
                    <a:pt x="0" y="14870"/>
                  </a:lnTo>
                  <a:lnTo>
                    <a:pt x="15434" y="91850"/>
                  </a:lnTo>
                  <a:lnTo>
                    <a:pt x="42295" y="84104"/>
                  </a:lnTo>
                  <a:lnTo>
                    <a:pt x="69157" y="91850"/>
                  </a:lnTo>
                  <a:lnTo>
                    <a:pt x="84591" y="14870"/>
                  </a:lnTo>
                  <a:lnTo>
                    <a:pt x="42295"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2"/>
            <p:cNvSpPr/>
            <p:nvPr/>
          </p:nvSpPr>
          <p:spPr>
            <a:xfrm>
              <a:off x="2975625" y="455125"/>
              <a:ext cx="1666250" cy="2037500"/>
            </a:xfrm>
            <a:custGeom>
              <a:rect b="b" l="l" r="r" t="t"/>
              <a:pathLst>
                <a:path extrusionOk="0" h="81500" w="66650">
                  <a:moveTo>
                    <a:pt x="33325" y="1"/>
                  </a:moveTo>
                  <a:lnTo>
                    <a:pt x="0" y="11952"/>
                  </a:lnTo>
                  <a:lnTo>
                    <a:pt x="12979" y="81499"/>
                  </a:lnTo>
                  <a:lnTo>
                    <a:pt x="33325" y="74539"/>
                  </a:lnTo>
                  <a:lnTo>
                    <a:pt x="53670" y="81499"/>
                  </a:lnTo>
                  <a:lnTo>
                    <a:pt x="66650" y="11952"/>
                  </a:lnTo>
                  <a:lnTo>
                    <a:pt x="33325"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2"/>
            <p:cNvSpPr/>
            <p:nvPr/>
          </p:nvSpPr>
          <p:spPr>
            <a:xfrm>
              <a:off x="2501525" y="1739600"/>
              <a:ext cx="342600" cy="325850"/>
            </a:xfrm>
            <a:custGeom>
              <a:rect b="b" l="l" r="r" t="t"/>
              <a:pathLst>
                <a:path extrusionOk="0" h="13034" w="13704">
                  <a:moveTo>
                    <a:pt x="6851" y="0"/>
                  </a:moveTo>
                  <a:lnTo>
                    <a:pt x="5235" y="4979"/>
                  </a:lnTo>
                  <a:lnTo>
                    <a:pt x="1" y="4979"/>
                  </a:lnTo>
                  <a:lnTo>
                    <a:pt x="4235" y="8055"/>
                  </a:lnTo>
                  <a:lnTo>
                    <a:pt x="2617" y="13033"/>
                  </a:lnTo>
                  <a:lnTo>
                    <a:pt x="6851" y="9956"/>
                  </a:lnTo>
                  <a:lnTo>
                    <a:pt x="11087" y="13033"/>
                  </a:lnTo>
                  <a:lnTo>
                    <a:pt x="9469" y="8055"/>
                  </a:lnTo>
                  <a:lnTo>
                    <a:pt x="13703" y="4979"/>
                  </a:lnTo>
                  <a:lnTo>
                    <a:pt x="8469" y="4979"/>
                  </a:lnTo>
                  <a:lnTo>
                    <a:pt x="6851"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2"/>
            <p:cNvSpPr/>
            <p:nvPr/>
          </p:nvSpPr>
          <p:spPr>
            <a:xfrm>
              <a:off x="4773375" y="1739600"/>
              <a:ext cx="342625" cy="325850"/>
            </a:xfrm>
            <a:custGeom>
              <a:rect b="b" l="l" r="r" t="t"/>
              <a:pathLst>
                <a:path extrusionOk="0" h="13034" w="13705">
                  <a:moveTo>
                    <a:pt x="6853" y="0"/>
                  </a:moveTo>
                  <a:lnTo>
                    <a:pt x="5235" y="4979"/>
                  </a:lnTo>
                  <a:lnTo>
                    <a:pt x="1" y="4979"/>
                  </a:lnTo>
                  <a:lnTo>
                    <a:pt x="4236" y="8055"/>
                  </a:lnTo>
                  <a:lnTo>
                    <a:pt x="2618" y="13033"/>
                  </a:lnTo>
                  <a:lnTo>
                    <a:pt x="6853" y="9956"/>
                  </a:lnTo>
                  <a:lnTo>
                    <a:pt x="11087" y="13033"/>
                  </a:lnTo>
                  <a:lnTo>
                    <a:pt x="9469" y="8055"/>
                  </a:lnTo>
                  <a:lnTo>
                    <a:pt x="13704" y="4979"/>
                  </a:lnTo>
                  <a:lnTo>
                    <a:pt x="8470" y="4979"/>
                  </a:lnTo>
                  <a:lnTo>
                    <a:pt x="6853"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2"/>
            <p:cNvSpPr/>
            <p:nvPr/>
          </p:nvSpPr>
          <p:spPr>
            <a:xfrm>
              <a:off x="2504550" y="1851400"/>
              <a:ext cx="2608400" cy="2608350"/>
            </a:xfrm>
            <a:custGeom>
              <a:rect b="b" l="l" r="r" t="t"/>
              <a:pathLst>
                <a:path extrusionOk="0" h="104334" w="104336">
                  <a:moveTo>
                    <a:pt x="52168" y="1"/>
                  </a:moveTo>
                  <a:cubicBezTo>
                    <a:pt x="38332" y="1"/>
                    <a:pt x="25064" y="5496"/>
                    <a:pt x="15281" y="15278"/>
                  </a:cubicBezTo>
                  <a:cubicBezTo>
                    <a:pt x="5498" y="25062"/>
                    <a:pt x="1" y="38331"/>
                    <a:pt x="1" y="52167"/>
                  </a:cubicBezTo>
                  <a:cubicBezTo>
                    <a:pt x="1" y="66003"/>
                    <a:pt x="5498" y="79272"/>
                    <a:pt x="15281" y="89055"/>
                  </a:cubicBezTo>
                  <a:cubicBezTo>
                    <a:pt x="25064" y="98838"/>
                    <a:pt x="38332" y="104334"/>
                    <a:pt x="52168" y="104334"/>
                  </a:cubicBezTo>
                  <a:cubicBezTo>
                    <a:pt x="66003" y="104334"/>
                    <a:pt x="79273" y="98838"/>
                    <a:pt x="89056" y="89055"/>
                  </a:cubicBezTo>
                  <a:cubicBezTo>
                    <a:pt x="98839" y="79272"/>
                    <a:pt x="104335" y="66003"/>
                    <a:pt x="104335" y="52167"/>
                  </a:cubicBezTo>
                  <a:cubicBezTo>
                    <a:pt x="104335" y="38331"/>
                    <a:pt x="98839" y="25062"/>
                    <a:pt x="89056" y="15278"/>
                  </a:cubicBezTo>
                  <a:cubicBezTo>
                    <a:pt x="79273" y="5496"/>
                    <a:pt x="66003" y="1"/>
                    <a:pt x="521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2"/>
            <p:cNvSpPr/>
            <p:nvPr/>
          </p:nvSpPr>
          <p:spPr>
            <a:xfrm>
              <a:off x="2680425" y="2027225"/>
              <a:ext cx="2256650" cy="2256675"/>
            </a:xfrm>
            <a:custGeom>
              <a:rect b="b" l="l" r="r" t="t"/>
              <a:pathLst>
                <a:path extrusionOk="0" h="90267" w="90266">
                  <a:moveTo>
                    <a:pt x="45133" y="1"/>
                  </a:moveTo>
                  <a:cubicBezTo>
                    <a:pt x="33163" y="1"/>
                    <a:pt x="21683" y="4756"/>
                    <a:pt x="13220" y="13219"/>
                  </a:cubicBezTo>
                  <a:cubicBezTo>
                    <a:pt x="4755" y="21683"/>
                    <a:pt x="0" y="33163"/>
                    <a:pt x="0" y="45134"/>
                  </a:cubicBezTo>
                  <a:cubicBezTo>
                    <a:pt x="0" y="57104"/>
                    <a:pt x="4755" y="68584"/>
                    <a:pt x="13220" y="77048"/>
                  </a:cubicBezTo>
                  <a:cubicBezTo>
                    <a:pt x="21683" y="85512"/>
                    <a:pt x="33163" y="90267"/>
                    <a:pt x="45133" y="90267"/>
                  </a:cubicBezTo>
                  <a:cubicBezTo>
                    <a:pt x="57102" y="90267"/>
                    <a:pt x="68582" y="85512"/>
                    <a:pt x="77047" y="77048"/>
                  </a:cubicBezTo>
                  <a:cubicBezTo>
                    <a:pt x="85511" y="68584"/>
                    <a:pt x="90266" y="57104"/>
                    <a:pt x="90266" y="45134"/>
                  </a:cubicBezTo>
                  <a:cubicBezTo>
                    <a:pt x="90266" y="33163"/>
                    <a:pt x="85511" y="21683"/>
                    <a:pt x="77047" y="13219"/>
                  </a:cubicBezTo>
                  <a:cubicBezTo>
                    <a:pt x="68582" y="4756"/>
                    <a:pt x="57102" y="1"/>
                    <a:pt x="45133"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2"/>
            <p:cNvSpPr/>
            <p:nvPr/>
          </p:nvSpPr>
          <p:spPr>
            <a:xfrm>
              <a:off x="2793275" y="2140100"/>
              <a:ext cx="2030950" cy="2030950"/>
            </a:xfrm>
            <a:custGeom>
              <a:rect b="b" l="l" r="r" t="t"/>
              <a:pathLst>
                <a:path extrusionOk="0" h="81238" w="81238">
                  <a:moveTo>
                    <a:pt x="40619" y="0"/>
                  </a:moveTo>
                  <a:cubicBezTo>
                    <a:pt x="29846" y="0"/>
                    <a:pt x="19514" y="4280"/>
                    <a:pt x="11898" y="11897"/>
                  </a:cubicBezTo>
                  <a:cubicBezTo>
                    <a:pt x="4281" y="19515"/>
                    <a:pt x="1" y="29846"/>
                    <a:pt x="1" y="40619"/>
                  </a:cubicBezTo>
                  <a:cubicBezTo>
                    <a:pt x="1" y="51391"/>
                    <a:pt x="4281" y="61723"/>
                    <a:pt x="11898" y="69340"/>
                  </a:cubicBezTo>
                  <a:cubicBezTo>
                    <a:pt x="19514" y="76958"/>
                    <a:pt x="29846" y="81237"/>
                    <a:pt x="40619" y="81237"/>
                  </a:cubicBezTo>
                  <a:cubicBezTo>
                    <a:pt x="51391" y="81237"/>
                    <a:pt x="61723" y="76958"/>
                    <a:pt x="69340" y="69340"/>
                  </a:cubicBezTo>
                  <a:cubicBezTo>
                    <a:pt x="76957" y="61723"/>
                    <a:pt x="81237" y="51391"/>
                    <a:pt x="81237" y="40619"/>
                  </a:cubicBezTo>
                  <a:cubicBezTo>
                    <a:pt x="81237" y="29846"/>
                    <a:pt x="76957" y="19515"/>
                    <a:pt x="69340" y="11897"/>
                  </a:cubicBezTo>
                  <a:cubicBezTo>
                    <a:pt x="61723" y="4280"/>
                    <a:pt x="51391" y="0"/>
                    <a:pt x="406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2"/>
            <p:cNvSpPr/>
            <p:nvPr/>
          </p:nvSpPr>
          <p:spPr>
            <a:xfrm>
              <a:off x="2790825" y="2133025"/>
              <a:ext cx="2035825" cy="1947625"/>
            </a:xfrm>
            <a:custGeom>
              <a:rect b="b" l="l" r="r" t="t"/>
              <a:pathLst>
                <a:path extrusionOk="0" h="77905" w="81433">
                  <a:moveTo>
                    <a:pt x="40717" y="1"/>
                  </a:moveTo>
                  <a:cubicBezTo>
                    <a:pt x="36496" y="1"/>
                    <a:pt x="32426" y="640"/>
                    <a:pt x="28595" y="1827"/>
                  </a:cubicBezTo>
                  <a:lnTo>
                    <a:pt x="39805" y="9972"/>
                  </a:lnTo>
                  <a:lnTo>
                    <a:pt x="39805" y="25013"/>
                  </a:lnTo>
                  <a:lnTo>
                    <a:pt x="26284" y="34839"/>
                  </a:lnTo>
                  <a:lnTo>
                    <a:pt x="12114" y="28660"/>
                  </a:lnTo>
                  <a:lnTo>
                    <a:pt x="9092" y="14965"/>
                  </a:lnTo>
                  <a:cubicBezTo>
                    <a:pt x="4067" y="21085"/>
                    <a:pt x="785" y="28690"/>
                    <a:pt x="1" y="37021"/>
                  </a:cubicBezTo>
                  <a:lnTo>
                    <a:pt x="11385" y="30331"/>
                  </a:lnTo>
                  <a:lnTo>
                    <a:pt x="25583" y="36522"/>
                  </a:lnTo>
                  <a:lnTo>
                    <a:pt x="30687" y="52231"/>
                  </a:lnTo>
                  <a:lnTo>
                    <a:pt x="19734" y="63416"/>
                  </a:lnTo>
                  <a:lnTo>
                    <a:pt x="5245" y="61278"/>
                  </a:lnTo>
                  <a:lnTo>
                    <a:pt x="5245" y="61278"/>
                  </a:lnTo>
                  <a:cubicBezTo>
                    <a:pt x="9403" y="68498"/>
                    <a:pt x="15701" y="74329"/>
                    <a:pt x="23273" y="77904"/>
                  </a:cubicBezTo>
                  <a:lnTo>
                    <a:pt x="21037" y="64692"/>
                  </a:lnTo>
                  <a:lnTo>
                    <a:pt x="31776" y="53725"/>
                  </a:lnTo>
                  <a:lnTo>
                    <a:pt x="49659" y="53725"/>
                  </a:lnTo>
                  <a:lnTo>
                    <a:pt x="60397" y="64692"/>
                  </a:lnTo>
                  <a:lnTo>
                    <a:pt x="58161" y="77904"/>
                  </a:lnTo>
                  <a:cubicBezTo>
                    <a:pt x="65733" y="74329"/>
                    <a:pt x="72031" y="68499"/>
                    <a:pt x="76188" y="61278"/>
                  </a:cubicBezTo>
                  <a:lnTo>
                    <a:pt x="76188" y="61278"/>
                  </a:lnTo>
                  <a:lnTo>
                    <a:pt x="61698" y="63416"/>
                  </a:lnTo>
                  <a:lnTo>
                    <a:pt x="50746" y="52231"/>
                  </a:lnTo>
                  <a:lnTo>
                    <a:pt x="55849" y="36522"/>
                  </a:lnTo>
                  <a:lnTo>
                    <a:pt x="70048" y="30331"/>
                  </a:lnTo>
                  <a:lnTo>
                    <a:pt x="81432" y="37021"/>
                  </a:lnTo>
                  <a:cubicBezTo>
                    <a:pt x="80648" y="28690"/>
                    <a:pt x="77366" y="21085"/>
                    <a:pt x="72341" y="14965"/>
                  </a:cubicBezTo>
                  <a:lnTo>
                    <a:pt x="69319" y="28660"/>
                  </a:lnTo>
                  <a:lnTo>
                    <a:pt x="55148" y="34839"/>
                  </a:lnTo>
                  <a:lnTo>
                    <a:pt x="41626" y="25013"/>
                  </a:lnTo>
                  <a:lnTo>
                    <a:pt x="41626" y="9972"/>
                  </a:lnTo>
                  <a:lnTo>
                    <a:pt x="52839" y="1827"/>
                  </a:lnTo>
                  <a:cubicBezTo>
                    <a:pt x="49008" y="640"/>
                    <a:pt x="44937" y="1"/>
                    <a:pt x="40717"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2"/>
            <p:cNvSpPr/>
            <p:nvPr/>
          </p:nvSpPr>
          <p:spPr>
            <a:xfrm>
              <a:off x="1332450" y="3243850"/>
              <a:ext cx="4952600" cy="1632875"/>
            </a:xfrm>
            <a:custGeom>
              <a:rect b="b" l="l" r="r" t="t"/>
              <a:pathLst>
                <a:path extrusionOk="0" h="65315" w="198104">
                  <a:moveTo>
                    <a:pt x="99052" y="1"/>
                  </a:moveTo>
                  <a:cubicBezTo>
                    <a:pt x="74584" y="1"/>
                    <a:pt x="49761" y="3989"/>
                    <a:pt x="25273" y="11854"/>
                  </a:cubicBezTo>
                  <a:lnTo>
                    <a:pt x="23718" y="12354"/>
                  </a:lnTo>
                  <a:lnTo>
                    <a:pt x="25345" y="19263"/>
                  </a:lnTo>
                  <a:cubicBezTo>
                    <a:pt x="18909" y="21561"/>
                    <a:pt x="11578" y="24468"/>
                    <a:pt x="5363" y="27328"/>
                  </a:cubicBezTo>
                  <a:lnTo>
                    <a:pt x="0" y="29795"/>
                  </a:lnTo>
                  <a:lnTo>
                    <a:pt x="5291" y="32415"/>
                  </a:lnTo>
                  <a:cubicBezTo>
                    <a:pt x="11660" y="35567"/>
                    <a:pt x="15050" y="37407"/>
                    <a:pt x="20528" y="40745"/>
                  </a:cubicBezTo>
                  <a:cubicBezTo>
                    <a:pt x="17961" y="46812"/>
                    <a:pt x="15563" y="53014"/>
                    <a:pt x="13387" y="59211"/>
                  </a:cubicBezTo>
                  <a:lnTo>
                    <a:pt x="11245" y="65310"/>
                  </a:lnTo>
                  <a:lnTo>
                    <a:pt x="17171" y="62729"/>
                  </a:lnTo>
                  <a:cubicBezTo>
                    <a:pt x="24707" y="59447"/>
                    <a:pt x="32102" y="56561"/>
                    <a:pt x="39776" y="53907"/>
                  </a:cubicBezTo>
                  <a:lnTo>
                    <a:pt x="42140" y="53075"/>
                  </a:lnTo>
                  <a:lnTo>
                    <a:pt x="40738" y="46421"/>
                  </a:lnTo>
                  <a:cubicBezTo>
                    <a:pt x="60206" y="40838"/>
                    <a:pt x="79790" y="38005"/>
                    <a:pt x="99052" y="38005"/>
                  </a:cubicBezTo>
                  <a:cubicBezTo>
                    <a:pt x="118314" y="38005"/>
                    <a:pt x="137898" y="40838"/>
                    <a:pt x="157366" y="46421"/>
                  </a:cubicBezTo>
                  <a:lnTo>
                    <a:pt x="155952" y="53088"/>
                  </a:lnTo>
                  <a:lnTo>
                    <a:pt x="158328" y="53910"/>
                  </a:lnTo>
                  <a:cubicBezTo>
                    <a:pt x="166004" y="56567"/>
                    <a:pt x="173398" y="59453"/>
                    <a:pt x="180933" y="62733"/>
                  </a:cubicBezTo>
                  <a:lnTo>
                    <a:pt x="186858" y="65314"/>
                  </a:lnTo>
                  <a:lnTo>
                    <a:pt x="184717" y="59216"/>
                  </a:lnTo>
                  <a:cubicBezTo>
                    <a:pt x="182542" y="53019"/>
                    <a:pt x="180145" y="46818"/>
                    <a:pt x="177577" y="40749"/>
                  </a:cubicBezTo>
                  <a:cubicBezTo>
                    <a:pt x="183056" y="37412"/>
                    <a:pt x="186445" y="35572"/>
                    <a:pt x="192814" y="32419"/>
                  </a:cubicBezTo>
                  <a:lnTo>
                    <a:pt x="198104" y="29800"/>
                  </a:lnTo>
                  <a:lnTo>
                    <a:pt x="192742" y="27333"/>
                  </a:lnTo>
                  <a:cubicBezTo>
                    <a:pt x="186528" y="24474"/>
                    <a:pt x="180121" y="21863"/>
                    <a:pt x="172790" y="19462"/>
                  </a:cubicBezTo>
                  <a:lnTo>
                    <a:pt x="174417" y="12549"/>
                  </a:lnTo>
                  <a:lnTo>
                    <a:pt x="172834" y="11854"/>
                  </a:lnTo>
                  <a:cubicBezTo>
                    <a:pt x="148344" y="3989"/>
                    <a:pt x="123521" y="1"/>
                    <a:pt x="990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2"/>
            <p:cNvSpPr/>
            <p:nvPr/>
          </p:nvSpPr>
          <p:spPr>
            <a:xfrm>
              <a:off x="1495975" y="3793600"/>
              <a:ext cx="807900" cy="953875"/>
            </a:xfrm>
            <a:custGeom>
              <a:rect b="b" l="l" r="r" t="t"/>
              <a:pathLst>
                <a:path extrusionOk="0" h="38155" w="32316">
                  <a:moveTo>
                    <a:pt x="19448" y="0"/>
                  </a:moveTo>
                  <a:cubicBezTo>
                    <a:pt x="12861" y="2331"/>
                    <a:pt x="6378" y="4963"/>
                    <a:pt x="0" y="7898"/>
                  </a:cubicBezTo>
                  <a:cubicBezTo>
                    <a:pt x="7252" y="11487"/>
                    <a:pt x="10763" y="13443"/>
                    <a:pt x="17536" y="17626"/>
                  </a:cubicBezTo>
                  <a:cubicBezTo>
                    <a:pt x="14624" y="24361"/>
                    <a:pt x="11948" y="31204"/>
                    <a:pt x="9507" y="38155"/>
                  </a:cubicBezTo>
                  <a:cubicBezTo>
                    <a:pt x="17057" y="34866"/>
                    <a:pt x="24555" y="31937"/>
                    <a:pt x="32315" y="29251"/>
                  </a:cubicBezTo>
                  <a:cubicBezTo>
                    <a:pt x="32312" y="29239"/>
                    <a:pt x="32310" y="29228"/>
                    <a:pt x="32307" y="29216"/>
                  </a:cubicBezTo>
                  <a:cubicBezTo>
                    <a:pt x="29844" y="27834"/>
                    <a:pt x="28379" y="27052"/>
                    <a:pt x="25650" y="25661"/>
                  </a:cubicBezTo>
                  <a:cubicBezTo>
                    <a:pt x="23583" y="17107"/>
                    <a:pt x="21515" y="8554"/>
                    <a:pt x="19448"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2"/>
            <p:cNvSpPr/>
            <p:nvPr/>
          </p:nvSpPr>
          <p:spPr>
            <a:xfrm>
              <a:off x="5313675" y="3793675"/>
              <a:ext cx="807875" cy="953950"/>
            </a:xfrm>
            <a:custGeom>
              <a:rect b="b" l="l" r="r" t="t"/>
              <a:pathLst>
                <a:path extrusionOk="0" h="38158" w="32315">
                  <a:moveTo>
                    <a:pt x="12866" y="1"/>
                  </a:moveTo>
                  <a:cubicBezTo>
                    <a:pt x="10799" y="8553"/>
                    <a:pt x="8732" y="17105"/>
                    <a:pt x="6665" y="25658"/>
                  </a:cubicBezTo>
                  <a:lnTo>
                    <a:pt x="6633" y="25647"/>
                  </a:lnTo>
                  <a:lnTo>
                    <a:pt x="6658" y="25662"/>
                  </a:lnTo>
                  <a:cubicBezTo>
                    <a:pt x="3932" y="27053"/>
                    <a:pt x="2468" y="27835"/>
                    <a:pt x="8" y="29218"/>
                  </a:cubicBezTo>
                  <a:cubicBezTo>
                    <a:pt x="6" y="29231"/>
                    <a:pt x="3" y="29242"/>
                    <a:pt x="0" y="29254"/>
                  </a:cubicBezTo>
                  <a:cubicBezTo>
                    <a:pt x="7760" y="31939"/>
                    <a:pt x="15258" y="34869"/>
                    <a:pt x="22808" y="38157"/>
                  </a:cubicBezTo>
                  <a:cubicBezTo>
                    <a:pt x="20371" y="31212"/>
                    <a:pt x="17694" y="24369"/>
                    <a:pt x="14780" y="17627"/>
                  </a:cubicBezTo>
                  <a:cubicBezTo>
                    <a:pt x="21552" y="13444"/>
                    <a:pt x="25063" y="11490"/>
                    <a:pt x="32315" y="7900"/>
                  </a:cubicBezTo>
                  <a:cubicBezTo>
                    <a:pt x="25945" y="4968"/>
                    <a:pt x="19461" y="2335"/>
                    <a:pt x="12866"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2"/>
            <p:cNvSpPr/>
            <p:nvPr/>
          </p:nvSpPr>
          <p:spPr>
            <a:xfrm>
              <a:off x="2004475" y="3314325"/>
              <a:ext cx="3608650" cy="1061950"/>
            </a:xfrm>
            <a:custGeom>
              <a:rect b="b" l="l" r="r" t="t"/>
              <a:pathLst>
                <a:path extrusionOk="0" h="42478" w="144346">
                  <a:moveTo>
                    <a:pt x="72148" y="1"/>
                  </a:moveTo>
                  <a:cubicBezTo>
                    <a:pt x="48090" y="1"/>
                    <a:pt x="24041" y="3873"/>
                    <a:pt x="0" y="11618"/>
                  </a:cubicBezTo>
                  <a:cubicBezTo>
                    <a:pt x="2418" y="21904"/>
                    <a:pt x="4835" y="32191"/>
                    <a:pt x="7253" y="42477"/>
                  </a:cubicBezTo>
                  <a:cubicBezTo>
                    <a:pt x="28981" y="35549"/>
                    <a:pt x="50576" y="32085"/>
                    <a:pt x="72171" y="32085"/>
                  </a:cubicBezTo>
                  <a:cubicBezTo>
                    <a:pt x="93766" y="32085"/>
                    <a:pt x="115361" y="35549"/>
                    <a:pt x="137091" y="42477"/>
                  </a:cubicBezTo>
                  <a:cubicBezTo>
                    <a:pt x="139509" y="32191"/>
                    <a:pt x="141927" y="21904"/>
                    <a:pt x="144345" y="11618"/>
                  </a:cubicBezTo>
                  <a:cubicBezTo>
                    <a:pt x="120271" y="3873"/>
                    <a:pt x="96205" y="1"/>
                    <a:pt x="72148"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2"/>
            <p:cNvSpPr/>
            <p:nvPr/>
          </p:nvSpPr>
          <p:spPr>
            <a:xfrm>
              <a:off x="2447375" y="3525925"/>
              <a:ext cx="450650" cy="619350"/>
            </a:xfrm>
            <a:custGeom>
              <a:rect b="b" l="l" r="r" t="t"/>
              <a:pathLst>
                <a:path extrusionOk="0" h="24774" w="18026">
                  <a:moveTo>
                    <a:pt x="10631" y="0"/>
                  </a:moveTo>
                  <a:cubicBezTo>
                    <a:pt x="10070" y="0"/>
                    <a:pt x="9457" y="71"/>
                    <a:pt x="8794" y="214"/>
                  </a:cubicBezTo>
                  <a:cubicBezTo>
                    <a:pt x="7185" y="564"/>
                    <a:pt x="6382" y="745"/>
                    <a:pt x="4778" y="1124"/>
                  </a:cubicBezTo>
                  <a:cubicBezTo>
                    <a:pt x="1448" y="1911"/>
                    <a:pt x="1" y="3864"/>
                    <a:pt x="687" y="6601"/>
                  </a:cubicBezTo>
                  <a:cubicBezTo>
                    <a:pt x="1377" y="9350"/>
                    <a:pt x="1723" y="10725"/>
                    <a:pt x="2413" y="13474"/>
                  </a:cubicBezTo>
                  <a:cubicBezTo>
                    <a:pt x="2552" y="14027"/>
                    <a:pt x="2943" y="14296"/>
                    <a:pt x="3593" y="14315"/>
                  </a:cubicBezTo>
                  <a:cubicBezTo>
                    <a:pt x="7010" y="14402"/>
                    <a:pt x="8708" y="14483"/>
                    <a:pt x="12078" y="14717"/>
                  </a:cubicBezTo>
                  <a:lnTo>
                    <a:pt x="12882" y="18631"/>
                  </a:lnTo>
                  <a:cubicBezTo>
                    <a:pt x="13046" y="19425"/>
                    <a:pt x="12666" y="19904"/>
                    <a:pt x="11816" y="20094"/>
                  </a:cubicBezTo>
                  <a:cubicBezTo>
                    <a:pt x="11189" y="20233"/>
                    <a:pt x="10875" y="20304"/>
                    <a:pt x="10249" y="20448"/>
                  </a:cubicBezTo>
                  <a:cubicBezTo>
                    <a:pt x="10082" y="20487"/>
                    <a:pt x="9925" y="20507"/>
                    <a:pt x="9780" y="20507"/>
                  </a:cubicBezTo>
                  <a:cubicBezTo>
                    <a:pt x="9214" y="20507"/>
                    <a:pt x="8820" y="20211"/>
                    <a:pt x="8677" y="19582"/>
                  </a:cubicBezTo>
                  <a:cubicBezTo>
                    <a:pt x="8472" y="18681"/>
                    <a:pt x="8370" y="18229"/>
                    <a:pt x="8164" y="17328"/>
                  </a:cubicBezTo>
                  <a:cubicBezTo>
                    <a:pt x="8107" y="17077"/>
                    <a:pt x="7974" y="16957"/>
                    <a:pt x="7746" y="16957"/>
                  </a:cubicBezTo>
                  <a:cubicBezTo>
                    <a:pt x="7681" y="16957"/>
                    <a:pt x="7607" y="16967"/>
                    <a:pt x="7526" y="16986"/>
                  </a:cubicBezTo>
                  <a:cubicBezTo>
                    <a:pt x="6144" y="17318"/>
                    <a:pt x="5454" y="17491"/>
                    <a:pt x="4076" y="17849"/>
                  </a:cubicBezTo>
                  <a:cubicBezTo>
                    <a:pt x="3745" y="17934"/>
                    <a:pt x="3583" y="18133"/>
                    <a:pt x="3663" y="18453"/>
                  </a:cubicBezTo>
                  <a:lnTo>
                    <a:pt x="4432" y="21510"/>
                  </a:lnTo>
                  <a:cubicBezTo>
                    <a:pt x="4979" y="23687"/>
                    <a:pt x="6347" y="24774"/>
                    <a:pt x="8380" y="24774"/>
                  </a:cubicBezTo>
                  <a:cubicBezTo>
                    <a:pt x="8904" y="24774"/>
                    <a:pt x="9471" y="24702"/>
                    <a:pt x="10080" y="24558"/>
                  </a:cubicBezTo>
                  <a:cubicBezTo>
                    <a:pt x="11513" y="24218"/>
                    <a:pt x="12230" y="24056"/>
                    <a:pt x="13668" y="23745"/>
                  </a:cubicBezTo>
                  <a:cubicBezTo>
                    <a:pt x="16684" y="23093"/>
                    <a:pt x="18025" y="21325"/>
                    <a:pt x="17518" y="18547"/>
                  </a:cubicBezTo>
                  <a:cubicBezTo>
                    <a:pt x="17018" y="15816"/>
                    <a:pt x="16769" y="14451"/>
                    <a:pt x="16270" y="11720"/>
                  </a:cubicBezTo>
                  <a:cubicBezTo>
                    <a:pt x="16167" y="11159"/>
                    <a:pt x="15801" y="10891"/>
                    <a:pt x="15182" y="10799"/>
                  </a:cubicBezTo>
                  <a:cubicBezTo>
                    <a:pt x="11759" y="10513"/>
                    <a:pt x="10033" y="10406"/>
                    <a:pt x="6559" y="10270"/>
                  </a:cubicBezTo>
                  <a:cubicBezTo>
                    <a:pt x="6191" y="8654"/>
                    <a:pt x="6006" y="7845"/>
                    <a:pt x="5639" y="6229"/>
                  </a:cubicBezTo>
                  <a:cubicBezTo>
                    <a:pt x="5465" y="5468"/>
                    <a:pt x="5899" y="4930"/>
                    <a:pt x="6779" y="4728"/>
                  </a:cubicBezTo>
                  <a:cubicBezTo>
                    <a:pt x="7454" y="4572"/>
                    <a:pt x="7793" y="4495"/>
                    <a:pt x="8469" y="4345"/>
                  </a:cubicBezTo>
                  <a:cubicBezTo>
                    <a:pt x="8663" y="4302"/>
                    <a:pt x="8840" y="4281"/>
                    <a:pt x="9001" y="4281"/>
                  </a:cubicBezTo>
                  <a:cubicBezTo>
                    <a:pt x="9627" y="4281"/>
                    <a:pt x="9997" y="4604"/>
                    <a:pt x="10122" y="5213"/>
                  </a:cubicBezTo>
                  <a:lnTo>
                    <a:pt x="10595" y="7508"/>
                  </a:lnTo>
                  <a:cubicBezTo>
                    <a:pt x="10644" y="7748"/>
                    <a:pt x="10817" y="7880"/>
                    <a:pt x="11067" y="7880"/>
                  </a:cubicBezTo>
                  <a:cubicBezTo>
                    <a:pt x="11123" y="7880"/>
                    <a:pt x="11183" y="7874"/>
                    <a:pt x="11246" y="7861"/>
                  </a:cubicBezTo>
                  <a:cubicBezTo>
                    <a:pt x="12688" y="7555"/>
                    <a:pt x="13410" y="7408"/>
                    <a:pt x="14855" y="7127"/>
                  </a:cubicBezTo>
                  <a:cubicBezTo>
                    <a:pt x="15237" y="7054"/>
                    <a:pt x="15379" y="6844"/>
                    <a:pt x="15325" y="6548"/>
                  </a:cubicBezTo>
                  <a:lnTo>
                    <a:pt x="14752" y="3415"/>
                  </a:lnTo>
                  <a:cubicBezTo>
                    <a:pt x="14345" y="1183"/>
                    <a:pt x="12924" y="0"/>
                    <a:pt x="10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2"/>
            <p:cNvSpPr/>
            <p:nvPr/>
          </p:nvSpPr>
          <p:spPr>
            <a:xfrm>
              <a:off x="2915525" y="3448625"/>
              <a:ext cx="410350" cy="613225"/>
            </a:xfrm>
            <a:custGeom>
              <a:rect b="b" l="l" r="r" t="t"/>
              <a:pathLst>
                <a:path extrusionOk="0" h="24529" w="16414">
                  <a:moveTo>
                    <a:pt x="8933" y="4018"/>
                  </a:moveTo>
                  <a:cubicBezTo>
                    <a:pt x="9659" y="4018"/>
                    <a:pt x="10089" y="4377"/>
                    <a:pt x="10168" y="5055"/>
                  </a:cubicBezTo>
                  <a:cubicBezTo>
                    <a:pt x="10706" y="9653"/>
                    <a:pt x="11243" y="14250"/>
                    <a:pt x="11779" y="18848"/>
                  </a:cubicBezTo>
                  <a:cubicBezTo>
                    <a:pt x="11874" y="19653"/>
                    <a:pt x="11457" y="20096"/>
                    <a:pt x="10598" y="20207"/>
                  </a:cubicBezTo>
                  <a:cubicBezTo>
                    <a:pt x="9831" y="20306"/>
                    <a:pt x="9449" y="20358"/>
                    <a:pt x="8682" y="20464"/>
                  </a:cubicBezTo>
                  <a:cubicBezTo>
                    <a:pt x="8566" y="20481"/>
                    <a:pt x="8456" y="20489"/>
                    <a:pt x="8353" y="20489"/>
                  </a:cubicBezTo>
                  <a:cubicBezTo>
                    <a:pt x="7691" y="20489"/>
                    <a:pt x="7292" y="20157"/>
                    <a:pt x="7195" y="19462"/>
                  </a:cubicBezTo>
                  <a:cubicBezTo>
                    <a:pt x="6555" y="14879"/>
                    <a:pt x="5914" y="10295"/>
                    <a:pt x="5274" y="5710"/>
                  </a:cubicBezTo>
                  <a:cubicBezTo>
                    <a:pt x="5167" y="4937"/>
                    <a:pt x="5607" y="4447"/>
                    <a:pt x="6534" y="4318"/>
                  </a:cubicBezTo>
                  <a:cubicBezTo>
                    <a:pt x="7360" y="4203"/>
                    <a:pt x="7774" y="4147"/>
                    <a:pt x="8601" y="4041"/>
                  </a:cubicBezTo>
                  <a:cubicBezTo>
                    <a:pt x="8717" y="4026"/>
                    <a:pt x="8828" y="4018"/>
                    <a:pt x="8933" y="4018"/>
                  </a:cubicBezTo>
                  <a:close/>
                  <a:moveTo>
                    <a:pt x="10219" y="0"/>
                  </a:moveTo>
                  <a:cubicBezTo>
                    <a:pt x="9846" y="0"/>
                    <a:pt x="9451" y="26"/>
                    <a:pt x="9034" y="78"/>
                  </a:cubicBezTo>
                  <a:cubicBezTo>
                    <a:pt x="7407" y="280"/>
                    <a:pt x="6595" y="391"/>
                    <a:pt x="4971" y="624"/>
                  </a:cubicBezTo>
                  <a:cubicBezTo>
                    <a:pt x="1564" y="1115"/>
                    <a:pt x="0" y="2923"/>
                    <a:pt x="451" y="5710"/>
                  </a:cubicBezTo>
                  <a:cubicBezTo>
                    <a:pt x="1270" y="10773"/>
                    <a:pt x="2089" y="15835"/>
                    <a:pt x="2907" y="20898"/>
                  </a:cubicBezTo>
                  <a:cubicBezTo>
                    <a:pt x="3298" y="23311"/>
                    <a:pt x="4738" y="24529"/>
                    <a:pt x="7091" y="24529"/>
                  </a:cubicBezTo>
                  <a:cubicBezTo>
                    <a:pt x="7456" y="24529"/>
                    <a:pt x="7844" y="24499"/>
                    <a:pt x="8254" y="24440"/>
                  </a:cubicBezTo>
                  <a:cubicBezTo>
                    <a:pt x="9704" y="24231"/>
                    <a:pt x="10430" y="24133"/>
                    <a:pt x="11882" y="23953"/>
                  </a:cubicBezTo>
                  <a:cubicBezTo>
                    <a:pt x="14931" y="23573"/>
                    <a:pt x="16414" y="21932"/>
                    <a:pt x="16145" y="19119"/>
                  </a:cubicBezTo>
                  <a:lnTo>
                    <a:pt x="14678" y="3799"/>
                  </a:lnTo>
                  <a:cubicBezTo>
                    <a:pt x="14442" y="1330"/>
                    <a:pt x="12900" y="0"/>
                    <a:pt x="10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2"/>
            <p:cNvSpPr/>
            <p:nvPr/>
          </p:nvSpPr>
          <p:spPr>
            <a:xfrm>
              <a:off x="3388800" y="3412225"/>
              <a:ext cx="368600" cy="605550"/>
            </a:xfrm>
            <a:custGeom>
              <a:rect b="b" l="l" r="r" t="t"/>
              <a:pathLst>
                <a:path extrusionOk="0" h="24222" w="14744">
                  <a:moveTo>
                    <a:pt x="9628" y="1"/>
                  </a:moveTo>
                  <a:cubicBezTo>
                    <a:pt x="9508" y="1"/>
                    <a:pt x="9385" y="3"/>
                    <a:pt x="9260" y="8"/>
                  </a:cubicBezTo>
                  <a:cubicBezTo>
                    <a:pt x="7624" y="64"/>
                    <a:pt x="6807" y="101"/>
                    <a:pt x="5174" y="189"/>
                  </a:cubicBezTo>
                  <a:cubicBezTo>
                    <a:pt x="1744" y="375"/>
                    <a:pt x="0" y="2039"/>
                    <a:pt x="212" y="4856"/>
                  </a:cubicBezTo>
                  <a:lnTo>
                    <a:pt x="1368" y="20204"/>
                  </a:lnTo>
                  <a:cubicBezTo>
                    <a:pt x="1568" y="22869"/>
                    <a:pt x="3163" y="24221"/>
                    <a:pt x="5925" y="24221"/>
                  </a:cubicBezTo>
                  <a:cubicBezTo>
                    <a:pt x="6084" y="24221"/>
                    <a:pt x="6246" y="24217"/>
                    <a:pt x="6413" y="24208"/>
                  </a:cubicBezTo>
                  <a:cubicBezTo>
                    <a:pt x="7872" y="24129"/>
                    <a:pt x="8603" y="24096"/>
                    <a:pt x="10063" y="24045"/>
                  </a:cubicBezTo>
                  <a:cubicBezTo>
                    <a:pt x="13096" y="23940"/>
                    <a:pt x="14743" y="22436"/>
                    <a:pt x="14714" y="19610"/>
                  </a:cubicBezTo>
                  <a:cubicBezTo>
                    <a:pt x="14702" y="18310"/>
                    <a:pt x="14695" y="17661"/>
                    <a:pt x="14682" y="16362"/>
                  </a:cubicBezTo>
                  <a:cubicBezTo>
                    <a:pt x="14679" y="16066"/>
                    <a:pt x="14479" y="15887"/>
                    <a:pt x="14147" y="15887"/>
                  </a:cubicBezTo>
                  <a:cubicBezTo>
                    <a:pt x="14143" y="15887"/>
                    <a:pt x="14139" y="15887"/>
                    <a:pt x="14135" y="15887"/>
                  </a:cubicBezTo>
                  <a:cubicBezTo>
                    <a:pt x="12777" y="15906"/>
                    <a:pt x="12100" y="15920"/>
                    <a:pt x="10744" y="15962"/>
                  </a:cubicBezTo>
                  <a:cubicBezTo>
                    <a:pt x="10370" y="15973"/>
                    <a:pt x="10206" y="16159"/>
                    <a:pt x="10215" y="16459"/>
                  </a:cubicBezTo>
                  <a:lnTo>
                    <a:pt x="10292" y="18863"/>
                  </a:lnTo>
                  <a:cubicBezTo>
                    <a:pt x="10318" y="19674"/>
                    <a:pt x="9864" y="20079"/>
                    <a:pt x="8999" y="20114"/>
                  </a:cubicBezTo>
                  <a:cubicBezTo>
                    <a:pt x="8309" y="20142"/>
                    <a:pt x="7963" y="20157"/>
                    <a:pt x="7272" y="20190"/>
                  </a:cubicBezTo>
                  <a:cubicBezTo>
                    <a:pt x="7228" y="20193"/>
                    <a:pt x="7185" y="20194"/>
                    <a:pt x="7143" y="20194"/>
                  </a:cubicBezTo>
                  <a:cubicBezTo>
                    <a:pt x="6359" y="20194"/>
                    <a:pt x="5920" y="19828"/>
                    <a:pt x="5879" y="19058"/>
                  </a:cubicBezTo>
                  <a:cubicBezTo>
                    <a:pt x="5637" y="14496"/>
                    <a:pt x="5396" y="9932"/>
                    <a:pt x="5155" y="5369"/>
                  </a:cubicBezTo>
                  <a:cubicBezTo>
                    <a:pt x="5113" y="4588"/>
                    <a:pt x="5556" y="4140"/>
                    <a:pt x="6524" y="4094"/>
                  </a:cubicBezTo>
                  <a:cubicBezTo>
                    <a:pt x="7269" y="4057"/>
                    <a:pt x="7642" y="4040"/>
                    <a:pt x="8388" y="4011"/>
                  </a:cubicBezTo>
                  <a:cubicBezTo>
                    <a:pt x="8427" y="4010"/>
                    <a:pt x="8466" y="4009"/>
                    <a:pt x="8505" y="4009"/>
                  </a:cubicBezTo>
                  <a:cubicBezTo>
                    <a:pt x="9363" y="4009"/>
                    <a:pt x="9836" y="4413"/>
                    <a:pt x="9859" y="5161"/>
                  </a:cubicBezTo>
                  <a:lnTo>
                    <a:pt x="9935" y="7565"/>
                  </a:lnTo>
                  <a:cubicBezTo>
                    <a:pt x="9945" y="7855"/>
                    <a:pt x="10115" y="8028"/>
                    <a:pt x="10476" y="8028"/>
                  </a:cubicBezTo>
                  <a:cubicBezTo>
                    <a:pt x="10488" y="8028"/>
                    <a:pt x="10501" y="8028"/>
                    <a:pt x="10514" y="8028"/>
                  </a:cubicBezTo>
                  <a:cubicBezTo>
                    <a:pt x="11921" y="7985"/>
                    <a:pt x="12625" y="7970"/>
                    <a:pt x="14033" y="7952"/>
                  </a:cubicBezTo>
                  <a:cubicBezTo>
                    <a:pt x="14385" y="7946"/>
                    <a:pt x="14594" y="7765"/>
                    <a:pt x="14592" y="7464"/>
                  </a:cubicBezTo>
                  <a:cubicBezTo>
                    <a:pt x="14579" y="6165"/>
                    <a:pt x="14572" y="5516"/>
                    <a:pt x="14560" y="4217"/>
                  </a:cubicBezTo>
                  <a:cubicBezTo>
                    <a:pt x="14532" y="1496"/>
                    <a:pt x="12789" y="1"/>
                    <a:pt x="9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2"/>
            <p:cNvSpPr/>
            <p:nvPr/>
          </p:nvSpPr>
          <p:spPr>
            <a:xfrm>
              <a:off x="3860075" y="3412275"/>
              <a:ext cx="368600" cy="605550"/>
            </a:xfrm>
            <a:custGeom>
              <a:rect b="b" l="l" r="r" t="t"/>
              <a:pathLst>
                <a:path extrusionOk="0" h="24222" w="14744">
                  <a:moveTo>
                    <a:pt x="5142" y="1"/>
                  </a:moveTo>
                  <a:cubicBezTo>
                    <a:pt x="1953" y="1"/>
                    <a:pt x="212" y="1495"/>
                    <a:pt x="184" y="4215"/>
                  </a:cubicBezTo>
                  <a:lnTo>
                    <a:pt x="28" y="19608"/>
                  </a:lnTo>
                  <a:cubicBezTo>
                    <a:pt x="1" y="22434"/>
                    <a:pt x="1648" y="23938"/>
                    <a:pt x="4713" y="24046"/>
                  </a:cubicBezTo>
                  <a:cubicBezTo>
                    <a:pt x="6173" y="24097"/>
                    <a:pt x="6903" y="24129"/>
                    <a:pt x="8363" y="24208"/>
                  </a:cubicBezTo>
                  <a:cubicBezTo>
                    <a:pt x="8528" y="24217"/>
                    <a:pt x="8689" y="24221"/>
                    <a:pt x="8846" y="24221"/>
                  </a:cubicBezTo>
                  <a:cubicBezTo>
                    <a:pt x="11581" y="24221"/>
                    <a:pt x="13176" y="22868"/>
                    <a:pt x="13376" y="20203"/>
                  </a:cubicBezTo>
                  <a:cubicBezTo>
                    <a:pt x="13474" y="18908"/>
                    <a:pt x="13523" y="18261"/>
                    <a:pt x="13620" y="16966"/>
                  </a:cubicBezTo>
                  <a:cubicBezTo>
                    <a:pt x="13643" y="16666"/>
                    <a:pt x="13453" y="16471"/>
                    <a:pt x="13115" y="16445"/>
                  </a:cubicBezTo>
                  <a:cubicBezTo>
                    <a:pt x="11761" y="16341"/>
                    <a:pt x="11083" y="16296"/>
                    <a:pt x="9728" y="16216"/>
                  </a:cubicBezTo>
                  <a:cubicBezTo>
                    <a:pt x="9708" y="16215"/>
                    <a:pt x="9687" y="16214"/>
                    <a:pt x="9668" y="16214"/>
                  </a:cubicBezTo>
                  <a:cubicBezTo>
                    <a:pt x="9336" y="16214"/>
                    <a:pt x="9176" y="16382"/>
                    <a:pt x="9161" y="16665"/>
                  </a:cubicBezTo>
                  <a:cubicBezTo>
                    <a:pt x="9109" y="17625"/>
                    <a:pt x="9083" y="18106"/>
                    <a:pt x="9032" y="19067"/>
                  </a:cubicBezTo>
                  <a:cubicBezTo>
                    <a:pt x="8990" y="19836"/>
                    <a:pt x="8552" y="20201"/>
                    <a:pt x="7770" y="20201"/>
                  </a:cubicBezTo>
                  <a:cubicBezTo>
                    <a:pt x="7727" y="20201"/>
                    <a:pt x="7683" y="20200"/>
                    <a:pt x="7638" y="20197"/>
                  </a:cubicBezTo>
                  <a:cubicBezTo>
                    <a:pt x="6947" y="20163"/>
                    <a:pt x="6601" y="20147"/>
                    <a:pt x="5910" y="20120"/>
                  </a:cubicBezTo>
                  <a:cubicBezTo>
                    <a:pt x="5046" y="20084"/>
                    <a:pt x="4593" y="19680"/>
                    <a:pt x="4620" y="18868"/>
                  </a:cubicBezTo>
                  <a:cubicBezTo>
                    <a:pt x="4767" y="14301"/>
                    <a:pt x="4915" y="9733"/>
                    <a:pt x="5063" y="5166"/>
                  </a:cubicBezTo>
                  <a:cubicBezTo>
                    <a:pt x="5087" y="4420"/>
                    <a:pt x="5526" y="4015"/>
                    <a:pt x="6411" y="4015"/>
                  </a:cubicBezTo>
                  <a:cubicBezTo>
                    <a:pt x="6452" y="4015"/>
                    <a:pt x="6493" y="4016"/>
                    <a:pt x="6535" y="4017"/>
                  </a:cubicBezTo>
                  <a:cubicBezTo>
                    <a:pt x="7281" y="4047"/>
                    <a:pt x="7654" y="4064"/>
                    <a:pt x="8399" y="4101"/>
                  </a:cubicBezTo>
                  <a:cubicBezTo>
                    <a:pt x="9330" y="4147"/>
                    <a:pt x="9810" y="4597"/>
                    <a:pt x="9767" y="5378"/>
                  </a:cubicBezTo>
                  <a:cubicBezTo>
                    <a:pt x="9716" y="6338"/>
                    <a:pt x="9689" y="6818"/>
                    <a:pt x="9638" y="7779"/>
                  </a:cubicBezTo>
                  <a:cubicBezTo>
                    <a:pt x="9622" y="8079"/>
                    <a:pt x="9788" y="8269"/>
                    <a:pt x="10174" y="8291"/>
                  </a:cubicBezTo>
                  <a:cubicBezTo>
                    <a:pt x="11582" y="8374"/>
                    <a:pt x="12284" y="8422"/>
                    <a:pt x="13690" y="8528"/>
                  </a:cubicBezTo>
                  <a:cubicBezTo>
                    <a:pt x="13715" y="8530"/>
                    <a:pt x="13739" y="8531"/>
                    <a:pt x="13763" y="8531"/>
                  </a:cubicBezTo>
                  <a:cubicBezTo>
                    <a:pt x="14071" y="8531"/>
                    <a:pt x="14267" y="8370"/>
                    <a:pt x="14287" y="8092"/>
                  </a:cubicBezTo>
                  <a:cubicBezTo>
                    <a:pt x="14385" y="6797"/>
                    <a:pt x="14433" y="6149"/>
                    <a:pt x="14532" y="4855"/>
                  </a:cubicBezTo>
                  <a:cubicBezTo>
                    <a:pt x="14743" y="2037"/>
                    <a:pt x="12999" y="374"/>
                    <a:pt x="9607" y="190"/>
                  </a:cubicBezTo>
                  <a:cubicBezTo>
                    <a:pt x="7974" y="101"/>
                    <a:pt x="7156" y="65"/>
                    <a:pt x="5521" y="8"/>
                  </a:cubicBezTo>
                  <a:cubicBezTo>
                    <a:pt x="5392" y="3"/>
                    <a:pt x="5266" y="1"/>
                    <a:pt x="5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2"/>
            <p:cNvSpPr/>
            <p:nvPr/>
          </p:nvSpPr>
          <p:spPr>
            <a:xfrm>
              <a:off x="4288400" y="3437100"/>
              <a:ext cx="417925" cy="638825"/>
            </a:xfrm>
            <a:custGeom>
              <a:rect b="b" l="l" r="r" t="t"/>
              <a:pathLst>
                <a:path extrusionOk="0" h="25553" w="16717">
                  <a:moveTo>
                    <a:pt x="2735" y="1"/>
                  </a:moveTo>
                  <a:cubicBezTo>
                    <a:pt x="2451" y="1"/>
                    <a:pt x="2254" y="156"/>
                    <a:pt x="2227" y="429"/>
                  </a:cubicBezTo>
                  <a:cubicBezTo>
                    <a:pt x="1494" y="8089"/>
                    <a:pt x="761" y="15749"/>
                    <a:pt x="28" y="23410"/>
                  </a:cubicBezTo>
                  <a:cubicBezTo>
                    <a:pt x="0" y="23709"/>
                    <a:pt x="178" y="23908"/>
                    <a:pt x="470" y="23938"/>
                  </a:cubicBezTo>
                  <a:cubicBezTo>
                    <a:pt x="4461" y="24347"/>
                    <a:pt x="8436" y="24881"/>
                    <a:pt x="12392" y="25538"/>
                  </a:cubicBezTo>
                  <a:cubicBezTo>
                    <a:pt x="12451" y="25548"/>
                    <a:pt x="12504" y="25552"/>
                    <a:pt x="12552" y="25552"/>
                  </a:cubicBezTo>
                  <a:cubicBezTo>
                    <a:pt x="12825" y="25552"/>
                    <a:pt x="12946" y="25402"/>
                    <a:pt x="12986" y="25150"/>
                  </a:cubicBezTo>
                  <a:cubicBezTo>
                    <a:pt x="13178" y="23964"/>
                    <a:pt x="13273" y="23371"/>
                    <a:pt x="13466" y="22184"/>
                  </a:cubicBezTo>
                  <a:cubicBezTo>
                    <a:pt x="13518" y="21858"/>
                    <a:pt x="13410" y="21686"/>
                    <a:pt x="13015" y="21621"/>
                  </a:cubicBezTo>
                  <a:cubicBezTo>
                    <a:pt x="9722" y="21074"/>
                    <a:pt x="8071" y="20835"/>
                    <a:pt x="4764" y="20429"/>
                  </a:cubicBezTo>
                  <a:cubicBezTo>
                    <a:pt x="5047" y="18017"/>
                    <a:pt x="5189" y="16811"/>
                    <a:pt x="5472" y="14400"/>
                  </a:cubicBezTo>
                  <a:cubicBezTo>
                    <a:pt x="8075" y="14720"/>
                    <a:pt x="9373" y="14900"/>
                    <a:pt x="11967" y="15304"/>
                  </a:cubicBezTo>
                  <a:cubicBezTo>
                    <a:pt x="12013" y="15311"/>
                    <a:pt x="12057" y="15315"/>
                    <a:pt x="12098" y="15315"/>
                  </a:cubicBezTo>
                  <a:cubicBezTo>
                    <a:pt x="12365" y="15315"/>
                    <a:pt x="12544" y="15168"/>
                    <a:pt x="12587" y="14885"/>
                  </a:cubicBezTo>
                  <a:cubicBezTo>
                    <a:pt x="12765" y="13709"/>
                    <a:pt x="12854" y="13120"/>
                    <a:pt x="13033" y="11943"/>
                  </a:cubicBezTo>
                  <a:cubicBezTo>
                    <a:pt x="13082" y="11617"/>
                    <a:pt x="12902" y="11406"/>
                    <a:pt x="12556" y="11351"/>
                  </a:cubicBezTo>
                  <a:cubicBezTo>
                    <a:pt x="9914" y="10940"/>
                    <a:pt x="8590" y="10755"/>
                    <a:pt x="5939" y="10430"/>
                  </a:cubicBezTo>
                  <a:cubicBezTo>
                    <a:pt x="6220" y="8042"/>
                    <a:pt x="6360" y="6848"/>
                    <a:pt x="6641" y="4459"/>
                  </a:cubicBezTo>
                  <a:cubicBezTo>
                    <a:pt x="10207" y="4898"/>
                    <a:pt x="11988" y="5155"/>
                    <a:pt x="15539" y="5744"/>
                  </a:cubicBezTo>
                  <a:cubicBezTo>
                    <a:pt x="15601" y="5755"/>
                    <a:pt x="15658" y="5760"/>
                    <a:pt x="15710" y="5760"/>
                  </a:cubicBezTo>
                  <a:cubicBezTo>
                    <a:pt x="16014" y="5760"/>
                    <a:pt x="16148" y="5589"/>
                    <a:pt x="16189" y="5336"/>
                  </a:cubicBezTo>
                  <a:cubicBezTo>
                    <a:pt x="16380" y="4149"/>
                    <a:pt x="16476" y="3556"/>
                    <a:pt x="16669" y="2368"/>
                  </a:cubicBezTo>
                  <a:cubicBezTo>
                    <a:pt x="16716" y="2072"/>
                    <a:pt x="16601" y="1868"/>
                    <a:pt x="16167" y="1797"/>
                  </a:cubicBezTo>
                  <a:cubicBezTo>
                    <a:pt x="11720" y="1107"/>
                    <a:pt x="7288" y="513"/>
                    <a:pt x="2819" y="5"/>
                  </a:cubicBezTo>
                  <a:cubicBezTo>
                    <a:pt x="2790" y="2"/>
                    <a:pt x="2762" y="1"/>
                    <a:pt x="27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2"/>
            <p:cNvSpPr/>
            <p:nvPr/>
          </p:nvSpPr>
          <p:spPr>
            <a:xfrm>
              <a:off x="4704650" y="3505325"/>
              <a:ext cx="465475" cy="660175"/>
            </a:xfrm>
            <a:custGeom>
              <a:rect b="b" l="l" r="r" t="t"/>
              <a:pathLst>
                <a:path extrusionOk="0" h="26407" w="18619">
                  <a:moveTo>
                    <a:pt x="8349" y="4777"/>
                  </a:moveTo>
                  <a:cubicBezTo>
                    <a:pt x="9747" y="5075"/>
                    <a:pt x="10445" y="5230"/>
                    <a:pt x="11839" y="5552"/>
                  </a:cubicBezTo>
                  <a:cubicBezTo>
                    <a:pt x="12754" y="5763"/>
                    <a:pt x="13153" y="6292"/>
                    <a:pt x="12979" y="7053"/>
                  </a:cubicBezTo>
                  <a:cubicBezTo>
                    <a:pt x="12478" y="9254"/>
                    <a:pt x="12227" y="10356"/>
                    <a:pt x="11726" y="12558"/>
                  </a:cubicBezTo>
                  <a:cubicBezTo>
                    <a:pt x="11589" y="13163"/>
                    <a:pt x="11202" y="13474"/>
                    <a:pt x="10606" y="13474"/>
                  </a:cubicBezTo>
                  <a:cubicBezTo>
                    <a:pt x="10452" y="13474"/>
                    <a:pt x="10284" y="13453"/>
                    <a:pt x="10103" y="13412"/>
                  </a:cubicBezTo>
                  <a:cubicBezTo>
                    <a:pt x="8759" y="13101"/>
                    <a:pt x="8087" y="12952"/>
                    <a:pt x="6740" y="12665"/>
                  </a:cubicBezTo>
                  <a:lnTo>
                    <a:pt x="8349" y="4777"/>
                  </a:lnTo>
                  <a:close/>
                  <a:moveTo>
                    <a:pt x="4649" y="1"/>
                  </a:moveTo>
                  <a:cubicBezTo>
                    <a:pt x="4384" y="1"/>
                    <a:pt x="4206" y="137"/>
                    <a:pt x="4161" y="382"/>
                  </a:cubicBezTo>
                  <a:lnTo>
                    <a:pt x="54" y="23086"/>
                  </a:lnTo>
                  <a:cubicBezTo>
                    <a:pt x="1" y="23382"/>
                    <a:pt x="161" y="23595"/>
                    <a:pt x="484" y="23658"/>
                  </a:cubicBezTo>
                  <a:cubicBezTo>
                    <a:pt x="1823" y="23915"/>
                    <a:pt x="2492" y="24049"/>
                    <a:pt x="3827" y="24330"/>
                  </a:cubicBezTo>
                  <a:cubicBezTo>
                    <a:pt x="3881" y="24341"/>
                    <a:pt x="3933" y="24347"/>
                    <a:pt x="3982" y="24347"/>
                  </a:cubicBezTo>
                  <a:cubicBezTo>
                    <a:pt x="4221" y="24347"/>
                    <a:pt x="4386" y="24212"/>
                    <a:pt x="4436" y="23967"/>
                  </a:cubicBezTo>
                  <a:cubicBezTo>
                    <a:pt x="5041" y="21001"/>
                    <a:pt x="5344" y="19517"/>
                    <a:pt x="5949" y="16551"/>
                  </a:cubicBezTo>
                  <a:cubicBezTo>
                    <a:pt x="6870" y="16747"/>
                    <a:pt x="7330" y="16848"/>
                    <a:pt x="8250" y="17055"/>
                  </a:cubicBezTo>
                  <a:cubicBezTo>
                    <a:pt x="8499" y="20239"/>
                    <a:pt x="8607" y="21830"/>
                    <a:pt x="8791" y="25009"/>
                  </a:cubicBezTo>
                  <a:cubicBezTo>
                    <a:pt x="8795" y="25287"/>
                    <a:pt x="8921" y="25472"/>
                    <a:pt x="9241" y="25549"/>
                  </a:cubicBezTo>
                  <a:cubicBezTo>
                    <a:pt x="10571" y="25868"/>
                    <a:pt x="11234" y="26035"/>
                    <a:pt x="12560" y="26378"/>
                  </a:cubicBezTo>
                  <a:cubicBezTo>
                    <a:pt x="12632" y="26397"/>
                    <a:pt x="12700" y="26406"/>
                    <a:pt x="12762" y="26406"/>
                  </a:cubicBezTo>
                  <a:cubicBezTo>
                    <a:pt x="12997" y="26406"/>
                    <a:pt x="13143" y="26266"/>
                    <a:pt x="13137" y="25969"/>
                  </a:cubicBezTo>
                  <a:cubicBezTo>
                    <a:pt x="13020" y="22686"/>
                    <a:pt x="12944" y="21043"/>
                    <a:pt x="12757" y="17754"/>
                  </a:cubicBezTo>
                  <a:cubicBezTo>
                    <a:pt x="14499" y="17538"/>
                    <a:pt x="15656" y="16481"/>
                    <a:pt x="16146" y="14530"/>
                  </a:cubicBezTo>
                  <a:cubicBezTo>
                    <a:pt x="16859" y="11688"/>
                    <a:pt x="17217" y="10267"/>
                    <a:pt x="17931" y="7424"/>
                  </a:cubicBezTo>
                  <a:cubicBezTo>
                    <a:pt x="18618" y="4687"/>
                    <a:pt x="17205" y="2744"/>
                    <a:pt x="13840" y="1948"/>
                  </a:cubicBezTo>
                  <a:cubicBezTo>
                    <a:pt x="10246" y="1098"/>
                    <a:pt x="8441" y="712"/>
                    <a:pt x="4823" y="18"/>
                  </a:cubicBezTo>
                  <a:cubicBezTo>
                    <a:pt x="4762" y="6"/>
                    <a:pt x="4704" y="1"/>
                    <a:pt x="4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2"/>
            <p:cNvSpPr/>
            <p:nvPr/>
          </p:nvSpPr>
          <p:spPr>
            <a:xfrm>
              <a:off x="3501475" y="1350475"/>
              <a:ext cx="631225" cy="221550"/>
            </a:xfrm>
            <a:custGeom>
              <a:rect b="b" l="l" r="r" t="t"/>
              <a:pathLst>
                <a:path extrusionOk="0" h="8862" w="25249">
                  <a:moveTo>
                    <a:pt x="12618" y="0"/>
                  </a:moveTo>
                  <a:cubicBezTo>
                    <a:pt x="7746" y="0"/>
                    <a:pt x="3318" y="816"/>
                    <a:pt x="25" y="2147"/>
                  </a:cubicBezTo>
                  <a:cubicBezTo>
                    <a:pt x="0" y="2547"/>
                    <a:pt x="80" y="3528"/>
                    <a:pt x="1431" y="3653"/>
                  </a:cubicBezTo>
                  <a:lnTo>
                    <a:pt x="1431" y="8857"/>
                  </a:lnTo>
                  <a:cubicBezTo>
                    <a:pt x="4532" y="7833"/>
                    <a:pt x="8410" y="7225"/>
                    <a:pt x="12618" y="7225"/>
                  </a:cubicBezTo>
                  <a:cubicBezTo>
                    <a:pt x="16833" y="7225"/>
                    <a:pt x="20716" y="7835"/>
                    <a:pt x="23820" y="8861"/>
                  </a:cubicBezTo>
                  <a:lnTo>
                    <a:pt x="23820" y="3653"/>
                  </a:lnTo>
                  <a:cubicBezTo>
                    <a:pt x="25163" y="3528"/>
                    <a:pt x="25248" y="2556"/>
                    <a:pt x="25226" y="2152"/>
                  </a:cubicBezTo>
                  <a:cubicBezTo>
                    <a:pt x="21932" y="817"/>
                    <a:pt x="17497" y="0"/>
                    <a:pt x="126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2"/>
            <p:cNvSpPr/>
            <p:nvPr/>
          </p:nvSpPr>
          <p:spPr>
            <a:xfrm>
              <a:off x="3333275" y="872075"/>
              <a:ext cx="967575" cy="493650"/>
            </a:xfrm>
            <a:custGeom>
              <a:rect b="b" l="l" r="r" t="t"/>
              <a:pathLst>
                <a:path extrusionOk="0" h="19746" w="38703">
                  <a:moveTo>
                    <a:pt x="19352" y="0"/>
                  </a:moveTo>
                  <a:cubicBezTo>
                    <a:pt x="18801" y="4113"/>
                    <a:pt x="14241" y="5319"/>
                    <a:pt x="14241" y="5319"/>
                  </a:cubicBezTo>
                  <a:cubicBezTo>
                    <a:pt x="14241" y="5319"/>
                    <a:pt x="17360" y="6384"/>
                    <a:pt x="17736" y="11630"/>
                  </a:cubicBezTo>
                  <a:cubicBezTo>
                    <a:pt x="17929" y="14307"/>
                    <a:pt x="16981" y="16016"/>
                    <a:pt x="15609" y="16016"/>
                  </a:cubicBezTo>
                  <a:cubicBezTo>
                    <a:pt x="14238" y="16016"/>
                    <a:pt x="12997" y="15038"/>
                    <a:pt x="12723" y="13172"/>
                  </a:cubicBezTo>
                  <a:cubicBezTo>
                    <a:pt x="12363" y="10708"/>
                    <a:pt x="13761" y="8728"/>
                    <a:pt x="13761" y="8728"/>
                  </a:cubicBezTo>
                  <a:cubicBezTo>
                    <a:pt x="10597" y="7855"/>
                    <a:pt x="9297" y="3877"/>
                    <a:pt x="9297" y="3876"/>
                  </a:cubicBezTo>
                  <a:lnTo>
                    <a:pt x="9297" y="3876"/>
                  </a:lnTo>
                  <a:cubicBezTo>
                    <a:pt x="9812" y="8546"/>
                    <a:pt x="7327" y="10216"/>
                    <a:pt x="7327" y="10216"/>
                  </a:cubicBezTo>
                  <a:cubicBezTo>
                    <a:pt x="7327" y="10216"/>
                    <a:pt x="9143" y="10602"/>
                    <a:pt x="9940" y="12744"/>
                  </a:cubicBezTo>
                  <a:cubicBezTo>
                    <a:pt x="10791" y="15037"/>
                    <a:pt x="10248" y="16706"/>
                    <a:pt x="9083" y="17157"/>
                  </a:cubicBezTo>
                  <a:cubicBezTo>
                    <a:pt x="8860" y="17243"/>
                    <a:pt x="8610" y="17290"/>
                    <a:pt x="8348" y="17290"/>
                  </a:cubicBezTo>
                  <a:cubicBezTo>
                    <a:pt x="7390" y="17290"/>
                    <a:pt x="6286" y="16660"/>
                    <a:pt x="5869" y="15016"/>
                  </a:cubicBezTo>
                  <a:cubicBezTo>
                    <a:pt x="5414" y="13212"/>
                    <a:pt x="6384" y="11202"/>
                    <a:pt x="6384" y="11202"/>
                  </a:cubicBezTo>
                  <a:cubicBezTo>
                    <a:pt x="2315" y="9789"/>
                    <a:pt x="1" y="6661"/>
                    <a:pt x="1" y="6661"/>
                  </a:cubicBezTo>
                  <a:lnTo>
                    <a:pt x="1" y="6661"/>
                  </a:lnTo>
                  <a:lnTo>
                    <a:pt x="6819" y="19746"/>
                  </a:lnTo>
                  <a:cubicBezTo>
                    <a:pt x="10103" y="18428"/>
                    <a:pt x="14509" y="17620"/>
                    <a:pt x="19352" y="17618"/>
                  </a:cubicBezTo>
                  <a:cubicBezTo>
                    <a:pt x="24195" y="17620"/>
                    <a:pt x="28600" y="18428"/>
                    <a:pt x="31885" y="19746"/>
                  </a:cubicBezTo>
                  <a:lnTo>
                    <a:pt x="38702" y="6661"/>
                  </a:lnTo>
                  <a:lnTo>
                    <a:pt x="38702" y="6661"/>
                  </a:lnTo>
                  <a:cubicBezTo>
                    <a:pt x="38702" y="6661"/>
                    <a:pt x="36389" y="9788"/>
                    <a:pt x="32320" y="11202"/>
                  </a:cubicBezTo>
                  <a:cubicBezTo>
                    <a:pt x="32320" y="11202"/>
                    <a:pt x="33290" y="13211"/>
                    <a:pt x="32834" y="15015"/>
                  </a:cubicBezTo>
                  <a:cubicBezTo>
                    <a:pt x="32418" y="16660"/>
                    <a:pt x="31315" y="17289"/>
                    <a:pt x="30357" y="17289"/>
                  </a:cubicBezTo>
                  <a:cubicBezTo>
                    <a:pt x="30095" y="17289"/>
                    <a:pt x="29844" y="17242"/>
                    <a:pt x="29621" y="17156"/>
                  </a:cubicBezTo>
                  <a:cubicBezTo>
                    <a:pt x="28456" y="16706"/>
                    <a:pt x="27913" y="15036"/>
                    <a:pt x="28764" y="12743"/>
                  </a:cubicBezTo>
                  <a:cubicBezTo>
                    <a:pt x="29560" y="10601"/>
                    <a:pt x="31378" y="10215"/>
                    <a:pt x="31378" y="10215"/>
                  </a:cubicBezTo>
                  <a:cubicBezTo>
                    <a:pt x="31378" y="10215"/>
                    <a:pt x="28893" y="8545"/>
                    <a:pt x="29406" y="3876"/>
                  </a:cubicBezTo>
                  <a:lnTo>
                    <a:pt x="29406" y="3876"/>
                  </a:lnTo>
                  <a:cubicBezTo>
                    <a:pt x="29406" y="3877"/>
                    <a:pt x="28107" y="7853"/>
                    <a:pt x="24943" y="8728"/>
                  </a:cubicBezTo>
                  <a:cubicBezTo>
                    <a:pt x="24943" y="8728"/>
                    <a:pt x="26340" y="10708"/>
                    <a:pt x="25980" y="13172"/>
                  </a:cubicBezTo>
                  <a:cubicBezTo>
                    <a:pt x="25706" y="15038"/>
                    <a:pt x="24466" y="16016"/>
                    <a:pt x="23094" y="16016"/>
                  </a:cubicBezTo>
                  <a:cubicBezTo>
                    <a:pt x="21723" y="16016"/>
                    <a:pt x="20776" y="14307"/>
                    <a:pt x="20967" y="11630"/>
                  </a:cubicBezTo>
                  <a:cubicBezTo>
                    <a:pt x="21342" y="6384"/>
                    <a:pt x="24462" y="5319"/>
                    <a:pt x="24462" y="5319"/>
                  </a:cubicBezTo>
                  <a:cubicBezTo>
                    <a:pt x="24462" y="5319"/>
                    <a:pt x="19902" y="4113"/>
                    <a:pt x="19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2"/>
            <p:cNvSpPr/>
            <p:nvPr/>
          </p:nvSpPr>
          <p:spPr>
            <a:xfrm>
              <a:off x="3667400" y="1422050"/>
              <a:ext cx="58725" cy="56525"/>
            </a:xfrm>
            <a:custGeom>
              <a:rect b="b" l="l" r="r" t="t"/>
              <a:pathLst>
                <a:path extrusionOk="0" h="2261" w="2349">
                  <a:moveTo>
                    <a:pt x="1218" y="1"/>
                  </a:moveTo>
                  <a:cubicBezTo>
                    <a:pt x="761" y="1"/>
                    <a:pt x="350" y="277"/>
                    <a:pt x="175" y="698"/>
                  </a:cubicBezTo>
                  <a:cubicBezTo>
                    <a:pt x="0" y="1121"/>
                    <a:pt x="97" y="1606"/>
                    <a:pt x="420" y="1930"/>
                  </a:cubicBezTo>
                  <a:cubicBezTo>
                    <a:pt x="636" y="2146"/>
                    <a:pt x="925" y="2261"/>
                    <a:pt x="1219" y="2261"/>
                  </a:cubicBezTo>
                  <a:cubicBezTo>
                    <a:pt x="1365" y="2261"/>
                    <a:pt x="1511" y="2233"/>
                    <a:pt x="1651" y="2175"/>
                  </a:cubicBezTo>
                  <a:cubicBezTo>
                    <a:pt x="2073" y="2000"/>
                    <a:pt x="2349" y="1587"/>
                    <a:pt x="2349" y="1131"/>
                  </a:cubicBezTo>
                  <a:cubicBezTo>
                    <a:pt x="2349" y="507"/>
                    <a:pt x="1843" y="1"/>
                    <a:pt x="121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2"/>
            <p:cNvSpPr/>
            <p:nvPr/>
          </p:nvSpPr>
          <p:spPr>
            <a:xfrm>
              <a:off x="3590550" y="1436900"/>
              <a:ext cx="47925" cy="47925"/>
            </a:xfrm>
            <a:custGeom>
              <a:rect b="b" l="l" r="r" t="t"/>
              <a:pathLst>
                <a:path extrusionOk="0" h="1917" w="1917">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2"/>
            <p:cNvSpPr/>
            <p:nvPr/>
          </p:nvSpPr>
          <p:spPr>
            <a:xfrm>
              <a:off x="3908050" y="1422050"/>
              <a:ext cx="58725" cy="56525"/>
            </a:xfrm>
            <a:custGeom>
              <a:rect b="b" l="l" r="r" t="t"/>
              <a:pathLst>
                <a:path extrusionOk="0" h="2261" w="2349">
                  <a:moveTo>
                    <a:pt x="1130" y="1"/>
                  </a:moveTo>
                  <a:cubicBezTo>
                    <a:pt x="506" y="1"/>
                    <a:pt x="1" y="507"/>
                    <a:pt x="1" y="1131"/>
                  </a:cubicBezTo>
                  <a:cubicBezTo>
                    <a:pt x="1" y="1587"/>
                    <a:pt x="276" y="1999"/>
                    <a:pt x="698" y="2175"/>
                  </a:cubicBezTo>
                  <a:cubicBezTo>
                    <a:pt x="838" y="2232"/>
                    <a:pt x="984" y="2261"/>
                    <a:pt x="1129" y="2261"/>
                  </a:cubicBezTo>
                  <a:cubicBezTo>
                    <a:pt x="1424" y="2261"/>
                    <a:pt x="1713" y="2146"/>
                    <a:pt x="1929" y="1929"/>
                  </a:cubicBezTo>
                  <a:cubicBezTo>
                    <a:pt x="2252" y="1606"/>
                    <a:pt x="2348" y="1120"/>
                    <a:pt x="2173" y="698"/>
                  </a:cubicBezTo>
                  <a:cubicBezTo>
                    <a:pt x="1999" y="277"/>
                    <a:pt x="1587" y="1"/>
                    <a:pt x="1130"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2"/>
            <p:cNvSpPr/>
            <p:nvPr/>
          </p:nvSpPr>
          <p:spPr>
            <a:xfrm>
              <a:off x="3995700" y="1436900"/>
              <a:ext cx="47900" cy="47925"/>
            </a:xfrm>
            <a:custGeom>
              <a:rect b="b" l="l" r="r" t="t"/>
              <a:pathLst>
                <a:path extrusionOk="0" h="1917" w="1916">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2"/>
            <p:cNvSpPr/>
            <p:nvPr/>
          </p:nvSpPr>
          <p:spPr>
            <a:xfrm>
              <a:off x="3764200" y="1395425"/>
              <a:ext cx="105750" cy="105725"/>
            </a:xfrm>
            <a:custGeom>
              <a:rect b="b" l="l" r="r" t="t"/>
              <a:pathLst>
                <a:path extrusionOk="0" h="4229" w="4230">
                  <a:moveTo>
                    <a:pt x="2116" y="0"/>
                  </a:moveTo>
                  <a:lnTo>
                    <a:pt x="1" y="2115"/>
                  </a:lnTo>
                  <a:lnTo>
                    <a:pt x="2116" y="4229"/>
                  </a:lnTo>
                  <a:lnTo>
                    <a:pt x="4229" y="2115"/>
                  </a:lnTo>
                  <a:lnTo>
                    <a:pt x="2116"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2"/>
            <p:cNvSpPr/>
            <p:nvPr/>
          </p:nvSpPr>
          <p:spPr>
            <a:xfrm>
              <a:off x="3314175" y="1018975"/>
              <a:ext cx="48175" cy="48200"/>
            </a:xfrm>
            <a:custGeom>
              <a:rect b="b" l="l" r="r" t="t"/>
              <a:pathLst>
                <a:path extrusionOk="0" h="1928" w="1927">
                  <a:moveTo>
                    <a:pt x="964" y="0"/>
                  </a:moveTo>
                  <a:cubicBezTo>
                    <a:pt x="431" y="0"/>
                    <a:pt x="1" y="432"/>
                    <a:pt x="1" y="964"/>
                  </a:cubicBezTo>
                  <a:cubicBezTo>
                    <a:pt x="1" y="1496"/>
                    <a:pt x="431" y="1927"/>
                    <a:pt x="964" y="1927"/>
                  </a:cubicBezTo>
                  <a:cubicBezTo>
                    <a:pt x="1496" y="1927"/>
                    <a:pt x="1926" y="1496"/>
                    <a:pt x="1926" y="964"/>
                  </a:cubicBezTo>
                  <a:cubicBezTo>
                    <a:pt x="1926" y="432"/>
                    <a:pt x="1496"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2"/>
            <p:cNvSpPr/>
            <p:nvPr/>
          </p:nvSpPr>
          <p:spPr>
            <a:xfrm>
              <a:off x="3539125" y="945500"/>
              <a:ext cx="50075" cy="48200"/>
            </a:xfrm>
            <a:custGeom>
              <a:rect b="b" l="l" r="r" t="t"/>
              <a:pathLst>
                <a:path extrusionOk="0" h="1928" w="2003">
                  <a:moveTo>
                    <a:pt x="1040" y="0"/>
                  </a:moveTo>
                  <a:cubicBezTo>
                    <a:pt x="650" y="0"/>
                    <a:pt x="299" y="235"/>
                    <a:pt x="150" y="595"/>
                  </a:cubicBezTo>
                  <a:cubicBezTo>
                    <a:pt x="0" y="955"/>
                    <a:pt x="83" y="1370"/>
                    <a:pt x="359" y="1645"/>
                  </a:cubicBezTo>
                  <a:cubicBezTo>
                    <a:pt x="543" y="1829"/>
                    <a:pt x="789" y="1927"/>
                    <a:pt x="1040" y="1927"/>
                  </a:cubicBezTo>
                  <a:cubicBezTo>
                    <a:pt x="1164" y="1927"/>
                    <a:pt x="1289" y="1903"/>
                    <a:pt x="1408" y="1854"/>
                  </a:cubicBezTo>
                  <a:cubicBezTo>
                    <a:pt x="1768" y="1705"/>
                    <a:pt x="2003" y="1353"/>
                    <a:pt x="2003" y="964"/>
                  </a:cubicBezTo>
                  <a:cubicBezTo>
                    <a:pt x="2003" y="432"/>
                    <a:pt x="1571" y="0"/>
                    <a:pt x="1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2"/>
            <p:cNvSpPr/>
            <p:nvPr/>
          </p:nvSpPr>
          <p:spPr>
            <a:xfrm>
              <a:off x="4271825" y="1018975"/>
              <a:ext cx="48150" cy="48200"/>
            </a:xfrm>
            <a:custGeom>
              <a:rect b="b" l="l" r="r" t="t"/>
              <a:pathLst>
                <a:path extrusionOk="0" h="1928" w="1926">
                  <a:moveTo>
                    <a:pt x="963" y="0"/>
                  </a:moveTo>
                  <a:cubicBezTo>
                    <a:pt x="432" y="0"/>
                    <a:pt x="0" y="432"/>
                    <a:pt x="0" y="964"/>
                  </a:cubicBezTo>
                  <a:cubicBezTo>
                    <a:pt x="0" y="1496"/>
                    <a:pt x="432" y="1927"/>
                    <a:pt x="963" y="1927"/>
                  </a:cubicBezTo>
                  <a:cubicBezTo>
                    <a:pt x="1495" y="1927"/>
                    <a:pt x="1926" y="1496"/>
                    <a:pt x="1926" y="964"/>
                  </a:cubicBezTo>
                  <a:cubicBezTo>
                    <a:pt x="1926" y="432"/>
                    <a:pt x="1495"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2"/>
            <p:cNvSpPr/>
            <p:nvPr/>
          </p:nvSpPr>
          <p:spPr>
            <a:xfrm>
              <a:off x="4044950" y="945500"/>
              <a:ext cx="50075" cy="48200"/>
            </a:xfrm>
            <a:custGeom>
              <a:rect b="b" l="l" r="r" t="t"/>
              <a:pathLst>
                <a:path extrusionOk="0" h="1928" w="2003">
                  <a:moveTo>
                    <a:pt x="964" y="0"/>
                  </a:moveTo>
                  <a:cubicBezTo>
                    <a:pt x="432" y="0"/>
                    <a:pt x="0" y="432"/>
                    <a:pt x="0" y="964"/>
                  </a:cubicBezTo>
                  <a:cubicBezTo>
                    <a:pt x="0" y="1353"/>
                    <a:pt x="235" y="1705"/>
                    <a:pt x="596" y="1854"/>
                  </a:cubicBezTo>
                  <a:cubicBezTo>
                    <a:pt x="715" y="1903"/>
                    <a:pt x="840" y="1927"/>
                    <a:pt x="964" y="1927"/>
                  </a:cubicBezTo>
                  <a:cubicBezTo>
                    <a:pt x="1214" y="1927"/>
                    <a:pt x="1461" y="1829"/>
                    <a:pt x="1645" y="1645"/>
                  </a:cubicBezTo>
                  <a:cubicBezTo>
                    <a:pt x="1921" y="1370"/>
                    <a:pt x="2003" y="955"/>
                    <a:pt x="1854" y="595"/>
                  </a:cubicBezTo>
                  <a:cubicBezTo>
                    <a:pt x="1705" y="235"/>
                    <a:pt x="1353"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2"/>
            <p:cNvSpPr/>
            <p:nvPr/>
          </p:nvSpPr>
          <p:spPr>
            <a:xfrm>
              <a:off x="3782950" y="837950"/>
              <a:ext cx="68275" cy="68275"/>
            </a:xfrm>
            <a:custGeom>
              <a:rect b="b" l="l" r="r" t="t"/>
              <a:pathLst>
                <a:path extrusionOk="0" h="2731" w="2731">
                  <a:moveTo>
                    <a:pt x="1366" y="0"/>
                  </a:moveTo>
                  <a:cubicBezTo>
                    <a:pt x="611" y="0"/>
                    <a:pt x="1" y="611"/>
                    <a:pt x="1" y="1365"/>
                  </a:cubicBezTo>
                  <a:cubicBezTo>
                    <a:pt x="1" y="2120"/>
                    <a:pt x="611" y="2730"/>
                    <a:pt x="1366" y="2730"/>
                  </a:cubicBezTo>
                  <a:cubicBezTo>
                    <a:pt x="2119" y="2730"/>
                    <a:pt x="2731" y="2120"/>
                    <a:pt x="2731" y="1365"/>
                  </a:cubicBezTo>
                  <a:cubicBezTo>
                    <a:pt x="2731" y="611"/>
                    <a:pt x="2119" y="0"/>
                    <a:pt x="1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2"/>
            <p:cNvSpPr/>
            <p:nvPr/>
          </p:nvSpPr>
          <p:spPr>
            <a:xfrm>
              <a:off x="3481825" y="4582475"/>
              <a:ext cx="131525" cy="194050"/>
            </a:xfrm>
            <a:custGeom>
              <a:rect b="b" l="l" r="r" t="t"/>
              <a:pathLst>
                <a:path extrusionOk="0" h="7762" w="5261">
                  <a:moveTo>
                    <a:pt x="1779" y="0"/>
                  </a:moveTo>
                  <a:cubicBezTo>
                    <a:pt x="485" y="0"/>
                    <a:pt x="1" y="592"/>
                    <a:pt x="1" y="1499"/>
                  </a:cubicBezTo>
                  <a:lnTo>
                    <a:pt x="1" y="6261"/>
                  </a:lnTo>
                  <a:cubicBezTo>
                    <a:pt x="1" y="7168"/>
                    <a:pt x="485" y="7761"/>
                    <a:pt x="1779" y="7761"/>
                  </a:cubicBezTo>
                  <a:lnTo>
                    <a:pt x="3483" y="7761"/>
                  </a:lnTo>
                  <a:cubicBezTo>
                    <a:pt x="4777" y="7761"/>
                    <a:pt x="5261" y="7168"/>
                    <a:pt x="5261" y="6261"/>
                  </a:cubicBezTo>
                  <a:lnTo>
                    <a:pt x="5261" y="4908"/>
                  </a:lnTo>
                  <a:lnTo>
                    <a:pt x="3145" y="4908"/>
                  </a:lnTo>
                  <a:lnTo>
                    <a:pt x="3145" y="6105"/>
                  </a:lnTo>
                  <a:cubicBezTo>
                    <a:pt x="3145" y="6286"/>
                    <a:pt x="3048" y="6370"/>
                    <a:pt x="2843" y="6370"/>
                  </a:cubicBezTo>
                  <a:lnTo>
                    <a:pt x="2419" y="6370"/>
                  </a:lnTo>
                  <a:cubicBezTo>
                    <a:pt x="2214" y="6370"/>
                    <a:pt x="2117" y="6286"/>
                    <a:pt x="2117" y="6105"/>
                  </a:cubicBezTo>
                  <a:lnTo>
                    <a:pt x="2117" y="1656"/>
                  </a:lnTo>
                  <a:cubicBezTo>
                    <a:pt x="2117" y="1474"/>
                    <a:pt x="2214" y="1390"/>
                    <a:pt x="2419" y="1390"/>
                  </a:cubicBezTo>
                  <a:lnTo>
                    <a:pt x="2842" y="1390"/>
                  </a:lnTo>
                  <a:cubicBezTo>
                    <a:pt x="3047" y="1390"/>
                    <a:pt x="3145" y="1474"/>
                    <a:pt x="3145" y="1656"/>
                  </a:cubicBezTo>
                  <a:lnTo>
                    <a:pt x="3145" y="2901"/>
                  </a:lnTo>
                  <a:lnTo>
                    <a:pt x="5260" y="2901"/>
                  </a:lnTo>
                  <a:lnTo>
                    <a:pt x="5260" y="1499"/>
                  </a:lnTo>
                  <a:cubicBezTo>
                    <a:pt x="5260" y="592"/>
                    <a:pt x="4776" y="0"/>
                    <a:pt x="3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2"/>
            <p:cNvSpPr/>
            <p:nvPr/>
          </p:nvSpPr>
          <p:spPr>
            <a:xfrm>
              <a:off x="3667350" y="4582450"/>
              <a:ext cx="113050" cy="194075"/>
            </a:xfrm>
            <a:custGeom>
              <a:rect b="b" l="l" r="r" t="t"/>
              <a:pathLst>
                <a:path extrusionOk="0" h="7763" w="4522">
                  <a:moveTo>
                    <a:pt x="0" y="0"/>
                  </a:moveTo>
                  <a:lnTo>
                    <a:pt x="0" y="7762"/>
                  </a:lnTo>
                  <a:lnTo>
                    <a:pt x="4521" y="7762"/>
                  </a:lnTo>
                  <a:lnTo>
                    <a:pt x="4521" y="6250"/>
                  </a:lnTo>
                  <a:lnTo>
                    <a:pt x="2116" y="6250"/>
                  </a:ln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2"/>
            <p:cNvSpPr/>
            <p:nvPr/>
          </p:nvSpPr>
          <p:spPr>
            <a:xfrm>
              <a:off x="3826875" y="4582450"/>
              <a:ext cx="133600" cy="194075"/>
            </a:xfrm>
            <a:custGeom>
              <a:rect b="b" l="l" r="r" t="t"/>
              <a:pathLst>
                <a:path extrusionOk="0" h="7763" w="5344">
                  <a:moveTo>
                    <a:pt x="0" y="0"/>
                  </a:moveTo>
                  <a:lnTo>
                    <a:pt x="0" y="6262"/>
                  </a:lnTo>
                  <a:cubicBezTo>
                    <a:pt x="0" y="7169"/>
                    <a:pt x="484" y="7762"/>
                    <a:pt x="1777" y="7762"/>
                  </a:cubicBezTo>
                  <a:lnTo>
                    <a:pt x="3567" y="7762"/>
                  </a:lnTo>
                  <a:cubicBezTo>
                    <a:pt x="4860" y="7762"/>
                    <a:pt x="5344" y="7169"/>
                    <a:pt x="5344" y="6262"/>
                  </a:cubicBezTo>
                  <a:lnTo>
                    <a:pt x="5344" y="0"/>
                  </a:lnTo>
                  <a:lnTo>
                    <a:pt x="3228" y="0"/>
                  </a:lnTo>
                  <a:lnTo>
                    <a:pt x="3228" y="5984"/>
                  </a:lnTo>
                  <a:cubicBezTo>
                    <a:pt x="3228" y="6166"/>
                    <a:pt x="3131" y="6250"/>
                    <a:pt x="2926" y="6250"/>
                  </a:cubicBezTo>
                  <a:lnTo>
                    <a:pt x="2418" y="6250"/>
                  </a:lnTo>
                  <a:cubicBezTo>
                    <a:pt x="2213" y="6250"/>
                    <a:pt x="2116" y="6166"/>
                    <a:pt x="2116" y="5984"/>
                  </a:cubicBez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2"/>
            <p:cNvSpPr/>
            <p:nvPr/>
          </p:nvSpPr>
          <p:spPr>
            <a:xfrm>
              <a:off x="4019025" y="4582450"/>
              <a:ext cx="133300" cy="194075"/>
            </a:xfrm>
            <a:custGeom>
              <a:rect b="b" l="l" r="r" t="t"/>
              <a:pathLst>
                <a:path extrusionOk="0" h="7763" w="5332">
                  <a:moveTo>
                    <a:pt x="2950" y="1391"/>
                  </a:moveTo>
                  <a:cubicBezTo>
                    <a:pt x="3156" y="1391"/>
                    <a:pt x="3252" y="1475"/>
                    <a:pt x="3252" y="1657"/>
                  </a:cubicBezTo>
                  <a:lnTo>
                    <a:pt x="3252" y="2914"/>
                  </a:lnTo>
                  <a:cubicBezTo>
                    <a:pt x="3252" y="3095"/>
                    <a:pt x="3156" y="3180"/>
                    <a:pt x="2950" y="3180"/>
                  </a:cubicBezTo>
                  <a:lnTo>
                    <a:pt x="2080" y="3180"/>
                  </a:lnTo>
                  <a:lnTo>
                    <a:pt x="2080" y="1391"/>
                  </a:lnTo>
                  <a:close/>
                  <a:moveTo>
                    <a:pt x="2950" y="4570"/>
                  </a:moveTo>
                  <a:cubicBezTo>
                    <a:pt x="3156" y="4570"/>
                    <a:pt x="3252" y="4655"/>
                    <a:pt x="3252" y="4836"/>
                  </a:cubicBezTo>
                  <a:lnTo>
                    <a:pt x="3252" y="6106"/>
                  </a:lnTo>
                  <a:cubicBezTo>
                    <a:pt x="3252" y="6287"/>
                    <a:pt x="3156" y="6371"/>
                    <a:pt x="2950" y="6371"/>
                  </a:cubicBezTo>
                  <a:lnTo>
                    <a:pt x="2080" y="6371"/>
                  </a:lnTo>
                  <a:lnTo>
                    <a:pt x="2080" y="4570"/>
                  </a:lnTo>
                  <a:close/>
                  <a:moveTo>
                    <a:pt x="1" y="0"/>
                  </a:moveTo>
                  <a:lnTo>
                    <a:pt x="1" y="7762"/>
                  </a:lnTo>
                  <a:lnTo>
                    <a:pt x="3555" y="7762"/>
                  </a:lnTo>
                  <a:cubicBezTo>
                    <a:pt x="4848" y="7762"/>
                    <a:pt x="5332" y="7169"/>
                    <a:pt x="5332" y="6262"/>
                  </a:cubicBezTo>
                  <a:lnTo>
                    <a:pt x="5332" y="5102"/>
                  </a:lnTo>
                  <a:cubicBezTo>
                    <a:pt x="5332" y="4486"/>
                    <a:pt x="5223" y="4062"/>
                    <a:pt x="4752" y="3857"/>
                  </a:cubicBezTo>
                  <a:cubicBezTo>
                    <a:pt x="5223" y="3604"/>
                    <a:pt x="5332" y="3120"/>
                    <a:pt x="5332" y="2491"/>
                  </a:cubicBezTo>
                  <a:lnTo>
                    <a:pt x="5332" y="1500"/>
                  </a:lnTo>
                  <a:cubicBezTo>
                    <a:pt x="5332" y="593"/>
                    <a:pt x="4848" y="0"/>
                    <a:pt x="35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 name="Google Shape;1100;p42"/>
          <p:cNvGrpSpPr/>
          <p:nvPr/>
        </p:nvGrpSpPr>
        <p:grpSpPr>
          <a:xfrm>
            <a:off x="5286984" y="3239199"/>
            <a:ext cx="1230721" cy="708101"/>
            <a:chOff x="1332450" y="2027225"/>
            <a:chExt cx="4952600" cy="2849500"/>
          </a:xfrm>
        </p:grpSpPr>
        <p:sp>
          <p:nvSpPr>
            <p:cNvPr id="1101" name="Google Shape;1101;p42"/>
            <p:cNvSpPr/>
            <p:nvPr/>
          </p:nvSpPr>
          <p:spPr>
            <a:xfrm>
              <a:off x="2680425" y="2027225"/>
              <a:ext cx="2256650" cy="2256675"/>
            </a:xfrm>
            <a:custGeom>
              <a:rect b="b" l="l" r="r" t="t"/>
              <a:pathLst>
                <a:path extrusionOk="0" h="90267" w="90266">
                  <a:moveTo>
                    <a:pt x="45133" y="1"/>
                  </a:moveTo>
                  <a:cubicBezTo>
                    <a:pt x="33163" y="1"/>
                    <a:pt x="21683" y="4756"/>
                    <a:pt x="13220" y="13219"/>
                  </a:cubicBezTo>
                  <a:cubicBezTo>
                    <a:pt x="4755" y="21683"/>
                    <a:pt x="0" y="33163"/>
                    <a:pt x="0" y="45134"/>
                  </a:cubicBezTo>
                  <a:cubicBezTo>
                    <a:pt x="0" y="57104"/>
                    <a:pt x="4755" y="68584"/>
                    <a:pt x="13220" y="77048"/>
                  </a:cubicBezTo>
                  <a:cubicBezTo>
                    <a:pt x="21683" y="85512"/>
                    <a:pt x="33163" y="90267"/>
                    <a:pt x="45133" y="90267"/>
                  </a:cubicBezTo>
                  <a:cubicBezTo>
                    <a:pt x="57102" y="90267"/>
                    <a:pt x="68582" y="85512"/>
                    <a:pt x="77047" y="77048"/>
                  </a:cubicBezTo>
                  <a:cubicBezTo>
                    <a:pt x="85511" y="68584"/>
                    <a:pt x="90266" y="57104"/>
                    <a:pt x="90266" y="45134"/>
                  </a:cubicBezTo>
                  <a:cubicBezTo>
                    <a:pt x="90266" y="33163"/>
                    <a:pt x="85511" y="21683"/>
                    <a:pt x="77047" y="13219"/>
                  </a:cubicBezTo>
                  <a:cubicBezTo>
                    <a:pt x="68582" y="4756"/>
                    <a:pt x="57102" y="1"/>
                    <a:pt x="45133"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2"/>
            <p:cNvSpPr/>
            <p:nvPr/>
          </p:nvSpPr>
          <p:spPr>
            <a:xfrm>
              <a:off x="2790825" y="2133025"/>
              <a:ext cx="2035825" cy="1947625"/>
            </a:xfrm>
            <a:custGeom>
              <a:rect b="b" l="l" r="r" t="t"/>
              <a:pathLst>
                <a:path extrusionOk="0" h="77905" w="81433">
                  <a:moveTo>
                    <a:pt x="40717" y="1"/>
                  </a:moveTo>
                  <a:cubicBezTo>
                    <a:pt x="36496" y="1"/>
                    <a:pt x="32426" y="640"/>
                    <a:pt x="28595" y="1827"/>
                  </a:cubicBezTo>
                  <a:lnTo>
                    <a:pt x="39805" y="9972"/>
                  </a:lnTo>
                  <a:lnTo>
                    <a:pt x="39805" y="25013"/>
                  </a:lnTo>
                  <a:lnTo>
                    <a:pt x="26284" y="34839"/>
                  </a:lnTo>
                  <a:lnTo>
                    <a:pt x="12114" y="28660"/>
                  </a:lnTo>
                  <a:lnTo>
                    <a:pt x="9092" y="14965"/>
                  </a:lnTo>
                  <a:cubicBezTo>
                    <a:pt x="4067" y="21085"/>
                    <a:pt x="785" y="28690"/>
                    <a:pt x="1" y="37021"/>
                  </a:cubicBezTo>
                  <a:lnTo>
                    <a:pt x="11385" y="30331"/>
                  </a:lnTo>
                  <a:lnTo>
                    <a:pt x="25583" y="36522"/>
                  </a:lnTo>
                  <a:lnTo>
                    <a:pt x="30687" y="52231"/>
                  </a:lnTo>
                  <a:lnTo>
                    <a:pt x="19734" y="63416"/>
                  </a:lnTo>
                  <a:lnTo>
                    <a:pt x="5245" y="61278"/>
                  </a:lnTo>
                  <a:lnTo>
                    <a:pt x="5245" y="61278"/>
                  </a:lnTo>
                  <a:cubicBezTo>
                    <a:pt x="9403" y="68498"/>
                    <a:pt x="15701" y="74329"/>
                    <a:pt x="23273" y="77904"/>
                  </a:cubicBezTo>
                  <a:lnTo>
                    <a:pt x="21037" y="64692"/>
                  </a:lnTo>
                  <a:lnTo>
                    <a:pt x="31776" y="53725"/>
                  </a:lnTo>
                  <a:lnTo>
                    <a:pt x="49659" y="53725"/>
                  </a:lnTo>
                  <a:lnTo>
                    <a:pt x="60397" y="64692"/>
                  </a:lnTo>
                  <a:lnTo>
                    <a:pt x="58161" y="77904"/>
                  </a:lnTo>
                  <a:cubicBezTo>
                    <a:pt x="65733" y="74329"/>
                    <a:pt x="72031" y="68499"/>
                    <a:pt x="76188" y="61278"/>
                  </a:cubicBezTo>
                  <a:lnTo>
                    <a:pt x="76188" y="61278"/>
                  </a:lnTo>
                  <a:lnTo>
                    <a:pt x="61698" y="63416"/>
                  </a:lnTo>
                  <a:lnTo>
                    <a:pt x="50746" y="52231"/>
                  </a:lnTo>
                  <a:lnTo>
                    <a:pt x="55849" y="36522"/>
                  </a:lnTo>
                  <a:lnTo>
                    <a:pt x="70048" y="30331"/>
                  </a:lnTo>
                  <a:lnTo>
                    <a:pt x="81432" y="37021"/>
                  </a:lnTo>
                  <a:cubicBezTo>
                    <a:pt x="80648" y="28690"/>
                    <a:pt x="77366" y="21085"/>
                    <a:pt x="72341" y="14965"/>
                  </a:cubicBezTo>
                  <a:lnTo>
                    <a:pt x="69319" y="28660"/>
                  </a:lnTo>
                  <a:lnTo>
                    <a:pt x="55148" y="34839"/>
                  </a:lnTo>
                  <a:lnTo>
                    <a:pt x="41626" y="25013"/>
                  </a:lnTo>
                  <a:lnTo>
                    <a:pt x="41626" y="9972"/>
                  </a:lnTo>
                  <a:lnTo>
                    <a:pt x="52839" y="1827"/>
                  </a:lnTo>
                  <a:cubicBezTo>
                    <a:pt x="49008" y="640"/>
                    <a:pt x="44937" y="1"/>
                    <a:pt x="407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2"/>
            <p:cNvSpPr/>
            <p:nvPr/>
          </p:nvSpPr>
          <p:spPr>
            <a:xfrm>
              <a:off x="1332450" y="3243850"/>
              <a:ext cx="4952600" cy="1632875"/>
            </a:xfrm>
            <a:custGeom>
              <a:rect b="b" l="l" r="r" t="t"/>
              <a:pathLst>
                <a:path extrusionOk="0" h="65315" w="198104">
                  <a:moveTo>
                    <a:pt x="99052" y="1"/>
                  </a:moveTo>
                  <a:cubicBezTo>
                    <a:pt x="74584" y="1"/>
                    <a:pt x="49761" y="3989"/>
                    <a:pt x="25273" y="11854"/>
                  </a:cubicBezTo>
                  <a:lnTo>
                    <a:pt x="23718" y="12354"/>
                  </a:lnTo>
                  <a:lnTo>
                    <a:pt x="25345" y="19263"/>
                  </a:lnTo>
                  <a:cubicBezTo>
                    <a:pt x="18909" y="21561"/>
                    <a:pt x="11578" y="24468"/>
                    <a:pt x="5363" y="27328"/>
                  </a:cubicBezTo>
                  <a:lnTo>
                    <a:pt x="0" y="29795"/>
                  </a:lnTo>
                  <a:lnTo>
                    <a:pt x="5291" y="32415"/>
                  </a:lnTo>
                  <a:cubicBezTo>
                    <a:pt x="11660" y="35567"/>
                    <a:pt x="15050" y="37407"/>
                    <a:pt x="20528" y="40745"/>
                  </a:cubicBezTo>
                  <a:cubicBezTo>
                    <a:pt x="17961" y="46812"/>
                    <a:pt x="15563" y="53014"/>
                    <a:pt x="13387" y="59211"/>
                  </a:cubicBezTo>
                  <a:lnTo>
                    <a:pt x="11245" y="65310"/>
                  </a:lnTo>
                  <a:lnTo>
                    <a:pt x="17171" y="62729"/>
                  </a:lnTo>
                  <a:cubicBezTo>
                    <a:pt x="24707" y="59447"/>
                    <a:pt x="32102" y="56561"/>
                    <a:pt x="39776" y="53907"/>
                  </a:cubicBezTo>
                  <a:lnTo>
                    <a:pt x="42140" y="53075"/>
                  </a:lnTo>
                  <a:lnTo>
                    <a:pt x="40738" y="46421"/>
                  </a:lnTo>
                  <a:cubicBezTo>
                    <a:pt x="60206" y="40838"/>
                    <a:pt x="79790" y="38005"/>
                    <a:pt x="99052" y="38005"/>
                  </a:cubicBezTo>
                  <a:cubicBezTo>
                    <a:pt x="118314" y="38005"/>
                    <a:pt x="137898" y="40838"/>
                    <a:pt x="157366" y="46421"/>
                  </a:cubicBezTo>
                  <a:lnTo>
                    <a:pt x="155952" y="53088"/>
                  </a:lnTo>
                  <a:lnTo>
                    <a:pt x="158328" y="53910"/>
                  </a:lnTo>
                  <a:cubicBezTo>
                    <a:pt x="166004" y="56567"/>
                    <a:pt x="173398" y="59453"/>
                    <a:pt x="180933" y="62733"/>
                  </a:cubicBezTo>
                  <a:lnTo>
                    <a:pt x="186858" y="65314"/>
                  </a:lnTo>
                  <a:lnTo>
                    <a:pt x="184717" y="59216"/>
                  </a:lnTo>
                  <a:cubicBezTo>
                    <a:pt x="182542" y="53019"/>
                    <a:pt x="180145" y="46818"/>
                    <a:pt x="177577" y="40749"/>
                  </a:cubicBezTo>
                  <a:cubicBezTo>
                    <a:pt x="183056" y="37412"/>
                    <a:pt x="186445" y="35572"/>
                    <a:pt x="192814" y="32419"/>
                  </a:cubicBezTo>
                  <a:lnTo>
                    <a:pt x="198104" y="29800"/>
                  </a:lnTo>
                  <a:lnTo>
                    <a:pt x="192742" y="27333"/>
                  </a:lnTo>
                  <a:cubicBezTo>
                    <a:pt x="186528" y="24474"/>
                    <a:pt x="180121" y="21863"/>
                    <a:pt x="172790" y="19462"/>
                  </a:cubicBezTo>
                  <a:lnTo>
                    <a:pt x="174417" y="12549"/>
                  </a:lnTo>
                  <a:lnTo>
                    <a:pt x="172834" y="11854"/>
                  </a:lnTo>
                  <a:cubicBezTo>
                    <a:pt x="148344" y="3989"/>
                    <a:pt x="123521" y="1"/>
                    <a:pt x="990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2"/>
            <p:cNvSpPr/>
            <p:nvPr/>
          </p:nvSpPr>
          <p:spPr>
            <a:xfrm>
              <a:off x="1495975" y="3793600"/>
              <a:ext cx="807900" cy="953875"/>
            </a:xfrm>
            <a:custGeom>
              <a:rect b="b" l="l" r="r" t="t"/>
              <a:pathLst>
                <a:path extrusionOk="0" h="38155" w="32316">
                  <a:moveTo>
                    <a:pt x="19448" y="0"/>
                  </a:moveTo>
                  <a:cubicBezTo>
                    <a:pt x="12861" y="2331"/>
                    <a:pt x="6378" y="4963"/>
                    <a:pt x="0" y="7898"/>
                  </a:cubicBezTo>
                  <a:cubicBezTo>
                    <a:pt x="7252" y="11487"/>
                    <a:pt x="10763" y="13443"/>
                    <a:pt x="17536" y="17626"/>
                  </a:cubicBezTo>
                  <a:cubicBezTo>
                    <a:pt x="14624" y="24361"/>
                    <a:pt x="11948" y="31204"/>
                    <a:pt x="9507" y="38155"/>
                  </a:cubicBezTo>
                  <a:cubicBezTo>
                    <a:pt x="17057" y="34866"/>
                    <a:pt x="24555" y="31937"/>
                    <a:pt x="32315" y="29251"/>
                  </a:cubicBezTo>
                  <a:cubicBezTo>
                    <a:pt x="32312" y="29239"/>
                    <a:pt x="32310" y="29228"/>
                    <a:pt x="32307" y="29216"/>
                  </a:cubicBezTo>
                  <a:cubicBezTo>
                    <a:pt x="29844" y="27834"/>
                    <a:pt x="28379" y="27052"/>
                    <a:pt x="25650" y="25661"/>
                  </a:cubicBezTo>
                  <a:cubicBezTo>
                    <a:pt x="23583" y="17107"/>
                    <a:pt x="21515" y="8554"/>
                    <a:pt x="19448"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2"/>
            <p:cNvSpPr/>
            <p:nvPr/>
          </p:nvSpPr>
          <p:spPr>
            <a:xfrm>
              <a:off x="5313675" y="3793675"/>
              <a:ext cx="807875" cy="953950"/>
            </a:xfrm>
            <a:custGeom>
              <a:rect b="b" l="l" r="r" t="t"/>
              <a:pathLst>
                <a:path extrusionOk="0" h="38158" w="32315">
                  <a:moveTo>
                    <a:pt x="12866" y="1"/>
                  </a:moveTo>
                  <a:cubicBezTo>
                    <a:pt x="10799" y="8553"/>
                    <a:pt x="8732" y="17105"/>
                    <a:pt x="6665" y="25658"/>
                  </a:cubicBezTo>
                  <a:lnTo>
                    <a:pt x="6633" y="25647"/>
                  </a:lnTo>
                  <a:lnTo>
                    <a:pt x="6658" y="25662"/>
                  </a:lnTo>
                  <a:cubicBezTo>
                    <a:pt x="3932" y="27053"/>
                    <a:pt x="2468" y="27835"/>
                    <a:pt x="8" y="29218"/>
                  </a:cubicBezTo>
                  <a:cubicBezTo>
                    <a:pt x="6" y="29231"/>
                    <a:pt x="3" y="29242"/>
                    <a:pt x="0" y="29254"/>
                  </a:cubicBezTo>
                  <a:cubicBezTo>
                    <a:pt x="7760" y="31939"/>
                    <a:pt x="15258" y="34869"/>
                    <a:pt x="22808" y="38157"/>
                  </a:cubicBezTo>
                  <a:cubicBezTo>
                    <a:pt x="20371" y="31212"/>
                    <a:pt x="17694" y="24369"/>
                    <a:pt x="14780" y="17627"/>
                  </a:cubicBezTo>
                  <a:cubicBezTo>
                    <a:pt x="21552" y="13444"/>
                    <a:pt x="25063" y="11490"/>
                    <a:pt x="32315" y="7900"/>
                  </a:cubicBezTo>
                  <a:cubicBezTo>
                    <a:pt x="25945" y="4968"/>
                    <a:pt x="19461" y="2335"/>
                    <a:pt x="12866"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2"/>
            <p:cNvSpPr/>
            <p:nvPr/>
          </p:nvSpPr>
          <p:spPr>
            <a:xfrm>
              <a:off x="2004475" y="3314325"/>
              <a:ext cx="3608650" cy="1061950"/>
            </a:xfrm>
            <a:custGeom>
              <a:rect b="b" l="l" r="r" t="t"/>
              <a:pathLst>
                <a:path extrusionOk="0" h="42478" w="144346">
                  <a:moveTo>
                    <a:pt x="72148" y="1"/>
                  </a:moveTo>
                  <a:cubicBezTo>
                    <a:pt x="48090" y="1"/>
                    <a:pt x="24041" y="3873"/>
                    <a:pt x="0" y="11618"/>
                  </a:cubicBezTo>
                  <a:cubicBezTo>
                    <a:pt x="2418" y="21904"/>
                    <a:pt x="4835" y="32191"/>
                    <a:pt x="7253" y="42477"/>
                  </a:cubicBezTo>
                  <a:cubicBezTo>
                    <a:pt x="28981" y="35549"/>
                    <a:pt x="50576" y="32085"/>
                    <a:pt x="72171" y="32085"/>
                  </a:cubicBezTo>
                  <a:cubicBezTo>
                    <a:pt x="93766" y="32085"/>
                    <a:pt x="115361" y="35549"/>
                    <a:pt x="137091" y="42477"/>
                  </a:cubicBezTo>
                  <a:cubicBezTo>
                    <a:pt x="139509" y="32191"/>
                    <a:pt x="141927" y="21904"/>
                    <a:pt x="144345" y="11618"/>
                  </a:cubicBezTo>
                  <a:cubicBezTo>
                    <a:pt x="120271" y="3873"/>
                    <a:pt x="96205" y="1"/>
                    <a:pt x="72148"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2"/>
            <p:cNvSpPr/>
            <p:nvPr/>
          </p:nvSpPr>
          <p:spPr>
            <a:xfrm>
              <a:off x="2447375" y="3525925"/>
              <a:ext cx="450650" cy="619350"/>
            </a:xfrm>
            <a:custGeom>
              <a:rect b="b" l="l" r="r" t="t"/>
              <a:pathLst>
                <a:path extrusionOk="0" h="24774" w="18026">
                  <a:moveTo>
                    <a:pt x="10631" y="0"/>
                  </a:moveTo>
                  <a:cubicBezTo>
                    <a:pt x="10070" y="0"/>
                    <a:pt x="9457" y="71"/>
                    <a:pt x="8794" y="214"/>
                  </a:cubicBezTo>
                  <a:cubicBezTo>
                    <a:pt x="7185" y="564"/>
                    <a:pt x="6382" y="745"/>
                    <a:pt x="4778" y="1124"/>
                  </a:cubicBezTo>
                  <a:cubicBezTo>
                    <a:pt x="1448" y="1911"/>
                    <a:pt x="1" y="3864"/>
                    <a:pt x="687" y="6601"/>
                  </a:cubicBezTo>
                  <a:cubicBezTo>
                    <a:pt x="1377" y="9350"/>
                    <a:pt x="1723" y="10725"/>
                    <a:pt x="2413" y="13474"/>
                  </a:cubicBezTo>
                  <a:cubicBezTo>
                    <a:pt x="2552" y="14027"/>
                    <a:pt x="2943" y="14296"/>
                    <a:pt x="3593" y="14315"/>
                  </a:cubicBezTo>
                  <a:cubicBezTo>
                    <a:pt x="7010" y="14402"/>
                    <a:pt x="8708" y="14483"/>
                    <a:pt x="12078" y="14717"/>
                  </a:cubicBezTo>
                  <a:lnTo>
                    <a:pt x="12882" y="18631"/>
                  </a:lnTo>
                  <a:cubicBezTo>
                    <a:pt x="13046" y="19425"/>
                    <a:pt x="12666" y="19904"/>
                    <a:pt x="11816" y="20094"/>
                  </a:cubicBezTo>
                  <a:cubicBezTo>
                    <a:pt x="11189" y="20233"/>
                    <a:pt x="10875" y="20304"/>
                    <a:pt x="10249" y="20448"/>
                  </a:cubicBezTo>
                  <a:cubicBezTo>
                    <a:pt x="10082" y="20487"/>
                    <a:pt x="9925" y="20507"/>
                    <a:pt x="9780" y="20507"/>
                  </a:cubicBezTo>
                  <a:cubicBezTo>
                    <a:pt x="9214" y="20507"/>
                    <a:pt x="8820" y="20211"/>
                    <a:pt x="8677" y="19582"/>
                  </a:cubicBezTo>
                  <a:cubicBezTo>
                    <a:pt x="8472" y="18681"/>
                    <a:pt x="8370" y="18229"/>
                    <a:pt x="8164" y="17328"/>
                  </a:cubicBezTo>
                  <a:cubicBezTo>
                    <a:pt x="8107" y="17077"/>
                    <a:pt x="7974" y="16957"/>
                    <a:pt x="7746" y="16957"/>
                  </a:cubicBezTo>
                  <a:cubicBezTo>
                    <a:pt x="7681" y="16957"/>
                    <a:pt x="7607" y="16967"/>
                    <a:pt x="7526" y="16986"/>
                  </a:cubicBezTo>
                  <a:cubicBezTo>
                    <a:pt x="6144" y="17318"/>
                    <a:pt x="5454" y="17491"/>
                    <a:pt x="4076" y="17849"/>
                  </a:cubicBezTo>
                  <a:cubicBezTo>
                    <a:pt x="3745" y="17934"/>
                    <a:pt x="3583" y="18133"/>
                    <a:pt x="3663" y="18453"/>
                  </a:cubicBezTo>
                  <a:lnTo>
                    <a:pt x="4432" y="21510"/>
                  </a:lnTo>
                  <a:cubicBezTo>
                    <a:pt x="4979" y="23687"/>
                    <a:pt x="6347" y="24774"/>
                    <a:pt x="8380" y="24774"/>
                  </a:cubicBezTo>
                  <a:cubicBezTo>
                    <a:pt x="8904" y="24774"/>
                    <a:pt x="9471" y="24702"/>
                    <a:pt x="10080" y="24558"/>
                  </a:cubicBezTo>
                  <a:cubicBezTo>
                    <a:pt x="11513" y="24218"/>
                    <a:pt x="12230" y="24056"/>
                    <a:pt x="13668" y="23745"/>
                  </a:cubicBezTo>
                  <a:cubicBezTo>
                    <a:pt x="16684" y="23093"/>
                    <a:pt x="18025" y="21325"/>
                    <a:pt x="17518" y="18547"/>
                  </a:cubicBezTo>
                  <a:cubicBezTo>
                    <a:pt x="17018" y="15816"/>
                    <a:pt x="16769" y="14451"/>
                    <a:pt x="16270" y="11720"/>
                  </a:cubicBezTo>
                  <a:cubicBezTo>
                    <a:pt x="16167" y="11159"/>
                    <a:pt x="15801" y="10891"/>
                    <a:pt x="15182" y="10799"/>
                  </a:cubicBezTo>
                  <a:cubicBezTo>
                    <a:pt x="11759" y="10513"/>
                    <a:pt x="10033" y="10406"/>
                    <a:pt x="6559" y="10270"/>
                  </a:cubicBezTo>
                  <a:cubicBezTo>
                    <a:pt x="6191" y="8654"/>
                    <a:pt x="6006" y="7845"/>
                    <a:pt x="5639" y="6229"/>
                  </a:cubicBezTo>
                  <a:cubicBezTo>
                    <a:pt x="5465" y="5468"/>
                    <a:pt x="5899" y="4930"/>
                    <a:pt x="6779" y="4728"/>
                  </a:cubicBezTo>
                  <a:cubicBezTo>
                    <a:pt x="7454" y="4572"/>
                    <a:pt x="7793" y="4495"/>
                    <a:pt x="8469" y="4345"/>
                  </a:cubicBezTo>
                  <a:cubicBezTo>
                    <a:pt x="8663" y="4302"/>
                    <a:pt x="8840" y="4281"/>
                    <a:pt x="9001" y="4281"/>
                  </a:cubicBezTo>
                  <a:cubicBezTo>
                    <a:pt x="9627" y="4281"/>
                    <a:pt x="9997" y="4604"/>
                    <a:pt x="10122" y="5213"/>
                  </a:cubicBezTo>
                  <a:lnTo>
                    <a:pt x="10595" y="7508"/>
                  </a:lnTo>
                  <a:cubicBezTo>
                    <a:pt x="10644" y="7748"/>
                    <a:pt x="10817" y="7880"/>
                    <a:pt x="11067" y="7880"/>
                  </a:cubicBezTo>
                  <a:cubicBezTo>
                    <a:pt x="11123" y="7880"/>
                    <a:pt x="11183" y="7874"/>
                    <a:pt x="11246" y="7861"/>
                  </a:cubicBezTo>
                  <a:cubicBezTo>
                    <a:pt x="12688" y="7555"/>
                    <a:pt x="13410" y="7408"/>
                    <a:pt x="14855" y="7127"/>
                  </a:cubicBezTo>
                  <a:cubicBezTo>
                    <a:pt x="15237" y="7054"/>
                    <a:pt x="15379" y="6844"/>
                    <a:pt x="15325" y="6548"/>
                  </a:cubicBezTo>
                  <a:lnTo>
                    <a:pt x="14752" y="3415"/>
                  </a:lnTo>
                  <a:cubicBezTo>
                    <a:pt x="14345" y="1183"/>
                    <a:pt x="12924" y="0"/>
                    <a:pt x="10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2"/>
            <p:cNvSpPr/>
            <p:nvPr/>
          </p:nvSpPr>
          <p:spPr>
            <a:xfrm>
              <a:off x="2915525" y="3448625"/>
              <a:ext cx="410350" cy="613225"/>
            </a:xfrm>
            <a:custGeom>
              <a:rect b="b" l="l" r="r" t="t"/>
              <a:pathLst>
                <a:path extrusionOk="0" h="24529" w="16414">
                  <a:moveTo>
                    <a:pt x="8933" y="4018"/>
                  </a:moveTo>
                  <a:cubicBezTo>
                    <a:pt x="9659" y="4018"/>
                    <a:pt x="10089" y="4377"/>
                    <a:pt x="10168" y="5055"/>
                  </a:cubicBezTo>
                  <a:cubicBezTo>
                    <a:pt x="10706" y="9653"/>
                    <a:pt x="11243" y="14250"/>
                    <a:pt x="11779" y="18848"/>
                  </a:cubicBezTo>
                  <a:cubicBezTo>
                    <a:pt x="11874" y="19653"/>
                    <a:pt x="11457" y="20096"/>
                    <a:pt x="10598" y="20207"/>
                  </a:cubicBezTo>
                  <a:cubicBezTo>
                    <a:pt x="9831" y="20306"/>
                    <a:pt x="9449" y="20358"/>
                    <a:pt x="8682" y="20464"/>
                  </a:cubicBezTo>
                  <a:cubicBezTo>
                    <a:pt x="8566" y="20481"/>
                    <a:pt x="8456" y="20489"/>
                    <a:pt x="8353" y="20489"/>
                  </a:cubicBezTo>
                  <a:cubicBezTo>
                    <a:pt x="7691" y="20489"/>
                    <a:pt x="7292" y="20157"/>
                    <a:pt x="7195" y="19462"/>
                  </a:cubicBezTo>
                  <a:cubicBezTo>
                    <a:pt x="6555" y="14879"/>
                    <a:pt x="5914" y="10295"/>
                    <a:pt x="5274" y="5710"/>
                  </a:cubicBezTo>
                  <a:cubicBezTo>
                    <a:pt x="5167" y="4937"/>
                    <a:pt x="5607" y="4447"/>
                    <a:pt x="6534" y="4318"/>
                  </a:cubicBezTo>
                  <a:cubicBezTo>
                    <a:pt x="7360" y="4203"/>
                    <a:pt x="7774" y="4147"/>
                    <a:pt x="8601" y="4041"/>
                  </a:cubicBezTo>
                  <a:cubicBezTo>
                    <a:pt x="8717" y="4026"/>
                    <a:pt x="8828" y="4018"/>
                    <a:pt x="8933" y="4018"/>
                  </a:cubicBezTo>
                  <a:close/>
                  <a:moveTo>
                    <a:pt x="10219" y="0"/>
                  </a:moveTo>
                  <a:cubicBezTo>
                    <a:pt x="9846" y="0"/>
                    <a:pt x="9451" y="26"/>
                    <a:pt x="9034" y="78"/>
                  </a:cubicBezTo>
                  <a:cubicBezTo>
                    <a:pt x="7407" y="280"/>
                    <a:pt x="6595" y="391"/>
                    <a:pt x="4971" y="624"/>
                  </a:cubicBezTo>
                  <a:cubicBezTo>
                    <a:pt x="1564" y="1115"/>
                    <a:pt x="0" y="2923"/>
                    <a:pt x="451" y="5710"/>
                  </a:cubicBezTo>
                  <a:cubicBezTo>
                    <a:pt x="1270" y="10773"/>
                    <a:pt x="2089" y="15835"/>
                    <a:pt x="2907" y="20898"/>
                  </a:cubicBezTo>
                  <a:cubicBezTo>
                    <a:pt x="3298" y="23311"/>
                    <a:pt x="4738" y="24529"/>
                    <a:pt x="7091" y="24529"/>
                  </a:cubicBezTo>
                  <a:cubicBezTo>
                    <a:pt x="7456" y="24529"/>
                    <a:pt x="7844" y="24499"/>
                    <a:pt x="8254" y="24440"/>
                  </a:cubicBezTo>
                  <a:cubicBezTo>
                    <a:pt x="9704" y="24231"/>
                    <a:pt x="10430" y="24133"/>
                    <a:pt x="11882" y="23953"/>
                  </a:cubicBezTo>
                  <a:cubicBezTo>
                    <a:pt x="14931" y="23573"/>
                    <a:pt x="16414" y="21932"/>
                    <a:pt x="16145" y="19119"/>
                  </a:cubicBezTo>
                  <a:lnTo>
                    <a:pt x="14678" y="3799"/>
                  </a:lnTo>
                  <a:cubicBezTo>
                    <a:pt x="14442" y="1330"/>
                    <a:pt x="12900" y="0"/>
                    <a:pt x="10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2"/>
            <p:cNvSpPr/>
            <p:nvPr/>
          </p:nvSpPr>
          <p:spPr>
            <a:xfrm>
              <a:off x="3388800" y="3412225"/>
              <a:ext cx="368600" cy="605550"/>
            </a:xfrm>
            <a:custGeom>
              <a:rect b="b" l="l" r="r" t="t"/>
              <a:pathLst>
                <a:path extrusionOk="0" h="24222" w="14744">
                  <a:moveTo>
                    <a:pt x="9628" y="1"/>
                  </a:moveTo>
                  <a:cubicBezTo>
                    <a:pt x="9508" y="1"/>
                    <a:pt x="9385" y="3"/>
                    <a:pt x="9260" y="8"/>
                  </a:cubicBezTo>
                  <a:cubicBezTo>
                    <a:pt x="7624" y="64"/>
                    <a:pt x="6807" y="101"/>
                    <a:pt x="5174" y="189"/>
                  </a:cubicBezTo>
                  <a:cubicBezTo>
                    <a:pt x="1744" y="375"/>
                    <a:pt x="0" y="2039"/>
                    <a:pt x="212" y="4856"/>
                  </a:cubicBezTo>
                  <a:lnTo>
                    <a:pt x="1368" y="20204"/>
                  </a:lnTo>
                  <a:cubicBezTo>
                    <a:pt x="1568" y="22869"/>
                    <a:pt x="3163" y="24221"/>
                    <a:pt x="5925" y="24221"/>
                  </a:cubicBezTo>
                  <a:cubicBezTo>
                    <a:pt x="6084" y="24221"/>
                    <a:pt x="6246" y="24217"/>
                    <a:pt x="6413" y="24208"/>
                  </a:cubicBezTo>
                  <a:cubicBezTo>
                    <a:pt x="7872" y="24129"/>
                    <a:pt x="8603" y="24096"/>
                    <a:pt x="10063" y="24045"/>
                  </a:cubicBezTo>
                  <a:cubicBezTo>
                    <a:pt x="13096" y="23940"/>
                    <a:pt x="14743" y="22436"/>
                    <a:pt x="14714" y="19610"/>
                  </a:cubicBezTo>
                  <a:cubicBezTo>
                    <a:pt x="14702" y="18310"/>
                    <a:pt x="14695" y="17661"/>
                    <a:pt x="14682" y="16362"/>
                  </a:cubicBezTo>
                  <a:cubicBezTo>
                    <a:pt x="14679" y="16066"/>
                    <a:pt x="14479" y="15887"/>
                    <a:pt x="14147" y="15887"/>
                  </a:cubicBezTo>
                  <a:cubicBezTo>
                    <a:pt x="14143" y="15887"/>
                    <a:pt x="14139" y="15887"/>
                    <a:pt x="14135" y="15887"/>
                  </a:cubicBezTo>
                  <a:cubicBezTo>
                    <a:pt x="12777" y="15906"/>
                    <a:pt x="12100" y="15920"/>
                    <a:pt x="10744" y="15962"/>
                  </a:cubicBezTo>
                  <a:cubicBezTo>
                    <a:pt x="10370" y="15973"/>
                    <a:pt x="10206" y="16159"/>
                    <a:pt x="10215" y="16459"/>
                  </a:cubicBezTo>
                  <a:lnTo>
                    <a:pt x="10292" y="18863"/>
                  </a:lnTo>
                  <a:cubicBezTo>
                    <a:pt x="10318" y="19674"/>
                    <a:pt x="9864" y="20079"/>
                    <a:pt x="8999" y="20114"/>
                  </a:cubicBezTo>
                  <a:cubicBezTo>
                    <a:pt x="8309" y="20142"/>
                    <a:pt x="7963" y="20157"/>
                    <a:pt x="7272" y="20190"/>
                  </a:cubicBezTo>
                  <a:cubicBezTo>
                    <a:pt x="7228" y="20193"/>
                    <a:pt x="7185" y="20194"/>
                    <a:pt x="7143" y="20194"/>
                  </a:cubicBezTo>
                  <a:cubicBezTo>
                    <a:pt x="6359" y="20194"/>
                    <a:pt x="5920" y="19828"/>
                    <a:pt x="5879" y="19058"/>
                  </a:cubicBezTo>
                  <a:cubicBezTo>
                    <a:pt x="5637" y="14496"/>
                    <a:pt x="5396" y="9932"/>
                    <a:pt x="5155" y="5369"/>
                  </a:cubicBezTo>
                  <a:cubicBezTo>
                    <a:pt x="5113" y="4588"/>
                    <a:pt x="5556" y="4140"/>
                    <a:pt x="6524" y="4094"/>
                  </a:cubicBezTo>
                  <a:cubicBezTo>
                    <a:pt x="7269" y="4057"/>
                    <a:pt x="7642" y="4040"/>
                    <a:pt x="8388" y="4011"/>
                  </a:cubicBezTo>
                  <a:cubicBezTo>
                    <a:pt x="8427" y="4010"/>
                    <a:pt x="8466" y="4009"/>
                    <a:pt x="8505" y="4009"/>
                  </a:cubicBezTo>
                  <a:cubicBezTo>
                    <a:pt x="9363" y="4009"/>
                    <a:pt x="9836" y="4413"/>
                    <a:pt x="9859" y="5161"/>
                  </a:cubicBezTo>
                  <a:lnTo>
                    <a:pt x="9935" y="7565"/>
                  </a:lnTo>
                  <a:cubicBezTo>
                    <a:pt x="9945" y="7855"/>
                    <a:pt x="10115" y="8028"/>
                    <a:pt x="10476" y="8028"/>
                  </a:cubicBezTo>
                  <a:cubicBezTo>
                    <a:pt x="10488" y="8028"/>
                    <a:pt x="10501" y="8028"/>
                    <a:pt x="10514" y="8028"/>
                  </a:cubicBezTo>
                  <a:cubicBezTo>
                    <a:pt x="11921" y="7985"/>
                    <a:pt x="12625" y="7970"/>
                    <a:pt x="14033" y="7952"/>
                  </a:cubicBezTo>
                  <a:cubicBezTo>
                    <a:pt x="14385" y="7946"/>
                    <a:pt x="14594" y="7765"/>
                    <a:pt x="14592" y="7464"/>
                  </a:cubicBezTo>
                  <a:cubicBezTo>
                    <a:pt x="14579" y="6165"/>
                    <a:pt x="14572" y="5516"/>
                    <a:pt x="14560" y="4217"/>
                  </a:cubicBezTo>
                  <a:cubicBezTo>
                    <a:pt x="14532" y="1496"/>
                    <a:pt x="12789" y="1"/>
                    <a:pt x="9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2"/>
            <p:cNvSpPr/>
            <p:nvPr/>
          </p:nvSpPr>
          <p:spPr>
            <a:xfrm>
              <a:off x="3860075" y="3412275"/>
              <a:ext cx="368600" cy="605550"/>
            </a:xfrm>
            <a:custGeom>
              <a:rect b="b" l="l" r="r" t="t"/>
              <a:pathLst>
                <a:path extrusionOk="0" h="24222" w="14744">
                  <a:moveTo>
                    <a:pt x="5142" y="1"/>
                  </a:moveTo>
                  <a:cubicBezTo>
                    <a:pt x="1953" y="1"/>
                    <a:pt x="212" y="1495"/>
                    <a:pt x="184" y="4215"/>
                  </a:cubicBezTo>
                  <a:lnTo>
                    <a:pt x="28" y="19608"/>
                  </a:lnTo>
                  <a:cubicBezTo>
                    <a:pt x="1" y="22434"/>
                    <a:pt x="1648" y="23938"/>
                    <a:pt x="4713" y="24046"/>
                  </a:cubicBezTo>
                  <a:cubicBezTo>
                    <a:pt x="6173" y="24097"/>
                    <a:pt x="6903" y="24129"/>
                    <a:pt x="8363" y="24208"/>
                  </a:cubicBezTo>
                  <a:cubicBezTo>
                    <a:pt x="8528" y="24217"/>
                    <a:pt x="8689" y="24221"/>
                    <a:pt x="8846" y="24221"/>
                  </a:cubicBezTo>
                  <a:cubicBezTo>
                    <a:pt x="11581" y="24221"/>
                    <a:pt x="13176" y="22868"/>
                    <a:pt x="13376" y="20203"/>
                  </a:cubicBezTo>
                  <a:cubicBezTo>
                    <a:pt x="13474" y="18908"/>
                    <a:pt x="13523" y="18261"/>
                    <a:pt x="13620" y="16966"/>
                  </a:cubicBezTo>
                  <a:cubicBezTo>
                    <a:pt x="13643" y="16666"/>
                    <a:pt x="13453" y="16471"/>
                    <a:pt x="13115" y="16445"/>
                  </a:cubicBezTo>
                  <a:cubicBezTo>
                    <a:pt x="11761" y="16341"/>
                    <a:pt x="11083" y="16296"/>
                    <a:pt x="9728" y="16216"/>
                  </a:cubicBezTo>
                  <a:cubicBezTo>
                    <a:pt x="9708" y="16215"/>
                    <a:pt x="9687" y="16214"/>
                    <a:pt x="9668" y="16214"/>
                  </a:cubicBezTo>
                  <a:cubicBezTo>
                    <a:pt x="9336" y="16214"/>
                    <a:pt x="9176" y="16382"/>
                    <a:pt x="9161" y="16665"/>
                  </a:cubicBezTo>
                  <a:cubicBezTo>
                    <a:pt x="9109" y="17625"/>
                    <a:pt x="9083" y="18106"/>
                    <a:pt x="9032" y="19067"/>
                  </a:cubicBezTo>
                  <a:cubicBezTo>
                    <a:pt x="8990" y="19836"/>
                    <a:pt x="8552" y="20201"/>
                    <a:pt x="7770" y="20201"/>
                  </a:cubicBezTo>
                  <a:cubicBezTo>
                    <a:pt x="7727" y="20201"/>
                    <a:pt x="7683" y="20200"/>
                    <a:pt x="7638" y="20197"/>
                  </a:cubicBezTo>
                  <a:cubicBezTo>
                    <a:pt x="6947" y="20163"/>
                    <a:pt x="6601" y="20147"/>
                    <a:pt x="5910" y="20120"/>
                  </a:cubicBezTo>
                  <a:cubicBezTo>
                    <a:pt x="5046" y="20084"/>
                    <a:pt x="4593" y="19680"/>
                    <a:pt x="4620" y="18868"/>
                  </a:cubicBezTo>
                  <a:cubicBezTo>
                    <a:pt x="4767" y="14301"/>
                    <a:pt x="4915" y="9733"/>
                    <a:pt x="5063" y="5166"/>
                  </a:cubicBezTo>
                  <a:cubicBezTo>
                    <a:pt x="5087" y="4420"/>
                    <a:pt x="5526" y="4015"/>
                    <a:pt x="6411" y="4015"/>
                  </a:cubicBezTo>
                  <a:cubicBezTo>
                    <a:pt x="6452" y="4015"/>
                    <a:pt x="6493" y="4016"/>
                    <a:pt x="6535" y="4017"/>
                  </a:cubicBezTo>
                  <a:cubicBezTo>
                    <a:pt x="7281" y="4047"/>
                    <a:pt x="7654" y="4064"/>
                    <a:pt x="8399" y="4101"/>
                  </a:cubicBezTo>
                  <a:cubicBezTo>
                    <a:pt x="9330" y="4147"/>
                    <a:pt x="9810" y="4597"/>
                    <a:pt x="9767" y="5378"/>
                  </a:cubicBezTo>
                  <a:cubicBezTo>
                    <a:pt x="9716" y="6338"/>
                    <a:pt x="9689" y="6818"/>
                    <a:pt x="9638" y="7779"/>
                  </a:cubicBezTo>
                  <a:cubicBezTo>
                    <a:pt x="9622" y="8079"/>
                    <a:pt x="9788" y="8269"/>
                    <a:pt x="10174" y="8291"/>
                  </a:cubicBezTo>
                  <a:cubicBezTo>
                    <a:pt x="11582" y="8374"/>
                    <a:pt x="12284" y="8422"/>
                    <a:pt x="13690" y="8528"/>
                  </a:cubicBezTo>
                  <a:cubicBezTo>
                    <a:pt x="13715" y="8530"/>
                    <a:pt x="13739" y="8531"/>
                    <a:pt x="13763" y="8531"/>
                  </a:cubicBezTo>
                  <a:cubicBezTo>
                    <a:pt x="14071" y="8531"/>
                    <a:pt x="14267" y="8370"/>
                    <a:pt x="14287" y="8092"/>
                  </a:cubicBezTo>
                  <a:cubicBezTo>
                    <a:pt x="14385" y="6797"/>
                    <a:pt x="14433" y="6149"/>
                    <a:pt x="14532" y="4855"/>
                  </a:cubicBezTo>
                  <a:cubicBezTo>
                    <a:pt x="14743" y="2037"/>
                    <a:pt x="12999" y="374"/>
                    <a:pt x="9607" y="190"/>
                  </a:cubicBezTo>
                  <a:cubicBezTo>
                    <a:pt x="7974" y="101"/>
                    <a:pt x="7156" y="65"/>
                    <a:pt x="5521" y="8"/>
                  </a:cubicBezTo>
                  <a:cubicBezTo>
                    <a:pt x="5392" y="3"/>
                    <a:pt x="5266" y="1"/>
                    <a:pt x="5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2"/>
            <p:cNvSpPr/>
            <p:nvPr/>
          </p:nvSpPr>
          <p:spPr>
            <a:xfrm>
              <a:off x="4288400" y="3437100"/>
              <a:ext cx="417925" cy="638825"/>
            </a:xfrm>
            <a:custGeom>
              <a:rect b="b" l="l" r="r" t="t"/>
              <a:pathLst>
                <a:path extrusionOk="0" h="25553" w="16717">
                  <a:moveTo>
                    <a:pt x="2735" y="1"/>
                  </a:moveTo>
                  <a:cubicBezTo>
                    <a:pt x="2451" y="1"/>
                    <a:pt x="2254" y="156"/>
                    <a:pt x="2227" y="429"/>
                  </a:cubicBezTo>
                  <a:cubicBezTo>
                    <a:pt x="1494" y="8089"/>
                    <a:pt x="761" y="15749"/>
                    <a:pt x="28" y="23410"/>
                  </a:cubicBezTo>
                  <a:cubicBezTo>
                    <a:pt x="0" y="23709"/>
                    <a:pt x="178" y="23908"/>
                    <a:pt x="470" y="23938"/>
                  </a:cubicBezTo>
                  <a:cubicBezTo>
                    <a:pt x="4461" y="24347"/>
                    <a:pt x="8436" y="24881"/>
                    <a:pt x="12392" y="25538"/>
                  </a:cubicBezTo>
                  <a:cubicBezTo>
                    <a:pt x="12451" y="25548"/>
                    <a:pt x="12504" y="25552"/>
                    <a:pt x="12552" y="25552"/>
                  </a:cubicBezTo>
                  <a:cubicBezTo>
                    <a:pt x="12825" y="25552"/>
                    <a:pt x="12946" y="25402"/>
                    <a:pt x="12986" y="25150"/>
                  </a:cubicBezTo>
                  <a:cubicBezTo>
                    <a:pt x="13178" y="23964"/>
                    <a:pt x="13273" y="23371"/>
                    <a:pt x="13466" y="22184"/>
                  </a:cubicBezTo>
                  <a:cubicBezTo>
                    <a:pt x="13518" y="21858"/>
                    <a:pt x="13410" y="21686"/>
                    <a:pt x="13015" y="21621"/>
                  </a:cubicBezTo>
                  <a:cubicBezTo>
                    <a:pt x="9722" y="21074"/>
                    <a:pt x="8071" y="20835"/>
                    <a:pt x="4764" y="20429"/>
                  </a:cubicBezTo>
                  <a:cubicBezTo>
                    <a:pt x="5047" y="18017"/>
                    <a:pt x="5189" y="16811"/>
                    <a:pt x="5472" y="14400"/>
                  </a:cubicBezTo>
                  <a:cubicBezTo>
                    <a:pt x="8075" y="14720"/>
                    <a:pt x="9373" y="14900"/>
                    <a:pt x="11967" y="15304"/>
                  </a:cubicBezTo>
                  <a:cubicBezTo>
                    <a:pt x="12013" y="15311"/>
                    <a:pt x="12057" y="15315"/>
                    <a:pt x="12098" y="15315"/>
                  </a:cubicBezTo>
                  <a:cubicBezTo>
                    <a:pt x="12365" y="15315"/>
                    <a:pt x="12544" y="15168"/>
                    <a:pt x="12587" y="14885"/>
                  </a:cubicBezTo>
                  <a:cubicBezTo>
                    <a:pt x="12765" y="13709"/>
                    <a:pt x="12854" y="13120"/>
                    <a:pt x="13033" y="11943"/>
                  </a:cubicBezTo>
                  <a:cubicBezTo>
                    <a:pt x="13082" y="11617"/>
                    <a:pt x="12902" y="11406"/>
                    <a:pt x="12556" y="11351"/>
                  </a:cubicBezTo>
                  <a:cubicBezTo>
                    <a:pt x="9914" y="10940"/>
                    <a:pt x="8590" y="10755"/>
                    <a:pt x="5939" y="10430"/>
                  </a:cubicBezTo>
                  <a:cubicBezTo>
                    <a:pt x="6220" y="8042"/>
                    <a:pt x="6360" y="6848"/>
                    <a:pt x="6641" y="4459"/>
                  </a:cubicBezTo>
                  <a:cubicBezTo>
                    <a:pt x="10207" y="4898"/>
                    <a:pt x="11988" y="5155"/>
                    <a:pt x="15539" y="5744"/>
                  </a:cubicBezTo>
                  <a:cubicBezTo>
                    <a:pt x="15601" y="5755"/>
                    <a:pt x="15658" y="5760"/>
                    <a:pt x="15710" y="5760"/>
                  </a:cubicBezTo>
                  <a:cubicBezTo>
                    <a:pt x="16014" y="5760"/>
                    <a:pt x="16148" y="5589"/>
                    <a:pt x="16189" y="5336"/>
                  </a:cubicBezTo>
                  <a:cubicBezTo>
                    <a:pt x="16380" y="4149"/>
                    <a:pt x="16476" y="3556"/>
                    <a:pt x="16669" y="2368"/>
                  </a:cubicBezTo>
                  <a:cubicBezTo>
                    <a:pt x="16716" y="2072"/>
                    <a:pt x="16601" y="1868"/>
                    <a:pt x="16167" y="1797"/>
                  </a:cubicBezTo>
                  <a:cubicBezTo>
                    <a:pt x="11720" y="1107"/>
                    <a:pt x="7288" y="513"/>
                    <a:pt x="2819" y="5"/>
                  </a:cubicBezTo>
                  <a:cubicBezTo>
                    <a:pt x="2790" y="2"/>
                    <a:pt x="2762" y="1"/>
                    <a:pt x="27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2"/>
            <p:cNvSpPr/>
            <p:nvPr/>
          </p:nvSpPr>
          <p:spPr>
            <a:xfrm>
              <a:off x="4704650" y="3505325"/>
              <a:ext cx="465475" cy="660175"/>
            </a:xfrm>
            <a:custGeom>
              <a:rect b="b" l="l" r="r" t="t"/>
              <a:pathLst>
                <a:path extrusionOk="0" h="26407" w="18619">
                  <a:moveTo>
                    <a:pt x="8349" y="4777"/>
                  </a:moveTo>
                  <a:cubicBezTo>
                    <a:pt x="9747" y="5075"/>
                    <a:pt x="10445" y="5230"/>
                    <a:pt x="11839" y="5552"/>
                  </a:cubicBezTo>
                  <a:cubicBezTo>
                    <a:pt x="12754" y="5763"/>
                    <a:pt x="13153" y="6292"/>
                    <a:pt x="12979" y="7053"/>
                  </a:cubicBezTo>
                  <a:cubicBezTo>
                    <a:pt x="12478" y="9254"/>
                    <a:pt x="12227" y="10356"/>
                    <a:pt x="11726" y="12558"/>
                  </a:cubicBezTo>
                  <a:cubicBezTo>
                    <a:pt x="11589" y="13163"/>
                    <a:pt x="11202" y="13474"/>
                    <a:pt x="10606" y="13474"/>
                  </a:cubicBezTo>
                  <a:cubicBezTo>
                    <a:pt x="10452" y="13474"/>
                    <a:pt x="10284" y="13453"/>
                    <a:pt x="10103" y="13412"/>
                  </a:cubicBezTo>
                  <a:cubicBezTo>
                    <a:pt x="8759" y="13101"/>
                    <a:pt x="8087" y="12952"/>
                    <a:pt x="6740" y="12665"/>
                  </a:cubicBezTo>
                  <a:lnTo>
                    <a:pt x="8349" y="4777"/>
                  </a:lnTo>
                  <a:close/>
                  <a:moveTo>
                    <a:pt x="4649" y="1"/>
                  </a:moveTo>
                  <a:cubicBezTo>
                    <a:pt x="4384" y="1"/>
                    <a:pt x="4206" y="137"/>
                    <a:pt x="4161" y="382"/>
                  </a:cubicBezTo>
                  <a:lnTo>
                    <a:pt x="54" y="23086"/>
                  </a:lnTo>
                  <a:cubicBezTo>
                    <a:pt x="1" y="23382"/>
                    <a:pt x="161" y="23595"/>
                    <a:pt x="484" y="23658"/>
                  </a:cubicBezTo>
                  <a:cubicBezTo>
                    <a:pt x="1823" y="23915"/>
                    <a:pt x="2492" y="24049"/>
                    <a:pt x="3827" y="24330"/>
                  </a:cubicBezTo>
                  <a:cubicBezTo>
                    <a:pt x="3881" y="24341"/>
                    <a:pt x="3933" y="24347"/>
                    <a:pt x="3982" y="24347"/>
                  </a:cubicBezTo>
                  <a:cubicBezTo>
                    <a:pt x="4221" y="24347"/>
                    <a:pt x="4386" y="24212"/>
                    <a:pt x="4436" y="23967"/>
                  </a:cubicBezTo>
                  <a:cubicBezTo>
                    <a:pt x="5041" y="21001"/>
                    <a:pt x="5344" y="19517"/>
                    <a:pt x="5949" y="16551"/>
                  </a:cubicBezTo>
                  <a:cubicBezTo>
                    <a:pt x="6870" y="16747"/>
                    <a:pt x="7330" y="16848"/>
                    <a:pt x="8250" y="17055"/>
                  </a:cubicBezTo>
                  <a:cubicBezTo>
                    <a:pt x="8499" y="20239"/>
                    <a:pt x="8607" y="21830"/>
                    <a:pt x="8791" y="25009"/>
                  </a:cubicBezTo>
                  <a:cubicBezTo>
                    <a:pt x="8795" y="25287"/>
                    <a:pt x="8921" y="25472"/>
                    <a:pt x="9241" y="25549"/>
                  </a:cubicBezTo>
                  <a:cubicBezTo>
                    <a:pt x="10571" y="25868"/>
                    <a:pt x="11234" y="26035"/>
                    <a:pt x="12560" y="26378"/>
                  </a:cubicBezTo>
                  <a:cubicBezTo>
                    <a:pt x="12632" y="26397"/>
                    <a:pt x="12700" y="26406"/>
                    <a:pt x="12762" y="26406"/>
                  </a:cubicBezTo>
                  <a:cubicBezTo>
                    <a:pt x="12997" y="26406"/>
                    <a:pt x="13143" y="26266"/>
                    <a:pt x="13137" y="25969"/>
                  </a:cubicBezTo>
                  <a:cubicBezTo>
                    <a:pt x="13020" y="22686"/>
                    <a:pt x="12944" y="21043"/>
                    <a:pt x="12757" y="17754"/>
                  </a:cubicBezTo>
                  <a:cubicBezTo>
                    <a:pt x="14499" y="17538"/>
                    <a:pt x="15656" y="16481"/>
                    <a:pt x="16146" y="14530"/>
                  </a:cubicBezTo>
                  <a:cubicBezTo>
                    <a:pt x="16859" y="11688"/>
                    <a:pt x="17217" y="10267"/>
                    <a:pt x="17931" y="7424"/>
                  </a:cubicBezTo>
                  <a:cubicBezTo>
                    <a:pt x="18618" y="4687"/>
                    <a:pt x="17205" y="2744"/>
                    <a:pt x="13840" y="1948"/>
                  </a:cubicBezTo>
                  <a:cubicBezTo>
                    <a:pt x="10246" y="1098"/>
                    <a:pt x="8441" y="712"/>
                    <a:pt x="4823" y="18"/>
                  </a:cubicBezTo>
                  <a:cubicBezTo>
                    <a:pt x="4762" y="6"/>
                    <a:pt x="4704" y="1"/>
                    <a:pt x="4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 name="Google Shape;1113;p42"/>
          <p:cNvGrpSpPr/>
          <p:nvPr/>
        </p:nvGrpSpPr>
        <p:grpSpPr>
          <a:xfrm>
            <a:off x="6874941" y="3090722"/>
            <a:ext cx="950404" cy="1005062"/>
            <a:chOff x="1332450" y="238125"/>
            <a:chExt cx="4952600" cy="5237425"/>
          </a:xfrm>
        </p:grpSpPr>
        <p:sp>
          <p:nvSpPr>
            <p:cNvPr id="1114" name="Google Shape;1114;p42"/>
            <p:cNvSpPr/>
            <p:nvPr/>
          </p:nvSpPr>
          <p:spPr>
            <a:xfrm>
              <a:off x="2085825" y="719725"/>
              <a:ext cx="3445875" cy="4628150"/>
            </a:xfrm>
            <a:custGeom>
              <a:rect b="b" l="l" r="r" t="t"/>
              <a:pathLst>
                <a:path extrusionOk="0" h="185126" w="137835">
                  <a:moveTo>
                    <a:pt x="68878" y="0"/>
                  </a:moveTo>
                  <a:lnTo>
                    <a:pt x="0" y="34027"/>
                  </a:lnTo>
                  <a:lnTo>
                    <a:pt x="23691" y="155760"/>
                  </a:lnTo>
                  <a:lnTo>
                    <a:pt x="68955" y="185125"/>
                  </a:lnTo>
                  <a:lnTo>
                    <a:pt x="114144" y="155761"/>
                  </a:lnTo>
                  <a:lnTo>
                    <a:pt x="137835" y="34027"/>
                  </a:lnTo>
                  <a:lnTo>
                    <a:pt x="68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2"/>
            <p:cNvSpPr/>
            <p:nvPr/>
          </p:nvSpPr>
          <p:spPr>
            <a:xfrm>
              <a:off x="2272300" y="970200"/>
              <a:ext cx="3072925" cy="4127225"/>
            </a:xfrm>
            <a:custGeom>
              <a:rect b="b" l="l" r="r" t="t"/>
              <a:pathLst>
                <a:path extrusionOk="0" h="165089" w="122917">
                  <a:moveTo>
                    <a:pt x="61424" y="0"/>
                  </a:moveTo>
                  <a:lnTo>
                    <a:pt x="1" y="30344"/>
                  </a:lnTo>
                  <a:lnTo>
                    <a:pt x="21127" y="138900"/>
                  </a:lnTo>
                  <a:lnTo>
                    <a:pt x="61491" y="165088"/>
                  </a:lnTo>
                  <a:lnTo>
                    <a:pt x="101790" y="138902"/>
                  </a:lnTo>
                  <a:lnTo>
                    <a:pt x="122917" y="30345"/>
                  </a:lnTo>
                  <a:lnTo>
                    <a:pt x="61424" y="0"/>
                  </a:lnTo>
                  <a:close/>
                </a:path>
              </a:pathLst>
            </a:custGeom>
            <a:solidFill>
              <a:srgbClr val="1155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2"/>
            <p:cNvSpPr/>
            <p:nvPr/>
          </p:nvSpPr>
          <p:spPr>
            <a:xfrm>
              <a:off x="1922950" y="603975"/>
              <a:ext cx="3771625" cy="4871575"/>
            </a:xfrm>
            <a:custGeom>
              <a:rect b="b" l="l" r="r" t="t"/>
              <a:pathLst>
                <a:path extrusionOk="0" h="194863" w="150865">
                  <a:moveTo>
                    <a:pt x="75393" y="7851"/>
                  </a:moveTo>
                  <a:lnTo>
                    <a:pt x="143184" y="40694"/>
                  </a:lnTo>
                  <a:lnTo>
                    <a:pt x="119894" y="158192"/>
                  </a:lnTo>
                  <a:lnTo>
                    <a:pt x="75469" y="186536"/>
                  </a:lnTo>
                  <a:lnTo>
                    <a:pt x="30970" y="158190"/>
                  </a:lnTo>
                  <a:lnTo>
                    <a:pt x="7679" y="40693"/>
                  </a:lnTo>
                  <a:lnTo>
                    <a:pt x="75393" y="7851"/>
                  </a:lnTo>
                  <a:close/>
                  <a:moveTo>
                    <a:pt x="75392" y="1"/>
                  </a:moveTo>
                  <a:lnTo>
                    <a:pt x="0" y="36568"/>
                  </a:lnTo>
                  <a:lnTo>
                    <a:pt x="25005" y="162717"/>
                  </a:lnTo>
                  <a:lnTo>
                    <a:pt x="75472" y="194863"/>
                  </a:lnTo>
                  <a:lnTo>
                    <a:pt x="125859" y="162716"/>
                  </a:lnTo>
                  <a:lnTo>
                    <a:pt x="150865" y="36565"/>
                  </a:lnTo>
                  <a:lnTo>
                    <a:pt x="75392" y="1"/>
                  </a:lnTo>
                  <a:close/>
                </a:path>
              </a:pathLst>
            </a:custGeom>
            <a:solidFill>
              <a:srgbClr val="000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2"/>
            <p:cNvSpPr/>
            <p:nvPr/>
          </p:nvSpPr>
          <p:spPr>
            <a:xfrm>
              <a:off x="2792325" y="310650"/>
              <a:ext cx="2032850" cy="2200850"/>
            </a:xfrm>
            <a:custGeom>
              <a:rect b="b" l="l" r="r" t="t"/>
              <a:pathLst>
                <a:path extrusionOk="0" h="88034" w="81314">
                  <a:moveTo>
                    <a:pt x="40657" y="0"/>
                  </a:moveTo>
                  <a:lnTo>
                    <a:pt x="1" y="12910"/>
                  </a:lnTo>
                  <a:lnTo>
                    <a:pt x="14887" y="88033"/>
                  </a:lnTo>
                  <a:lnTo>
                    <a:pt x="40657" y="80516"/>
                  </a:lnTo>
                  <a:lnTo>
                    <a:pt x="66427" y="88033"/>
                  </a:lnTo>
                  <a:lnTo>
                    <a:pt x="81313" y="12910"/>
                  </a:lnTo>
                  <a:lnTo>
                    <a:pt x="4065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2"/>
            <p:cNvSpPr/>
            <p:nvPr/>
          </p:nvSpPr>
          <p:spPr>
            <a:xfrm>
              <a:off x="2751375" y="238125"/>
              <a:ext cx="2114775" cy="2296275"/>
            </a:xfrm>
            <a:custGeom>
              <a:rect b="b" l="l" r="r" t="t"/>
              <a:pathLst>
                <a:path extrusionOk="0" h="91851" w="84591">
                  <a:moveTo>
                    <a:pt x="42295" y="3018"/>
                  </a:moveTo>
                  <a:lnTo>
                    <a:pt x="81312" y="16735"/>
                  </a:lnTo>
                  <a:lnTo>
                    <a:pt x="66973" y="88258"/>
                  </a:lnTo>
                  <a:lnTo>
                    <a:pt x="42295" y="81142"/>
                  </a:lnTo>
                  <a:lnTo>
                    <a:pt x="17618" y="88257"/>
                  </a:lnTo>
                  <a:lnTo>
                    <a:pt x="3278" y="16735"/>
                  </a:lnTo>
                  <a:lnTo>
                    <a:pt x="42295" y="3018"/>
                  </a:lnTo>
                  <a:close/>
                  <a:moveTo>
                    <a:pt x="42295" y="0"/>
                  </a:moveTo>
                  <a:lnTo>
                    <a:pt x="0" y="14870"/>
                  </a:lnTo>
                  <a:lnTo>
                    <a:pt x="15434" y="91850"/>
                  </a:lnTo>
                  <a:lnTo>
                    <a:pt x="42295" y="84104"/>
                  </a:lnTo>
                  <a:lnTo>
                    <a:pt x="69157" y="91850"/>
                  </a:lnTo>
                  <a:lnTo>
                    <a:pt x="84591" y="14870"/>
                  </a:lnTo>
                  <a:lnTo>
                    <a:pt x="42295" y="0"/>
                  </a:lnTo>
                  <a:close/>
                </a:path>
              </a:pathLst>
            </a:custGeom>
            <a:solidFill>
              <a:srgbClr val="000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2"/>
            <p:cNvSpPr/>
            <p:nvPr/>
          </p:nvSpPr>
          <p:spPr>
            <a:xfrm>
              <a:off x="2975625" y="455125"/>
              <a:ext cx="1666250" cy="2037500"/>
            </a:xfrm>
            <a:custGeom>
              <a:rect b="b" l="l" r="r" t="t"/>
              <a:pathLst>
                <a:path extrusionOk="0" h="81500" w="66650">
                  <a:moveTo>
                    <a:pt x="33325" y="1"/>
                  </a:moveTo>
                  <a:lnTo>
                    <a:pt x="0" y="11952"/>
                  </a:lnTo>
                  <a:lnTo>
                    <a:pt x="12979" y="81499"/>
                  </a:lnTo>
                  <a:lnTo>
                    <a:pt x="33325" y="74539"/>
                  </a:lnTo>
                  <a:lnTo>
                    <a:pt x="53670" y="81499"/>
                  </a:lnTo>
                  <a:lnTo>
                    <a:pt x="66650" y="11952"/>
                  </a:lnTo>
                  <a:lnTo>
                    <a:pt x="33325" y="1"/>
                  </a:lnTo>
                  <a:close/>
                </a:path>
              </a:pathLst>
            </a:custGeom>
            <a:solidFill>
              <a:srgbClr val="000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2"/>
            <p:cNvSpPr/>
            <p:nvPr/>
          </p:nvSpPr>
          <p:spPr>
            <a:xfrm>
              <a:off x="2501525" y="1739600"/>
              <a:ext cx="342600" cy="325850"/>
            </a:xfrm>
            <a:custGeom>
              <a:rect b="b" l="l" r="r" t="t"/>
              <a:pathLst>
                <a:path extrusionOk="0" h="13034" w="13704">
                  <a:moveTo>
                    <a:pt x="6851" y="0"/>
                  </a:moveTo>
                  <a:lnTo>
                    <a:pt x="5235" y="4979"/>
                  </a:lnTo>
                  <a:lnTo>
                    <a:pt x="1" y="4979"/>
                  </a:lnTo>
                  <a:lnTo>
                    <a:pt x="4235" y="8055"/>
                  </a:lnTo>
                  <a:lnTo>
                    <a:pt x="2617" y="13033"/>
                  </a:lnTo>
                  <a:lnTo>
                    <a:pt x="6851" y="9956"/>
                  </a:lnTo>
                  <a:lnTo>
                    <a:pt x="11087" y="13033"/>
                  </a:lnTo>
                  <a:lnTo>
                    <a:pt x="9469" y="8055"/>
                  </a:lnTo>
                  <a:lnTo>
                    <a:pt x="13703" y="4979"/>
                  </a:lnTo>
                  <a:lnTo>
                    <a:pt x="8469" y="4979"/>
                  </a:lnTo>
                  <a:lnTo>
                    <a:pt x="6851" y="0"/>
                  </a:lnTo>
                  <a:close/>
                </a:path>
              </a:pathLst>
            </a:custGeom>
            <a:solidFill>
              <a:srgbClr val="FF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2"/>
            <p:cNvSpPr/>
            <p:nvPr/>
          </p:nvSpPr>
          <p:spPr>
            <a:xfrm>
              <a:off x="4773375" y="1739600"/>
              <a:ext cx="342625" cy="325850"/>
            </a:xfrm>
            <a:custGeom>
              <a:rect b="b" l="l" r="r" t="t"/>
              <a:pathLst>
                <a:path extrusionOk="0" h="13034" w="13705">
                  <a:moveTo>
                    <a:pt x="6853" y="0"/>
                  </a:moveTo>
                  <a:lnTo>
                    <a:pt x="5235" y="4979"/>
                  </a:lnTo>
                  <a:lnTo>
                    <a:pt x="1" y="4979"/>
                  </a:lnTo>
                  <a:lnTo>
                    <a:pt x="4236" y="8055"/>
                  </a:lnTo>
                  <a:lnTo>
                    <a:pt x="2618" y="13033"/>
                  </a:lnTo>
                  <a:lnTo>
                    <a:pt x="6853" y="9956"/>
                  </a:lnTo>
                  <a:lnTo>
                    <a:pt x="11087" y="13033"/>
                  </a:lnTo>
                  <a:lnTo>
                    <a:pt x="9469" y="8055"/>
                  </a:lnTo>
                  <a:lnTo>
                    <a:pt x="13704" y="4979"/>
                  </a:lnTo>
                  <a:lnTo>
                    <a:pt x="8470" y="4979"/>
                  </a:lnTo>
                  <a:lnTo>
                    <a:pt x="6853" y="0"/>
                  </a:lnTo>
                  <a:close/>
                </a:path>
              </a:pathLst>
            </a:custGeom>
            <a:solidFill>
              <a:srgbClr val="FF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2"/>
            <p:cNvSpPr/>
            <p:nvPr/>
          </p:nvSpPr>
          <p:spPr>
            <a:xfrm>
              <a:off x="2504550" y="1851400"/>
              <a:ext cx="2608400" cy="2608350"/>
            </a:xfrm>
            <a:custGeom>
              <a:rect b="b" l="l" r="r" t="t"/>
              <a:pathLst>
                <a:path extrusionOk="0" h="104334" w="104336">
                  <a:moveTo>
                    <a:pt x="52168" y="1"/>
                  </a:moveTo>
                  <a:cubicBezTo>
                    <a:pt x="38332" y="1"/>
                    <a:pt x="25064" y="5496"/>
                    <a:pt x="15281" y="15278"/>
                  </a:cubicBezTo>
                  <a:cubicBezTo>
                    <a:pt x="5498" y="25062"/>
                    <a:pt x="1" y="38331"/>
                    <a:pt x="1" y="52167"/>
                  </a:cubicBezTo>
                  <a:cubicBezTo>
                    <a:pt x="1" y="66003"/>
                    <a:pt x="5498" y="79272"/>
                    <a:pt x="15281" y="89055"/>
                  </a:cubicBezTo>
                  <a:cubicBezTo>
                    <a:pt x="25064" y="98838"/>
                    <a:pt x="38332" y="104334"/>
                    <a:pt x="52168" y="104334"/>
                  </a:cubicBezTo>
                  <a:cubicBezTo>
                    <a:pt x="66003" y="104334"/>
                    <a:pt x="79273" y="98838"/>
                    <a:pt x="89056" y="89055"/>
                  </a:cubicBezTo>
                  <a:cubicBezTo>
                    <a:pt x="98839" y="79272"/>
                    <a:pt x="104335" y="66003"/>
                    <a:pt x="104335" y="52167"/>
                  </a:cubicBezTo>
                  <a:cubicBezTo>
                    <a:pt x="104335" y="38331"/>
                    <a:pt x="98839" y="25062"/>
                    <a:pt x="89056" y="15278"/>
                  </a:cubicBezTo>
                  <a:cubicBezTo>
                    <a:pt x="79273" y="5496"/>
                    <a:pt x="66003" y="1"/>
                    <a:pt x="521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2"/>
            <p:cNvSpPr/>
            <p:nvPr/>
          </p:nvSpPr>
          <p:spPr>
            <a:xfrm>
              <a:off x="2680425" y="2027225"/>
              <a:ext cx="2256650" cy="2256675"/>
            </a:xfrm>
            <a:custGeom>
              <a:rect b="b" l="l" r="r" t="t"/>
              <a:pathLst>
                <a:path extrusionOk="0" h="90267" w="90266">
                  <a:moveTo>
                    <a:pt x="45133" y="1"/>
                  </a:moveTo>
                  <a:cubicBezTo>
                    <a:pt x="33163" y="1"/>
                    <a:pt x="21683" y="4756"/>
                    <a:pt x="13220" y="13219"/>
                  </a:cubicBezTo>
                  <a:cubicBezTo>
                    <a:pt x="4755" y="21683"/>
                    <a:pt x="0" y="33163"/>
                    <a:pt x="0" y="45134"/>
                  </a:cubicBezTo>
                  <a:cubicBezTo>
                    <a:pt x="0" y="57104"/>
                    <a:pt x="4755" y="68584"/>
                    <a:pt x="13220" y="77048"/>
                  </a:cubicBezTo>
                  <a:cubicBezTo>
                    <a:pt x="21683" y="85512"/>
                    <a:pt x="33163" y="90267"/>
                    <a:pt x="45133" y="90267"/>
                  </a:cubicBezTo>
                  <a:cubicBezTo>
                    <a:pt x="57102" y="90267"/>
                    <a:pt x="68582" y="85512"/>
                    <a:pt x="77047" y="77048"/>
                  </a:cubicBezTo>
                  <a:cubicBezTo>
                    <a:pt x="85511" y="68584"/>
                    <a:pt x="90266" y="57104"/>
                    <a:pt x="90266" y="45134"/>
                  </a:cubicBezTo>
                  <a:cubicBezTo>
                    <a:pt x="90266" y="33163"/>
                    <a:pt x="85511" y="21683"/>
                    <a:pt x="77047" y="13219"/>
                  </a:cubicBezTo>
                  <a:cubicBezTo>
                    <a:pt x="68582" y="4756"/>
                    <a:pt x="57102" y="1"/>
                    <a:pt x="45133" y="1"/>
                  </a:cubicBezTo>
                  <a:close/>
                </a:path>
              </a:pathLst>
            </a:custGeom>
            <a:solidFill>
              <a:srgbClr val="4A86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2"/>
            <p:cNvSpPr/>
            <p:nvPr/>
          </p:nvSpPr>
          <p:spPr>
            <a:xfrm>
              <a:off x="2793275" y="2140100"/>
              <a:ext cx="2030950" cy="2030950"/>
            </a:xfrm>
            <a:custGeom>
              <a:rect b="b" l="l" r="r" t="t"/>
              <a:pathLst>
                <a:path extrusionOk="0" h="81238" w="81238">
                  <a:moveTo>
                    <a:pt x="40619" y="0"/>
                  </a:moveTo>
                  <a:cubicBezTo>
                    <a:pt x="29846" y="0"/>
                    <a:pt x="19514" y="4280"/>
                    <a:pt x="11898" y="11897"/>
                  </a:cubicBezTo>
                  <a:cubicBezTo>
                    <a:pt x="4281" y="19515"/>
                    <a:pt x="1" y="29846"/>
                    <a:pt x="1" y="40619"/>
                  </a:cubicBezTo>
                  <a:cubicBezTo>
                    <a:pt x="1" y="51391"/>
                    <a:pt x="4281" y="61723"/>
                    <a:pt x="11898" y="69340"/>
                  </a:cubicBezTo>
                  <a:cubicBezTo>
                    <a:pt x="19514" y="76958"/>
                    <a:pt x="29846" y="81237"/>
                    <a:pt x="40619" y="81237"/>
                  </a:cubicBezTo>
                  <a:cubicBezTo>
                    <a:pt x="51391" y="81237"/>
                    <a:pt x="61723" y="76958"/>
                    <a:pt x="69340" y="69340"/>
                  </a:cubicBezTo>
                  <a:cubicBezTo>
                    <a:pt x="76957" y="61723"/>
                    <a:pt x="81237" y="51391"/>
                    <a:pt x="81237" y="40619"/>
                  </a:cubicBezTo>
                  <a:cubicBezTo>
                    <a:pt x="81237" y="29846"/>
                    <a:pt x="76957" y="19515"/>
                    <a:pt x="69340" y="11897"/>
                  </a:cubicBezTo>
                  <a:cubicBezTo>
                    <a:pt x="61723" y="4280"/>
                    <a:pt x="51391" y="0"/>
                    <a:pt x="406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2"/>
            <p:cNvSpPr/>
            <p:nvPr/>
          </p:nvSpPr>
          <p:spPr>
            <a:xfrm>
              <a:off x="2790825" y="2133025"/>
              <a:ext cx="2035825" cy="1947625"/>
            </a:xfrm>
            <a:custGeom>
              <a:rect b="b" l="l" r="r" t="t"/>
              <a:pathLst>
                <a:path extrusionOk="0" h="77905" w="81433">
                  <a:moveTo>
                    <a:pt x="40717" y="1"/>
                  </a:moveTo>
                  <a:cubicBezTo>
                    <a:pt x="36496" y="1"/>
                    <a:pt x="32426" y="640"/>
                    <a:pt x="28595" y="1827"/>
                  </a:cubicBezTo>
                  <a:lnTo>
                    <a:pt x="39805" y="9972"/>
                  </a:lnTo>
                  <a:lnTo>
                    <a:pt x="39805" y="25013"/>
                  </a:lnTo>
                  <a:lnTo>
                    <a:pt x="26284" y="34839"/>
                  </a:lnTo>
                  <a:lnTo>
                    <a:pt x="12114" y="28660"/>
                  </a:lnTo>
                  <a:lnTo>
                    <a:pt x="9092" y="14965"/>
                  </a:lnTo>
                  <a:cubicBezTo>
                    <a:pt x="4067" y="21085"/>
                    <a:pt x="785" y="28690"/>
                    <a:pt x="1" y="37021"/>
                  </a:cubicBezTo>
                  <a:lnTo>
                    <a:pt x="11385" y="30331"/>
                  </a:lnTo>
                  <a:lnTo>
                    <a:pt x="25583" y="36522"/>
                  </a:lnTo>
                  <a:lnTo>
                    <a:pt x="30687" y="52231"/>
                  </a:lnTo>
                  <a:lnTo>
                    <a:pt x="19734" y="63416"/>
                  </a:lnTo>
                  <a:lnTo>
                    <a:pt x="5245" y="61278"/>
                  </a:lnTo>
                  <a:lnTo>
                    <a:pt x="5245" y="61278"/>
                  </a:lnTo>
                  <a:cubicBezTo>
                    <a:pt x="9403" y="68498"/>
                    <a:pt x="15701" y="74329"/>
                    <a:pt x="23273" y="77904"/>
                  </a:cubicBezTo>
                  <a:lnTo>
                    <a:pt x="21037" y="64692"/>
                  </a:lnTo>
                  <a:lnTo>
                    <a:pt x="31776" y="53725"/>
                  </a:lnTo>
                  <a:lnTo>
                    <a:pt x="49659" y="53725"/>
                  </a:lnTo>
                  <a:lnTo>
                    <a:pt x="60397" y="64692"/>
                  </a:lnTo>
                  <a:lnTo>
                    <a:pt x="58161" y="77904"/>
                  </a:lnTo>
                  <a:cubicBezTo>
                    <a:pt x="65733" y="74329"/>
                    <a:pt x="72031" y="68499"/>
                    <a:pt x="76188" y="61278"/>
                  </a:cubicBezTo>
                  <a:lnTo>
                    <a:pt x="76188" y="61278"/>
                  </a:lnTo>
                  <a:lnTo>
                    <a:pt x="61698" y="63416"/>
                  </a:lnTo>
                  <a:lnTo>
                    <a:pt x="50746" y="52231"/>
                  </a:lnTo>
                  <a:lnTo>
                    <a:pt x="55849" y="36522"/>
                  </a:lnTo>
                  <a:lnTo>
                    <a:pt x="70048" y="30331"/>
                  </a:lnTo>
                  <a:lnTo>
                    <a:pt x="81432" y="37021"/>
                  </a:lnTo>
                  <a:cubicBezTo>
                    <a:pt x="80648" y="28690"/>
                    <a:pt x="77366" y="21085"/>
                    <a:pt x="72341" y="14965"/>
                  </a:cubicBezTo>
                  <a:lnTo>
                    <a:pt x="69319" y="28660"/>
                  </a:lnTo>
                  <a:lnTo>
                    <a:pt x="55148" y="34839"/>
                  </a:lnTo>
                  <a:lnTo>
                    <a:pt x="41626" y="25013"/>
                  </a:lnTo>
                  <a:lnTo>
                    <a:pt x="41626" y="9972"/>
                  </a:lnTo>
                  <a:lnTo>
                    <a:pt x="52839" y="1827"/>
                  </a:lnTo>
                  <a:cubicBezTo>
                    <a:pt x="49008" y="640"/>
                    <a:pt x="44937" y="1"/>
                    <a:pt x="40717" y="1"/>
                  </a:cubicBezTo>
                  <a:close/>
                </a:path>
              </a:pathLst>
            </a:custGeom>
            <a:solidFill>
              <a:srgbClr val="000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2"/>
            <p:cNvSpPr/>
            <p:nvPr/>
          </p:nvSpPr>
          <p:spPr>
            <a:xfrm>
              <a:off x="1332450" y="3243850"/>
              <a:ext cx="4952600" cy="1632875"/>
            </a:xfrm>
            <a:custGeom>
              <a:rect b="b" l="l" r="r" t="t"/>
              <a:pathLst>
                <a:path extrusionOk="0" h="65315" w="198104">
                  <a:moveTo>
                    <a:pt x="99052" y="1"/>
                  </a:moveTo>
                  <a:cubicBezTo>
                    <a:pt x="74584" y="1"/>
                    <a:pt x="49761" y="3989"/>
                    <a:pt x="25273" y="11854"/>
                  </a:cubicBezTo>
                  <a:lnTo>
                    <a:pt x="23718" y="12354"/>
                  </a:lnTo>
                  <a:lnTo>
                    <a:pt x="25345" y="19263"/>
                  </a:lnTo>
                  <a:cubicBezTo>
                    <a:pt x="18909" y="21561"/>
                    <a:pt x="11578" y="24468"/>
                    <a:pt x="5363" y="27328"/>
                  </a:cubicBezTo>
                  <a:lnTo>
                    <a:pt x="0" y="29795"/>
                  </a:lnTo>
                  <a:lnTo>
                    <a:pt x="5291" y="32415"/>
                  </a:lnTo>
                  <a:cubicBezTo>
                    <a:pt x="11660" y="35567"/>
                    <a:pt x="15050" y="37407"/>
                    <a:pt x="20528" y="40745"/>
                  </a:cubicBezTo>
                  <a:cubicBezTo>
                    <a:pt x="17961" y="46812"/>
                    <a:pt x="15563" y="53014"/>
                    <a:pt x="13387" y="59211"/>
                  </a:cubicBezTo>
                  <a:lnTo>
                    <a:pt x="11245" y="65310"/>
                  </a:lnTo>
                  <a:lnTo>
                    <a:pt x="17171" y="62729"/>
                  </a:lnTo>
                  <a:cubicBezTo>
                    <a:pt x="24707" y="59447"/>
                    <a:pt x="32102" y="56561"/>
                    <a:pt x="39776" y="53907"/>
                  </a:cubicBezTo>
                  <a:lnTo>
                    <a:pt x="42140" y="53075"/>
                  </a:lnTo>
                  <a:lnTo>
                    <a:pt x="40738" y="46421"/>
                  </a:lnTo>
                  <a:cubicBezTo>
                    <a:pt x="60206" y="40838"/>
                    <a:pt x="79790" y="38005"/>
                    <a:pt x="99052" y="38005"/>
                  </a:cubicBezTo>
                  <a:cubicBezTo>
                    <a:pt x="118314" y="38005"/>
                    <a:pt x="137898" y="40838"/>
                    <a:pt x="157366" y="46421"/>
                  </a:cubicBezTo>
                  <a:lnTo>
                    <a:pt x="155952" y="53088"/>
                  </a:lnTo>
                  <a:lnTo>
                    <a:pt x="158328" y="53910"/>
                  </a:lnTo>
                  <a:cubicBezTo>
                    <a:pt x="166004" y="56567"/>
                    <a:pt x="173398" y="59453"/>
                    <a:pt x="180933" y="62733"/>
                  </a:cubicBezTo>
                  <a:lnTo>
                    <a:pt x="186858" y="65314"/>
                  </a:lnTo>
                  <a:lnTo>
                    <a:pt x="184717" y="59216"/>
                  </a:lnTo>
                  <a:cubicBezTo>
                    <a:pt x="182542" y="53019"/>
                    <a:pt x="180145" y="46818"/>
                    <a:pt x="177577" y="40749"/>
                  </a:cubicBezTo>
                  <a:cubicBezTo>
                    <a:pt x="183056" y="37412"/>
                    <a:pt x="186445" y="35572"/>
                    <a:pt x="192814" y="32419"/>
                  </a:cubicBezTo>
                  <a:lnTo>
                    <a:pt x="198104" y="29800"/>
                  </a:lnTo>
                  <a:lnTo>
                    <a:pt x="192742" y="27333"/>
                  </a:lnTo>
                  <a:cubicBezTo>
                    <a:pt x="186528" y="24474"/>
                    <a:pt x="180121" y="21863"/>
                    <a:pt x="172790" y="19462"/>
                  </a:cubicBezTo>
                  <a:lnTo>
                    <a:pt x="174417" y="12549"/>
                  </a:lnTo>
                  <a:lnTo>
                    <a:pt x="172834" y="11854"/>
                  </a:lnTo>
                  <a:cubicBezTo>
                    <a:pt x="148344" y="3989"/>
                    <a:pt x="123521" y="1"/>
                    <a:pt x="990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2"/>
            <p:cNvSpPr/>
            <p:nvPr/>
          </p:nvSpPr>
          <p:spPr>
            <a:xfrm>
              <a:off x="1495975" y="3793600"/>
              <a:ext cx="807900" cy="953875"/>
            </a:xfrm>
            <a:custGeom>
              <a:rect b="b" l="l" r="r" t="t"/>
              <a:pathLst>
                <a:path extrusionOk="0" h="38155" w="32316">
                  <a:moveTo>
                    <a:pt x="19448" y="0"/>
                  </a:moveTo>
                  <a:cubicBezTo>
                    <a:pt x="12861" y="2331"/>
                    <a:pt x="6378" y="4963"/>
                    <a:pt x="0" y="7898"/>
                  </a:cubicBezTo>
                  <a:cubicBezTo>
                    <a:pt x="7252" y="11487"/>
                    <a:pt x="10763" y="13443"/>
                    <a:pt x="17536" y="17626"/>
                  </a:cubicBezTo>
                  <a:cubicBezTo>
                    <a:pt x="14624" y="24361"/>
                    <a:pt x="11948" y="31204"/>
                    <a:pt x="9507" y="38155"/>
                  </a:cubicBezTo>
                  <a:cubicBezTo>
                    <a:pt x="17057" y="34866"/>
                    <a:pt x="24555" y="31937"/>
                    <a:pt x="32315" y="29251"/>
                  </a:cubicBezTo>
                  <a:cubicBezTo>
                    <a:pt x="32312" y="29239"/>
                    <a:pt x="32310" y="29228"/>
                    <a:pt x="32307" y="29216"/>
                  </a:cubicBezTo>
                  <a:cubicBezTo>
                    <a:pt x="29844" y="27834"/>
                    <a:pt x="28379" y="27052"/>
                    <a:pt x="25650" y="25661"/>
                  </a:cubicBezTo>
                  <a:cubicBezTo>
                    <a:pt x="23583" y="17107"/>
                    <a:pt x="21515" y="8554"/>
                    <a:pt x="19448" y="0"/>
                  </a:cubicBezTo>
                  <a:close/>
                </a:path>
              </a:pathLst>
            </a:custGeom>
            <a:solidFill>
              <a:srgbClr val="FF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2"/>
            <p:cNvSpPr/>
            <p:nvPr/>
          </p:nvSpPr>
          <p:spPr>
            <a:xfrm>
              <a:off x="5313675" y="3793675"/>
              <a:ext cx="807875" cy="953950"/>
            </a:xfrm>
            <a:custGeom>
              <a:rect b="b" l="l" r="r" t="t"/>
              <a:pathLst>
                <a:path extrusionOk="0" h="38158" w="32315">
                  <a:moveTo>
                    <a:pt x="12866" y="1"/>
                  </a:moveTo>
                  <a:cubicBezTo>
                    <a:pt x="10799" y="8553"/>
                    <a:pt x="8732" y="17105"/>
                    <a:pt x="6665" y="25658"/>
                  </a:cubicBezTo>
                  <a:lnTo>
                    <a:pt x="6633" y="25647"/>
                  </a:lnTo>
                  <a:lnTo>
                    <a:pt x="6658" y="25662"/>
                  </a:lnTo>
                  <a:cubicBezTo>
                    <a:pt x="3932" y="27053"/>
                    <a:pt x="2468" y="27835"/>
                    <a:pt x="8" y="29218"/>
                  </a:cubicBezTo>
                  <a:cubicBezTo>
                    <a:pt x="6" y="29231"/>
                    <a:pt x="3" y="29242"/>
                    <a:pt x="0" y="29254"/>
                  </a:cubicBezTo>
                  <a:cubicBezTo>
                    <a:pt x="7760" y="31939"/>
                    <a:pt x="15258" y="34869"/>
                    <a:pt x="22808" y="38157"/>
                  </a:cubicBezTo>
                  <a:cubicBezTo>
                    <a:pt x="20371" y="31212"/>
                    <a:pt x="17694" y="24369"/>
                    <a:pt x="14780" y="17627"/>
                  </a:cubicBezTo>
                  <a:cubicBezTo>
                    <a:pt x="21552" y="13444"/>
                    <a:pt x="25063" y="11490"/>
                    <a:pt x="32315" y="7900"/>
                  </a:cubicBezTo>
                  <a:cubicBezTo>
                    <a:pt x="25945" y="4968"/>
                    <a:pt x="19461" y="2335"/>
                    <a:pt x="12866" y="1"/>
                  </a:cubicBezTo>
                  <a:close/>
                </a:path>
              </a:pathLst>
            </a:custGeom>
            <a:solidFill>
              <a:srgbClr val="FF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2"/>
            <p:cNvSpPr/>
            <p:nvPr/>
          </p:nvSpPr>
          <p:spPr>
            <a:xfrm>
              <a:off x="2004475" y="3314325"/>
              <a:ext cx="3608650" cy="1061950"/>
            </a:xfrm>
            <a:custGeom>
              <a:rect b="b" l="l" r="r" t="t"/>
              <a:pathLst>
                <a:path extrusionOk="0" h="42478" w="144346">
                  <a:moveTo>
                    <a:pt x="72148" y="1"/>
                  </a:moveTo>
                  <a:cubicBezTo>
                    <a:pt x="48090" y="1"/>
                    <a:pt x="24041" y="3873"/>
                    <a:pt x="0" y="11618"/>
                  </a:cubicBezTo>
                  <a:cubicBezTo>
                    <a:pt x="2418" y="21904"/>
                    <a:pt x="4835" y="32191"/>
                    <a:pt x="7253" y="42477"/>
                  </a:cubicBezTo>
                  <a:cubicBezTo>
                    <a:pt x="28981" y="35549"/>
                    <a:pt x="50576" y="32085"/>
                    <a:pt x="72171" y="32085"/>
                  </a:cubicBezTo>
                  <a:cubicBezTo>
                    <a:pt x="93766" y="32085"/>
                    <a:pt x="115361" y="35549"/>
                    <a:pt x="137091" y="42477"/>
                  </a:cubicBezTo>
                  <a:cubicBezTo>
                    <a:pt x="139509" y="32191"/>
                    <a:pt x="141927" y="21904"/>
                    <a:pt x="144345" y="11618"/>
                  </a:cubicBezTo>
                  <a:cubicBezTo>
                    <a:pt x="120271" y="3873"/>
                    <a:pt x="96205" y="1"/>
                    <a:pt x="72148" y="1"/>
                  </a:cubicBezTo>
                  <a:close/>
                </a:path>
              </a:pathLst>
            </a:custGeom>
            <a:solidFill>
              <a:srgbClr val="FF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2"/>
            <p:cNvSpPr/>
            <p:nvPr/>
          </p:nvSpPr>
          <p:spPr>
            <a:xfrm>
              <a:off x="2447375" y="3525925"/>
              <a:ext cx="450650" cy="619350"/>
            </a:xfrm>
            <a:custGeom>
              <a:rect b="b" l="l" r="r" t="t"/>
              <a:pathLst>
                <a:path extrusionOk="0" h="24774" w="18026">
                  <a:moveTo>
                    <a:pt x="10631" y="0"/>
                  </a:moveTo>
                  <a:cubicBezTo>
                    <a:pt x="10070" y="0"/>
                    <a:pt x="9457" y="71"/>
                    <a:pt x="8794" y="214"/>
                  </a:cubicBezTo>
                  <a:cubicBezTo>
                    <a:pt x="7185" y="564"/>
                    <a:pt x="6382" y="745"/>
                    <a:pt x="4778" y="1124"/>
                  </a:cubicBezTo>
                  <a:cubicBezTo>
                    <a:pt x="1448" y="1911"/>
                    <a:pt x="1" y="3864"/>
                    <a:pt x="687" y="6601"/>
                  </a:cubicBezTo>
                  <a:cubicBezTo>
                    <a:pt x="1377" y="9350"/>
                    <a:pt x="1723" y="10725"/>
                    <a:pt x="2413" y="13474"/>
                  </a:cubicBezTo>
                  <a:cubicBezTo>
                    <a:pt x="2552" y="14027"/>
                    <a:pt x="2943" y="14296"/>
                    <a:pt x="3593" y="14315"/>
                  </a:cubicBezTo>
                  <a:cubicBezTo>
                    <a:pt x="7010" y="14402"/>
                    <a:pt x="8708" y="14483"/>
                    <a:pt x="12078" y="14717"/>
                  </a:cubicBezTo>
                  <a:lnTo>
                    <a:pt x="12882" y="18631"/>
                  </a:lnTo>
                  <a:cubicBezTo>
                    <a:pt x="13046" y="19425"/>
                    <a:pt x="12666" y="19904"/>
                    <a:pt x="11816" y="20094"/>
                  </a:cubicBezTo>
                  <a:cubicBezTo>
                    <a:pt x="11189" y="20233"/>
                    <a:pt x="10875" y="20304"/>
                    <a:pt x="10249" y="20448"/>
                  </a:cubicBezTo>
                  <a:cubicBezTo>
                    <a:pt x="10082" y="20487"/>
                    <a:pt x="9925" y="20507"/>
                    <a:pt x="9780" y="20507"/>
                  </a:cubicBezTo>
                  <a:cubicBezTo>
                    <a:pt x="9214" y="20507"/>
                    <a:pt x="8820" y="20211"/>
                    <a:pt x="8677" y="19582"/>
                  </a:cubicBezTo>
                  <a:cubicBezTo>
                    <a:pt x="8472" y="18681"/>
                    <a:pt x="8370" y="18229"/>
                    <a:pt x="8164" y="17328"/>
                  </a:cubicBezTo>
                  <a:cubicBezTo>
                    <a:pt x="8107" y="17077"/>
                    <a:pt x="7974" y="16957"/>
                    <a:pt x="7746" y="16957"/>
                  </a:cubicBezTo>
                  <a:cubicBezTo>
                    <a:pt x="7681" y="16957"/>
                    <a:pt x="7607" y="16967"/>
                    <a:pt x="7526" y="16986"/>
                  </a:cubicBezTo>
                  <a:cubicBezTo>
                    <a:pt x="6144" y="17318"/>
                    <a:pt x="5454" y="17491"/>
                    <a:pt x="4076" y="17849"/>
                  </a:cubicBezTo>
                  <a:cubicBezTo>
                    <a:pt x="3745" y="17934"/>
                    <a:pt x="3583" y="18133"/>
                    <a:pt x="3663" y="18453"/>
                  </a:cubicBezTo>
                  <a:lnTo>
                    <a:pt x="4432" y="21510"/>
                  </a:lnTo>
                  <a:cubicBezTo>
                    <a:pt x="4979" y="23687"/>
                    <a:pt x="6347" y="24774"/>
                    <a:pt x="8380" y="24774"/>
                  </a:cubicBezTo>
                  <a:cubicBezTo>
                    <a:pt x="8904" y="24774"/>
                    <a:pt x="9471" y="24702"/>
                    <a:pt x="10080" y="24558"/>
                  </a:cubicBezTo>
                  <a:cubicBezTo>
                    <a:pt x="11513" y="24218"/>
                    <a:pt x="12230" y="24056"/>
                    <a:pt x="13668" y="23745"/>
                  </a:cubicBezTo>
                  <a:cubicBezTo>
                    <a:pt x="16684" y="23093"/>
                    <a:pt x="18025" y="21325"/>
                    <a:pt x="17518" y="18547"/>
                  </a:cubicBezTo>
                  <a:cubicBezTo>
                    <a:pt x="17018" y="15816"/>
                    <a:pt x="16769" y="14451"/>
                    <a:pt x="16270" y="11720"/>
                  </a:cubicBezTo>
                  <a:cubicBezTo>
                    <a:pt x="16167" y="11159"/>
                    <a:pt x="15801" y="10891"/>
                    <a:pt x="15182" y="10799"/>
                  </a:cubicBezTo>
                  <a:cubicBezTo>
                    <a:pt x="11759" y="10513"/>
                    <a:pt x="10033" y="10406"/>
                    <a:pt x="6559" y="10270"/>
                  </a:cubicBezTo>
                  <a:cubicBezTo>
                    <a:pt x="6191" y="8654"/>
                    <a:pt x="6006" y="7845"/>
                    <a:pt x="5639" y="6229"/>
                  </a:cubicBezTo>
                  <a:cubicBezTo>
                    <a:pt x="5465" y="5468"/>
                    <a:pt x="5899" y="4930"/>
                    <a:pt x="6779" y="4728"/>
                  </a:cubicBezTo>
                  <a:cubicBezTo>
                    <a:pt x="7454" y="4572"/>
                    <a:pt x="7793" y="4495"/>
                    <a:pt x="8469" y="4345"/>
                  </a:cubicBezTo>
                  <a:cubicBezTo>
                    <a:pt x="8663" y="4302"/>
                    <a:pt x="8840" y="4281"/>
                    <a:pt x="9001" y="4281"/>
                  </a:cubicBezTo>
                  <a:cubicBezTo>
                    <a:pt x="9627" y="4281"/>
                    <a:pt x="9997" y="4604"/>
                    <a:pt x="10122" y="5213"/>
                  </a:cubicBezTo>
                  <a:lnTo>
                    <a:pt x="10595" y="7508"/>
                  </a:lnTo>
                  <a:cubicBezTo>
                    <a:pt x="10644" y="7748"/>
                    <a:pt x="10817" y="7880"/>
                    <a:pt x="11067" y="7880"/>
                  </a:cubicBezTo>
                  <a:cubicBezTo>
                    <a:pt x="11123" y="7880"/>
                    <a:pt x="11183" y="7874"/>
                    <a:pt x="11246" y="7861"/>
                  </a:cubicBezTo>
                  <a:cubicBezTo>
                    <a:pt x="12688" y="7555"/>
                    <a:pt x="13410" y="7408"/>
                    <a:pt x="14855" y="7127"/>
                  </a:cubicBezTo>
                  <a:cubicBezTo>
                    <a:pt x="15237" y="7054"/>
                    <a:pt x="15379" y="6844"/>
                    <a:pt x="15325" y="6548"/>
                  </a:cubicBezTo>
                  <a:lnTo>
                    <a:pt x="14752" y="3415"/>
                  </a:lnTo>
                  <a:cubicBezTo>
                    <a:pt x="14345" y="1183"/>
                    <a:pt x="12924" y="0"/>
                    <a:pt x="10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2"/>
            <p:cNvSpPr/>
            <p:nvPr/>
          </p:nvSpPr>
          <p:spPr>
            <a:xfrm>
              <a:off x="2915525" y="3448625"/>
              <a:ext cx="410350" cy="613225"/>
            </a:xfrm>
            <a:custGeom>
              <a:rect b="b" l="l" r="r" t="t"/>
              <a:pathLst>
                <a:path extrusionOk="0" h="24529" w="16414">
                  <a:moveTo>
                    <a:pt x="8933" y="4018"/>
                  </a:moveTo>
                  <a:cubicBezTo>
                    <a:pt x="9659" y="4018"/>
                    <a:pt x="10089" y="4377"/>
                    <a:pt x="10168" y="5055"/>
                  </a:cubicBezTo>
                  <a:cubicBezTo>
                    <a:pt x="10706" y="9653"/>
                    <a:pt x="11243" y="14250"/>
                    <a:pt x="11779" y="18848"/>
                  </a:cubicBezTo>
                  <a:cubicBezTo>
                    <a:pt x="11874" y="19653"/>
                    <a:pt x="11457" y="20096"/>
                    <a:pt x="10598" y="20207"/>
                  </a:cubicBezTo>
                  <a:cubicBezTo>
                    <a:pt x="9831" y="20306"/>
                    <a:pt x="9449" y="20358"/>
                    <a:pt x="8682" y="20464"/>
                  </a:cubicBezTo>
                  <a:cubicBezTo>
                    <a:pt x="8566" y="20481"/>
                    <a:pt x="8456" y="20489"/>
                    <a:pt x="8353" y="20489"/>
                  </a:cubicBezTo>
                  <a:cubicBezTo>
                    <a:pt x="7691" y="20489"/>
                    <a:pt x="7292" y="20157"/>
                    <a:pt x="7195" y="19462"/>
                  </a:cubicBezTo>
                  <a:cubicBezTo>
                    <a:pt x="6555" y="14879"/>
                    <a:pt x="5914" y="10295"/>
                    <a:pt x="5274" y="5710"/>
                  </a:cubicBezTo>
                  <a:cubicBezTo>
                    <a:pt x="5167" y="4937"/>
                    <a:pt x="5607" y="4447"/>
                    <a:pt x="6534" y="4318"/>
                  </a:cubicBezTo>
                  <a:cubicBezTo>
                    <a:pt x="7360" y="4203"/>
                    <a:pt x="7774" y="4147"/>
                    <a:pt x="8601" y="4041"/>
                  </a:cubicBezTo>
                  <a:cubicBezTo>
                    <a:pt x="8717" y="4026"/>
                    <a:pt x="8828" y="4018"/>
                    <a:pt x="8933" y="4018"/>
                  </a:cubicBezTo>
                  <a:close/>
                  <a:moveTo>
                    <a:pt x="10219" y="0"/>
                  </a:moveTo>
                  <a:cubicBezTo>
                    <a:pt x="9846" y="0"/>
                    <a:pt x="9451" y="26"/>
                    <a:pt x="9034" y="78"/>
                  </a:cubicBezTo>
                  <a:cubicBezTo>
                    <a:pt x="7407" y="280"/>
                    <a:pt x="6595" y="391"/>
                    <a:pt x="4971" y="624"/>
                  </a:cubicBezTo>
                  <a:cubicBezTo>
                    <a:pt x="1564" y="1115"/>
                    <a:pt x="0" y="2923"/>
                    <a:pt x="451" y="5710"/>
                  </a:cubicBezTo>
                  <a:cubicBezTo>
                    <a:pt x="1270" y="10773"/>
                    <a:pt x="2089" y="15835"/>
                    <a:pt x="2907" y="20898"/>
                  </a:cubicBezTo>
                  <a:cubicBezTo>
                    <a:pt x="3298" y="23311"/>
                    <a:pt x="4738" y="24529"/>
                    <a:pt x="7091" y="24529"/>
                  </a:cubicBezTo>
                  <a:cubicBezTo>
                    <a:pt x="7456" y="24529"/>
                    <a:pt x="7844" y="24499"/>
                    <a:pt x="8254" y="24440"/>
                  </a:cubicBezTo>
                  <a:cubicBezTo>
                    <a:pt x="9704" y="24231"/>
                    <a:pt x="10430" y="24133"/>
                    <a:pt x="11882" y="23953"/>
                  </a:cubicBezTo>
                  <a:cubicBezTo>
                    <a:pt x="14931" y="23573"/>
                    <a:pt x="16414" y="21932"/>
                    <a:pt x="16145" y="19119"/>
                  </a:cubicBezTo>
                  <a:lnTo>
                    <a:pt x="14678" y="3799"/>
                  </a:lnTo>
                  <a:cubicBezTo>
                    <a:pt x="14442" y="1330"/>
                    <a:pt x="12900" y="0"/>
                    <a:pt x="10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2"/>
            <p:cNvSpPr/>
            <p:nvPr/>
          </p:nvSpPr>
          <p:spPr>
            <a:xfrm>
              <a:off x="3388800" y="3412225"/>
              <a:ext cx="368600" cy="605550"/>
            </a:xfrm>
            <a:custGeom>
              <a:rect b="b" l="l" r="r" t="t"/>
              <a:pathLst>
                <a:path extrusionOk="0" h="24222" w="14744">
                  <a:moveTo>
                    <a:pt x="9628" y="1"/>
                  </a:moveTo>
                  <a:cubicBezTo>
                    <a:pt x="9508" y="1"/>
                    <a:pt x="9385" y="3"/>
                    <a:pt x="9260" y="8"/>
                  </a:cubicBezTo>
                  <a:cubicBezTo>
                    <a:pt x="7624" y="64"/>
                    <a:pt x="6807" y="101"/>
                    <a:pt x="5174" y="189"/>
                  </a:cubicBezTo>
                  <a:cubicBezTo>
                    <a:pt x="1744" y="375"/>
                    <a:pt x="0" y="2039"/>
                    <a:pt x="212" y="4856"/>
                  </a:cubicBezTo>
                  <a:lnTo>
                    <a:pt x="1368" y="20204"/>
                  </a:lnTo>
                  <a:cubicBezTo>
                    <a:pt x="1568" y="22869"/>
                    <a:pt x="3163" y="24221"/>
                    <a:pt x="5925" y="24221"/>
                  </a:cubicBezTo>
                  <a:cubicBezTo>
                    <a:pt x="6084" y="24221"/>
                    <a:pt x="6246" y="24217"/>
                    <a:pt x="6413" y="24208"/>
                  </a:cubicBezTo>
                  <a:cubicBezTo>
                    <a:pt x="7872" y="24129"/>
                    <a:pt x="8603" y="24096"/>
                    <a:pt x="10063" y="24045"/>
                  </a:cubicBezTo>
                  <a:cubicBezTo>
                    <a:pt x="13096" y="23940"/>
                    <a:pt x="14743" y="22436"/>
                    <a:pt x="14714" y="19610"/>
                  </a:cubicBezTo>
                  <a:cubicBezTo>
                    <a:pt x="14702" y="18310"/>
                    <a:pt x="14695" y="17661"/>
                    <a:pt x="14682" y="16362"/>
                  </a:cubicBezTo>
                  <a:cubicBezTo>
                    <a:pt x="14679" y="16066"/>
                    <a:pt x="14479" y="15887"/>
                    <a:pt x="14147" y="15887"/>
                  </a:cubicBezTo>
                  <a:cubicBezTo>
                    <a:pt x="14143" y="15887"/>
                    <a:pt x="14139" y="15887"/>
                    <a:pt x="14135" y="15887"/>
                  </a:cubicBezTo>
                  <a:cubicBezTo>
                    <a:pt x="12777" y="15906"/>
                    <a:pt x="12100" y="15920"/>
                    <a:pt x="10744" y="15962"/>
                  </a:cubicBezTo>
                  <a:cubicBezTo>
                    <a:pt x="10370" y="15973"/>
                    <a:pt x="10206" y="16159"/>
                    <a:pt x="10215" y="16459"/>
                  </a:cubicBezTo>
                  <a:lnTo>
                    <a:pt x="10292" y="18863"/>
                  </a:lnTo>
                  <a:cubicBezTo>
                    <a:pt x="10318" y="19674"/>
                    <a:pt x="9864" y="20079"/>
                    <a:pt x="8999" y="20114"/>
                  </a:cubicBezTo>
                  <a:cubicBezTo>
                    <a:pt x="8309" y="20142"/>
                    <a:pt x="7963" y="20157"/>
                    <a:pt x="7272" y="20190"/>
                  </a:cubicBezTo>
                  <a:cubicBezTo>
                    <a:pt x="7228" y="20193"/>
                    <a:pt x="7185" y="20194"/>
                    <a:pt x="7143" y="20194"/>
                  </a:cubicBezTo>
                  <a:cubicBezTo>
                    <a:pt x="6359" y="20194"/>
                    <a:pt x="5920" y="19828"/>
                    <a:pt x="5879" y="19058"/>
                  </a:cubicBezTo>
                  <a:cubicBezTo>
                    <a:pt x="5637" y="14496"/>
                    <a:pt x="5396" y="9932"/>
                    <a:pt x="5155" y="5369"/>
                  </a:cubicBezTo>
                  <a:cubicBezTo>
                    <a:pt x="5113" y="4588"/>
                    <a:pt x="5556" y="4140"/>
                    <a:pt x="6524" y="4094"/>
                  </a:cubicBezTo>
                  <a:cubicBezTo>
                    <a:pt x="7269" y="4057"/>
                    <a:pt x="7642" y="4040"/>
                    <a:pt x="8388" y="4011"/>
                  </a:cubicBezTo>
                  <a:cubicBezTo>
                    <a:pt x="8427" y="4010"/>
                    <a:pt x="8466" y="4009"/>
                    <a:pt x="8505" y="4009"/>
                  </a:cubicBezTo>
                  <a:cubicBezTo>
                    <a:pt x="9363" y="4009"/>
                    <a:pt x="9836" y="4413"/>
                    <a:pt x="9859" y="5161"/>
                  </a:cubicBezTo>
                  <a:lnTo>
                    <a:pt x="9935" y="7565"/>
                  </a:lnTo>
                  <a:cubicBezTo>
                    <a:pt x="9945" y="7855"/>
                    <a:pt x="10115" y="8028"/>
                    <a:pt x="10476" y="8028"/>
                  </a:cubicBezTo>
                  <a:cubicBezTo>
                    <a:pt x="10488" y="8028"/>
                    <a:pt x="10501" y="8028"/>
                    <a:pt x="10514" y="8028"/>
                  </a:cubicBezTo>
                  <a:cubicBezTo>
                    <a:pt x="11921" y="7985"/>
                    <a:pt x="12625" y="7970"/>
                    <a:pt x="14033" y="7952"/>
                  </a:cubicBezTo>
                  <a:cubicBezTo>
                    <a:pt x="14385" y="7946"/>
                    <a:pt x="14594" y="7765"/>
                    <a:pt x="14592" y="7464"/>
                  </a:cubicBezTo>
                  <a:cubicBezTo>
                    <a:pt x="14579" y="6165"/>
                    <a:pt x="14572" y="5516"/>
                    <a:pt x="14560" y="4217"/>
                  </a:cubicBezTo>
                  <a:cubicBezTo>
                    <a:pt x="14532" y="1496"/>
                    <a:pt x="12789" y="1"/>
                    <a:pt x="9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2"/>
            <p:cNvSpPr/>
            <p:nvPr/>
          </p:nvSpPr>
          <p:spPr>
            <a:xfrm>
              <a:off x="3860075" y="3412275"/>
              <a:ext cx="368600" cy="605550"/>
            </a:xfrm>
            <a:custGeom>
              <a:rect b="b" l="l" r="r" t="t"/>
              <a:pathLst>
                <a:path extrusionOk="0" h="24222" w="14744">
                  <a:moveTo>
                    <a:pt x="5142" y="1"/>
                  </a:moveTo>
                  <a:cubicBezTo>
                    <a:pt x="1953" y="1"/>
                    <a:pt x="212" y="1495"/>
                    <a:pt x="184" y="4215"/>
                  </a:cubicBezTo>
                  <a:lnTo>
                    <a:pt x="28" y="19608"/>
                  </a:lnTo>
                  <a:cubicBezTo>
                    <a:pt x="1" y="22434"/>
                    <a:pt x="1648" y="23938"/>
                    <a:pt x="4713" y="24046"/>
                  </a:cubicBezTo>
                  <a:cubicBezTo>
                    <a:pt x="6173" y="24097"/>
                    <a:pt x="6903" y="24129"/>
                    <a:pt x="8363" y="24208"/>
                  </a:cubicBezTo>
                  <a:cubicBezTo>
                    <a:pt x="8528" y="24217"/>
                    <a:pt x="8689" y="24221"/>
                    <a:pt x="8846" y="24221"/>
                  </a:cubicBezTo>
                  <a:cubicBezTo>
                    <a:pt x="11581" y="24221"/>
                    <a:pt x="13176" y="22868"/>
                    <a:pt x="13376" y="20203"/>
                  </a:cubicBezTo>
                  <a:cubicBezTo>
                    <a:pt x="13474" y="18908"/>
                    <a:pt x="13523" y="18261"/>
                    <a:pt x="13620" y="16966"/>
                  </a:cubicBezTo>
                  <a:cubicBezTo>
                    <a:pt x="13643" y="16666"/>
                    <a:pt x="13453" y="16471"/>
                    <a:pt x="13115" y="16445"/>
                  </a:cubicBezTo>
                  <a:cubicBezTo>
                    <a:pt x="11761" y="16341"/>
                    <a:pt x="11083" y="16296"/>
                    <a:pt x="9728" y="16216"/>
                  </a:cubicBezTo>
                  <a:cubicBezTo>
                    <a:pt x="9708" y="16215"/>
                    <a:pt x="9687" y="16214"/>
                    <a:pt x="9668" y="16214"/>
                  </a:cubicBezTo>
                  <a:cubicBezTo>
                    <a:pt x="9336" y="16214"/>
                    <a:pt x="9176" y="16382"/>
                    <a:pt x="9161" y="16665"/>
                  </a:cubicBezTo>
                  <a:cubicBezTo>
                    <a:pt x="9109" y="17625"/>
                    <a:pt x="9083" y="18106"/>
                    <a:pt x="9032" y="19067"/>
                  </a:cubicBezTo>
                  <a:cubicBezTo>
                    <a:pt x="8990" y="19836"/>
                    <a:pt x="8552" y="20201"/>
                    <a:pt x="7770" y="20201"/>
                  </a:cubicBezTo>
                  <a:cubicBezTo>
                    <a:pt x="7727" y="20201"/>
                    <a:pt x="7683" y="20200"/>
                    <a:pt x="7638" y="20197"/>
                  </a:cubicBezTo>
                  <a:cubicBezTo>
                    <a:pt x="6947" y="20163"/>
                    <a:pt x="6601" y="20147"/>
                    <a:pt x="5910" y="20120"/>
                  </a:cubicBezTo>
                  <a:cubicBezTo>
                    <a:pt x="5046" y="20084"/>
                    <a:pt x="4593" y="19680"/>
                    <a:pt x="4620" y="18868"/>
                  </a:cubicBezTo>
                  <a:cubicBezTo>
                    <a:pt x="4767" y="14301"/>
                    <a:pt x="4915" y="9733"/>
                    <a:pt x="5063" y="5166"/>
                  </a:cubicBezTo>
                  <a:cubicBezTo>
                    <a:pt x="5087" y="4420"/>
                    <a:pt x="5526" y="4015"/>
                    <a:pt x="6411" y="4015"/>
                  </a:cubicBezTo>
                  <a:cubicBezTo>
                    <a:pt x="6452" y="4015"/>
                    <a:pt x="6493" y="4016"/>
                    <a:pt x="6535" y="4017"/>
                  </a:cubicBezTo>
                  <a:cubicBezTo>
                    <a:pt x="7281" y="4047"/>
                    <a:pt x="7654" y="4064"/>
                    <a:pt x="8399" y="4101"/>
                  </a:cubicBezTo>
                  <a:cubicBezTo>
                    <a:pt x="9330" y="4147"/>
                    <a:pt x="9810" y="4597"/>
                    <a:pt x="9767" y="5378"/>
                  </a:cubicBezTo>
                  <a:cubicBezTo>
                    <a:pt x="9716" y="6338"/>
                    <a:pt x="9689" y="6818"/>
                    <a:pt x="9638" y="7779"/>
                  </a:cubicBezTo>
                  <a:cubicBezTo>
                    <a:pt x="9622" y="8079"/>
                    <a:pt x="9788" y="8269"/>
                    <a:pt x="10174" y="8291"/>
                  </a:cubicBezTo>
                  <a:cubicBezTo>
                    <a:pt x="11582" y="8374"/>
                    <a:pt x="12284" y="8422"/>
                    <a:pt x="13690" y="8528"/>
                  </a:cubicBezTo>
                  <a:cubicBezTo>
                    <a:pt x="13715" y="8530"/>
                    <a:pt x="13739" y="8531"/>
                    <a:pt x="13763" y="8531"/>
                  </a:cubicBezTo>
                  <a:cubicBezTo>
                    <a:pt x="14071" y="8531"/>
                    <a:pt x="14267" y="8370"/>
                    <a:pt x="14287" y="8092"/>
                  </a:cubicBezTo>
                  <a:cubicBezTo>
                    <a:pt x="14385" y="6797"/>
                    <a:pt x="14433" y="6149"/>
                    <a:pt x="14532" y="4855"/>
                  </a:cubicBezTo>
                  <a:cubicBezTo>
                    <a:pt x="14743" y="2037"/>
                    <a:pt x="12999" y="374"/>
                    <a:pt x="9607" y="190"/>
                  </a:cubicBezTo>
                  <a:cubicBezTo>
                    <a:pt x="7974" y="101"/>
                    <a:pt x="7156" y="65"/>
                    <a:pt x="5521" y="8"/>
                  </a:cubicBezTo>
                  <a:cubicBezTo>
                    <a:pt x="5392" y="3"/>
                    <a:pt x="5266" y="1"/>
                    <a:pt x="5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2"/>
            <p:cNvSpPr/>
            <p:nvPr/>
          </p:nvSpPr>
          <p:spPr>
            <a:xfrm>
              <a:off x="4288400" y="3437100"/>
              <a:ext cx="417925" cy="638825"/>
            </a:xfrm>
            <a:custGeom>
              <a:rect b="b" l="l" r="r" t="t"/>
              <a:pathLst>
                <a:path extrusionOk="0" h="25553" w="16717">
                  <a:moveTo>
                    <a:pt x="2735" y="1"/>
                  </a:moveTo>
                  <a:cubicBezTo>
                    <a:pt x="2451" y="1"/>
                    <a:pt x="2254" y="156"/>
                    <a:pt x="2227" y="429"/>
                  </a:cubicBezTo>
                  <a:cubicBezTo>
                    <a:pt x="1494" y="8089"/>
                    <a:pt x="761" y="15749"/>
                    <a:pt x="28" y="23410"/>
                  </a:cubicBezTo>
                  <a:cubicBezTo>
                    <a:pt x="0" y="23709"/>
                    <a:pt x="178" y="23908"/>
                    <a:pt x="470" y="23938"/>
                  </a:cubicBezTo>
                  <a:cubicBezTo>
                    <a:pt x="4461" y="24347"/>
                    <a:pt x="8436" y="24881"/>
                    <a:pt x="12392" y="25538"/>
                  </a:cubicBezTo>
                  <a:cubicBezTo>
                    <a:pt x="12451" y="25548"/>
                    <a:pt x="12504" y="25552"/>
                    <a:pt x="12552" y="25552"/>
                  </a:cubicBezTo>
                  <a:cubicBezTo>
                    <a:pt x="12825" y="25552"/>
                    <a:pt x="12946" y="25402"/>
                    <a:pt x="12986" y="25150"/>
                  </a:cubicBezTo>
                  <a:cubicBezTo>
                    <a:pt x="13178" y="23964"/>
                    <a:pt x="13273" y="23371"/>
                    <a:pt x="13466" y="22184"/>
                  </a:cubicBezTo>
                  <a:cubicBezTo>
                    <a:pt x="13518" y="21858"/>
                    <a:pt x="13410" y="21686"/>
                    <a:pt x="13015" y="21621"/>
                  </a:cubicBezTo>
                  <a:cubicBezTo>
                    <a:pt x="9722" y="21074"/>
                    <a:pt x="8071" y="20835"/>
                    <a:pt x="4764" y="20429"/>
                  </a:cubicBezTo>
                  <a:cubicBezTo>
                    <a:pt x="5047" y="18017"/>
                    <a:pt x="5189" y="16811"/>
                    <a:pt x="5472" y="14400"/>
                  </a:cubicBezTo>
                  <a:cubicBezTo>
                    <a:pt x="8075" y="14720"/>
                    <a:pt x="9373" y="14900"/>
                    <a:pt x="11967" y="15304"/>
                  </a:cubicBezTo>
                  <a:cubicBezTo>
                    <a:pt x="12013" y="15311"/>
                    <a:pt x="12057" y="15315"/>
                    <a:pt x="12098" y="15315"/>
                  </a:cubicBezTo>
                  <a:cubicBezTo>
                    <a:pt x="12365" y="15315"/>
                    <a:pt x="12544" y="15168"/>
                    <a:pt x="12587" y="14885"/>
                  </a:cubicBezTo>
                  <a:cubicBezTo>
                    <a:pt x="12765" y="13709"/>
                    <a:pt x="12854" y="13120"/>
                    <a:pt x="13033" y="11943"/>
                  </a:cubicBezTo>
                  <a:cubicBezTo>
                    <a:pt x="13082" y="11617"/>
                    <a:pt x="12902" y="11406"/>
                    <a:pt x="12556" y="11351"/>
                  </a:cubicBezTo>
                  <a:cubicBezTo>
                    <a:pt x="9914" y="10940"/>
                    <a:pt x="8590" y="10755"/>
                    <a:pt x="5939" y="10430"/>
                  </a:cubicBezTo>
                  <a:cubicBezTo>
                    <a:pt x="6220" y="8042"/>
                    <a:pt x="6360" y="6848"/>
                    <a:pt x="6641" y="4459"/>
                  </a:cubicBezTo>
                  <a:cubicBezTo>
                    <a:pt x="10207" y="4898"/>
                    <a:pt x="11988" y="5155"/>
                    <a:pt x="15539" y="5744"/>
                  </a:cubicBezTo>
                  <a:cubicBezTo>
                    <a:pt x="15601" y="5755"/>
                    <a:pt x="15658" y="5760"/>
                    <a:pt x="15710" y="5760"/>
                  </a:cubicBezTo>
                  <a:cubicBezTo>
                    <a:pt x="16014" y="5760"/>
                    <a:pt x="16148" y="5589"/>
                    <a:pt x="16189" y="5336"/>
                  </a:cubicBezTo>
                  <a:cubicBezTo>
                    <a:pt x="16380" y="4149"/>
                    <a:pt x="16476" y="3556"/>
                    <a:pt x="16669" y="2368"/>
                  </a:cubicBezTo>
                  <a:cubicBezTo>
                    <a:pt x="16716" y="2072"/>
                    <a:pt x="16601" y="1868"/>
                    <a:pt x="16167" y="1797"/>
                  </a:cubicBezTo>
                  <a:cubicBezTo>
                    <a:pt x="11720" y="1107"/>
                    <a:pt x="7288" y="513"/>
                    <a:pt x="2819" y="5"/>
                  </a:cubicBezTo>
                  <a:cubicBezTo>
                    <a:pt x="2790" y="2"/>
                    <a:pt x="2762" y="1"/>
                    <a:pt x="27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2"/>
            <p:cNvSpPr/>
            <p:nvPr/>
          </p:nvSpPr>
          <p:spPr>
            <a:xfrm>
              <a:off x="4704650" y="3505325"/>
              <a:ext cx="465475" cy="660175"/>
            </a:xfrm>
            <a:custGeom>
              <a:rect b="b" l="l" r="r" t="t"/>
              <a:pathLst>
                <a:path extrusionOk="0" h="26407" w="18619">
                  <a:moveTo>
                    <a:pt x="8349" y="4777"/>
                  </a:moveTo>
                  <a:cubicBezTo>
                    <a:pt x="9747" y="5075"/>
                    <a:pt x="10445" y="5230"/>
                    <a:pt x="11839" y="5552"/>
                  </a:cubicBezTo>
                  <a:cubicBezTo>
                    <a:pt x="12754" y="5763"/>
                    <a:pt x="13153" y="6292"/>
                    <a:pt x="12979" y="7053"/>
                  </a:cubicBezTo>
                  <a:cubicBezTo>
                    <a:pt x="12478" y="9254"/>
                    <a:pt x="12227" y="10356"/>
                    <a:pt x="11726" y="12558"/>
                  </a:cubicBezTo>
                  <a:cubicBezTo>
                    <a:pt x="11589" y="13163"/>
                    <a:pt x="11202" y="13474"/>
                    <a:pt x="10606" y="13474"/>
                  </a:cubicBezTo>
                  <a:cubicBezTo>
                    <a:pt x="10452" y="13474"/>
                    <a:pt x="10284" y="13453"/>
                    <a:pt x="10103" y="13412"/>
                  </a:cubicBezTo>
                  <a:cubicBezTo>
                    <a:pt x="8759" y="13101"/>
                    <a:pt x="8087" y="12952"/>
                    <a:pt x="6740" y="12665"/>
                  </a:cubicBezTo>
                  <a:lnTo>
                    <a:pt x="8349" y="4777"/>
                  </a:lnTo>
                  <a:close/>
                  <a:moveTo>
                    <a:pt x="4649" y="1"/>
                  </a:moveTo>
                  <a:cubicBezTo>
                    <a:pt x="4384" y="1"/>
                    <a:pt x="4206" y="137"/>
                    <a:pt x="4161" y="382"/>
                  </a:cubicBezTo>
                  <a:lnTo>
                    <a:pt x="54" y="23086"/>
                  </a:lnTo>
                  <a:cubicBezTo>
                    <a:pt x="1" y="23382"/>
                    <a:pt x="161" y="23595"/>
                    <a:pt x="484" y="23658"/>
                  </a:cubicBezTo>
                  <a:cubicBezTo>
                    <a:pt x="1823" y="23915"/>
                    <a:pt x="2492" y="24049"/>
                    <a:pt x="3827" y="24330"/>
                  </a:cubicBezTo>
                  <a:cubicBezTo>
                    <a:pt x="3881" y="24341"/>
                    <a:pt x="3933" y="24347"/>
                    <a:pt x="3982" y="24347"/>
                  </a:cubicBezTo>
                  <a:cubicBezTo>
                    <a:pt x="4221" y="24347"/>
                    <a:pt x="4386" y="24212"/>
                    <a:pt x="4436" y="23967"/>
                  </a:cubicBezTo>
                  <a:cubicBezTo>
                    <a:pt x="5041" y="21001"/>
                    <a:pt x="5344" y="19517"/>
                    <a:pt x="5949" y="16551"/>
                  </a:cubicBezTo>
                  <a:cubicBezTo>
                    <a:pt x="6870" y="16747"/>
                    <a:pt x="7330" y="16848"/>
                    <a:pt x="8250" y="17055"/>
                  </a:cubicBezTo>
                  <a:cubicBezTo>
                    <a:pt x="8499" y="20239"/>
                    <a:pt x="8607" y="21830"/>
                    <a:pt x="8791" y="25009"/>
                  </a:cubicBezTo>
                  <a:cubicBezTo>
                    <a:pt x="8795" y="25287"/>
                    <a:pt x="8921" y="25472"/>
                    <a:pt x="9241" y="25549"/>
                  </a:cubicBezTo>
                  <a:cubicBezTo>
                    <a:pt x="10571" y="25868"/>
                    <a:pt x="11234" y="26035"/>
                    <a:pt x="12560" y="26378"/>
                  </a:cubicBezTo>
                  <a:cubicBezTo>
                    <a:pt x="12632" y="26397"/>
                    <a:pt x="12700" y="26406"/>
                    <a:pt x="12762" y="26406"/>
                  </a:cubicBezTo>
                  <a:cubicBezTo>
                    <a:pt x="12997" y="26406"/>
                    <a:pt x="13143" y="26266"/>
                    <a:pt x="13137" y="25969"/>
                  </a:cubicBezTo>
                  <a:cubicBezTo>
                    <a:pt x="13020" y="22686"/>
                    <a:pt x="12944" y="21043"/>
                    <a:pt x="12757" y="17754"/>
                  </a:cubicBezTo>
                  <a:cubicBezTo>
                    <a:pt x="14499" y="17538"/>
                    <a:pt x="15656" y="16481"/>
                    <a:pt x="16146" y="14530"/>
                  </a:cubicBezTo>
                  <a:cubicBezTo>
                    <a:pt x="16859" y="11688"/>
                    <a:pt x="17217" y="10267"/>
                    <a:pt x="17931" y="7424"/>
                  </a:cubicBezTo>
                  <a:cubicBezTo>
                    <a:pt x="18618" y="4687"/>
                    <a:pt x="17205" y="2744"/>
                    <a:pt x="13840" y="1948"/>
                  </a:cubicBezTo>
                  <a:cubicBezTo>
                    <a:pt x="10246" y="1098"/>
                    <a:pt x="8441" y="712"/>
                    <a:pt x="4823" y="18"/>
                  </a:cubicBezTo>
                  <a:cubicBezTo>
                    <a:pt x="4762" y="6"/>
                    <a:pt x="4704" y="1"/>
                    <a:pt x="4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2"/>
            <p:cNvSpPr/>
            <p:nvPr/>
          </p:nvSpPr>
          <p:spPr>
            <a:xfrm>
              <a:off x="3501475" y="1350475"/>
              <a:ext cx="631225" cy="221550"/>
            </a:xfrm>
            <a:custGeom>
              <a:rect b="b" l="l" r="r" t="t"/>
              <a:pathLst>
                <a:path extrusionOk="0" h="8862" w="25249">
                  <a:moveTo>
                    <a:pt x="12618" y="0"/>
                  </a:moveTo>
                  <a:cubicBezTo>
                    <a:pt x="7746" y="0"/>
                    <a:pt x="3318" y="816"/>
                    <a:pt x="25" y="2147"/>
                  </a:cubicBezTo>
                  <a:cubicBezTo>
                    <a:pt x="0" y="2547"/>
                    <a:pt x="80" y="3528"/>
                    <a:pt x="1431" y="3653"/>
                  </a:cubicBezTo>
                  <a:lnTo>
                    <a:pt x="1431" y="8857"/>
                  </a:lnTo>
                  <a:cubicBezTo>
                    <a:pt x="4532" y="7833"/>
                    <a:pt x="8410" y="7225"/>
                    <a:pt x="12618" y="7225"/>
                  </a:cubicBezTo>
                  <a:cubicBezTo>
                    <a:pt x="16833" y="7225"/>
                    <a:pt x="20716" y="7835"/>
                    <a:pt x="23820" y="8861"/>
                  </a:cubicBezTo>
                  <a:lnTo>
                    <a:pt x="23820" y="3653"/>
                  </a:lnTo>
                  <a:cubicBezTo>
                    <a:pt x="25163" y="3528"/>
                    <a:pt x="25248" y="2556"/>
                    <a:pt x="25226" y="2152"/>
                  </a:cubicBezTo>
                  <a:cubicBezTo>
                    <a:pt x="21932" y="817"/>
                    <a:pt x="17497" y="0"/>
                    <a:pt x="126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2"/>
            <p:cNvSpPr/>
            <p:nvPr/>
          </p:nvSpPr>
          <p:spPr>
            <a:xfrm>
              <a:off x="3333275" y="872075"/>
              <a:ext cx="967575" cy="493650"/>
            </a:xfrm>
            <a:custGeom>
              <a:rect b="b" l="l" r="r" t="t"/>
              <a:pathLst>
                <a:path extrusionOk="0" h="19746" w="38703">
                  <a:moveTo>
                    <a:pt x="19352" y="0"/>
                  </a:moveTo>
                  <a:cubicBezTo>
                    <a:pt x="18801" y="4113"/>
                    <a:pt x="14241" y="5319"/>
                    <a:pt x="14241" y="5319"/>
                  </a:cubicBezTo>
                  <a:cubicBezTo>
                    <a:pt x="14241" y="5319"/>
                    <a:pt x="17360" y="6384"/>
                    <a:pt x="17736" y="11630"/>
                  </a:cubicBezTo>
                  <a:cubicBezTo>
                    <a:pt x="17929" y="14307"/>
                    <a:pt x="16981" y="16016"/>
                    <a:pt x="15609" y="16016"/>
                  </a:cubicBezTo>
                  <a:cubicBezTo>
                    <a:pt x="14238" y="16016"/>
                    <a:pt x="12997" y="15038"/>
                    <a:pt x="12723" y="13172"/>
                  </a:cubicBezTo>
                  <a:cubicBezTo>
                    <a:pt x="12363" y="10708"/>
                    <a:pt x="13761" y="8728"/>
                    <a:pt x="13761" y="8728"/>
                  </a:cubicBezTo>
                  <a:cubicBezTo>
                    <a:pt x="10597" y="7855"/>
                    <a:pt x="9297" y="3877"/>
                    <a:pt x="9297" y="3876"/>
                  </a:cubicBezTo>
                  <a:lnTo>
                    <a:pt x="9297" y="3876"/>
                  </a:lnTo>
                  <a:cubicBezTo>
                    <a:pt x="9812" y="8546"/>
                    <a:pt x="7327" y="10216"/>
                    <a:pt x="7327" y="10216"/>
                  </a:cubicBezTo>
                  <a:cubicBezTo>
                    <a:pt x="7327" y="10216"/>
                    <a:pt x="9143" y="10602"/>
                    <a:pt x="9940" y="12744"/>
                  </a:cubicBezTo>
                  <a:cubicBezTo>
                    <a:pt x="10791" y="15037"/>
                    <a:pt x="10248" y="16706"/>
                    <a:pt x="9083" y="17157"/>
                  </a:cubicBezTo>
                  <a:cubicBezTo>
                    <a:pt x="8860" y="17243"/>
                    <a:pt x="8610" y="17290"/>
                    <a:pt x="8348" y="17290"/>
                  </a:cubicBezTo>
                  <a:cubicBezTo>
                    <a:pt x="7390" y="17290"/>
                    <a:pt x="6286" y="16660"/>
                    <a:pt x="5869" y="15016"/>
                  </a:cubicBezTo>
                  <a:cubicBezTo>
                    <a:pt x="5414" y="13212"/>
                    <a:pt x="6384" y="11202"/>
                    <a:pt x="6384" y="11202"/>
                  </a:cubicBezTo>
                  <a:cubicBezTo>
                    <a:pt x="2315" y="9789"/>
                    <a:pt x="1" y="6661"/>
                    <a:pt x="1" y="6661"/>
                  </a:cubicBezTo>
                  <a:lnTo>
                    <a:pt x="1" y="6661"/>
                  </a:lnTo>
                  <a:lnTo>
                    <a:pt x="6819" y="19746"/>
                  </a:lnTo>
                  <a:cubicBezTo>
                    <a:pt x="10103" y="18428"/>
                    <a:pt x="14509" y="17620"/>
                    <a:pt x="19352" y="17618"/>
                  </a:cubicBezTo>
                  <a:cubicBezTo>
                    <a:pt x="24195" y="17620"/>
                    <a:pt x="28600" y="18428"/>
                    <a:pt x="31885" y="19746"/>
                  </a:cubicBezTo>
                  <a:lnTo>
                    <a:pt x="38702" y="6661"/>
                  </a:lnTo>
                  <a:lnTo>
                    <a:pt x="38702" y="6661"/>
                  </a:lnTo>
                  <a:cubicBezTo>
                    <a:pt x="38702" y="6661"/>
                    <a:pt x="36389" y="9788"/>
                    <a:pt x="32320" y="11202"/>
                  </a:cubicBezTo>
                  <a:cubicBezTo>
                    <a:pt x="32320" y="11202"/>
                    <a:pt x="33290" y="13211"/>
                    <a:pt x="32834" y="15015"/>
                  </a:cubicBezTo>
                  <a:cubicBezTo>
                    <a:pt x="32418" y="16660"/>
                    <a:pt x="31315" y="17289"/>
                    <a:pt x="30357" y="17289"/>
                  </a:cubicBezTo>
                  <a:cubicBezTo>
                    <a:pt x="30095" y="17289"/>
                    <a:pt x="29844" y="17242"/>
                    <a:pt x="29621" y="17156"/>
                  </a:cubicBezTo>
                  <a:cubicBezTo>
                    <a:pt x="28456" y="16706"/>
                    <a:pt x="27913" y="15036"/>
                    <a:pt x="28764" y="12743"/>
                  </a:cubicBezTo>
                  <a:cubicBezTo>
                    <a:pt x="29560" y="10601"/>
                    <a:pt x="31378" y="10215"/>
                    <a:pt x="31378" y="10215"/>
                  </a:cubicBezTo>
                  <a:cubicBezTo>
                    <a:pt x="31378" y="10215"/>
                    <a:pt x="28893" y="8545"/>
                    <a:pt x="29406" y="3876"/>
                  </a:cubicBezTo>
                  <a:lnTo>
                    <a:pt x="29406" y="3876"/>
                  </a:lnTo>
                  <a:cubicBezTo>
                    <a:pt x="29406" y="3877"/>
                    <a:pt x="28107" y="7853"/>
                    <a:pt x="24943" y="8728"/>
                  </a:cubicBezTo>
                  <a:cubicBezTo>
                    <a:pt x="24943" y="8728"/>
                    <a:pt x="26340" y="10708"/>
                    <a:pt x="25980" y="13172"/>
                  </a:cubicBezTo>
                  <a:cubicBezTo>
                    <a:pt x="25706" y="15038"/>
                    <a:pt x="24466" y="16016"/>
                    <a:pt x="23094" y="16016"/>
                  </a:cubicBezTo>
                  <a:cubicBezTo>
                    <a:pt x="21723" y="16016"/>
                    <a:pt x="20776" y="14307"/>
                    <a:pt x="20967" y="11630"/>
                  </a:cubicBezTo>
                  <a:cubicBezTo>
                    <a:pt x="21342" y="6384"/>
                    <a:pt x="24462" y="5319"/>
                    <a:pt x="24462" y="5319"/>
                  </a:cubicBezTo>
                  <a:cubicBezTo>
                    <a:pt x="24462" y="5319"/>
                    <a:pt x="19902" y="4113"/>
                    <a:pt x="19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2"/>
            <p:cNvSpPr/>
            <p:nvPr/>
          </p:nvSpPr>
          <p:spPr>
            <a:xfrm>
              <a:off x="3667400" y="1422050"/>
              <a:ext cx="58725" cy="56525"/>
            </a:xfrm>
            <a:custGeom>
              <a:rect b="b" l="l" r="r" t="t"/>
              <a:pathLst>
                <a:path extrusionOk="0" h="2261" w="2349">
                  <a:moveTo>
                    <a:pt x="1218" y="1"/>
                  </a:moveTo>
                  <a:cubicBezTo>
                    <a:pt x="761" y="1"/>
                    <a:pt x="350" y="277"/>
                    <a:pt x="175" y="698"/>
                  </a:cubicBezTo>
                  <a:cubicBezTo>
                    <a:pt x="0" y="1121"/>
                    <a:pt x="97" y="1606"/>
                    <a:pt x="420" y="1930"/>
                  </a:cubicBezTo>
                  <a:cubicBezTo>
                    <a:pt x="636" y="2146"/>
                    <a:pt x="925" y="2261"/>
                    <a:pt x="1219" y="2261"/>
                  </a:cubicBezTo>
                  <a:cubicBezTo>
                    <a:pt x="1365" y="2261"/>
                    <a:pt x="1511" y="2233"/>
                    <a:pt x="1651" y="2175"/>
                  </a:cubicBezTo>
                  <a:cubicBezTo>
                    <a:pt x="2073" y="2000"/>
                    <a:pt x="2349" y="1587"/>
                    <a:pt x="2349" y="1131"/>
                  </a:cubicBezTo>
                  <a:cubicBezTo>
                    <a:pt x="2349" y="507"/>
                    <a:pt x="1843" y="1"/>
                    <a:pt x="121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2"/>
            <p:cNvSpPr/>
            <p:nvPr/>
          </p:nvSpPr>
          <p:spPr>
            <a:xfrm>
              <a:off x="3590550" y="1436900"/>
              <a:ext cx="47925" cy="47925"/>
            </a:xfrm>
            <a:custGeom>
              <a:rect b="b" l="l" r="r" t="t"/>
              <a:pathLst>
                <a:path extrusionOk="0" h="1917" w="1917">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2"/>
            <p:cNvSpPr/>
            <p:nvPr/>
          </p:nvSpPr>
          <p:spPr>
            <a:xfrm>
              <a:off x="3908050" y="1422050"/>
              <a:ext cx="58725" cy="56525"/>
            </a:xfrm>
            <a:custGeom>
              <a:rect b="b" l="l" r="r" t="t"/>
              <a:pathLst>
                <a:path extrusionOk="0" h="2261" w="2349">
                  <a:moveTo>
                    <a:pt x="1130" y="1"/>
                  </a:moveTo>
                  <a:cubicBezTo>
                    <a:pt x="506" y="1"/>
                    <a:pt x="1" y="507"/>
                    <a:pt x="1" y="1131"/>
                  </a:cubicBezTo>
                  <a:cubicBezTo>
                    <a:pt x="1" y="1587"/>
                    <a:pt x="276" y="1999"/>
                    <a:pt x="698" y="2175"/>
                  </a:cubicBezTo>
                  <a:cubicBezTo>
                    <a:pt x="838" y="2232"/>
                    <a:pt x="984" y="2261"/>
                    <a:pt x="1129" y="2261"/>
                  </a:cubicBezTo>
                  <a:cubicBezTo>
                    <a:pt x="1424" y="2261"/>
                    <a:pt x="1713" y="2146"/>
                    <a:pt x="1929" y="1929"/>
                  </a:cubicBezTo>
                  <a:cubicBezTo>
                    <a:pt x="2252" y="1606"/>
                    <a:pt x="2348" y="1120"/>
                    <a:pt x="2173" y="698"/>
                  </a:cubicBezTo>
                  <a:cubicBezTo>
                    <a:pt x="1999" y="277"/>
                    <a:pt x="1587" y="1"/>
                    <a:pt x="1130"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2"/>
            <p:cNvSpPr/>
            <p:nvPr/>
          </p:nvSpPr>
          <p:spPr>
            <a:xfrm>
              <a:off x="3995700" y="1436900"/>
              <a:ext cx="47900" cy="47925"/>
            </a:xfrm>
            <a:custGeom>
              <a:rect b="b" l="l" r="r" t="t"/>
              <a:pathLst>
                <a:path extrusionOk="0" h="1917" w="1916">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2"/>
            <p:cNvSpPr/>
            <p:nvPr/>
          </p:nvSpPr>
          <p:spPr>
            <a:xfrm>
              <a:off x="3764200" y="1395425"/>
              <a:ext cx="105750" cy="105725"/>
            </a:xfrm>
            <a:custGeom>
              <a:rect b="b" l="l" r="r" t="t"/>
              <a:pathLst>
                <a:path extrusionOk="0" h="4229" w="4230">
                  <a:moveTo>
                    <a:pt x="2116" y="0"/>
                  </a:moveTo>
                  <a:lnTo>
                    <a:pt x="1" y="2115"/>
                  </a:lnTo>
                  <a:lnTo>
                    <a:pt x="2116" y="4229"/>
                  </a:lnTo>
                  <a:lnTo>
                    <a:pt x="4229" y="2115"/>
                  </a:lnTo>
                  <a:lnTo>
                    <a:pt x="2116"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2"/>
            <p:cNvSpPr/>
            <p:nvPr/>
          </p:nvSpPr>
          <p:spPr>
            <a:xfrm>
              <a:off x="3314175" y="1018975"/>
              <a:ext cx="48175" cy="48200"/>
            </a:xfrm>
            <a:custGeom>
              <a:rect b="b" l="l" r="r" t="t"/>
              <a:pathLst>
                <a:path extrusionOk="0" h="1928" w="1927">
                  <a:moveTo>
                    <a:pt x="964" y="0"/>
                  </a:moveTo>
                  <a:cubicBezTo>
                    <a:pt x="431" y="0"/>
                    <a:pt x="1" y="432"/>
                    <a:pt x="1" y="964"/>
                  </a:cubicBezTo>
                  <a:cubicBezTo>
                    <a:pt x="1" y="1496"/>
                    <a:pt x="431" y="1927"/>
                    <a:pt x="964" y="1927"/>
                  </a:cubicBezTo>
                  <a:cubicBezTo>
                    <a:pt x="1496" y="1927"/>
                    <a:pt x="1926" y="1496"/>
                    <a:pt x="1926" y="964"/>
                  </a:cubicBezTo>
                  <a:cubicBezTo>
                    <a:pt x="1926" y="432"/>
                    <a:pt x="1496"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2"/>
            <p:cNvSpPr/>
            <p:nvPr/>
          </p:nvSpPr>
          <p:spPr>
            <a:xfrm>
              <a:off x="3539125" y="945500"/>
              <a:ext cx="50075" cy="48200"/>
            </a:xfrm>
            <a:custGeom>
              <a:rect b="b" l="l" r="r" t="t"/>
              <a:pathLst>
                <a:path extrusionOk="0" h="1928" w="2003">
                  <a:moveTo>
                    <a:pt x="1040" y="0"/>
                  </a:moveTo>
                  <a:cubicBezTo>
                    <a:pt x="650" y="0"/>
                    <a:pt x="299" y="235"/>
                    <a:pt x="150" y="595"/>
                  </a:cubicBezTo>
                  <a:cubicBezTo>
                    <a:pt x="0" y="955"/>
                    <a:pt x="83" y="1370"/>
                    <a:pt x="359" y="1645"/>
                  </a:cubicBezTo>
                  <a:cubicBezTo>
                    <a:pt x="543" y="1829"/>
                    <a:pt x="789" y="1927"/>
                    <a:pt x="1040" y="1927"/>
                  </a:cubicBezTo>
                  <a:cubicBezTo>
                    <a:pt x="1164" y="1927"/>
                    <a:pt x="1289" y="1903"/>
                    <a:pt x="1408" y="1854"/>
                  </a:cubicBezTo>
                  <a:cubicBezTo>
                    <a:pt x="1768" y="1705"/>
                    <a:pt x="2003" y="1353"/>
                    <a:pt x="2003" y="964"/>
                  </a:cubicBezTo>
                  <a:cubicBezTo>
                    <a:pt x="2003" y="432"/>
                    <a:pt x="1571" y="0"/>
                    <a:pt x="1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2"/>
            <p:cNvSpPr/>
            <p:nvPr/>
          </p:nvSpPr>
          <p:spPr>
            <a:xfrm>
              <a:off x="4271825" y="1018975"/>
              <a:ext cx="48150" cy="48200"/>
            </a:xfrm>
            <a:custGeom>
              <a:rect b="b" l="l" r="r" t="t"/>
              <a:pathLst>
                <a:path extrusionOk="0" h="1928" w="1926">
                  <a:moveTo>
                    <a:pt x="963" y="0"/>
                  </a:moveTo>
                  <a:cubicBezTo>
                    <a:pt x="432" y="0"/>
                    <a:pt x="0" y="432"/>
                    <a:pt x="0" y="964"/>
                  </a:cubicBezTo>
                  <a:cubicBezTo>
                    <a:pt x="0" y="1496"/>
                    <a:pt x="432" y="1927"/>
                    <a:pt x="963" y="1927"/>
                  </a:cubicBezTo>
                  <a:cubicBezTo>
                    <a:pt x="1495" y="1927"/>
                    <a:pt x="1926" y="1496"/>
                    <a:pt x="1926" y="964"/>
                  </a:cubicBezTo>
                  <a:cubicBezTo>
                    <a:pt x="1926" y="432"/>
                    <a:pt x="1495"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2"/>
            <p:cNvSpPr/>
            <p:nvPr/>
          </p:nvSpPr>
          <p:spPr>
            <a:xfrm>
              <a:off x="4044950" y="945500"/>
              <a:ext cx="50075" cy="48200"/>
            </a:xfrm>
            <a:custGeom>
              <a:rect b="b" l="l" r="r" t="t"/>
              <a:pathLst>
                <a:path extrusionOk="0" h="1928" w="2003">
                  <a:moveTo>
                    <a:pt x="964" y="0"/>
                  </a:moveTo>
                  <a:cubicBezTo>
                    <a:pt x="432" y="0"/>
                    <a:pt x="0" y="432"/>
                    <a:pt x="0" y="964"/>
                  </a:cubicBezTo>
                  <a:cubicBezTo>
                    <a:pt x="0" y="1353"/>
                    <a:pt x="235" y="1705"/>
                    <a:pt x="596" y="1854"/>
                  </a:cubicBezTo>
                  <a:cubicBezTo>
                    <a:pt x="715" y="1903"/>
                    <a:pt x="840" y="1927"/>
                    <a:pt x="964" y="1927"/>
                  </a:cubicBezTo>
                  <a:cubicBezTo>
                    <a:pt x="1214" y="1927"/>
                    <a:pt x="1461" y="1829"/>
                    <a:pt x="1645" y="1645"/>
                  </a:cubicBezTo>
                  <a:cubicBezTo>
                    <a:pt x="1921" y="1370"/>
                    <a:pt x="2003" y="955"/>
                    <a:pt x="1854" y="595"/>
                  </a:cubicBezTo>
                  <a:cubicBezTo>
                    <a:pt x="1705" y="235"/>
                    <a:pt x="1353"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2"/>
            <p:cNvSpPr/>
            <p:nvPr/>
          </p:nvSpPr>
          <p:spPr>
            <a:xfrm>
              <a:off x="3782950" y="837950"/>
              <a:ext cx="68275" cy="68275"/>
            </a:xfrm>
            <a:custGeom>
              <a:rect b="b" l="l" r="r" t="t"/>
              <a:pathLst>
                <a:path extrusionOk="0" h="2731" w="2731">
                  <a:moveTo>
                    <a:pt x="1366" y="0"/>
                  </a:moveTo>
                  <a:cubicBezTo>
                    <a:pt x="611" y="0"/>
                    <a:pt x="1" y="611"/>
                    <a:pt x="1" y="1365"/>
                  </a:cubicBezTo>
                  <a:cubicBezTo>
                    <a:pt x="1" y="2120"/>
                    <a:pt x="611" y="2730"/>
                    <a:pt x="1366" y="2730"/>
                  </a:cubicBezTo>
                  <a:cubicBezTo>
                    <a:pt x="2119" y="2730"/>
                    <a:pt x="2731" y="2120"/>
                    <a:pt x="2731" y="1365"/>
                  </a:cubicBezTo>
                  <a:cubicBezTo>
                    <a:pt x="2731" y="611"/>
                    <a:pt x="2119" y="0"/>
                    <a:pt x="1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2"/>
            <p:cNvSpPr/>
            <p:nvPr/>
          </p:nvSpPr>
          <p:spPr>
            <a:xfrm>
              <a:off x="3481825" y="4582475"/>
              <a:ext cx="131525" cy="194050"/>
            </a:xfrm>
            <a:custGeom>
              <a:rect b="b" l="l" r="r" t="t"/>
              <a:pathLst>
                <a:path extrusionOk="0" h="7762" w="5261">
                  <a:moveTo>
                    <a:pt x="1779" y="0"/>
                  </a:moveTo>
                  <a:cubicBezTo>
                    <a:pt x="485" y="0"/>
                    <a:pt x="1" y="592"/>
                    <a:pt x="1" y="1499"/>
                  </a:cubicBezTo>
                  <a:lnTo>
                    <a:pt x="1" y="6261"/>
                  </a:lnTo>
                  <a:cubicBezTo>
                    <a:pt x="1" y="7168"/>
                    <a:pt x="485" y="7761"/>
                    <a:pt x="1779" y="7761"/>
                  </a:cubicBezTo>
                  <a:lnTo>
                    <a:pt x="3483" y="7761"/>
                  </a:lnTo>
                  <a:cubicBezTo>
                    <a:pt x="4777" y="7761"/>
                    <a:pt x="5261" y="7168"/>
                    <a:pt x="5261" y="6261"/>
                  </a:cubicBezTo>
                  <a:lnTo>
                    <a:pt x="5261" y="4908"/>
                  </a:lnTo>
                  <a:lnTo>
                    <a:pt x="3145" y="4908"/>
                  </a:lnTo>
                  <a:lnTo>
                    <a:pt x="3145" y="6105"/>
                  </a:lnTo>
                  <a:cubicBezTo>
                    <a:pt x="3145" y="6286"/>
                    <a:pt x="3048" y="6370"/>
                    <a:pt x="2843" y="6370"/>
                  </a:cubicBezTo>
                  <a:lnTo>
                    <a:pt x="2419" y="6370"/>
                  </a:lnTo>
                  <a:cubicBezTo>
                    <a:pt x="2214" y="6370"/>
                    <a:pt x="2117" y="6286"/>
                    <a:pt x="2117" y="6105"/>
                  </a:cubicBezTo>
                  <a:lnTo>
                    <a:pt x="2117" y="1656"/>
                  </a:lnTo>
                  <a:cubicBezTo>
                    <a:pt x="2117" y="1474"/>
                    <a:pt x="2214" y="1390"/>
                    <a:pt x="2419" y="1390"/>
                  </a:cubicBezTo>
                  <a:lnTo>
                    <a:pt x="2842" y="1390"/>
                  </a:lnTo>
                  <a:cubicBezTo>
                    <a:pt x="3047" y="1390"/>
                    <a:pt x="3145" y="1474"/>
                    <a:pt x="3145" y="1656"/>
                  </a:cubicBezTo>
                  <a:lnTo>
                    <a:pt x="3145" y="2901"/>
                  </a:lnTo>
                  <a:lnTo>
                    <a:pt x="5260" y="2901"/>
                  </a:lnTo>
                  <a:lnTo>
                    <a:pt x="5260" y="1499"/>
                  </a:lnTo>
                  <a:cubicBezTo>
                    <a:pt x="5260" y="592"/>
                    <a:pt x="4776" y="0"/>
                    <a:pt x="3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2"/>
            <p:cNvSpPr/>
            <p:nvPr/>
          </p:nvSpPr>
          <p:spPr>
            <a:xfrm>
              <a:off x="3667350" y="4582450"/>
              <a:ext cx="113050" cy="194075"/>
            </a:xfrm>
            <a:custGeom>
              <a:rect b="b" l="l" r="r" t="t"/>
              <a:pathLst>
                <a:path extrusionOk="0" h="7763" w="4522">
                  <a:moveTo>
                    <a:pt x="0" y="0"/>
                  </a:moveTo>
                  <a:lnTo>
                    <a:pt x="0" y="7762"/>
                  </a:lnTo>
                  <a:lnTo>
                    <a:pt x="4521" y="7762"/>
                  </a:lnTo>
                  <a:lnTo>
                    <a:pt x="4521" y="6250"/>
                  </a:lnTo>
                  <a:lnTo>
                    <a:pt x="2116" y="6250"/>
                  </a:ln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2"/>
            <p:cNvSpPr/>
            <p:nvPr/>
          </p:nvSpPr>
          <p:spPr>
            <a:xfrm>
              <a:off x="3826875" y="4582450"/>
              <a:ext cx="133600" cy="194075"/>
            </a:xfrm>
            <a:custGeom>
              <a:rect b="b" l="l" r="r" t="t"/>
              <a:pathLst>
                <a:path extrusionOk="0" h="7763" w="5344">
                  <a:moveTo>
                    <a:pt x="0" y="0"/>
                  </a:moveTo>
                  <a:lnTo>
                    <a:pt x="0" y="6262"/>
                  </a:lnTo>
                  <a:cubicBezTo>
                    <a:pt x="0" y="7169"/>
                    <a:pt x="484" y="7762"/>
                    <a:pt x="1777" y="7762"/>
                  </a:cubicBezTo>
                  <a:lnTo>
                    <a:pt x="3567" y="7762"/>
                  </a:lnTo>
                  <a:cubicBezTo>
                    <a:pt x="4860" y="7762"/>
                    <a:pt x="5344" y="7169"/>
                    <a:pt x="5344" y="6262"/>
                  </a:cubicBezTo>
                  <a:lnTo>
                    <a:pt x="5344" y="0"/>
                  </a:lnTo>
                  <a:lnTo>
                    <a:pt x="3228" y="0"/>
                  </a:lnTo>
                  <a:lnTo>
                    <a:pt x="3228" y="5984"/>
                  </a:lnTo>
                  <a:cubicBezTo>
                    <a:pt x="3228" y="6166"/>
                    <a:pt x="3131" y="6250"/>
                    <a:pt x="2926" y="6250"/>
                  </a:cubicBezTo>
                  <a:lnTo>
                    <a:pt x="2418" y="6250"/>
                  </a:lnTo>
                  <a:cubicBezTo>
                    <a:pt x="2213" y="6250"/>
                    <a:pt x="2116" y="6166"/>
                    <a:pt x="2116" y="5984"/>
                  </a:cubicBez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2"/>
            <p:cNvSpPr/>
            <p:nvPr/>
          </p:nvSpPr>
          <p:spPr>
            <a:xfrm>
              <a:off x="4019025" y="4582450"/>
              <a:ext cx="133300" cy="194075"/>
            </a:xfrm>
            <a:custGeom>
              <a:rect b="b" l="l" r="r" t="t"/>
              <a:pathLst>
                <a:path extrusionOk="0" h="7763" w="5332">
                  <a:moveTo>
                    <a:pt x="2950" y="1391"/>
                  </a:moveTo>
                  <a:cubicBezTo>
                    <a:pt x="3156" y="1391"/>
                    <a:pt x="3252" y="1475"/>
                    <a:pt x="3252" y="1657"/>
                  </a:cubicBezTo>
                  <a:lnTo>
                    <a:pt x="3252" y="2914"/>
                  </a:lnTo>
                  <a:cubicBezTo>
                    <a:pt x="3252" y="3095"/>
                    <a:pt x="3156" y="3180"/>
                    <a:pt x="2950" y="3180"/>
                  </a:cubicBezTo>
                  <a:lnTo>
                    <a:pt x="2080" y="3180"/>
                  </a:lnTo>
                  <a:lnTo>
                    <a:pt x="2080" y="1391"/>
                  </a:lnTo>
                  <a:close/>
                  <a:moveTo>
                    <a:pt x="2950" y="4570"/>
                  </a:moveTo>
                  <a:cubicBezTo>
                    <a:pt x="3156" y="4570"/>
                    <a:pt x="3252" y="4655"/>
                    <a:pt x="3252" y="4836"/>
                  </a:cubicBezTo>
                  <a:lnTo>
                    <a:pt x="3252" y="6106"/>
                  </a:lnTo>
                  <a:cubicBezTo>
                    <a:pt x="3252" y="6287"/>
                    <a:pt x="3156" y="6371"/>
                    <a:pt x="2950" y="6371"/>
                  </a:cubicBezTo>
                  <a:lnTo>
                    <a:pt x="2080" y="6371"/>
                  </a:lnTo>
                  <a:lnTo>
                    <a:pt x="2080" y="4570"/>
                  </a:lnTo>
                  <a:close/>
                  <a:moveTo>
                    <a:pt x="1" y="0"/>
                  </a:moveTo>
                  <a:lnTo>
                    <a:pt x="1" y="7762"/>
                  </a:lnTo>
                  <a:lnTo>
                    <a:pt x="3555" y="7762"/>
                  </a:lnTo>
                  <a:cubicBezTo>
                    <a:pt x="4848" y="7762"/>
                    <a:pt x="5332" y="7169"/>
                    <a:pt x="5332" y="6262"/>
                  </a:cubicBezTo>
                  <a:lnTo>
                    <a:pt x="5332" y="5102"/>
                  </a:lnTo>
                  <a:cubicBezTo>
                    <a:pt x="5332" y="4486"/>
                    <a:pt x="5223" y="4062"/>
                    <a:pt x="4752" y="3857"/>
                  </a:cubicBezTo>
                  <a:cubicBezTo>
                    <a:pt x="5223" y="3604"/>
                    <a:pt x="5332" y="3120"/>
                    <a:pt x="5332" y="2491"/>
                  </a:cubicBezTo>
                  <a:lnTo>
                    <a:pt x="5332" y="1500"/>
                  </a:lnTo>
                  <a:cubicBezTo>
                    <a:pt x="5332" y="593"/>
                    <a:pt x="4848" y="0"/>
                    <a:pt x="35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155" name="Shape 1155"/>
        <p:cNvGrpSpPr/>
        <p:nvPr/>
      </p:nvGrpSpPr>
      <p:grpSpPr>
        <a:xfrm>
          <a:off x="0" y="0"/>
          <a:ext cx="0" cy="0"/>
          <a:chOff x="0" y="0"/>
          <a:chExt cx="0" cy="0"/>
        </a:xfrm>
      </p:grpSpPr>
      <p:sp>
        <p:nvSpPr>
          <p:cNvPr id="1156" name="Google Shape;1156;p43"/>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COLOR STANDARDS</a:t>
            </a:r>
            <a:endParaRPr/>
          </a:p>
        </p:txBody>
      </p:sp>
      <p:sp>
        <p:nvSpPr>
          <p:cNvPr id="1157" name="Google Shape;1157;p43"/>
          <p:cNvSpPr txBox="1"/>
          <p:nvPr>
            <p:ph idx="2" type="ctrTitle"/>
          </p:nvPr>
        </p:nvSpPr>
        <p:spPr>
          <a:xfrm>
            <a:off x="720012" y="2597800"/>
            <a:ext cx="1884000" cy="39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#005375</a:t>
            </a:r>
            <a:endParaRPr/>
          </a:p>
        </p:txBody>
      </p:sp>
      <p:sp>
        <p:nvSpPr>
          <p:cNvPr id="1158" name="Google Shape;1158;p43"/>
          <p:cNvSpPr txBox="1"/>
          <p:nvPr>
            <p:ph idx="1" type="subTitle"/>
          </p:nvPr>
        </p:nvSpPr>
        <p:spPr>
          <a:xfrm>
            <a:off x="720012" y="2974850"/>
            <a:ext cx="1884000" cy="39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CMYK: 96 71 46 47</a:t>
            </a:r>
            <a:endParaRPr/>
          </a:p>
          <a:p>
            <a:pPr indent="0" lvl="0" marL="0" rtl="0" algn="r">
              <a:spcBef>
                <a:spcPts val="0"/>
              </a:spcBef>
              <a:spcAft>
                <a:spcPts val="0"/>
              </a:spcAft>
              <a:buNone/>
            </a:pPr>
            <a:r>
              <a:rPr lang="en"/>
              <a:t>RGB: 20 51 72 </a:t>
            </a:r>
            <a:endParaRPr/>
          </a:p>
        </p:txBody>
      </p:sp>
      <p:sp>
        <p:nvSpPr>
          <p:cNvPr id="1159" name="Google Shape;1159;p43"/>
          <p:cNvSpPr txBox="1"/>
          <p:nvPr>
            <p:ph idx="3" type="ctrTitle"/>
          </p:nvPr>
        </p:nvSpPr>
        <p:spPr>
          <a:xfrm>
            <a:off x="720012" y="1494988"/>
            <a:ext cx="1884000" cy="39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#00344a</a:t>
            </a:r>
            <a:endParaRPr/>
          </a:p>
        </p:txBody>
      </p:sp>
      <p:sp>
        <p:nvSpPr>
          <p:cNvPr id="1160" name="Google Shape;1160;p43"/>
          <p:cNvSpPr txBox="1"/>
          <p:nvPr>
            <p:ph idx="4" type="subTitle"/>
          </p:nvPr>
        </p:nvSpPr>
        <p:spPr>
          <a:xfrm>
            <a:off x="720012" y="1872038"/>
            <a:ext cx="1884000" cy="39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CMYK: 96 71 46 47</a:t>
            </a:r>
            <a:endParaRPr/>
          </a:p>
          <a:p>
            <a:pPr indent="0" lvl="0" marL="0" rtl="0" algn="r">
              <a:spcBef>
                <a:spcPts val="0"/>
              </a:spcBef>
              <a:spcAft>
                <a:spcPts val="0"/>
              </a:spcAft>
              <a:buNone/>
            </a:pPr>
            <a:r>
              <a:rPr lang="en"/>
              <a:t>RGB: 20 51 72</a:t>
            </a:r>
            <a:endParaRPr/>
          </a:p>
        </p:txBody>
      </p:sp>
      <p:grpSp>
        <p:nvGrpSpPr>
          <p:cNvPr id="1161" name="Google Shape;1161;p43"/>
          <p:cNvGrpSpPr/>
          <p:nvPr/>
        </p:nvGrpSpPr>
        <p:grpSpPr>
          <a:xfrm>
            <a:off x="2942849" y="1596105"/>
            <a:ext cx="665937" cy="665945"/>
            <a:chOff x="2680425" y="2027225"/>
            <a:chExt cx="2256650" cy="2256675"/>
          </a:xfrm>
        </p:grpSpPr>
        <p:sp>
          <p:nvSpPr>
            <p:cNvPr id="1162" name="Google Shape;1162;p43"/>
            <p:cNvSpPr/>
            <p:nvPr/>
          </p:nvSpPr>
          <p:spPr>
            <a:xfrm>
              <a:off x="2680425" y="2027225"/>
              <a:ext cx="2256650" cy="2256675"/>
            </a:xfrm>
            <a:custGeom>
              <a:rect b="b" l="l" r="r" t="t"/>
              <a:pathLst>
                <a:path extrusionOk="0" h="90267" w="90266">
                  <a:moveTo>
                    <a:pt x="45133" y="1"/>
                  </a:moveTo>
                  <a:cubicBezTo>
                    <a:pt x="33163" y="1"/>
                    <a:pt x="21683" y="4756"/>
                    <a:pt x="13220" y="13219"/>
                  </a:cubicBezTo>
                  <a:cubicBezTo>
                    <a:pt x="4755" y="21683"/>
                    <a:pt x="0" y="33163"/>
                    <a:pt x="0" y="45134"/>
                  </a:cubicBezTo>
                  <a:cubicBezTo>
                    <a:pt x="0" y="57104"/>
                    <a:pt x="4755" y="68584"/>
                    <a:pt x="13220" y="77048"/>
                  </a:cubicBezTo>
                  <a:cubicBezTo>
                    <a:pt x="21683" y="85512"/>
                    <a:pt x="33163" y="90267"/>
                    <a:pt x="45133" y="90267"/>
                  </a:cubicBezTo>
                  <a:cubicBezTo>
                    <a:pt x="57102" y="90267"/>
                    <a:pt x="68582" y="85512"/>
                    <a:pt x="77047" y="77048"/>
                  </a:cubicBezTo>
                  <a:cubicBezTo>
                    <a:pt x="85511" y="68584"/>
                    <a:pt x="90266" y="57104"/>
                    <a:pt x="90266" y="45134"/>
                  </a:cubicBezTo>
                  <a:cubicBezTo>
                    <a:pt x="90266" y="33163"/>
                    <a:pt x="85511" y="21683"/>
                    <a:pt x="77047" y="13219"/>
                  </a:cubicBezTo>
                  <a:cubicBezTo>
                    <a:pt x="68582" y="4756"/>
                    <a:pt x="57102" y="1"/>
                    <a:pt x="45133"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3"/>
            <p:cNvSpPr/>
            <p:nvPr/>
          </p:nvSpPr>
          <p:spPr>
            <a:xfrm>
              <a:off x="2793275" y="2140100"/>
              <a:ext cx="2030950" cy="2030950"/>
            </a:xfrm>
            <a:custGeom>
              <a:rect b="b" l="l" r="r" t="t"/>
              <a:pathLst>
                <a:path extrusionOk="0" h="81238" w="81238">
                  <a:moveTo>
                    <a:pt x="40619" y="0"/>
                  </a:moveTo>
                  <a:cubicBezTo>
                    <a:pt x="29846" y="0"/>
                    <a:pt x="19514" y="4280"/>
                    <a:pt x="11898" y="11897"/>
                  </a:cubicBezTo>
                  <a:cubicBezTo>
                    <a:pt x="4281" y="19515"/>
                    <a:pt x="1" y="29846"/>
                    <a:pt x="1" y="40619"/>
                  </a:cubicBezTo>
                  <a:cubicBezTo>
                    <a:pt x="1" y="51391"/>
                    <a:pt x="4281" y="61723"/>
                    <a:pt x="11898" y="69340"/>
                  </a:cubicBezTo>
                  <a:cubicBezTo>
                    <a:pt x="19514" y="76958"/>
                    <a:pt x="29846" y="81237"/>
                    <a:pt x="40619" y="81237"/>
                  </a:cubicBezTo>
                  <a:cubicBezTo>
                    <a:pt x="51391" y="81237"/>
                    <a:pt x="61723" y="76958"/>
                    <a:pt x="69340" y="69340"/>
                  </a:cubicBezTo>
                  <a:cubicBezTo>
                    <a:pt x="76957" y="61723"/>
                    <a:pt x="81237" y="51391"/>
                    <a:pt x="81237" y="40619"/>
                  </a:cubicBezTo>
                  <a:cubicBezTo>
                    <a:pt x="81237" y="29846"/>
                    <a:pt x="76957" y="19515"/>
                    <a:pt x="69340" y="11897"/>
                  </a:cubicBezTo>
                  <a:cubicBezTo>
                    <a:pt x="61723" y="4280"/>
                    <a:pt x="51391" y="0"/>
                    <a:pt x="406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3"/>
            <p:cNvSpPr/>
            <p:nvPr/>
          </p:nvSpPr>
          <p:spPr>
            <a:xfrm>
              <a:off x="2790825" y="2133025"/>
              <a:ext cx="2035825" cy="1947625"/>
            </a:xfrm>
            <a:custGeom>
              <a:rect b="b" l="l" r="r" t="t"/>
              <a:pathLst>
                <a:path extrusionOk="0" h="77905" w="81433">
                  <a:moveTo>
                    <a:pt x="40717" y="1"/>
                  </a:moveTo>
                  <a:cubicBezTo>
                    <a:pt x="36496" y="1"/>
                    <a:pt x="32426" y="640"/>
                    <a:pt x="28595" y="1827"/>
                  </a:cubicBezTo>
                  <a:lnTo>
                    <a:pt x="39805" y="9972"/>
                  </a:lnTo>
                  <a:lnTo>
                    <a:pt x="39805" y="25013"/>
                  </a:lnTo>
                  <a:lnTo>
                    <a:pt x="26284" y="34839"/>
                  </a:lnTo>
                  <a:lnTo>
                    <a:pt x="12114" y="28660"/>
                  </a:lnTo>
                  <a:lnTo>
                    <a:pt x="9092" y="14965"/>
                  </a:lnTo>
                  <a:cubicBezTo>
                    <a:pt x="4067" y="21085"/>
                    <a:pt x="785" y="28690"/>
                    <a:pt x="1" y="37021"/>
                  </a:cubicBezTo>
                  <a:lnTo>
                    <a:pt x="11385" y="30331"/>
                  </a:lnTo>
                  <a:lnTo>
                    <a:pt x="25583" y="36522"/>
                  </a:lnTo>
                  <a:lnTo>
                    <a:pt x="30687" y="52231"/>
                  </a:lnTo>
                  <a:lnTo>
                    <a:pt x="19734" y="63416"/>
                  </a:lnTo>
                  <a:lnTo>
                    <a:pt x="5245" y="61278"/>
                  </a:lnTo>
                  <a:lnTo>
                    <a:pt x="5245" y="61278"/>
                  </a:lnTo>
                  <a:cubicBezTo>
                    <a:pt x="9403" y="68498"/>
                    <a:pt x="15701" y="74329"/>
                    <a:pt x="23273" y="77904"/>
                  </a:cubicBezTo>
                  <a:lnTo>
                    <a:pt x="21037" y="64692"/>
                  </a:lnTo>
                  <a:lnTo>
                    <a:pt x="31776" y="53725"/>
                  </a:lnTo>
                  <a:lnTo>
                    <a:pt x="49659" y="53725"/>
                  </a:lnTo>
                  <a:lnTo>
                    <a:pt x="60397" y="64692"/>
                  </a:lnTo>
                  <a:lnTo>
                    <a:pt x="58161" y="77904"/>
                  </a:lnTo>
                  <a:cubicBezTo>
                    <a:pt x="65733" y="74329"/>
                    <a:pt x="72031" y="68499"/>
                    <a:pt x="76188" y="61278"/>
                  </a:cubicBezTo>
                  <a:lnTo>
                    <a:pt x="76188" y="61278"/>
                  </a:lnTo>
                  <a:lnTo>
                    <a:pt x="61698" y="63416"/>
                  </a:lnTo>
                  <a:lnTo>
                    <a:pt x="50746" y="52231"/>
                  </a:lnTo>
                  <a:lnTo>
                    <a:pt x="55849" y="36522"/>
                  </a:lnTo>
                  <a:lnTo>
                    <a:pt x="70048" y="30331"/>
                  </a:lnTo>
                  <a:lnTo>
                    <a:pt x="81432" y="37021"/>
                  </a:lnTo>
                  <a:cubicBezTo>
                    <a:pt x="80648" y="28690"/>
                    <a:pt x="77366" y="21085"/>
                    <a:pt x="72341" y="14965"/>
                  </a:cubicBezTo>
                  <a:lnTo>
                    <a:pt x="69319" y="28660"/>
                  </a:lnTo>
                  <a:lnTo>
                    <a:pt x="55148" y="34839"/>
                  </a:lnTo>
                  <a:lnTo>
                    <a:pt x="41626" y="25013"/>
                  </a:lnTo>
                  <a:lnTo>
                    <a:pt x="41626" y="9972"/>
                  </a:lnTo>
                  <a:lnTo>
                    <a:pt x="52839" y="1827"/>
                  </a:lnTo>
                  <a:cubicBezTo>
                    <a:pt x="49008" y="640"/>
                    <a:pt x="44937" y="1"/>
                    <a:pt x="40717"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 name="Google Shape;1165;p43"/>
          <p:cNvGrpSpPr/>
          <p:nvPr/>
        </p:nvGrpSpPr>
        <p:grpSpPr>
          <a:xfrm>
            <a:off x="2942849" y="2698905"/>
            <a:ext cx="665937" cy="665945"/>
            <a:chOff x="2680425" y="2027225"/>
            <a:chExt cx="2256650" cy="2256675"/>
          </a:xfrm>
        </p:grpSpPr>
        <p:sp>
          <p:nvSpPr>
            <p:cNvPr id="1166" name="Google Shape;1166;p43"/>
            <p:cNvSpPr/>
            <p:nvPr/>
          </p:nvSpPr>
          <p:spPr>
            <a:xfrm>
              <a:off x="2680425" y="2027225"/>
              <a:ext cx="2256650" cy="2256675"/>
            </a:xfrm>
            <a:custGeom>
              <a:rect b="b" l="l" r="r" t="t"/>
              <a:pathLst>
                <a:path extrusionOk="0" h="90267" w="90266">
                  <a:moveTo>
                    <a:pt x="45133" y="1"/>
                  </a:moveTo>
                  <a:cubicBezTo>
                    <a:pt x="33163" y="1"/>
                    <a:pt x="21683" y="4756"/>
                    <a:pt x="13220" y="13219"/>
                  </a:cubicBezTo>
                  <a:cubicBezTo>
                    <a:pt x="4755" y="21683"/>
                    <a:pt x="0" y="33163"/>
                    <a:pt x="0" y="45134"/>
                  </a:cubicBezTo>
                  <a:cubicBezTo>
                    <a:pt x="0" y="57104"/>
                    <a:pt x="4755" y="68584"/>
                    <a:pt x="13220" y="77048"/>
                  </a:cubicBezTo>
                  <a:cubicBezTo>
                    <a:pt x="21683" y="85512"/>
                    <a:pt x="33163" y="90267"/>
                    <a:pt x="45133" y="90267"/>
                  </a:cubicBezTo>
                  <a:cubicBezTo>
                    <a:pt x="57102" y="90267"/>
                    <a:pt x="68582" y="85512"/>
                    <a:pt x="77047" y="77048"/>
                  </a:cubicBezTo>
                  <a:cubicBezTo>
                    <a:pt x="85511" y="68584"/>
                    <a:pt x="90266" y="57104"/>
                    <a:pt x="90266" y="45134"/>
                  </a:cubicBezTo>
                  <a:cubicBezTo>
                    <a:pt x="90266" y="33163"/>
                    <a:pt x="85511" y="21683"/>
                    <a:pt x="77047" y="13219"/>
                  </a:cubicBezTo>
                  <a:cubicBezTo>
                    <a:pt x="68582" y="4756"/>
                    <a:pt x="57102" y="1"/>
                    <a:pt x="45133" y="1"/>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3"/>
            <p:cNvSpPr/>
            <p:nvPr/>
          </p:nvSpPr>
          <p:spPr>
            <a:xfrm>
              <a:off x="2793275" y="2140100"/>
              <a:ext cx="2030950" cy="2030950"/>
            </a:xfrm>
            <a:custGeom>
              <a:rect b="b" l="l" r="r" t="t"/>
              <a:pathLst>
                <a:path extrusionOk="0" h="81238" w="81238">
                  <a:moveTo>
                    <a:pt x="40619" y="0"/>
                  </a:moveTo>
                  <a:cubicBezTo>
                    <a:pt x="29846" y="0"/>
                    <a:pt x="19514" y="4280"/>
                    <a:pt x="11898" y="11897"/>
                  </a:cubicBezTo>
                  <a:cubicBezTo>
                    <a:pt x="4281" y="19515"/>
                    <a:pt x="1" y="29846"/>
                    <a:pt x="1" y="40619"/>
                  </a:cubicBezTo>
                  <a:cubicBezTo>
                    <a:pt x="1" y="51391"/>
                    <a:pt x="4281" y="61723"/>
                    <a:pt x="11898" y="69340"/>
                  </a:cubicBezTo>
                  <a:cubicBezTo>
                    <a:pt x="19514" y="76958"/>
                    <a:pt x="29846" y="81237"/>
                    <a:pt x="40619" y="81237"/>
                  </a:cubicBezTo>
                  <a:cubicBezTo>
                    <a:pt x="51391" y="81237"/>
                    <a:pt x="61723" y="76958"/>
                    <a:pt x="69340" y="69340"/>
                  </a:cubicBezTo>
                  <a:cubicBezTo>
                    <a:pt x="76957" y="61723"/>
                    <a:pt x="81237" y="51391"/>
                    <a:pt x="81237" y="40619"/>
                  </a:cubicBezTo>
                  <a:cubicBezTo>
                    <a:pt x="81237" y="29846"/>
                    <a:pt x="76957" y="19515"/>
                    <a:pt x="69340" y="11897"/>
                  </a:cubicBezTo>
                  <a:cubicBezTo>
                    <a:pt x="61723" y="4280"/>
                    <a:pt x="51391" y="0"/>
                    <a:pt x="406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3"/>
            <p:cNvSpPr/>
            <p:nvPr/>
          </p:nvSpPr>
          <p:spPr>
            <a:xfrm>
              <a:off x="2790825" y="2133025"/>
              <a:ext cx="2035825" cy="1947625"/>
            </a:xfrm>
            <a:custGeom>
              <a:rect b="b" l="l" r="r" t="t"/>
              <a:pathLst>
                <a:path extrusionOk="0" h="77905" w="81433">
                  <a:moveTo>
                    <a:pt x="40717" y="1"/>
                  </a:moveTo>
                  <a:cubicBezTo>
                    <a:pt x="36496" y="1"/>
                    <a:pt x="32426" y="640"/>
                    <a:pt x="28595" y="1827"/>
                  </a:cubicBezTo>
                  <a:lnTo>
                    <a:pt x="39805" y="9972"/>
                  </a:lnTo>
                  <a:lnTo>
                    <a:pt x="39805" y="25013"/>
                  </a:lnTo>
                  <a:lnTo>
                    <a:pt x="26284" y="34839"/>
                  </a:lnTo>
                  <a:lnTo>
                    <a:pt x="12114" y="28660"/>
                  </a:lnTo>
                  <a:lnTo>
                    <a:pt x="9092" y="14965"/>
                  </a:lnTo>
                  <a:cubicBezTo>
                    <a:pt x="4067" y="21085"/>
                    <a:pt x="785" y="28690"/>
                    <a:pt x="1" y="37021"/>
                  </a:cubicBezTo>
                  <a:lnTo>
                    <a:pt x="11385" y="30331"/>
                  </a:lnTo>
                  <a:lnTo>
                    <a:pt x="25583" y="36522"/>
                  </a:lnTo>
                  <a:lnTo>
                    <a:pt x="30687" y="52231"/>
                  </a:lnTo>
                  <a:lnTo>
                    <a:pt x="19734" y="63416"/>
                  </a:lnTo>
                  <a:lnTo>
                    <a:pt x="5245" y="61278"/>
                  </a:lnTo>
                  <a:lnTo>
                    <a:pt x="5245" y="61278"/>
                  </a:lnTo>
                  <a:cubicBezTo>
                    <a:pt x="9403" y="68498"/>
                    <a:pt x="15701" y="74329"/>
                    <a:pt x="23273" y="77904"/>
                  </a:cubicBezTo>
                  <a:lnTo>
                    <a:pt x="21037" y="64692"/>
                  </a:lnTo>
                  <a:lnTo>
                    <a:pt x="31776" y="53725"/>
                  </a:lnTo>
                  <a:lnTo>
                    <a:pt x="49659" y="53725"/>
                  </a:lnTo>
                  <a:lnTo>
                    <a:pt x="60397" y="64692"/>
                  </a:lnTo>
                  <a:lnTo>
                    <a:pt x="58161" y="77904"/>
                  </a:lnTo>
                  <a:cubicBezTo>
                    <a:pt x="65733" y="74329"/>
                    <a:pt x="72031" y="68499"/>
                    <a:pt x="76188" y="61278"/>
                  </a:cubicBezTo>
                  <a:lnTo>
                    <a:pt x="76188" y="61278"/>
                  </a:lnTo>
                  <a:lnTo>
                    <a:pt x="61698" y="63416"/>
                  </a:lnTo>
                  <a:lnTo>
                    <a:pt x="50746" y="52231"/>
                  </a:lnTo>
                  <a:lnTo>
                    <a:pt x="55849" y="36522"/>
                  </a:lnTo>
                  <a:lnTo>
                    <a:pt x="70048" y="30331"/>
                  </a:lnTo>
                  <a:lnTo>
                    <a:pt x="81432" y="37021"/>
                  </a:lnTo>
                  <a:cubicBezTo>
                    <a:pt x="80648" y="28690"/>
                    <a:pt x="77366" y="21085"/>
                    <a:pt x="72341" y="14965"/>
                  </a:cubicBezTo>
                  <a:lnTo>
                    <a:pt x="69319" y="28660"/>
                  </a:lnTo>
                  <a:lnTo>
                    <a:pt x="55148" y="34839"/>
                  </a:lnTo>
                  <a:lnTo>
                    <a:pt x="41626" y="25013"/>
                  </a:lnTo>
                  <a:lnTo>
                    <a:pt x="41626" y="9972"/>
                  </a:lnTo>
                  <a:lnTo>
                    <a:pt x="52839" y="1827"/>
                  </a:lnTo>
                  <a:cubicBezTo>
                    <a:pt x="49008" y="640"/>
                    <a:pt x="44937" y="1"/>
                    <a:pt x="40717" y="1"/>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 name="Google Shape;1169;p43"/>
          <p:cNvGrpSpPr/>
          <p:nvPr/>
        </p:nvGrpSpPr>
        <p:grpSpPr>
          <a:xfrm>
            <a:off x="2942849" y="3801705"/>
            <a:ext cx="665937" cy="665945"/>
            <a:chOff x="2680425" y="2027225"/>
            <a:chExt cx="2256650" cy="2256675"/>
          </a:xfrm>
        </p:grpSpPr>
        <p:sp>
          <p:nvSpPr>
            <p:cNvPr id="1170" name="Google Shape;1170;p43"/>
            <p:cNvSpPr/>
            <p:nvPr/>
          </p:nvSpPr>
          <p:spPr>
            <a:xfrm>
              <a:off x="2680425" y="2027225"/>
              <a:ext cx="2256650" cy="2256675"/>
            </a:xfrm>
            <a:custGeom>
              <a:rect b="b" l="l" r="r" t="t"/>
              <a:pathLst>
                <a:path extrusionOk="0" h="90267" w="90266">
                  <a:moveTo>
                    <a:pt x="45133" y="1"/>
                  </a:moveTo>
                  <a:cubicBezTo>
                    <a:pt x="33163" y="1"/>
                    <a:pt x="21683" y="4756"/>
                    <a:pt x="13220" y="13219"/>
                  </a:cubicBezTo>
                  <a:cubicBezTo>
                    <a:pt x="4755" y="21683"/>
                    <a:pt x="0" y="33163"/>
                    <a:pt x="0" y="45134"/>
                  </a:cubicBezTo>
                  <a:cubicBezTo>
                    <a:pt x="0" y="57104"/>
                    <a:pt x="4755" y="68584"/>
                    <a:pt x="13220" y="77048"/>
                  </a:cubicBezTo>
                  <a:cubicBezTo>
                    <a:pt x="21683" y="85512"/>
                    <a:pt x="33163" y="90267"/>
                    <a:pt x="45133" y="90267"/>
                  </a:cubicBezTo>
                  <a:cubicBezTo>
                    <a:pt x="57102" y="90267"/>
                    <a:pt x="68582" y="85512"/>
                    <a:pt x="77047" y="77048"/>
                  </a:cubicBezTo>
                  <a:cubicBezTo>
                    <a:pt x="85511" y="68584"/>
                    <a:pt x="90266" y="57104"/>
                    <a:pt x="90266" y="45134"/>
                  </a:cubicBezTo>
                  <a:cubicBezTo>
                    <a:pt x="90266" y="33163"/>
                    <a:pt x="85511" y="21683"/>
                    <a:pt x="77047" y="13219"/>
                  </a:cubicBezTo>
                  <a:cubicBezTo>
                    <a:pt x="68582" y="4756"/>
                    <a:pt x="57102" y="1"/>
                    <a:pt x="45133"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3"/>
            <p:cNvSpPr/>
            <p:nvPr/>
          </p:nvSpPr>
          <p:spPr>
            <a:xfrm>
              <a:off x="2793275" y="2140100"/>
              <a:ext cx="2030950" cy="2030950"/>
            </a:xfrm>
            <a:custGeom>
              <a:rect b="b" l="l" r="r" t="t"/>
              <a:pathLst>
                <a:path extrusionOk="0" h="81238" w="81238">
                  <a:moveTo>
                    <a:pt x="40619" y="0"/>
                  </a:moveTo>
                  <a:cubicBezTo>
                    <a:pt x="29846" y="0"/>
                    <a:pt x="19514" y="4280"/>
                    <a:pt x="11898" y="11897"/>
                  </a:cubicBezTo>
                  <a:cubicBezTo>
                    <a:pt x="4281" y="19515"/>
                    <a:pt x="1" y="29846"/>
                    <a:pt x="1" y="40619"/>
                  </a:cubicBezTo>
                  <a:cubicBezTo>
                    <a:pt x="1" y="51391"/>
                    <a:pt x="4281" y="61723"/>
                    <a:pt x="11898" y="69340"/>
                  </a:cubicBezTo>
                  <a:cubicBezTo>
                    <a:pt x="19514" y="76958"/>
                    <a:pt x="29846" y="81237"/>
                    <a:pt x="40619" y="81237"/>
                  </a:cubicBezTo>
                  <a:cubicBezTo>
                    <a:pt x="51391" y="81237"/>
                    <a:pt x="61723" y="76958"/>
                    <a:pt x="69340" y="69340"/>
                  </a:cubicBezTo>
                  <a:cubicBezTo>
                    <a:pt x="76957" y="61723"/>
                    <a:pt x="81237" y="51391"/>
                    <a:pt x="81237" y="40619"/>
                  </a:cubicBezTo>
                  <a:cubicBezTo>
                    <a:pt x="81237" y="29846"/>
                    <a:pt x="76957" y="19515"/>
                    <a:pt x="69340" y="11897"/>
                  </a:cubicBezTo>
                  <a:cubicBezTo>
                    <a:pt x="61723" y="4280"/>
                    <a:pt x="51391" y="0"/>
                    <a:pt x="406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3"/>
            <p:cNvSpPr/>
            <p:nvPr/>
          </p:nvSpPr>
          <p:spPr>
            <a:xfrm>
              <a:off x="2790825" y="2133025"/>
              <a:ext cx="2035825" cy="1947625"/>
            </a:xfrm>
            <a:custGeom>
              <a:rect b="b" l="l" r="r" t="t"/>
              <a:pathLst>
                <a:path extrusionOk="0" h="77905" w="81433">
                  <a:moveTo>
                    <a:pt x="40717" y="1"/>
                  </a:moveTo>
                  <a:cubicBezTo>
                    <a:pt x="36496" y="1"/>
                    <a:pt x="32426" y="640"/>
                    <a:pt x="28595" y="1827"/>
                  </a:cubicBezTo>
                  <a:lnTo>
                    <a:pt x="39805" y="9972"/>
                  </a:lnTo>
                  <a:lnTo>
                    <a:pt x="39805" y="25013"/>
                  </a:lnTo>
                  <a:lnTo>
                    <a:pt x="26284" y="34839"/>
                  </a:lnTo>
                  <a:lnTo>
                    <a:pt x="12114" y="28660"/>
                  </a:lnTo>
                  <a:lnTo>
                    <a:pt x="9092" y="14965"/>
                  </a:lnTo>
                  <a:cubicBezTo>
                    <a:pt x="4067" y="21085"/>
                    <a:pt x="785" y="28690"/>
                    <a:pt x="1" y="37021"/>
                  </a:cubicBezTo>
                  <a:lnTo>
                    <a:pt x="11385" y="30331"/>
                  </a:lnTo>
                  <a:lnTo>
                    <a:pt x="25583" y="36522"/>
                  </a:lnTo>
                  <a:lnTo>
                    <a:pt x="30687" y="52231"/>
                  </a:lnTo>
                  <a:lnTo>
                    <a:pt x="19734" y="63416"/>
                  </a:lnTo>
                  <a:lnTo>
                    <a:pt x="5245" y="61278"/>
                  </a:lnTo>
                  <a:lnTo>
                    <a:pt x="5245" y="61278"/>
                  </a:lnTo>
                  <a:cubicBezTo>
                    <a:pt x="9403" y="68498"/>
                    <a:pt x="15701" y="74329"/>
                    <a:pt x="23273" y="77904"/>
                  </a:cubicBezTo>
                  <a:lnTo>
                    <a:pt x="21037" y="64692"/>
                  </a:lnTo>
                  <a:lnTo>
                    <a:pt x="31776" y="53725"/>
                  </a:lnTo>
                  <a:lnTo>
                    <a:pt x="49659" y="53725"/>
                  </a:lnTo>
                  <a:lnTo>
                    <a:pt x="60397" y="64692"/>
                  </a:lnTo>
                  <a:lnTo>
                    <a:pt x="58161" y="77904"/>
                  </a:lnTo>
                  <a:cubicBezTo>
                    <a:pt x="65733" y="74329"/>
                    <a:pt x="72031" y="68499"/>
                    <a:pt x="76188" y="61278"/>
                  </a:cubicBezTo>
                  <a:lnTo>
                    <a:pt x="76188" y="61278"/>
                  </a:lnTo>
                  <a:lnTo>
                    <a:pt x="61698" y="63416"/>
                  </a:lnTo>
                  <a:lnTo>
                    <a:pt x="50746" y="52231"/>
                  </a:lnTo>
                  <a:lnTo>
                    <a:pt x="55849" y="36522"/>
                  </a:lnTo>
                  <a:lnTo>
                    <a:pt x="70048" y="30331"/>
                  </a:lnTo>
                  <a:lnTo>
                    <a:pt x="81432" y="37021"/>
                  </a:lnTo>
                  <a:cubicBezTo>
                    <a:pt x="80648" y="28690"/>
                    <a:pt x="77366" y="21085"/>
                    <a:pt x="72341" y="14965"/>
                  </a:cubicBezTo>
                  <a:lnTo>
                    <a:pt x="69319" y="28660"/>
                  </a:lnTo>
                  <a:lnTo>
                    <a:pt x="55148" y="34839"/>
                  </a:lnTo>
                  <a:lnTo>
                    <a:pt x="41626" y="25013"/>
                  </a:lnTo>
                  <a:lnTo>
                    <a:pt x="41626" y="9972"/>
                  </a:lnTo>
                  <a:lnTo>
                    <a:pt x="52839" y="1827"/>
                  </a:lnTo>
                  <a:cubicBezTo>
                    <a:pt x="49008" y="640"/>
                    <a:pt x="44937" y="1"/>
                    <a:pt x="40717"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3" name="Google Shape;1173;p43"/>
          <p:cNvSpPr txBox="1"/>
          <p:nvPr>
            <p:ph idx="5" type="ctrTitle"/>
          </p:nvPr>
        </p:nvSpPr>
        <p:spPr>
          <a:xfrm>
            <a:off x="720012" y="3700600"/>
            <a:ext cx="1884000" cy="39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#dc5641</a:t>
            </a:r>
            <a:endParaRPr/>
          </a:p>
        </p:txBody>
      </p:sp>
      <p:sp>
        <p:nvSpPr>
          <p:cNvPr id="1174" name="Google Shape;1174;p43"/>
          <p:cNvSpPr txBox="1"/>
          <p:nvPr>
            <p:ph idx="6" type="subTitle"/>
          </p:nvPr>
        </p:nvSpPr>
        <p:spPr>
          <a:xfrm>
            <a:off x="720012" y="4077650"/>
            <a:ext cx="1884000" cy="39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CMYK: 16 72 70 5</a:t>
            </a:r>
            <a:endParaRPr/>
          </a:p>
          <a:p>
            <a:pPr indent="0" lvl="0" marL="0" rtl="0" algn="r">
              <a:spcBef>
                <a:spcPts val="0"/>
              </a:spcBef>
              <a:spcAft>
                <a:spcPts val="0"/>
              </a:spcAft>
              <a:buNone/>
            </a:pPr>
            <a:r>
              <a:rPr lang="en"/>
              <a:t>RGB: 202 94 73</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8" name="Shape 1178"/>
        <p:cNvGrpSpPr/>
        <p:nvPr/>
      </p:nvGrpSpPr>
      <p:grpSpPr>
        <a:xfrm>
          <a:off x="0" y="0"/>
          <a:ext cx="0" cy="0"/>
          <a:chOff x="0" y="0"/>
          <a:chExt cx="0" cy="0"/>
        </a:xfrm>
      </p:grpSpPr>
      <p:sp>
        <p:nvSpPr>
          <p:cNvPr id="1179" name="Google Shape;1179;p44"/>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COLOR GUIDELINES</a:t>
            </a:r>
            <a:endParaRPr/>
          </a:p>
        </p:txBody>
      </p:sp>
      <p:sp>
        <p:nvSpPr>
          <p:cNvPr id="1180" name="Google Shape;1180;p44"/>
          <p:cNvSpPr txBox="1"/>
          <p:nvPr>
            <p:ph idx="2" type="ctrTitle"/>
          </p:nvPr>
        </p:nvSpPr>
        <p:spPr>
          <a:xfrm>
            <a:off x="862539" y="3235550"/>
            <a:ext cx="2295900" cy="39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1 COLOR</a:t>
            </a:r>
            <a:endParaRPr/>
          </a:p>
        </p:txBody>
      </p:sp>
      <p:sp>
        <p:nvSpPr>
          <p:cNvPr id="1181" name="Google Shape;1181;p44"/>
          <p:cNvSpPr txBox="1"/>
          <p:nvPr>
            <p:ph idx="1" type="subTitle"/>
          </p:nvPr>
        </p:nvSpPr>
        <p:spPr>
          <a:xfrm>
            <a:off x="1116788" y="3612600"/>
            <a:ext cx="2041500" cy="390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Saturn is composed mostly of hydrogen and helium</a:t>
            </a:r>
            <a:endParaRPr/>
          </a:p>
        </p:txBody>
      </p:sp>
      <p:sp>
        <p:nvSpPr>
          <p:cNvPr id="1182" name="Google Shape;1182;p44"/>
          <p:cNvSpPr txBox="1"/>
          <p:nvPr>
            <p:ph idx="3" type="ctrTitle"/>
          </p:nvPr>
        </p:nvSpPr>
        <p:spPr>
          <a:xfrm>
            <a:off x="5884485" y="3235550"/>
            <a:ext cx="22959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NEGATIVE (1 COLOR)</a:t>
            </a:r>
            <a:endParaRPr/>
          </a:p>
        </p:txBody>
      </p:sp>
      <p:sp>
        <p:nvSpPr>
          <p:cNvPr id="1183" name="Google Shape;1183;p44"/>
          <p:cNvSpPr txBox="1"/>
          <p:nvPr>
            <p:ph idx="4" type="subTitle"/>
          </p:nvPr>
        </p:nvSpPr>
        <p:spPr>
          <a:xfrm>
            <a:off x="5884487" y="3612600"/>
            <a:ext cx="2041500" cy="39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in our Solar System</a:t>
            </a:r>
            <a:endParaRPr/>
          </a:p>
        </p:txBody>
      </p:sp>
      <p:sp>
        <p:nvSpPr>
          <p:cNvPr id="1184" name="Google Shape;1184;p44"/>
          <p:cNvSpPr txBox="1"/>
          <p:nvPr>
            <p:ph idx="5" type="ctrTitle"/>
          </p:nvPr>
        </p:nvSpPr>
        <p:spPr>
          <a:xfrm>
            <a:off x="862539" y="2006825"/>
            <a:ext cx="2295900" cy="39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3 COLORS</a:t>
            </a:r>
            <a:endParaRPr/>
          </a:p>
        </p:txBody>
      </p:sp>
      <p:sp>
        <p:nvSpPr>
          <p:cNvPr id="1185" name="Google Shape;1185;p44"/>
          <p:cNvSpPr txBox="1"/>
          <p:nvPr>
            <p:ph idx="6" type="subTitle"/>
          </p:nvPr>
        </p:nvSpPr>
        <p:spPr>
          <a:xfrm>
            <a:off x="1116788" y="2383875"/>
            <a:ext cx="2041500" cy="390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Mars is a cold place full of iron oxide dust</a:t>
            </a:r>
            <a:endParaRPr/>
          </a:p>
        </p:txBody>
      </p:sp>
      <p:sp>
        <p:nvSpPr>
          <p:cNvPr id="1186" name="Google Shape;1186;p44"/>
          <p:cNvSpPr txBox="1"/>
          <p:nvPr>
            <p:ph idx="7" type="ctrTitle"/>
          </p:nvPr>
        </p:nvSpPr>
        <p:spPr>
          <a:xfrm>
            <a:off x="5884485" y="2006825"/>
            <a:ext cx="22959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POSITIVE (1 COLOR)</a:t>
            </a:r>
            <a:endParaRPr/>
          </a:p>
        </p:txBody>
      </p:sp>
      <p:sp>
        <p:nvSpPr>
          <p:cNvPr id="1187" name="Google Shape;1187;p44"/>
          <p:cNvSpPr txBox="1"/>
          <p:nvPr>
            <p:ph idx="8" type="subTitle"/>
          </p:nvPr>
        </p:nvSpPr>
        <p:spPr>
          <a:xfrm>
            <a:off x="5884487" y="2383875"/>
            <a:ext cx="2041500" cy="39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smallest planet in our Solar System</a:t>
            </a:r>
            <a:endParaRPr/>
          </a:p>
        </p:txBody>
      </p:sp>
      <p:sp>
        <p:nvSpPr>
          <p:cNvPr id="1188" name="Google Shape;1188;p44"/>
          <p:cNvSpPr/>
          <p:nvPr/>
        </p:nvSpPr>
        <p:spPr>
          <a:xfrm>
            <a:off x="4557287" y="3178725"/>
            <a:ext cx="936600" cy="936600"/>
          </a:xfrm>
          <a:prstGeom prst="ellipse">
            <a:avLst/>
          </a:pr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9" name="Google Shape;1189;p44"/>
          <p:cNvGrpSpPr/>
          <p:nvPr/>
        </p:nvGrpSpPr>
        <p:grpSpPr>
          <a:xfrm>
            <a:off x="3549039" y="1990929"/>
            <a:ext cx="815693" cy="862604"/>
            <a:chOff x="1332450" y="238125"/>
            <a:chExt cx="4952600" cy="5237425"/>
          </a:xfrm>
        </p:grpSpPr>
        <p:sp>
          <p:nvSpPr>
            <p:cNvPr id="1190" name="Google Shape;1190;p44"/>
            <p:cNvSpPr/>
            <p:nvPr/>
          </p:nvSpPr>
          <p:spPr>
            <a:xfrm>
              <a:off x="2085825" y="719725"/>
              <a:ext cx="3445875" cy="4628150"/>
            </a:xfrm>
            <a:custGeom>
              <a:rect b="b" l="l" r="r" t="t"/>
              <a:pathLst>
                <a:path extrusionOk="0" h="185126" w="137835">
                  <a:moveTo>
                    <a:pt x="68878" y="0"/>
                  </a:moveTo>
                  <a:lnTo>
                    <a:pt x="0" y="34027"/>
                  </a:lnTo>
                  <a:lnTo>
                    <a:pt x="23691" y="155760"/>
                  </a:lnTo>
                  <a:lnTo>
                    <a:pt x="68955" y="185125"/>
                  </a:lnTo>
                  <a:lnTo>
                    <a:pt x="114144" y="155761"/>
                  </a:lnTo>
                  <a:lnTo>
                    <a:pt x="137835" y="34027"/>
                  </a:lnTo>
                  <a:lnTo>
                    <a:pt x="68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4"/>
            <p:cNvSpPr/>
            <p:nvPr/>
          </p:nvSpPr>
          <p:spPr>
            <a:xfrm>
              <a:off x="2272300" y="970200"/>
              <a:ext cx="3072925" cy="4127225"/>
            </a:xfrm>
            <a:custGeom>
              <a:rect b="b" l="l" r="r" t="t"/>
              <a:pathLst>
                <a:path extrusionOk="0" h="165089" w="122917">
                  <a:moveTo>
                    <a:pt x="61424" y="0"/>
                  </a:moveTo>
                  <a:lnTo>
                    <a:pt x="1" y="30344"/>
                  </a:lnTo>
                  <a:lnTo>
                    <a:pt x="21127" y="138900"/>
                  </a:lnTo>
                  <a:lnTo>
                    <a:pt x="61491" y="165088"/>
                  </a:lnTo>
                  <a:lnTo>
                    <a:pt x="101790" y="138902"/>
                  </a:lnTo>
                  <a:lnTo>
                    <a:pt x="122917" y="30345"/>
                  </a:lnTo>
                  <a:lnTo>
                    <a:pt x="61424"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4"/>
            <p:cNvSpPr/>
            <p:nvPr/>
          </p:nvSpPr>
          <p:spPr>
            <a:xfrm>
              <a:off x="1922950" y="603975"/>
              <a:ext cx="3771625" cy="4871575"/>
            </a:xfrm>
            <a:custGeom>
              <a:rect b="b" l="l" r="r" t="t"/>
              <a:pathLst>
                <a:path extrusionOk="0" h="194863" w="150865">
                  <a:moveTo>
                    <a:pt x="75393" y="7851"/>
                  </a:moveTo>
                  <a:lnTo>
                    <a:pt x="143184" y="40694"/>
                  </a:lnTo>
                  <a:lnTo>
                    <a:pt x="119894" y="158192"/>
                  </a:lnTo>
                  <a:lnTo>
                    <a:pt x="75469" y="186536"/>
                  </a:lnTo>
                  <a:lnTo>
                    <a:pt x="30970" y="158190"/>
                  </a:lnTo>
                  <a:lnTo>
                    <a:pt x="7679" y="40693"/>
                  </a:lnTo>
                  <a:lnTo>
                    <a:pt x="75393" y="7851"/>
                  </a:lnTo>
                  <a:close/>
                  <a:moveTo>
                    <a:pt x="75392" y="1"/>
                  </a:moveTo>
                  <a:lnTo>
                    <a:pt x="0" y="36568"/>
                  </a:lnTo>
                  <a:lnTo>
                    <a:pt x="25005" y="162717"/>
                  </a:lnTo>
                  <a:lnTo>
                    <a:pt x="75472" y="194863"/>
                  </a:lnTo>
                  <a:lnTo>
                    <a:pt x="125859" y="162716"/>
                  </a:lnTo>
                  <a:lnTo>
                    <a:pt x="150865" y="36565"/>
                  </a:lnTo>
                  <a:lnTo>
                    <a:pt x="75392"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4"/>
            <p:cNvSpPr/>
            <p:nvPr/>
          </p:nvSpPr>
          <p:spPr>
            <a:xfrm>
              <a:off x="2792325" y="310650"/>
              <a:ext cx="2032850" cy="2200850"/>
            </a:xfrm>
            <a:custGeom>
              <a:rect b="b" l="l" r="r" t="t"/>
              <a:pathLst>
                <a:path extrusionOk="0" h="88034" w="81314">
                  <a:moveTo>
                    <a:pt x="40657" y="0"/>
                  </a:moveTo>
                  <a:lnTo>
                    <a:pt x="1" y="12910"/>
                  </a:lnTo>
                  <a:lnTo>
                    <a:pt x="14887" y="88033"/>
                  </a:lnTo>
                  <a:lnTo>
                    <a:pt x="40657" y="80516"/>
                  </a:lnTo>
                  <a:lnTo>
                    <a:pt x="66427" y="88033"/>
                  </a:lnTo>
                  <a:lnTo>
                    <a:pt x="81313" y="12910"/>
                  </a:lnTo>
                  <a:lnTo>
                    <a:pt x="4065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4"/>
            <p:cNvSpPr/>
            <p:nvPr/>
          </p:nvSpPr>
          <p:spPr>
            <a:xfrm>
              <a:off x="2751375" y="238125"/>
              <a:ext cx="2114775" cy="2296275"/>
            </a:xfrm>
            <a:custGeom>
              <a:rect b="b" l="l" r="r" t="t"/>
              <a:pathLst>
                <a:path extrusionOk="0" h="91851" w="84591">
                  <a:moveTo>
                    <a:pt x="42295" y="3018"/>
                  </a:moveTo>
                  <a:lnTo>
                    <a:pt x="81312" y="16735"/>
                  </a:lnTo>
                  <a:lnTo>
                    <a:pt x="66973" y="88258"/>
                  </a:lnTo>
                  <a:lnTo>
                    <a:pt x="42295" y="81142"/>
                  </a:lnTo>
                  <a:lnTo>
                    <a:pt x="17618" y="88257"/>
                  </a:lnTo>
                  <a:lnTo>
                    <a:pt x="3278" y="16735"/>
                  </a:lnTo>
                  <a:lnTo>
                    <a:pt x="42295" y="3018"/>
                  </a:lnTo>
                  <a:close/>
                  <a:moveTo>
                    <a:pt x="42295" y="0"/>
                  </a:moveTo>
                  <a:lnTo>
                    <a:pt x="0" y="14870"/>
                  </a:lnTo>
                  <a:lnTo>
                    <a:pt x="15434" y="91850"/>
                  </a:lnTo>
                  <a:lnTo>
                    <a:pt x="42295" y="84104"/>
                  </a:lnTo>
                  <a:lnTo>
                    <a:pt x="69157" y="91850"/>
                  </a:lnTo>
                  <a:lnTo>
                    <a:pt x="84591" y="14870"/>
                  </a:lnTo>
                  <a:lnTo>
                    <a:pt x="42295"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4"/>
            <p:cNvSpPr/>
            <p:nvPr/>
          </p:nvSpPr>
          <p:spPr>
            <a:xfrm>
              <a:off x="2975625" y="455125"/>
              <a:ext cx="1666250" cy="2037500"/>
            </a:xfrm>
            <a:custGeom>
              <a:rect b="b" l="l" r="r" t="t"/>
              <a:pathLst>
                <a:path extrusionOk="0" h="81500" w="66650">
                  <a:moveTo>
                    <a:pt x="33325" y="1"/>
                  </a:moveTo>
                  <a:lnTo>
                    <a:pt x="0" y="11952"/>
                  </a:lnTo>
                  <a:lnTo>
                    <a:pt x="12979" y="81499"/>
                  </a:lnTo>
                  <a:lnTo>
                    <a:pt x="33325" y="74539"/>
                  </a:lnTo>
                  <a:lnTo>
                    <a:pt x="53670" y="81499"/>
                  </a:lnTo>
                  <a:lnTo>
                    <a:pt x="66650" y="11952"/>
                  </a:lnTo>
                  <a:lnTo>
                    <a:pt x="33325"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4"/>
            <p:cNvSpPr/>
            <p:nvPr/>
          </p:nvSpPr>
          <p:spPr>
            <a:xfrm>
              <a:off x="2501525" y="1739600"/>
              <a:ext cx="342600" cy="325850"/>
            </a:xfrm>
            <a:custGeom>
              <a:rect b="b" l="l" r="r" t="t"/>
              <a:pathLst>
                <a:path extrusionOk="0" h="13034" w="13704">
                  <a:moveTo>
                    <a:pt x="6851" y="0"/>
                  </a:moveTo>
                  <a:lnTo>
                    <a:pt x="5235" y="4979"/>
                  </a:lnTo>
                  <a:lnTo>
                    <a:pt x="1" y="4979"/>
                  </a:lnTo>
                  <a:lnTo>
                    <a:pt x="4235" y="8055"/>
                  </a:lnTo>
                  <a:lnTo>
                    <a:pt x="2617" y="13033"/>
                  </a:lnTo>
                  <a:lnTo>
                    <a:pt x="6851" y="9956"/>
                  </a:lnTo>
                  <a:lnTo>
                    <a:pt x="11087" y="13033"/>
                  </a:lnTo>
                  <a:lnTo>
                    <a:pt x="9469" y="8055"/>
                  </a:lnTo>
                  <a:lnTo>
                    <a:pt x="13703" y="4979"/>
                  </a:lnTo>
                  <a:lnTo>
                    <a:pt x="8469" y="4979"/>
                  </a:lnTo>
                  <a:lnTo>
                    <a:pt x="6851"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4"/>
            <p:cNvSpPr/>
            <p:nvPr/>
          </p:nvSpPr>
          <p:spPr>
            <a:xfrm>
              <a:off x="4773375" y="1739600"/>
              <a:ext cx="342625" cy="325850"/>
            </a:xfrm>
            <a:custGeom>
              <a:rect b="b" l="l" r="r" t="t"/>
              <a:pathLst>
                <a:path extrusionOk="0" h="13034" w="13705">
                  <a:moveTo>
                    <a:pt x="6853" y="0"/>
                  </a:moveTo>
                  <a:lnTo>
                    <a:pt x="5235" y="4979"/>
                  </a:lnTo>
                  <a:lnTo>
                    <a:pt x="1" y="4979"/>
                  </a:lnTo>
                  <a:lnTo>
                    <a:pt x="4236" y="8055"/>
                  </a:lnTo>
                  <a:lnTo>
                    <a:pt x="2618" y="13033"/>
                  </a:lnTo>
                  <a:lnTo>
                    <a:pt x="6853" y="9956"/>
                  </a:lnTo>
                  <a:lnTo>
                    <a:pt x="11087" y="13033"/>
                  </a:lnTo>
                  <a:lnTo>
                    <a:pt x="9469" y="8055"/>
                  </a:lnTo>
                  <a:lnTo>
                    <a:pt x="13704" y="4979"/>
                  </a:lnTo>
                  <a:lnTo>
                    <a:pt x="8470" y="4979"/>
                  </a:lnTo>
                  <a:lnTo>
                    <a:pt x="6853"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4"/>
            <p:cNvSpPr/>
            <p:nvPr/>
          </p:nvSpPr>
          <p:spPr>
            <a:xfrm>
              <a:off x="2504550" y="1851400"/>
              <a:ext cx="2608400" cy="2608350"/>
            </a:xfrm>
            <a:custGeom>
              <a:rect b="b" l="l" r="r" t="t"/>
              <a:pathLst>
                <a:path extrusionOk="0" h="104334" w="104336">
                  <a:moveTo>
                    <a:pt x="52168" y="1"/>
                  </a:moveTo>
                  <a:cubicBezTo>
                    <a:pt x="38332" y="1"/>
                    <a:pt x="25064" y="5496"/>
                    <a:pt x="15281" y="15278"/>
                  </a:cubicBezTo>
                  <a:cubicBezTo>
                    <a:pt x="5498" y="25062"/>
                    <a:pt x="1" y="38331"/>
                    <a:pt x="1" y="52167"/>
                  </a:cubicBezTo>
                  <a:cubicBezTo>
                    <a:pt x="1" y="66003"/>
                    <a:pt x="5498" y="79272"/>
                    <a:pt x="15281" y="89055"/>
                  </a:cubicBezTo>
                  <a:cubicBezTo>
                    <a:pt x="25064" y="98838"/>
                    <a:pt x="38332" y="104334"/>
                    <a:pt x="52168" y="104334"/>
                  </a:cubicBezTo>
                  <a:cubicBezTo>
                    <a:pt x="66003" y="104334"/>
                    <a:pt x="79273" y="98838"/>
                    <a:pt x="89056" y="89055"/>
                  </a:cubicBezTo>
                  <a:cubicBezTo>
                    <a:pt x="98839" y="79272"/>
                    <a:pt x="104335" y="66003"/>
                    <a:pt x="104335" y="52167"/>
                  </a:cubicBezTo>
                  <a:cubicBezTo>
                    <a:pt x="104335" y="38331"/>
                    <a:pt x="98839" y="25062"/>
                    <a:pt x="89056" y="15278"/>
                  </a:cubicBezTo>
                  <a:cubicBezTo>
                    <a:pt x="79273" y="5496"/>
                    <a:pt x="66003" y="1"/>
                    <a:pt x="521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4"/>
            <p:cNvSpPr/>
            <p:nvPr/>
          </p:nvSpPr>
          <p:spPr>
            <a:xfrm>
              <a:off x="2680425" y="2027225"/>
              <a:ext cx="2256650" cy="2256675"/>
            </a:xfrm>
            <a:custGeom>
              <a:rect b="b" l="l" r="r" t="t"/>
              <a:pathLst>
                <a:path extrusionOk="0" h="90267" w="90266">
                  <a:moveTo>
                    <a:pt x="45133" y="1"/>
                  </a:moveTo>
                  <a:cubicBezTo>
                    <a:pt x="33163" y="1"/>
                    <a:pt x="21683" y="4756"/>
                    <a:pt x="13220" y="13219"/>
                  </a:cubicBezTo>
                  <a:cubicBezTo>
                    <a:pt x="4755" y="21683"/>
                    <a:pt x="0" y="33163"/>
                    <a:pt x="0" y="45134"/>
                  </a:cubicBezTo>
                  <a:cubicBezTo>
                    <a:pt x="0" y="57104"/>
                    <a:pt x="4755" y="68584"/>
                    <a:pt x="13220" y="77048"/>
                  </a:cubicBezTo>
                  <a:cubicBezTo>
                    <a:pt x="21683" y="85512"/>
                    <a:pt x="33163" y="90267"/>
                    <a:pt x="45133" y="90267"/>
                  </a:cubicBezTo>
                  <a:cubicBezTo>
                    <a:pt x="57102" y="90267"/>
                    <a:pt x="68582" y="85512"/>
                    <a:pt x="77047" y="77048"/>
                  </a:cubicBezTo>
                  <a:cubicBezTo>
                    <a:pt x="85511" y="68584"/>
                    <a:pt x="90266" y="57104"/>
                    <a:pt x="90266" y="45134"/>
                  </a:cubicBezTo>
                  <a:cubicBezTo>
                    <a:pt x="90266" y="33163"/>
                    <a:pt x="85511" y="21683"/>
                    <a:pt x="77047" y="13219"/>
                  </a:cubicBezTo>
                  <a:cubicBezTo>
                    <a:pt x="68582" y="4756"/>
                    <a:pt x="57102" y="1"/>
                    <a:pt x="45133"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4"/>
            <p:cNvSpPr/>
            <p:nvPr/>
          </p:nvSpPr>
          <p:spPr>
            <a:xfrm>
              <a:off x="2793275" y="2140100"/>
              <a:ext cx="2030950" cy="2030950"/>
            </a:xfrm>
            <a:custGeom>
              <a:rect b="b" l="l" r="r" t="t"/>
              <a:pathLst>
                <a:path extrusionOk="0" h="81238" w="81238">
                  <a:moveTo>
                    <a:pt x="40619" y="0"/>
                  </a:moveTo>
                  <a:cubicBezTo>
                    <a:pt x="29846" y="0"/>
                    <a:pt x="19514" y="4280"/>
                    <a:pt x="11898" y="11897"/>
                  </a:cubicBezTo>
                  <a:cubicBezTo>
                    <a:pt x="4281" y="19515"/>
                    <a:pt x="1" y="29846"/>
                    <a:pt x="1" y="40619"/>
                  </a:cubicBezTo>
                  <a:cubicBezTo>
                    <a:pt x="1" y="51391"/>
                    <a:pt x="4281" y="61723"/>
                    <a:pt x="11898" y="69340"/>
                  </a:cubicBezTo>
                  <a:cubicBezTo>
                    <a:pt x="19514" y="76958"/>
                    <a:pt x="29846" y="81237"/>
                    <a:pt x="40619" y="81237"/>
                  </a:cubicBezTo>
                  <a:cubicBezTo>
                    <a:pt x="51391" y="81237"/>
                    <a:pt x="61723" y="76958"/>
                    <a:pt x="69340" y="69340"/>
                  </a:cubicBezTo>
                  <a:cubicBezTo>
                    <a:pt x="76957" y="61723"/>
                    <a:pt x="81237" y="51391"/>
                    <a:pt x="81237" y="40619"/>
                  </a:cubicBezTo>
                  <a:cubicBezTo>
                    <a:pt x="81237" y="29846"/>
                    <a:pt x="76957" y="19515"/>
                    <a:pt x="69340" y="11897"/>
                  </a:cubicBezTo>
                  <a:cubicBezTo>
                    <a:pt x="61723" y="4280"/>
                    <a:pt x="51391" y="0"/>
                    <a:pt x="406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4"/>
            <p:cNvSpPr/>
            <p:nvPr/>
          </p:nvSpPr>
          <p:spPr>
            <a:xfrm>
              <a:off x="2790825" y="2133025"/>
              <a:ext cx="2035825" cy="1947625"/>
            </a:xfrm>
            <a:custGeom>
              <a:rect b="b" l="l" r="r" t="t"/>
              <a:pathLst>
                <a:path extrusionOk="0" h="77905" w="81433">
                  <a:moveTo>
                    <a:pt x="40717" y="1"/>
                  </a:moveTo>
                  <a:cubicBezTo>
                    <a:pt x="36496" y="1"/>
                    <a:pt x="32426" y="640"/>
                    <a:pt x="28595" y="1827"/>
                  </a:cubicBezTo>
                  <a:lnTo>
                    <a:pt x="39805" y="9972"/>
                  </a:lnTo>
                  <a:lnTo>
                    <a:pt x="39805" y="25013"/>
                  </a:lnTo>
                  <a:lnTo>
                    <a:pt x="26284" y="34839"/>
                  </a:lnTo>
                  <a:lnTo>
                    <a:pt x="12114" y="28660"/>
                  </a:lnTo>
                  <a:lnTo>
                    <a:pt x="9092" y="14965"/>
                  </a:lnTo>
                  <a:cubicBezTo>
                    <a:pt x="4067" y="21085"/>
                    <a:pt x="785" y="28690"/>
                    <a:pt x="1" y="37021"/>
                  </a:cubicBezTo>
                  <a:lnTo>
                    <a:pt x="11385" y="30331"/>
                  </a:lnTo>
                  <a:lnTo>
                    <a:pt x="25583" y="36522"/>
                  </a:lnTo>
                  <a:lnTo>
                    <a:pt x="30687" y="52231"/>
                  </a:lnTo>
                  <a:lnTo>
                    <a:pt x="19734" y="63416"/>
                  </a:lnTo>
                  <a:lnTo>
                    <a:pt x="5245" y="61278"/>
                  </a:lnTo>
                  <a:lnTo>
                    <a:pt x="5245" y="61278"/>
                  </a:lnTo>
                  <a:cubicBezTo>
                    <a:pt x="9403" y="68498"/>
                    <a:pt x="15701" y="74329"/>
                    <a:pt x="23273" y="77904"/>
                  </a:cubicBezTo>
                  <a:lnTo>
                    <a:pt x="21037" y="64692"/>
                  </a:lnTo>
                  <a:lnTo>
                    <a:pt x="31776" y="53725"/>
                  </a:lnTo>
                  <a:lnTo>
                    <a:pt x="49659" y="53725"/>
                  </a:lnTo>
                  <a:lnTo>
                    <a:pt x="60397" y="64692"/>
                  </a:lnTo>
                  <a:lnTo>
                    <a:pt x="58161" y="77904"/>
                  </a:lnTo>
                  <a:cubicBezTo>
                    <a:pt x="65733" y="74329"/>
                    <a:pt x="72031" y="68499"/>
                    <a:pt x="76188" y="61278"/>
                  </a:cubicBezTo>
                  <a:lnTo>
                    <a:pt x="76188" y="61278"/>
                  </a:lnTo>
                  <a:lnTo>
                    <a:pt x="61698" y="63416"/>
                  </a:lnTo>
                  <a:lnTo>
                    <a:pt x="50746" y="52231"/>
                  </a:lnTo>
                  <a:lnTo>
                    <a:pt x="55849" y="36522"/>
                  </a:lnTo>
                  <a:lnTo>
                    <a:pt x="70048" y="30331"/>
                  </a:lnTo>
                  <a:lnTo>
                    <a:pt x="81432" y="37021"/>
                  </a:lnTo>
                  <a:cubicBezTo>
                    <a:pt x="80648" y="28690"/>
                    <a:pt x="77366" y="21085"/>
                    <a:pt x="72341" y="14965"/>
                  </a:cubicBezTo>
                  <a:lnTo>
                    <a:pt x="69319" y="28660"/>
                  </a:lnTo>
                  <a:lnTo>
                    <a:pt x="55148" y="34839"/>
                  </a:lnTo>
                  <a:lnTo>
                    <a:pt x="41626" y="25013"/>
                  </a:lnTo>
                  <a:lnTo>
                    <a:pt x="41626" y="9972"/>
                  </a:lnTo>
                  <a:lnTo>
                    <a:pt x="52839" y="1827"/>
                  </a:lnTo>
                  <a:cubicBezTo>
                    <a:pt x="49008" y="640"/>
                    <a:pt x="44937" y="1"/>
                    <a:pt x="40717"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4"/>
            <p:cNvSpPr/>
            <p:nvPr/>
          </p:nvSpPr>
          <p:spPr>
            <a:xfrm>
              <a:off x="1332450" y="3243850"/>
              <a:ext cx="4952600" cy="1632875"/>
            </a:xfrm>
            <a:custGeom>
              <a:rect b="b" l="l" r="r" t="t"/>
              <a:pathLst>
                <a:path extrusionOk="0" h="65315" w="198104">
                  <a:moveTo>
                    <a:pt x="99052" y="1"/>
                  </a:moveTo>
                  <a:cubicBezTo>
                    <a:pt x="74584" y="1"/>
                    <a:pt x="49761" y="3989"/>
                    <a:pt x="25273" y="11854"/>
                  </a:cubicBezTo>
                  <a:lnTo>
                    <a:pt x="23718" y="12354"/>
                  </a:lnTo>
                  <a:lnTo>
                    <a:pt x="25345" y="19263"/>
                  </a:lnTo>
                  <a:cubicBezTo>
                    <a:pt x="18909" y="21561"/>
                    <a:pt x="11578" y="24468"/>
                    <a:pt x="5363" y="27328"/>
                  </a:cubicBezTo>
                  <a:lnTo>
                    <a:pt x="0" y="29795"/>
                  </a:lnTo>
                  <a:lnTo>
                    <a:pt x="5291" y="32415"/>
                  </a:lnTo>
                  <a:cubicBezTo>
                    <a:pt x="11660" y="35567"/>
                    <a:pt x="15050" y="37407"/>
                    <a:pt x="20528" y="40745"/>
                  </a:cubicBezTo>
                  <a:cubicBezTo>
                    <a:pt x="17961" y="46812"/>
                    <a:pt x="15563" y="53014"/>
                    <a:pt x="13387" y="59211"/>
                  </a:cubicBezTo>
                  <a:lnTo>
                    <a:pt x="11245" y="65310"/>
                  </a:lnTo>
                  <a:lnTo>
                    <a:pt x="17171" y="62729"/>
                  </a:lnTo>
                  <a:cubicBezTo>
                    <a:pt x="24707" y="59447"/>
                    <a:pt x="32102" y="56561"/>
                    <a:pt x="39776" y="53907"/>
                  </a:cubicBezTo>
                  <a:lnTo>
                    <a:pt x="42140" y="53075"/>
                  </a:lnTo>
                  <a:lnTo>
                    <a:pt x="40738" y="46421"/>
                  </a:lnTo>
                  <a:cubicBezTo>
                    <a:pt x="60206" y="40838"/>
                    <a:pt x="79790" y="38005"/>
                    <a:pt x="99052" y="38005"/>
                  </a:cubicBezTo>
                  <a:cubicBezTo>
                    <a:pt x="118314" y="38005"/>
                    <a:pt x="137898" y="40838"/>
                    <a:pt x="157366" y="46421"/>
                  </a:cubicBezTo>
                  <a:lnTo>
                    <a:pt x="155952" y="53088"/>
                  </a:lnTo>
                  <a:lnTo>
                    <a:pt x="158328" y="53910"/>
                  </a:lnTo>
                  <a:cubicBezTo>
                    <a:pt x="166004" y="56567"/>
                    <a:pt x="173398" y="59453"/>
                    <a:pt x="180933" y="62733"/>
                  </a:cubicBezTo>
                  <a:lnTo>
                    <a:pt x="186858" y="65314"/>
                  </a:lnTo>
                  <a:lnTo>
                    <a:pt x="184717" y="59216"/>
                  </a:lnTo>
                  <a:cubicBezTo>
                    <a:pt x="182542" y="53019"/>
                    <a:pt x="180145" y="46818"/>
                    <a:pt x="177577" y="40749"/>
                  </a:cubicBezTo>
                  <a:cubicBezTo>
                    <a:pt x="183056" y="37412"/>
                    <a:pt x="186445" y="35572"/>
                    <a:pt x="192814" y="32419"/>
                  </a:cubicBezTo>
                  <a:lnTo>
                    <a:pt x="198104" y="29800"/>
                  </a:lnTo>
                  <a:lnTo>
                    <a:pt x="192742" y="27333"/>
                  </a:lnTo>
                  <a:cubicBezTo>
                    <a:pt x="186528" y="24474"/>
                    <a:pt x="180121" y="21863"/>
                    <a:pt x="172790" y="19462"/>
                  </a:cubicBezTo>
                  <a:lnTo>
                    <a:pt x="174417" y="12549"/>
                  </a:lnTo>
                  <a:lnTo>
                    <a:pt x="172834" y="11854"/>
                  </a:lnTo>
                  <a:cubicBezTo>
                    <a:pt x="148344" y="3989"/>
                    <a:pt x="123521" y="1"/>
                    <a:pt x="990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4"/>
            <p:cNvSpPr/>
            <p:nvPr/>
          </p:nvSpPr>
          <p:spPr>
            <a:xfrm>
              <a:off x="1495975" y="3793600"/>
              <a:ext cx="807900" cy="953875"/>
            </a:xfrm>
            <a:custGeom>
              <a:rect b="b" l="l" r="r" t="t"/>
              <a:pathLst>
                <a:path extrusionOk="0" h="38155" w="32316">
                  <a:moveTo>
                    <a:pt x="19448" y="0"/>
                  </a:moveTo>
                  <a:cubicBezTo>
                    <a:pt x="12861" y="2331"/>
                    <a:pt x="6378" y="4963"/>
                    <a:pt x="0" y="7898"/>
                  </a:cubicBezTo>
                  <a:cubicBezTo>
                    <a:pt x="7252" y="11487"/>
                    <a:pt x="10763" y="13443"/>
                    <a:pt x="17536" y="17626"/>
                  </a:cubicBezTo>
                  <a:cubicBezTo>
                    <a:pt x="14624" y="24361"/>
                    <a:pt x="11948" y="31204"/>
                    <a:pt x="9507" y="38155"/>
                  </a:cubicBezTo>
                  <a:cubicBezTo>
                    <a:pt x="17057" y="34866"/>
                    <a:pt x="24555" y="31937"/>
                    <a:pt x="32315" y="29251"/>
                  </a:cubicBezTo>
                  <a:cubicBezTo>
                    <a:pt x="32312" y="29239"/>
                    <a:pt x="32310" y="29228"/>
                    <a:pt x="32307" y="29216"/>
                  </a:cubicBezTo>
                  <a:cubicBezTo>
                    <a:pt x="29844" y="27834"/>
                    <a:pt x="28379" y="27052"/>
                    <a:pt x="25650" y="25661"/>
                  </a:cubicBezTo>
                  <a:cubicBezTo>
                    <a:pt x="23583" y="17107"/>
                    <a:pt x="21515" y="8554"/>
                    <a:pt x="19448"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4"/>
            <p:cNvSpPr/>
            <p:nvPr/>
          </p:nvSpPr>
          <p:spPr>
            <a:xfrm>
              <a:off x="5313675" y="3793675"/>
              <a:ext cx="807875" cy="953950"/>
            </a:xfrm>
            <a:custGeom>
              <a:rect b="b" l="l" r="r" t="t"/>
              <a:pathLst>
                <a:path extrusionOk="0" h="38158" w="32315">
                  <a:moveTo>
                    <a:pt x="12866" y="1"/>
                  </a:moveTo>
                  <a:cubicBezTo>
                    <a:pt x="10799" y="8553"/>
                    <a:pt x="8732" y="17105"/>
                    <a:pt x="6665" y="25658"/>
                  </a:cubicBezTo>
                  <a:lnTo>
                    <a:pt x="6633" y="25647"/>
                  </a:lnTo>
                  <a:lnTo>
                    <a:pt x="6658" y="25662"/>
                  </a:lnTo>
                  <a:cubicBezTo>
                    <a:pt x="3932" y="27053"/>
                    <a:pt x="2468" y="27835"/>
                    <a:pt x="8" y="29218"/>
                  </a:cubicBezTo>
                  <a:cubicBezTo>
                    <a:pt x="6" y="29231"/>
                    <a:pt x="3" y="29242"/>
                    <a:pt x="0" y="29254"/>
                  </a:cubicBezTo>
                  <a:cubicBezTo>
                    <a:pt x="7760" y="31939"/>
                    <a:pt x="15258" y="34869"/>
                    <a:pt x="22808" y="38157"/>
                  </a:cubicBezTo>
                  <a:cubicBezTo>
                    <a:pt x="20371" y="31212"/>
                    <a:pt x="17694" y="24369"/>
                    <a:pt x="14780" y="17627"/>
                  </a:cubicBezTo>
                  <a:cubicBezTo>
                    <a:pt x="21552" y="13444"/>
                    <a:pt x="25063" y="11490"/>
                    <a:pt x="32315" y="7900"/>
                  </a:cubicBezTo>
                  <a:cubicBezTo>
                    <a:pt x="25945" y="4968"/>
                    <a:pt x="19461" y="2335"/>
                    <a:pt x="12866"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4"/>
            <p:cNvSpPr/>
            <p:nvPr/>
          </p:nvSpPr>
          <p:spPr>
            <a:xfrm>
              <a:off x="2004475" y="3314325"/>
              <a:ext cx="3608650" cy="1061950"/>
            </a:xfrm>
            <a:custGeom>
              <a:rect b="b" l="l" r="r" t="t"/>
              <a:pathLst>
                <a:path extrusionOk="0" h="42478" w="144346">
                  <a:moveTo>
                    <a:pt x="72148" y="1"/>
                  </a:moveTo>
                  <a:cubicBezTo>
                    <a:pt x="48090" y="1"/>
                    <a:pt x="24041" y="3873"/>
                    <a:pt x="0" y="11618"/>
                  </a:cubicBezTo>
                  <a:cubicBezTo>
                    <a:pt x="2418" y="21904"/>
                    <a:pt x="4835" y="32191"/>
                    <a:pt x="7253" y="42477"/>
                  </a:cubicBezTo>
                  <a:cubicBezTo>
                    <a:pt x="28981" y="35549"/>
                    <a:pt x="50576" y="32085"/>
                    <a:pt x="72171" y="32085"/>
                  </a:cubicBezTo>
                  <a:cubicBezTo>
                    <a:pt x="93766" y="32085"/>
                    <a:pt x="115361" y="35549"/>
                    <a:pt x="137091" y="42477"/>
                  </a:cubicBezTo>
                  <a:cubicBezTo>
                    <a:pt x="139509" y="32191"/>
                    <a:pt x="141927" y="21904"/>
                    <a:pt x="144345" y="11618"/>
                  </a:cubicBezTo>
                  <a:cubicBezTo>
                    <a:pt x="120271" y="3873"/>
                    <a:pt x="96205" y="1"/>
                    <a:pt x="72148"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4"/>
            <p:cNvSpPr/>
            <p:nvPr/>
          </p:nvSpPr>
          <p:spPr>
            <a:xfrm>
              <a:off x="2447375" y="3525925"/>
              <a:ext cx="450650" cy="619350"/>
            </a:xfrm>
            <a:custGeom>
              <a:rect b="b" l="l" r="r" t="t"/>
              <a:pathLst>
                <a:path extrusionOk="0" h="24774" w="18026">
                  <a:moveTo>
                    <a:pt x="10631" y="0"/>
                  </a:moveTo>
                  <a:cubicBezTo>
                    <a:pt x="10070" y="0"/>
                    <a:pt x="9457" y="71"/>
                    <a:pt x="8794" y="214"/>
                  </a:cubicBezTo>
                  <a:cubicBezTo>
                    <a:pt x="7185" y="564"/>
                    <a:pt x="6382" y="745"/>
                    <a:pt x="4778" y="1124"/>
                  </a:cubicBezTo>
                  <a:cubicBezTo>
                    <a:pt x="1448" y="1911"/>
                    <a:pt x="1" y="3864"/>
                    <a:pt x="687" y="6601"/>
                  </a:cubicBezTo>
                  <a:cubicBezTo>
                    <a:pt x="1377" y="9350"/>
                    <a:pt x="1723" y="10725"/>
                    <a:pt x="2413" y="13474"/>
                  </a:cubicBezTo>
                  <a:cubicBezTo>
                    <a:pt x="2552" y="14027"/>
                    <a:pt x="2943" y="14296"/>
                    <a:pt x="3593" y="14315"/>
                  </a:cubicBezTo>
                  <a:cubicBezTo>
                    <a:pt x="7010" y="14402"/>
                    <a:pt x="8708" y="14483"/>
                    <a:pt x="12078" y="14717"/>
                  </a:cubicBezTo>
                  <a:lnTo>
                    <a:pt x="12882" y="18631"/>
                  </a:lnTo>
                  <a:cubicBezTo>
                    <a:pt x="13046" y="19425"/>
                    <a:pt x="12666" y="19904"/>
                    <a:pt x="11816" y="20094"/>
                  </a:cubicBezTo>
                  <a:cubicBezTo>
                    <a:pt x="11189" y="20233"/>
                    <a:pt x="10875" y="20304"/>
                    <a:pt x="10249" y="20448"/>
                  </a:cubicBezTo>
                  <a:cubicBezTo>
                    <a:pt x="10082" y="20487"/>
                    <a:pt x="9925" y="20507"/>
                    <a:pt x="9780" y="20507"/>
                  </a:cubicBezTo>
                  <a:cubicBezTo>
                    <a:pt x="9214" y="20507"/>
                    <a:pt x="8820" y="20211"/>
                    <a:pt x="8677" y="19582"/>
                  </a:cubicBezTo>
                  <a:cubicBezTo>
                    <a:pt x="8472" y="18681"/>
                    <a:pt x="8370" y="18229"/>
                    <a:pt x="8164" y="17328"/>
                  </a:cubicBezTo>
                  <a:cubicBezTo>
                    <a:pt x="8107" y="17077"/>
                    <a:pt x="7974" y="16957"/>
                    <a:pt x="7746" y="16957"/>
                  </a:cubicBezTo>
                  <a:cubicBezTo>
                    <a:pt x="7681" y="16957"/>
                    <a:pt x="7607" y="16967"/>
                    <a:pt x="7526" y="16986"/>
                  </a:cubicBezTo>
                  <a:cubicBezTo>
                    <a:pt x="6144" y="17318"/>
                    <a:pt x="5454" y="17491"/>
                    <a:pt x="4076" y="17849"/>
                  </a:cubicBezTo>
                  <a:cubicBezTo>
                    <a:pt x="3745" y="17934"/>
                    <a:pt x="3583" y="18133"/>
                    <a:pt x="3663" y="18453"/>
                  </a:cubicBezTo>
                  <a:lnTo>
                    <a:pt x="4432" y="21510"/>
                  </a:lnTo>
                  <a:cubicBezTo>
                    <a:pt x="4979" y="23687"/>
                    <a:pt x="6347" y="24774"/>
                    <a:pt x="8380" y="24774"/>
                  </a:cubicBezTo>
                  <a:cubicBezTo>
                    <a:pt x="8904" y="24774"/>
                    <a:pt x="9471" y="24702"/>
                    <a:pt x="10080" y="24558"/>
                  </a:cubicBezTo>
                  <a:cubicBezTo>
                    <a:pt x="11513" y="24218"/>
                    <a:pt x="12230" y="24056"/>
                    <a:pt x="13668" y="23745"/>
                  </a:cubicBezTo>
                  <a:cubicBezTo>
                    <a:pt x="16684" y="23093"/>
                    <a:pt x="18025" y="21325"/>
                    <a:pt x="17518" y="18547"/>
                  </a:cubicBezTo>
                  <a:cubicBezTo>
                    <a:pt x="17018" y="15816"/>
                    <a:pt x="16769" y="14451"/>
                    <a:pt x="16270" y="11720"/>
                  </a:cubicBezTo>
                  <a:cubicBezTo>
                    <a:pt x="16167" y="11159"/>
                    <a:pt x="15801" y="10891"/>
                    <a:pt x="15182" y="10799"/>
                  </a:cubicBezTo>
                  <a:cubicBezTo>
                    <a:pt x="11759" y="10513"/>
                    <a:pt x="10033" y="10406"/>
                    <a:pt x="6559" y="10270"/>
                  </a:cubicBezTo>
                  <a:cubicBezTo>
                    <a:pt x="6191" y="8654"/>
                    <a:pt x="6006" y="7845"/>
                    <a:pt x="5639" y="6229"/>
                  </a:cubicBezTo>
                  <a:cubicBezTo>
                    <a:pt x="5465" y="5468"/>
                    <a:pt x="5899" y="4930"/>
                    <a:pt x="6779" y="4728"/>
                  </a:cubicBezTo>
                  <a:cubicBezTo>
                    <a:pt x="7454" y="4572"/>
                    <a:pt x="7793" y="4495"/>
                    <a:pt x="8469" y="4345"/>
                  </a:cubicBezTo>
                  <a:cubicBezTo>
                    <a:pt x="8663" y="4302"/>
                    <a:pt x="8840" y="4281"/>
                    <a:pt x="9001" y="4281"/>
                  </a:cubicBezTo>
                  <a:cubicBezTo>
                    <a:pt x="9627" y="4281"/>
                    <a:pt x="9997" y="4604"/>
                    <a:pt x="10122" y="5213"/>
                  </a:cubicBezTo>
                  <a:lnTo>
                    <a:pt x="10595" y="7508"/>
                  </a:lnTo>
                  <a:cubicBezTo>
                    <a:pt x="10644" y="7748"/>
                    <a:pt x="10817" y="7880"/>
                    <a:pt x="11067" y="7880"/>
                  </a:cubicBezTo>
                  <a:cubicBezTo>
                    <a:pt x="11123" y="7880"/>
                    <a:pt x="11183" y="7874"/>
                    <a:pt x="11246" y="7861"/>
                  </a:cubicBezTo>
                  <a:cubicBezTo>
                    <a:pt x="12688" y="7555"/>
                    <a:pt x="13410" y="7408"/>
                    <a:pt x="14855" y="7127"/>
                  </a:cubicBezTo>
                  <a:cubicBezTo>
                    <a:pt x="15237" y="7054"/>
                    <a:pt x="15379" y="6844"/>
                    <a:pt x="15325" y="6548"/>
                  </a:cubicBezTo>
                  <a:lnTo>
                    <a:pt x="14752" y="3415"/>
                  </a:lnTo>
                  <a:cubicBezTo>
                    <a:pt x="14345" y="1183"/>
                    <a:pt x="12924" y="0"/>
                    <a:pt x="10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4"/>
            <p:cNvSpPr/>
            <p:nvPr/>
          </p:nvSpPr>
          <p:spPr>
            <a:xfrm>
              <a:off x="2915525" y="3448625"/>
              <a:ext cx="410350" cy="613225"/>
            </a:xfrm>
            <a:custGeom>
              <a:rect b="b" l="l" r="r" t="t"/>
              <a:pathLst>
                <a:path extrusionOk="0" h="24529" w="16414">
                  <a:moveTo>
                    <a:pt x="8933" y="4018"/>
                  </a:moveTo>
                  <a:cubicBezTo>
                    <a:pt x="9659" y="4018"/>
                    <a:pt x="10089" y="4377"/>
                    <a:pt x="10168" y="5055"/>
                  </a:cubicBezTo>
                  <a:cubicBezTo>
                    <a:pt x="10706" y="9653"/>
                    <a:pt x="11243" y="14250"/>
                    <a:pt x="11779" y="18848"/>
                  </a:cubicBezTo>
                  <a:cubicBezTo>
                    <a:pt x="11874" y="19653"/>
                    <a:pt x="11457" y="20096"/>
                    <a:pt x="10598" y="20207"/>
                  </a:cubicBezTo>
                  <a:cubicBezTo>
                    <a:pt x="9831" y="20306"/>
                    <a:pt x="9449" y="20358"/>
                    <a:pt x="8682" y="20464"/>
                  </a:cubicBezTo>
                  <a:cubicBezTo>
                    <a:pt x="8566" y="20481"/>
                    <a:pt x="8456" y="20489"/>
                    <a:pt x="8353" y="20489"/>
                  </a:cubicBezTo>
                  <a:cubicBezTo>
                    <a:pt x="7691" y="20489"/>
                    <a:pt x="7292" y="20157"/>
                    <a:pt x="7195" y="19462"/>
                  </a:cubicBezTo>
                  <a:cubicBezTo>
                    <a:pt x="6555" y="14879"/>
                    <a:pt x="5914" y="10295"/>
                    <a:pt x="5274" y="5710"/>
                  </a:cubicBezTo>
                  <a:cubicBezTo>
                    <a:pt x="5167" y="4937"/>
                    <a:pt x="5607" y="4447"/>
                    <a:pt x="6534" y="4318"/>
                  </a:cubicBezTo>
                  <a:cubicBezTo>
                    <a:pt x="7360" y="4203"/>
                    <a:pt x="7774" y="4147"/>
                    <a:pt x="8601" y="4041"/>
                  </a:cubicBezTo>
                  <a:cubicBezTo>
                    <a:pt x="8717" y="4026"/>
                    <a:pt x="8828" y="4018"/>
                    <a:pt x="8933" y="4018"/>
                  </a:cubicBezTo>
                  <a:close/>
                  <a:moveTo>
                    <a:pt x="10219" y="0"/>
                  </a:moveTo>
                  <a:cubicBezTo>
                    <a:pt x="9846" y="0"/>
                    <a:pt x="9451" y="26"/>
                    <a:pt x="9034" y="78"/>
                  </a:cubicBezTo>
                  <a:cubicBezTo>
                    <a:pt x="7407" y="280"/>
                    <a:pt x="6595" y="391"/>
                    <a:pt x="4971" y="624"/>
                  </a:cubicBezTo>
                  <a:cubicBezTo>
                    <a:pt x="1564" y="1115"/>
                    <a:pt x="0" y="2923"/>
                    <a:pt x="451" y="5710"/>
                  </a:cubicBezTo>
                  <a:cubicBezTo>
                    <a:pt x="1270" y="10773"/>
                    <a:pt x="2089" y="15835"/>
                    <a:pt x="2907" y="20898"/>
                  </a:cubicBezTo>
                  <a:cubicBezTo>
                    <a:pt x="3298" y="23311"/>
                    <a:pt x="4738" y="24529"/>
                    <a:pt x="7091" y="24529"/>
                  </a:cubicBezTo>
                  <a:cubicBezTo>
                    <a:pt x="7456" y="24529"/>
                    <a:pt x="7844" y="24499"/>
                    <a:pt x="8254" y="24440"/>
                  </a:cubicBezTo>
                  <a:cubicBezTo>
                    <a:pt x="9704" y="24231"/>
                    <a:pt x="10430" y="24133"/>
                    <a:pt x="11882" y="23953"/>
                  </a:cubicBezTo>
                  <a:cubicBezTo>
                    <a:pt x="14931" y="23573"/>
                    <a:pt x="16414" y="21932"/>
                    <a:pt x="16145" y="19119"/>
                  </a:cubicBezTo>
                  <a:lnTo>
                    <a:pt x="14678" y="3799"/>
                  </a:lnTo>
                  <a:cubicBezTo>
                    <a:pt x="14442" y="1330"/>
                    <a:pt x="12900" y="0"/>
                    <a:pt x="10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4"/>
            <p:cNvSpPr/>
            <p:nvPr/>
          </p:nvSpPr>
          <p:spPr>
            <a:xfrm>
              <a:off x="3388800" y="3412225"/>
              <a:ext cx="368600" cy="605550"/>
            </a:xfrm>
            <a:custGeom>
              <a:rect b="b" l="l" r="r" t="t"/>
              <a:pathLst>
                <a:path extrusionOk="0" h="24222" w="14744">
                  <a:moveTo>
                    <a:pt x="9628" y="1"/>
                  </a:moveTo>
                  <a:cubicBezTo>
                    <a:pt x="9508" y="1"/>
                    <a:pt x="9385" y="3"/>
                    <a:pt x="9260" y="8"/>
                  </a:cubicBezTo>
                  <a:cubicBezTo>
                    <a:pt x="7624" y="64"/>
                    <a:pt x="6807" y="101"/>
                    <a:pt x="5174" y="189"/>
                  </a:cubicBezTo>
                  <a:cubicBezTo>
                    <a:pt x="1744" y="375"/>
                    <a:pt x="0" y="2039"/>
                    <a:pt x="212" y="4856"/>
                  </a:cubicBezTo>
                  <a:lnTo>
                    <a:pt x="1368" y="20204"/>
                  </a:lnTo>
                  <a:cubicBezTo>
                    <a:pt x="1568" y="22869"/>
                    <a:pt x="3163" y="24221"/>
                    <a:pt x="5925" y="24221"/>
                  </a:cubicBezTo>
                  <a:cubicBezTo>
                    <a:pt x="6084" y="24221"/>
                    <a:pt x="6246" y="24217"/>
                    <a:pt x="6413" y="24208"/>
                  </a:cubicBezTo>
                  <a:cubicBezTo>
                    <a:pt x="7872" y="24129"/>
                    <a:pt x="8603" y="24096"/>
                    <a:pt x="10063" y="24045"/>
                  </a:cubicBezTo>
                  <a:cubicBezTo>
                    <a:pt x="13096" y="23940"/>
                    <a:pt x="14743" y="22436"/>
                    <a:pt x="14714" y="19610"/>
                  </a:cubicBezTo>
                  <a:cubicBezTo>
                    <a:pt x="14702" y="18310"/>
                    <a:pt x="14695" y="17661"/>
                    <a:pt x="14682" y="16362"/>
                  </a:cubicBezTo>
                  <a:cubicBezTo>
                    <a:pt x="14679" y="16066"/>
                    <a:pt x="14479" y="15887"/>
                    <a:pt x="14147" y="15887"/>
                  </a:cubicBezTo>
                  <a:cubicBezTo>
                    <a:pt x="14143" y="15887"/>
                    <a:pt x="14139" y="15887"/>
                    <a:pt x="14135" y="15887"/>
                  </a:cubicBezTo>
                  <a:cubicBezTo>
                    <a:pt x="12777" y="15906"/>
                    <a:pt x="12100" y="15920"/>
                    <a:pt x="10744" y="15962"/>
                  </a:cubicBezTo>
                  <a:cubicBezTo>
                    <a:pt x="10370" y="15973"/>
                    <a:pt x="10206" y="16159"/>
                    <a:pt x="10215" y="16459"/>
                  </a:cubicBezTo>
                  <a:lnTo>
                    <a:pt x="10292" y="18863"/>
                  </a:lnTo>
                  <a:cubicBezTo>
                    <a:pt x="10318" y="19674"/>
                    <a:pt x="9864" y="20079"/>
                    <a:pt x="8999" y="20114"/>
                  </a:cubicBezTo>
                  <a:cubicBezTo>
                    <a:pt x="8309" y="20142"/>
                    <a:pt x="7963" y="20157"/>
                    <a:pt x="7272" y="20190"/>
                  </a:cubicBezTo>
                  <a:cubicBezTo>
                    <a:pt x="7228" y="20193"/>
                    <a:pt x="7185" y="20194"/>
                    <a:pt x="7143" y="20194"/>
                  </a:cubicBezTo>
                  <a:cubicBezTo>
                    <a:pt x="6359" y="20194"/>
                    <a:pt x="5920" y="19828"/>
                    <a:pt x="5879" y="19058"/>
                  </a:cubicBezTo>
                  <a:cubicBezTo>
                    <a:pt x="5637" y="14496"/>
                    <a:pt x="5396" y="9932"/>
                    <a:pt x="5155" y="5369"/>
                  </a:cubicBezTo>
                  <a:cubicBezTo>
                    <a:pt x="5113" y="4588"/>
                    <a:pt x="5556" y="4140"/>
                    <a:pt x="6524" y="4094"/>
                  </a:cubicBezTo>
                  <a:cubicBezTo>
                    <a:pt x="7269" y="4057"/>
                    <a:pt x="7642" y="4040"/>
                    <a:pt x="8388" y="4011"/>
                  </a:cubicBezTo>
                  <a:cubicBezTo>
                    <a:pt x="8427" y="4010"/>
                    <a:pt x="8466" y="4009"/>
                    <a:pt x="8505" y="4009"/>
                  </a:cubicBezTo>
                  <a:cubicBezTo>
                    <a:pt x="9363" y="4009"/>
                    <a:pt x="9836" y="4413"/>
                    <a:pt x="9859" y="5161"/>
                  </a:cubicBezTo>
                  <a:lnTo>
                    <a:pt x="9935" y="7565"/>
                  </a:lnTo>
                  <a:cubicBezTo>
                    <a:pt x="9945" y="7855"/>
                    <a:pt x="10115" y="8028"/>
                    <a:pt x="10476" y="8028"/>
                  </a:cubicBezTo>
                  <a:cubicBezTo>
                    <a:pt x="10488" y="8028"/>
                    <a:pt x="10501" y="8028"/>
                    <a:pt x="10514" y="8028"/>
                  </a:cubicBezTo>
                  <a:cubicBezTo>
                    <a:pt x="11921" y="7985"/>
                    <a:pt x="12625" y="7970"/>
                    <a:pt x="14033" y="7952"/>
                  </a:cubicBezTo>
                  <a:cubicBezTo>
                    <a:pt x="14385" y="7946"/>
                    <a:pt x="14594" y="7765"/>
                    <a:pt x="14592" y="7464"/>
                  </a:cubicBezTo>
                  <a:cubicBezTo>
                    <a:pt x="14579" y="6165"/>
                    <a:pt x="14572" y="5516"/>
                    <a:pt x="14560" y="4217"/>
                  </a:cubicBezTo>
                  <a:cubicBezTo>
                    <a:pt x="14532" y="1496"/>
                    <a:pt x="12789" y="1"/>
                    <a:pt x="9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4"/>
            <p:cNvSpPr/>
            <p:nvPr/>
          </p:nvSpPr>
          <p:spPr>
            <a:xfrm>
              <a:off x="3860075" y="3412275"/>
              <a:ext cx="368600" cy="605550"/>
            </a:xfrm>
            <a:custGeom>
              <a:rect b="b" l="l" r="r" t="t"/>
              <a:pathLst>
                <a:path extrusionOk="0" h="24222" w="14744">
                  <a:moveTo>
                    <a:pt x="5142" y="1"/>
                  </a:moveTo>
                  <a:cubicBezTo>
                    <a:pt x="1953" y="1"/>
                    <a:pt x="212" y="1495"/>
                    <a:pt x="184" y="4215"/>
                  </a:cubicBezTo>
                  <a:lnTo>
                    <a:pt x="28" y="19608"/>
                  </a:lnTo>
                  <a:cubicBezTo>
                    <a:pt x="1" y="22434"/>
                    <a:pt x="1648" y="23938"/>
                    <a:pt x="4713" y="24046"/>
                  </a:cubicBezTo>
                  <a:cubicBezTo>
                    <a:pt x="6173" y="24097"/>
                    <a:pt x="6903" y="24129"/>
                    <a:pt x="8363" y="24208"/>
                  </a:cubicBezTo>
                  <a:cubicBezTo>
                    <a:pt x="8528" y="24217"/>
                    <a:pt x="8689" y="24221"/>
                    <a:pt x="8846" y="24221"/>
                  </a:cubicBezTo>
                  <a:cubicBezTo>
                    <a:pt x="11581" y="24221"/>
                    <a:pt x="13176" y="22868"/>
                    <a:pt x="13376" y="20203"/>
                  </a:cubicBezTo>
                  <a:cubicBezTo>
                    <a:pt x="13474" y="18908"/>
                    <a:pt x="13523" y="18261"/>
                    <a:pt x="13620" y="16966"/>
                  </a:cubicBezTo>
                  <a:cubicBezTo>
                    <a:pt x="13643" y="16666"/>
                    <a:pt x="13453" y="16471"/>
                    <a:pt x="13115" y="16445"/>
                  </a:cubicBezTo>
                  <a:cubicBezTo>
                    <a:pt x="11761" y="16341"/>
                    <a:pt x="11083" y="16296"/>
                    <a:pt x="9728" y="16216"/>
                  </a:cubicBezTo>
                  <a:cubicBezTo>
                    <a:pt x="9708" y="16215"/>
                    <a:pt x="9687" y="16214"/>
                    <a:pt x="9668" y="16214"/>
                  </a:cubicBezTo>
                  <a:cubicBezTo>
                    <a:pt x="9336" y="16214"/>
                    <a:pt x="9176" y="16382"/>
                    <a:pt x="9161" y="16665"/>
                  </a:cubicBezTo>
                  <a:cubicBezTo>
                    <a:pt x="9109" y="17625"/>
                    <a:pt x="9083" y="18106"/>
                    <a:pt x="9032" y="19067"/>
                  </a:cubicBezTo>
                  <a:cubicBezTo>
                    <a:pt x="8990" y="19836"/>
                    <a:pt x="8552" y="20201"/>
                    <a:pt x="7770" y="20201"/>
                  </a:cubicBezTo>
                  <a:cubicBezTo>
                    <a:pt x="7727" y="20201"/>
                    <a:pt x="7683" y="20200"/>
                    <a:pt x="7638" y="20197"/>
                  </a:cubicBezTo>
                  <a:cubicBezTo>
                    <a:pt x="6947" y="20163"/>
                    <a:pt x="6601" y="20147"/>
                    <a:pt x="5910" y="20120"/>
                  </a:cubicBezTo>
                  <a:cubicBezTo>
                    <a:pt x="5046" y="20084"/>
                    <a:pt x="4593" y="19680"/>
                    <a:pt x="4620" y="18868"/>
                  </a:cubicBezTo>
                  <a:cubicBezTo>
                    <a:pt x="4767" y="14301"/>
                    <a:pt x="4915" y="9733"/>
                    <a:pt x="5063" y="5166"/>
                  </a:cubicBezTo>
                  <a:cubicBezTo>
                    <a:pt x="5087" y="4420"/>
                    <a:pt x="5526" y="4015"/>
                    <a:pt x="6411" y="4015"/>
                  </a:cubicBezTo>
                  <a:cubicBezTo>
                    <a:pt x="6452" y="4015"/>
                    <a:pt x="6493" y="4016"/>
                    <a:pt x="6535" y="4017"/>
                  </a:cubicBezTo>
                  <a:cubicBezTo>
                    <a:pt x="7281" y="4047"/>
                    <a:pt x="7654" y="4064"/>
                    <a:pt x="8399" y="4101"/>
                  </a:cubicBezTo>
                  <a:cubicBezTo>
                    <a:pt x="9330" y="4147"/>
                    <a:pt x="9810" y="4597"/>
                    <a:pt x="9767" y="5378"/>
                  </a:cubicBezTo>
                  <a:cubicBezTo>
                    <a:pt x="9716" y="6338"/>
                    <a:pt x="9689" y="6818"/>
                    <a:pt x="9638" y="7779"/>
                  </a:cubicBezTo>
                  <a:cubicBezTo>
                    <a:pt x="9622" y="8079"/>
                    <a:pt x="9788" y="8269"/>
                    <a:pt x="10174" y="8291"/>
                  </a:cubicBezTo>
                  <a:cubicBezTo>
                    <a:pt x="11582" y="8374"/>
                    <a:pt x="12284" y="8422"/>
                    <a:pt x="13690" y="8528"/>
                  </a:cubicBezTo>
                  <a:cubicBezTo>
                    <a:pt x="13715" y="8530"/>
                    <a:pt x="13739" y="8531"/>
                    <a:pt x="13763" y="8531"/>
                  </a:cubicBezTo>
                  <a:cubicBezTo>
                    <a:pt x="14071" y="8531"/>
                    <a:pt x="14267" y="8370"/>
                    <a:pt x="14287" y="8092"/>
                  </a:cubicBezTo>
                  <a:cubicBezTo>
                    <a:pt x="14385" y="6797"/>
                    <a:pt x="14433" y="6149"/>
                    <a:pt x="14532" y="4855"/>
                  </a:cubicBezTo>
                  <a:cubicBezTo>
                    <a:pt x="14743" y="2037"/>
                    <a:pt x="12999" y="374"/>
                    <a:pt x="9607" y="190"/>
                  </a:cubicBezTo>
                  <a:cubicBezTo>
                    <a:pt x="7974" y="101"/>
                    <a:pt x="7156" y="65"/>
                    <a:pt x="5521" y="8"/>
                  </a:cubicBezTo>
                  <a:cubicBezTo>
                    <a:pt x="5392" y="3"/>
                    <a:pt x="5266" y="1"/>
                    <a:pt x="5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4"/>
            <p:cNvSpPr/>
            <p:nvPr/>
          </p:nvSpPr>
          <p:spPr>
            <a:xfrm>
              <a:off x="4288400" y="3437100"/>
              <a:ext cx="417925" cy="638825"/>
            </a:xfrm>
            <a:custGeom>
              <a:rect b="b" l="l" r="r" t="t"/>
              <a:pathLst>
                <a:path extrusionOk="0" h="25553" w="16717">
                  <a:moveTo>
                    <a:pt x="2735" y="1"/>
                  </a:moveTo>
                  <a:cubicBezTo>
                    <a:pt x="2451" y="1"/>
                    <a:pt x="2254" y="156"/>
                    <a:pt x="2227" y="429"/>
                  </a:cubicBezTo>
                  <a:cubicBezTo>
                    <a:pt x="1494" y="8089"/>
                    <a:pt x="761" y="15749"/>
                    <a:pt x="28" y="23410"/>
                  </a:cubicBezTo>
                  <a:cubicBezTo>
                    <a:pt x="0" y="23709"/>
                    <a:pt x="178" y="23908"/>
                    <a:pt x="470" y="23938"/>
                  </a:cubicBezTo>
                  <a:cubicBezTo>
                    <a:pt x="4461" y="24347"/>
                    <a:pt x="8436" y="24881"/>
                    <a:pt x="12392" y="25538"/>
                  </a:cubicBezTo>
                  <a:cubicBezTo>
                    <a:pt x="12451" y="25548"/>
                    <a:pt x="12504" y="25552"/>
                    <a:pt x="12552" y="25552"/>
                  </a:cubicBezTo>
                  <a:cubicBezTo>
                    <a:pt x="12825" y="25552"/>
                    <a:pt x="12946" y="25402"/>
                    <a:pt x="12986" y="25150"/>
                  </a:cubicBezTo>
                  <a:cubicBezTo>
                    <a:pt x="13178" y="23964"/>
                    <a:pt x="13273" y="23371"/>
                    <a:pt x="13466" y="22184"/>
                  </a:cubicBezTo>
                  <a:cubicBezTo>
                    <a:pt x="13518" y="21858"/>
                    <a:pt x="13410" y="21686"/>
                    <a:pt x="13015" y="21621"/>
                  </a:cubicBezTo>
                  <a:cubicBezTo>
                    <a:pt x="9722" y="21074"/>
                    <a:pt x="8071" y="20835"/>
                    <a:pt x="4764" y="20429"/>
                  </a:cubicBezTo>
                  <a:cubicBezTo>
                    <a:pt x="5047" y="18017"/>
                    <a:pt x="5189" y="16811"/>
                    <a:pt x="5472" y="14400"/>
                  </a:cubicBezTo>
                  <a:cubicBezTo>
                    <a:pt x="8075" y="14720"/>
                    <a:pt x="9373" y="14900"/>
                    <a:pt x="11967" y="15304"/>
                  </a:cubicBezTo>
                  <a:cubicBezTo>
                    <a:pt x="12013" y="15311"/>
                    <a:pt x="12057" y="15315"/>
                    <a:pt x="12098" y="15315"/>
                  </a:cubicBezTo>
                  <a:cubicBezTo>
                    <a:pt x="12365" y="15315"/>
                    <a:pt x="12544" y="15168"/>
                    <a:pt x="12587" y="14885"/>
                  </a:cubicBezTo>
                  <a:cubicBezTo>
                    <a:pt x="12765" y="13709"/>
                    <a:pt x="12854" y="13120"/>
                    <a:pt x="13033" y="11943"/>
                  </a:cubicBezTo>
                  <a:cubicBezTo>
                    <a:pt x="13082" y="11617"/>
                    <a:pt x="12902" y="11406"/>
                    <a:pt x="12556" y="11351"/>
                  </a:cubicBezTo>
                  <a:cubicBezTo>
                    <a:pt x="9914" y="10940"/>
                    <a:pt x="8590" y="10755"/>
                    <a:pt x="5939" y="10430"/>
                  </a:cubicBezTo>
                  <a:cubicBezTo>
                    <a:pt x="6220" y="8042"/>
                    <a:pt x="6360" y="6848"/>
                    <a:pt x="6641" y="4459"/>
                  </a:cubicBezTo>
                  <a:cubicBezTo>
                    <a:pt x="10207" y="4898"/>
                    <a:pt x="11988" y="5155"/>
                    <a:pt x="15539" y="5744"/>
                  </a:cubicBezTo>
                  <a:cubicBezTo>
                    <a:pt x="15601" y="5755"/>
                    <a:pt x="15658" y="5760"/>
                    <a:pt x="15710" y="5760"/>
                  </a:cubicBezTo>
                  <a:cubicBezTo>
                    <a:pt x="16014" y="5760"/>
                    <a:pt x="16148" y="5589"/>
                    <a:pt x="16189" y="5336"/>
                  </a:cubicBezTo>
                  <a:cubicBezTo>
                    <a:pt x="16380" y="4149"/>
                    <a:pt x="16476" y="3556"/>
                    <a:pt x="16669" y="2368"/>
                  </a:cubicBezTo>
                  <a:cubicBezTo>
                    <a:pt x="16716" y="2072"/>
                    <a:pt x="16601" y="1868"/>
                    <a:pt x="16167" y="1797"/>
                  </a:cubicBezTo>
                  <a:cubicBezTo>
                    <a:pt x="11720" y="1107"/>
                    <a:pt x="7288" y="513"/>
                    <a:pt x="2819" y="5"/>
                  </a:cubicBezTo>
                  <a:cubicBezTo>
                    <a:pt x="2790" y="2"/>
                    <a:pt x="2762" y="1"/>
                    <a:pt x="27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4"/>
            <p:cNvSpPr/>
            <p:nvPr/>
          </p:nvSpPr>
          <p:spPr>
            <a:xfrm>
              <a:off x="4704650" y="3505325"/>
              <a:ext cx="465475" cy="660175"/>
            </a:xfrm>
            <a:custGeom>
              <a:rect b="b" l="l" r="r" t="t"/>
              <a:pathLst>
                <a:path extrusionOk="0" h="26407" w="18619">
                  <a:moveTo>
                    <a:pt x="8349" y="4777"/>
                  </a:moveTo>
                  <a:cubicBezTo>
                    <a:pt x="9747" y="5075"/>
                    <a:pt x="10445" y="5230"/>
                    <a:pt x="11839" y="5552"/>
                  </a:cubicBezTo>
                  <a:cubicBezTo>
                    <a:pt x="12754" y="5763"/>
                    <a:pt x="13153" y="6292"/>
                    <a:pt x="12979" y="7053"/>
                  </a:cubicBezTo>
                  <a:cubicBezTo>
                    <a:pt x="12478" y="9254"/>
                    <a:pt x="12227" y="10356"/>
                    <a:pt x="11726" y="12558"/>
                  </a:cubicBezTo>
                  <a:cubicBezTo>
                    <a:pt x="11589" y="13163"/>
                    <a:pt x="11202" y="13474"/>
                    <a:pt x="10606" y="13474"/>
                  </a:cubicBezTo>
                  <a:cubicBezTo>
                    <a:pt x="10452" y="13474"/>
                    <a:pt x="10284" y="13453"/>
                    <a:pt x="10103" y="13412"/>
                  </a:cubicBezTo>
                  <a:cubicBezTo>
                    <a:pt x="8759" y="13101"/>
                    <a:pt x="8087" y="12952"/>
                    <a:pt x="6740" y="12665"/>
                  </a:cubicBezTo>
                  <a:lnTo>
                    <a:pt x="8349" y="4777"/>
                  </a:lnTo>
                  <a:close/>
                  <a:moveTo>
                    <a:pt x="4649" y="1"/>
                  </a:moveTo>
                  <a:cubicBezTo>
                    <a:pt x="4384" y="1"/>
                    <a:pt x="4206" y="137"/>
                    <a:pt x="4161" y="382"/>
                  </a:cubicBezTo>
                  <a:lnTo>
                    <a:pt x="54" y="23086"/>
                  </a:lnTo>
                  <a:cubicBezTo>
                    <a:pt x="1" y="23382"/>
                    <a:pt x="161" y="23595"/>
                    <a:pt x="484" y="23658"/>
                  </a:cubicBezTo>
                  <a:cubicBezTo>
                    <a:pt x="1823" y="23915"/>
                    <a:pt x="2492" y="24049"/>
                    <a:pt x="3827" y="24330"/>
                  </a:cubicBezTo>
                  <a:cubicBezTo>
                    <a:pt x="3881" y="24341"/>
                    <a:pt x="3933" y="24347"/>
                    <a:pt x="3982" y="24347"/>
                  </a:cubicBezTo>
                  <a:cubicBezTo>
                    <a:pt x="4221" y="24347"/>
                    <a:pt x="4386" y="24212"/>
                    <a:pt x="4436" y="23967"/>
                  </a:cubicBezTo>
                  <a:cubicBezTo>
                    <a:pt x="5041" y="21001"/>
                    <a:pt x="5344" y="19517"/>
                    <a:pt x="5949" y="16551"/>
                  </a:cubicBezTo>
                  <a:cubicBezTo>
                    <a:pt x="6870" y="16747"/>
                    <a:pt x="7330" y="16848"/>
                    <a:pt x="8250" y="17055"/>
                  </a:cubicBezTo>
                  <a:cubicBezTo>
                    <a:pt x="8499" y="20239"/>
                    <a:pt x="8607" y="21830"/>
                    <a:pt x="8791" y="25009"/>
                  </a:cubicBezTo>
                  <a:cubicBezTo>
                    <a:pt x="8795" y="25287"/>
                    <a:pt x="8921" y="25472"/>
                    <a:pt x="9241" y="25549"/>
                  </a:cubicBezTo>
                  <a:cubicBezTo>
                    <a:pt x="10571" y="25868"/>
                    <a:pt x="11234" y="26035"/>
                    <a:pt x="12560" y="26378"/>
                  </a:cubicBezTo>
                  <a:cubicBezTo>
                    <a:pt x="12632" y="26397"/>
                    <a:pt x="12700" y="26406"/>
                    <a:pt x="12762" y="26406"/>
                  </a:cubicBezTo>
                  <a:cubicBezTo>
                    <a:pt x="12997" y="26406"/>
                    <a:pt x="13143" y="26266"/>
                    <a:pt x="13137" y="25969"/>
                  </a:cubicBezTo>
                  <a:cubicBezTo>
                    <a:pt x="13020" y="22686"/>
                    <a:pt x="12944" y="21043"/>
                    <a:pt x="12757" y="17754"/>
                  </a:cubicBezTo>
                  <a:cubicBezTo>
                    <a:pt x="14499" y="17538"/>
                    <a:pt x="15656" y="16481"/>
                    <a:pt x="16146" y="14530"/>
                  </a:cubicBezTo>
                  <a:cubicBezTo>
                    <a:pt x="16859" y="11688"/>
                    <a:pt x="17217" y="10267"/>
                    <a:pt x="17931" y="7424"/>
                  </a:cubicBezTo>
                  <a:cubicBezTo>
                    <a:pt x="18618" y="4687"/>
                    <a:pt x="17205" y="2744"/>
                    <a:pt x="13840" y="1948"/>
                  </a:cubicBezTo>
                  <a:cubicBezTo>
                    <a:pt x="10246" y="1098"/>
                    <a:pt x="8441" y="712"/>
                    <a:pt x="4823" y="18"/>
                  </a:cubicBezTo>
                  <a:cubicBezTo>
                    <a:pt x="4762" y="6"/>
                    <a:pt x="4704" y="1"/>
                    <a:pt x="4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4"/>
            <p:cNvSpPr/>
            <p:nvPr/>
          </p:nvSpPr>
          <p:spPr>
            <a:xfrm>
              <a:off x="3501475" y="1350475"/>
              <a:ext cx="631225" cy="221550"/>
            </a:xfrm>
            <a:custGeom>
              <a:rect b="b" l="l" r="r" t="t"/>
              <a:pathLst>
                <a:path extrusionOk="0" h="8862" w="25249">
                  <a:moveTo>
                    <a:pt x="12618" y="0"/>
                  </a:moveTo>
                  <a:cubicBezTo>
                    <a:pt x="7746" y="0"/>
                    <a:pt x="3318" y="816"/>
                    <a:pt x="25" y="2147"/>
                  </a:cubicBezTo>
                  <a:cubicBezTo>
                    <a:pt x="0" y="2547"/>
                    <a:pt x="80" y="3528"/>
                    <a:pt x="1431" y="3653"/>
                  </a:cubicBezTo>
                  <a:lnTo>
                    <a:pt x="1431" y="8857"/>
                  </a:lnTo>
                  <a:cubicBezTo>
                    <a:pt x="4532" y="7833"/>
                    <a:pt x="8410" y="7225"/>
                    <a:pt x="12618" y="7225"/>
                  </a:cubicBezTo>
                  <a:cubicBezTo>
                    <a:pt x="16833" y="7225"/>
                    <a:pt x="20716" y="7835"/>
                    <a:pt x="23820" y="8861"/>
                  </a:cubicBezTo>
                  <a:lnTo>
                    <a:pt x="23820" y="3653"/>
                  </a:lnTo>
                  <a:cubicBezTo>
                    <a:pt x="25163" y="3528"/>
                    <a:pt x="25248" y="2556"/>
                    <a:pt x="25226" y="2152"/>
                  </a:cubicBezTo>
                  <a:cubicBezTo>
                    <a:pt x="21932" y="817"/>
                    <a:pt x="17497" y="0"/>
                    <a:pt x="126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4"/>
            <p:cNvSpPr/>
            <p:nvPr/>
          </p:nvSpPr>
          <p:spPr>
            <a:xfrm>
              <a:off x="3333275" y="872075"/>
              <a:ext cx="967575" cy="493650"/>
            </a:xfrm>
            <a:custGeom>
              <a:rect b="b" l="l" r="r" t="t"/>
              <a:pathLst>
                <a:path extrusionOk="0" h="19746" w="38703">
                  <a:moveTo>
                    <a:pt x="19352" y="0"/>
                  </a:moveTo>
                  <a:cubicBezTo>
                    <a:pt x="18801" y="4113"/>
                    <a:pt x="14241" y="5319"/>
                    <a:pt x="14241" y="5319"/>
                  </a:cubicBezTo>
                  <a:cubicBezTo>
                    <a:pt x="14241" y="5319"/>
                    <a:pt x="17360" y="6384"/>
                    <a:pt x="17736" y="11630"/>
                  </a:cubicBezTo>
                  <a:cubicBezTo>
                    <a:pt x="17929" y="14307"/>
                    <a:pt x="16981" y="16016"/>
                    <a:pt x="15609" y="16016"/>
                  </a:cubicBezTo>
                  <a:cubicBezTo>
                    <a:pt x="14238" y="16016"/>
                    <a:pt x="12997" y="15038"/>
                    <a:pt x="12723" y="13172"/>
                  </a:cubicBezTo>
                  <a:cubicBezTo>
                    <a:pt x="12363" y="10708"/>
                    <a:pt x="13761" y="8728"/>
                    <a:pt x="13761" y="8728"/>
                  </a:cubicBezTo>
                  <a:cubicBezTo>
                    <a:pt x="10597" y="7855"/>
                    <a:pt x="9297" y="3877"/>
                    <a:pt x="9297" y="3876"/>
                  </a:cubicBezTo>
                  <a:lnTo>
                    <a:pt x="9297" y="3876"/>
                  </a:lnTo>
                  <a:cubicBezTo>
                    <a:pt x="9812" y="8546"/>
                    <a:pt x="7327" y="10216"/>
                    <a:pt x="7327" y="10216"/>
                  </a:cubicBezTo>
                  <a:cubicBezTo>
                    <a:pt x="7327" y="10216"/>
                    <a:pt x="9143" y="10602"/>
                    <a:pt x="9940" y="12744"/>
                  </a:cubicBezTo>
                  <a:cubicBezTo>
                    <a:pt x="10791" y="15037"/>
                    <a:pt x="10248" y="16706"/>
                    <a:pt x="9083" y="17157"/>
                  </a:cubicBezTo>
                  <a:cubicBezTo>
                    <a:pt x="8860" y="17243"/>
                    <a:pt x="8610" y="17290"/>
                    <a:pt x="8348" y="17290"/>
                  </a:cubicBezTo>
                  <a:cubicBezTo>
                    <a:pt x="7390" y="17290"/>
                    <a:pt x="6286" y="16660"/>
                    <a:pt x="5869" y="15016"/>
                  </a:cubicBezTo>
                  <a:cubicBezTo>
                    <a:pt x="5414" y="13212"/>
                    <a:pt x="6384" y="11202"/>
                    <a:pt x="6384" y="11202"/>
                  </a:cubicBezTo>
                  <a:cubicBezTo>
                    <a:pt x="2315" y="9789"/>
                    <a:pt x="1" y="6661"/>
                    <a:pt x="1" y="6661"/>
                  </a:cubicBezTo>
                  <a:lnTo>
                    <a:pt x="1" y="6661"/>
                  </a:lnTo>
                  <a:lnTo>
                    <a:pt x="6819" y="19746"/>
                  </a:lnTo>
                  <a:cubicBezTo>
                    <a:pt x="10103" y="18428"/>
                    <a:pt x="14509" y="17620"/>
                    <a:pt x="19352" y="17618"/>
                  </a:cubicBezTo>
                  <a:cubicBezTo>
                    <a:pt x="24195" y="17620"/>
                    <a:pt x="28600" y="18428"/>
                    <a:pt x="31885" y="19746"/>
                  </a:cubicBezTo>
                  <a:lnTo>
                    <a:pt x="38702" y="6661"/>
                  </a:lnTo>
                  <a:lnTo>
                    <a:pt x="38702" y="6661"/>
                  </a:lnTo>
                  <a:cubicBezTo>
                    <a:pt x="38702" y="6661"/>
                    <a:pt x="36389" y="9788"/>
                    <a:pt x="32320" y="11202"/>
                  </a:cubicBezTo>
                  <a:cubicBezTo>
                    <a:pt x="32320" y="11202"/>
                    <a:pt x="33290" y="13211"/>
                    <a:pt x="32834" y="15015"/>
                  </a:cubicBezTo>
                  <a:cubicBezTo>
                    <a:pt x="32418" y="16660"/>
                    <a:pt x="31315" y="17289"/>
                    <a:pt x="30357" y="17289"/>
                  </a:cubicBezTo>
                  <a:cubicBezTo>
                    <a:pt x="30095" y="17289"/>
                    <a:pt x="29844" y="17242"/>
                    <a:pt x="29621" y="17156"/>
                  </a:cubicBezTo>
                  <a:cubicBezTo>
                    <a:pt x="28456" y="16706"/>
                    <a:pt x="27913" y="15036"/>
                    <a:pt x="28764" y="12743"/>
                  </a:cubicBezTo>
                  <a:cubicBezTo>
                    <a:pt x="29560" y="10601"/>
                    <a:pt x="31378" y="10215"/>
                    <a:pt x="31378" y="10215"/>
                  </a:cubicBezTo>
                  <a:cubicBezTo>
                    <a:pt x="31378" y="10215"/>
                    <a:pt x="28893" y="8545"/>
                    <a:pt x="29406" y="3876"/>
                  </a:cubicBezTo>
                  <a:lnTo>
                    <a:pt x="29406" y="3876"/>
                  </a:lnTo>
                  <a:cubicBezTo>
                    <a:pt x="29406" y="3877"/>
                    <a:pt x="28107" y="7853"/>
                    <a:pt x="24943" y="8728"/>
                  </a:cubicBezTo>
                  <a:cubicBezTo>
                    <a:pt x="24943" y="8728"/>
                    <a:pt x="26340" y="10708"/>
                    <a:pt x="25980" y="13172"/>
                  </a:cubicBezTo>
                  <a:cubicBezTo>
                    <a:pt x="25706" y="15038"/>
                    <a:pt x="24466" y="16016"/>
                    <a:pt x="23094" y="16016"/>
                  </a:cubicBezTo>
                  <a:cubicBezTo>
                    <a:pt x="21723" y="16016"/>
                    <a:pt x="20776" y="14307"/>
                    <a:pt x="20967" y="11630"/>
                  </a:cubicBezTo>
                  <a:cubicBezTo>
                    <a:pt x="21342" y="6384"/>
                    <a:pt x="24462" y="5319"/>
                    <a:pt x="24462" y="5319"/>
                  </a:cubicBezTo>
                  <a:cubicBezTo>
                    <a:pt x="24462" y="5319"/>
                    <a:pt x="19902" y="4113"/>
                    <a:pt x="19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4"/>
            <p:cNvSpPr/>
            <p:nvPr/>
          </p:nvSpPr>
          <p:spPr>
            <a:xfrm>
              <a:off x="3667400" y="1422050"/>
              <a:ext cx="58725" cy="56525"/>
            </a:xfrm>
            <a:custGeom>
              <a:rect b="b" l="l" r="r" t="t"/>
              <a:pathLst>
                <a:path extrusionOk="0" h="2261" w="2349">
                  <a:moveTo>
                    <a:pt x="1218" y="1"/>
                  </a:moveTo>
                  <a:cubicBezTo>
                    <a:pt x="761" y="1"/>
                    <a:pt x="350" y="277"/>
                    <a:pt x="175" y="698"/>
                  </a:cubicBezTo>
                  <a:cubicBezTo>
                    <a:pt x="0" y="1121"/>
                    <a:pt x="97" y="1606"/>
                    <a:pt x="420" y="1930"/>
                  </a:cubicBezTo>
                  <a:cubicBezTo>
                    <a:pt x="636" y="2146"/>
                    <a:pt x="925" y="2261"/>
                    <a:pt x="1219" y="2261"/>
                  </a:cubicBezTo>
                  <a:cubicBezTo>
                    <a:pt x="1365" y="2261"/>
                    <a:pt x="1511" y="2233"/>
                    <a:pt x="1651" y="2175"/>
                  </a:cubicBezTo>
                  <a:cubicBezTo>
                    <a:pt x="2073" y="2000"/>
                    <a:pt x="2349" y="1587"/>
                    <a:pt x="2349" y="1131"/>
                  </a:cubicBezTo>
                  <a:cubicBezTo>
                    <a:pt x="2349" y="507"/>
                    <a:pt x="1843" y="1"/>
                    <a:pt x="121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4"/>
            <p:cNvSpPr/>
            <p:nvPr/>
          </p:nvSpPr>
          <p:spPr>
            <a:xfrm>
              <a:off x="3590550" y="1436900"/>
              <a:ext cx="47925" cy="47925"/>
            </a:xfrm>
            <a:custGeom>
              <a:rect b="b" l="l" r="r" t="t"/>
              <a:pathLst>
                <a:path extrusionOk="0" h="1917" w="1917">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4"/>
            <p:cNvSpPr/>
            <p:nvPr/>
          </p:nvSpPr>
          <p:spPr>
            <a:xfrm>
              <a:off x="3908050" y="1422050"/>
              <a:ext cx="58725" cy="56525"/>
            </a:xfrm>
            <a:custGeom>
              <a:rect b="b" l="l" r="r" t="t"/>
              <a:pathLst>
                <a:path extrusionOk="0" h="2261" w="2349">
                  <a:moveTo>
                    <a:pt x="1130" y="1"/>
                  </a:moveTo>
                  <a:cubicBezTo>
                    <a:pt x="506" y="1"/>
                    <a:pt x="1" y="507"/>
                    <a:pt x="1" y="1131"/>
                  </a:cubicBezTo>
                  <a:cubicBezTo>
                    <a:pt x="1" y="1587"/>
                    <a:pt x="276" y="1999"/>
                    <a:pt x="698" y="2175"/>
                  </a:cubicBezTo>
                  <a:cubicBezTo>
                    <a:pt x="838" y="2232"/>
                    <a:pt x="984" y="2261"/>
                    <a:pt x="1129" y="2261"/>
                  </a:cubicBezTo>
                  <a:cubicBezTo>
                    <a:pt x="1424" y="2261"/>
                    <a:pt x="1713" y="2146"/>
                    <a:pt x="1929" y="1929"/>
                  </a:cubicBezTo>
                  <a:cubicBezTo>
                    <a:pt x="2252" y="1606"/>
                    <a:pt x="2348" y="1120"/>
                    <a:pt x="2173" y="698"/>
                  </a:cubicBezTo>
                  <a:cubicBezTo>
                    <a:pt x="1999" y="277"/>
                    <a:pt x="1587" y="1"/>
                    <a:pt x="1130"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4"/>
            <p:cNvSpPr/>
            <p:nvPr/>
          </p:nvSpPr>
          <p:spPr>
            <a:xfrm>
              <a:off x="3995700" y="1436900"/>
              <a:ext cx="47900" cy="47925"/>
            </a:xfrm>
            <a:custGeom>
              <a:rect b="b" l="l" r="r" t="t"/>
              <a:pathLst>
                <a:path extrusionOk="0" h="1917" w="1916">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4"/>
            <p:cNvSpPr/>
            <p:nvPr/>
          </p:nvSpPr>
          <p:spPr>
            <a:xfrm>
              <a:off x="3764200" y="1395425"/>
              <a:ext cx="105750" cy="105725"/>
            </a:xfrm>
            <a:custGeom>
              <a:rect b="b" l="l" r="r" t="t"/>
              <a:pathLst>
                <a:path extrusionOk="0" h="4229" w="4230">
                  <a:moveTo>
                    <a:pt x="2116" y="0"/>
                  </a:moveTo>
                  <a:lnTo>
                    <a:pt x="1" y="2115"/>
                  </a:lnTo>
                  <a:lnTo>
                    <a:pt x="2116" y="4229"/>
                  </a:lnTo>
                  <a:lnTo>
                    <a:pt x="4229" y="2115"/>
                  </a:lnTo>
                  <a:lnTo>
                    <a:pt x="2116"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4"/>
            <p:cNvSpPr/>
            <p:nvPr/>
          </p:nvSpPr>
          <p:spPr>
            <a:xfrm>
              <a:off x="3314175" y="1018975"/>
              <a:ext cx="48175" cy="48200"/>
            </a:xfrm>
            <a:custGeom>
              <a:rect b="b" l="l" r="r" t="t"/>
              <a:pathLst>
                <a:path extrusionOk="0" h="1928" w="1927">
                  <a:moveTo>
                    <a:pt x="964" y="0"/>
                  </a:moveTo>
                  <a:cubicBezTo>
                    <a:pt x="431" y="0"/>
                    <a:pt x="1" y="432"/>
                    <a:pt x="1" y="964"/>
                  </a:cubicBezTo>
                  <a:cubicBezTo>
                    <a:pt x="1" y="1496"/>
                    <a:pt x="431" y="1927"/>
                    <a:pt x="964" y="1927"/>
                  </a:cubicBezTo>
                  <a:cubicBezTo>
                    <a:pt x="1496" y="1927"/>
                    <a:pt x="1926" y="1496"/>
                    <a:pt x="1926" y="964"/>
                  </a:cubicBezTo>
                  <a:cubicBezTo>
                    <a:pt x="1926" y="432"/>
                    <a:pt x="1496"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4"/>
            <p:cNvSpPr/>
            <p:nvPr/>
          </p:nvSpPr>
          <p:spPr>
            <a:xfrm>
              <a:off x="3539125" y="945500"/>
              <a:ext cx="50075" cy="48200"/>
            </a:xfrm>
            <a:custGeom>
              <a:rect b="b" l="l" r="r" t="t"/>
              <a:pathLst>
                <a:path extrusionOk="0" h="1928" w="2003">
                  <a:moveTo>
                    <a:pt x="1040" y="0"/>
                  </a:moveTo>
                  <a:cubicBezTo>
                    <a:pt x="650" y="0"/>
                    <a:pt x="299" y="235"/>
                    <a:pt x="150" y="595"/>
                  </a:cubicBezTo>
                  <a:cubicBezTo>
                    <a:pt x="0" y="955"/>
                    <a:pt x="83" y="1370"/>
                    <a:pt x="359" y="1645"/>
                  </a:cubicBezTo>
                  <a:cubicBezTo>
                    <a:pt x="543" y="1829"/>
                    <a:pt x="789" y="1927"/>
                    <a:pt x="1040" y="1927"/>
                  </a:cubicBezTo>
                  <a:cubicBezTo>
                    <a:pt x="1164" y="1927"/>
                    <a:pt x="1289" y="1903"/>
                    <a:pt x="1408" y="1854"/>
                  </a:cubicBezTo>
                  <a:cubicBezTo>
                    <a:pt x="1768" y="1705"/>
                    <a:pt x="2003" y="1353"/>
                    <a:pt x="2003" y="964"/>
                  </a:cubicBezTo>
                  <a:cubicBezTo>
                    <a:pt x="2003" y="432"/>
                    <a:pt x="1571" y="0"/>
                    <a:pt x="1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4"/>
            <p:cNvSpPr/>
            <p:nvPr/>
          </p:nvSpPr>
          <p:spPr>
            <a:xfrm>
              <a:off x="4271825" y="1018975"/>
              <a:ext cx="48150" cy="48200"/>
            </a:xfrm>
            <a:custGeom>
              <a:rect b="b" l="l" r="r" t="t"/>
              <a:pathLst>
                <a:path extrusionOk="0" h="1928" w="1926">
                  <a:moveTo>
                    <a:pt x="963" y="0"/>
                  </a:moveTo>
                  <a:cubicBezTo>
                    <a:pt x="432" y="0"/>
                    <a:pt x="0" y="432"/>
                    <a:pt x="0" y="964"/>
                  </a:cubicBezTo>
                  <a:cubicBezTo>
                    <a:pt x="0" y="1496"/>
                    <a:pt x="432" y="1927"/>
                    <a:pt x="963" y="1927"/>
                  </a:cubicBezTo>
                  <a:cubicBezTo>
                    <a:pt x="1495" y="1927"/>
                    <a:pt x="1926" y="1496"/>
                    <a:pt x="1926" y="964"/>
                  </a:cubicBezTo>
                  <a:cubicBezTo>
                    <a:pt x="1926" y="432"/>
                    <a:pt x="1495"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4"/>
            <p:cNvSpPr/>
            <p:nvPr/>
          </p:nvSpPr>
          <p:spPr>
            <a:xfrm>
              <a:off x="4044950" y="945500"/>
              <a:ext cx="50075" cy="48200"/>
            </a:xfrm>
            <a:custGeom>
              <a:rect b="b" l="l" r="r" t="t"/>
              <a:pathLst>
                <a:path extrusionOk="0" h="1928" w="2003">
                  <a:moveTo>
                    <a:pt x="964" y="0"/>
                  </a:moveTo>
                  <a:cubicBezTo>
                    <a:pt x="432" y="0"/>
                    <a:pt x="0" y="432"/>
                    <a:pt x="0" y="964"/>
                  </a:cubicBezTo>
                  <a:cubicBezTo>
                    <a:pt x="0" y="1353"/>
                    <a:pt x="235" y="1705"/>
                    <a:pt x="596" y="1854"/>
                  </a:cubicBezTo>
                  <a:cubicBezTo>
                    <a:pt x="715" y="1903"/>
                    <a:pt x="840" y="1927"/>
                    <a:pt x="964" y="1927"/>
                  </a:cubicBezTo>
                  <a:cubicBezTo>
                    <a:pt x="1214" y="1927"/>
                    <a:pt x="1461" y="1829"/>
                    <a:pt x="1645" y="1645"/>
                  </a:cubicBezTo>
                  <a:cubicBezTo>
                    <a:pt x="1921" y="1370"/>
                    <a:pt x="2003" y="955"/>
                    <a:pt x="1854" y="595"/>
                  </a:cubicBezTo>
                  <a:cubicBezTo>
                    <a:pt x="1705" y="235"/>
                    <a:pt x="1353"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4"/>
            <p:cNvSpPr/>
            <p:nvPr/>
          </p:nvSpPr>
          <p:spPr>
            <a:xfrm>
              <a:off x="3782950" y="837950"/>
              <a:ext cx="68275" cy="68275"/>
            </a:xfrm>
            <a:custGeom>
              <a:rect b="b" l="l" r="r" t="t"/>
              <a:pathLst>
                <a:path extrusionOk="0" h="2731" w="2731">
                  <a:moveTo>
                    <a:pt x="1366" y="0"/>
                  </a:moveTo>
                  <a:cubicBezTo>
                    <a:pt x="611" y="0"/>
                    <a:pt x="1" y="611"/>
                    <a:pt x="1" y="1365"/>
                  </a:cubicBezTo>
                  <a:cubicBezTo>
                    <a:pt x="1" y="2120"/>
                    <a:pt x="611" y="2730"/>
                    <a:pt x="1366" y="2730"/>
                  </a:cubicBezTo>
                  <a:cubicBezTo>
                    <a:pt x="2119" y="2730"/>
                    <a:pt x="2731" y="2120"/>
                    <a:pt x="2731" y="1365"/>
                  </a:cubicBezTo>
                  <a:cubicBezTo>
                    <a:pt x="2731" y="611"/>
                    <a:pt x="2119" y="0"/>
                    <a:pt x="1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4"/>
            <p:cNvSpPr/>
            <p:nvPr/>
          </p:nvSpPr>
          <p:spPr>
            <a:xfrm>
              <a:off x="3481825" y="4582475"/>
              <a:ext cx="131525" cy="194050"/>
            </a:xfrm>
            <a:custGeom>
              <a:rect b="b" l="l" r="r" t="t"/>
              <a:pathLst>
                <a:path extrusionOk="0" h="7762" w="5261">
                  <a:moveTo>
                    <a:pt x="1779" y="0"/>
                  </a:moveTo>
                  <a:cubicBezTo>
                    <a:pt x="485" y="0"/>
                    <a:pt x="1" y="592"/>
                    <a:pt x="1" y="1499"/>
                  </a:cubicBezTo>
                  <a:lnTo>
                    <a:pt x="1" y="6261"/>
                  </a:lnTo>
                  <a:cubicBezTo>
                    <a:pt x="1" y="7168"/>
                    <a:pt x="485" y="7761"/>
                    <a:pt x="1779" y="7761"/>
                  </a:cubicBezTo>
                  <a:lnTo>
                    <a:pt x="3483" y="7761"/>
                  </a:lnTo>
                  <a:cubicBezTo>
                    <a:pt x="4777" y="7761"/>
                    <a:pt x="5261" y="7168"/>
                    <a:pt x="5261" y="6261"/>
                  </a:cubicBezTo>
                  <a:lnTo>
                    <a:pt x="5261" y="4908"/>
                  </a:lnTo>
                  <a:lnTo>
                    <a:pt x="3145" y="4908"/>
                  </a:lnTo>
                  <a:lnTo>
                    <a:pt x="3145" y="6105"/>
                  </a:lnTo>
                  <a:cubicBezTo>
                    <a:pt x="3145" y="6286"/>
                    <a:pt x="3048" y="6370"/>
                    <a:pt x="2843" y="6370"/>
                  </a:cubicBezTo>
                  <a:lnTo>
                    <a:pt x="2419" y="6370"/>
                  </a:lnTo>
                  <a:cubicBezTo>
                    <a:pt x="2214" y="6370"/>
                    <a:pt x="2117" y="6286"/>
                    <a:pt x="2117" y="6105"/>
                  </a:cubicBezTo>
                  <a:lnTo>
                    <a:pt x="2117" y="1656"/>
                  </a:lnTo>
                  <a:cubicBezTo>
                    <a:pt x="2117" y="1474"/>
                    <a:pt x="2214" y="1390"/>
                    <a:pt x="2419" y="1390"/>
                  </a:cubicBezTo>
                  <a:lnTo>
                    <a:pt x="2842" y="1390"/>
                  </a:lnTo>
                  <a:cubicBezTo>
                    <a:pt x="3047" y="1390"/>
                    <a:pt x="3145" y="1474"/>
                    <a:pt x="3145" y="1656"/>
                  </a:cubicBezTo>
                  <a:lnTo>
                    <a:pt x="3145" y="2901"/>
                  </a:lnTo>
                  <a:lnTo>
                    <a:pt x="5260" y="2901"/>
                  </a:lnTo>
                  <a:lnTo>
                    <a:pt x="5260" y="1499"/>
                  </a:lnTo>
                  <a:cubicBezTo>
                    <a:pt x="5260" y="592"/>
                    <a:pt x="4776" y="0"/>
                    <a:pt x="3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4"/>
            <p:cNvSpPr/>
            <p:nvPr/>
          </p:nvSpPr>
          <p:spPr>
            <a:xfrm>
              <a:off x="3667350" y="4582450"/>
              <a:ext cx="113050" cy="194075"/>
            </a:xfrm>
            <a:custGeom>
              <a:rect b="b" l="l" r="r" t="t"/>
              <a:pathLst>
                <a:path extrusionOk="0" h="7763" w="4522">
                  <a:moveTo>
                    <a:pt x="0" y="0"/>
                  </a:moveTo>
                  <a:lnTo>
                    <a:pt x="0" y="7762"/>
                  </a:lnTo>
                  <a:lnTo>
                    <a:pt x="4521" y="7762"/>
                  </a:lnTo>
                  <a:lnTo>
                    <a:pt x="4521" y="6250"/>
                  </a:lnTo>
                  <a:lnTo>
                    <a:pt x="2116" y="6250"/>
                  </a:ln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4"/>
            <p:cNvSpPr/>
            <p:nvPr/>
          </p:nvSpPr>
          <p:spPr>
            <a:xfrm>
              <a:off x="3826875" y="4582450"/>
              <a:ext cx="133600" cy="194075"/>
            </a:xfrm>
            <a:custGeom>
              <a:rect b="b" l="l" r="r" t="t"/>
              <a:pathLst>
                <a:path extrusionOk="0" h="7763" w="5344">
                  <a:moveTo>
                    <a:pt x="0" y="0"/>
                  </a:moveTo>
                  <a:lnTo>
                    <a:pt x="0" y="6262"/>
                  </a:lnTo>
                  <a:cubicBezTo>
                    <a:pt x="0" y="7169"/>
                    <a:pt x="484" y="7762"/>
                    <a:pt x="1777" y="7762"/>
                  </a:cubicBezTo>
                  <a:lnTo>
                    <a:pt x="3567" y="7762"/>
                  </a:lnTo>
                  <a:cubicBezTo>
                    <a:pt x="4860" y="7762"/>
                    <a:pt x="5344" y="7169"/>
                    <a:pt x="5344" y="6262"/>
                  </a:cubicBezTo>
                  <a:lnTo>
                    <a:pt x="5344" y="0"/>
                  </a:lnTo>
                  <a:lnTo>
                    <a:pt x="3228" y="0"/>
                  </a:lnTo>
                  <a:lnTo>
                    <a:pt x="3228" y="5984"/>
                  </a:lnTo>
                  <a:cubicBezTo>
                    <a:pt x="3228" y="6166"/>
                    <a:pt x="3131" y="6250"/>
                    <a:pt x="2926" y="6250"/>
                  </a:cubicBezTo>
                  <a:lnTo>
                    <a:pt x="2418" y="6250"/>
                  </a:lnTo>
                  <a:cubicBezTo>
                    <a:pt x="2213" y="6250"/>
                    <a:pt x="2116" y="6166"/>
                    <a:pt x="2116" y="5984"/>
                  </a:cubicBez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4"/>
            <p:cNvSpPr/>
            <p:nvPr/>
          </p:nvSpPr>
          <p:spPr>
            <a:xfrm>
              <a:off x="4019025" y="4582450"/>
              <a:ext cx="133300" cy="194075"/>
            </a:xfrm>
            <a:custGeom>
              <a:rect b="b" l="l" r="r" t="t"/>
              <a:pathLst>
                <a:path extrusionOk="0" h="7763" w="5332">
                  <a:moveTo>
                    <a:pt x="2950" y="1391"/>
                  </a:moveTo>
                  <a:cubicBezTo>
                    <a:pt x="3156" y="1391"/>
                    <a:pt x="3252" y="1475"/>
                    <a:pt x="3252" y="1657"/>
                  </a:cubicBezTo>
                  <a:lnTo>
                    <a:pt x="3252" y="2914"/>
                  </a:lnTo>
                  <a:cubicBezTo>
                    <a:pt x="3252" y="3095"/>
                    <a:pt x="3156" y="3180"/>
                    <a:pt x="2950" y="3180"/>
                  </a:cubicBezTo>
                  <a:lnTo>
                    <a:pt x="2080" y="3180"/>
                  </a:lnTo>
                  <a:lnTo>
                    <a:pt x="2080" y="1391"/>
                  </a:lnTo>
                  <a:close/>
                  <a:moveTo>
                    <a:pt x="2950" y="4570"/>
                  </a:moveTo>
                  <a:cubicBezTo>
                    <a:pt x="3156" y="4570"/>
                    <a:pt x="3252" y="4655"/>
                    <a:pt x="3252" y="4836"/>
                  </a:cubicBezTo>
                  <a:lnTo>
                    <a:pt x="3252" y="6106"/>
                  </a:lnTo>
                  <a:cubicBezTo>
                    <a:pt x="3252" y="6287"/>
                    <a:pt x="3156" y="6371"/>
                    <a:pt x="2950" y="6371"/>
                  </a:cubicBezTo>
                  <a:lnTo>
                    <a:pt x="2080" y="6371"/>
                  </a:lnTo>
                  <a:lnTo>
                    <a:pt x="2080" y="4570"/>
                  </a:lnTo>
                  <a:close/>
                  <a:moveTo>
                    <a:pt x="1" y="0"/>
                  </a:moveTo>
                  <a:lnTo>
                    <a:pt x="1" y="7762"/>
                  </a:lnTo>
                  <a:lnTo>
                    <a:pt x="3555" y="7762"/>
                  </a:lnTo>
                  <a:cubicBezTo>
                    <a:pt x="4848" y="7762"/>
                    <a:pt x="5332" y="7169"/>
                    <a:pt x="5332" y="6262"/>
                  </a:cubicBezTo>
                  <a:lnTo>
                    <a:pt x="5332" y="5102"/>
                  </a:lnTo>
                  <a:cubicBezTo>
                    <a:pt x="5332" y="4486"/>
                    <a:pt x="5223" y="4062"/>
                    <a:pt x="4752" y="3857"/>
                  </a:cubicBezTo>
                  <a:cubicBezTo>
                    <a:pt x="5223" y="3604"/>
                    <a:pt x="5332" y="3120"/>
                    <a:pt x="5332" y="2491"/>
                  </a:cubicBezTo>
                  <a:lnTo>
                    <a:pt x="5332" y="1500"/>
                  </a:lnTo>
                  <a:cubicBezTo>
                    <a:pt x="5332" y="593"/>
                    <a:pt x="4848" y="0"/>
                    <a:pt x="35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 name="Google Shape;1228;p44"/>
          <p:cNvGrpSpPr/>
          <p:nvPr/>
        </p:nvGrpSpPr>
        <p:grpSpPr>
          <a:xfrm>
            <a:off x="3552751" y="3219645"/>
            <a:ext cx="808264" cy="854748"/>
            <a:chOff x="1332450" y="238125"/>
            <a:chExt cx="4952600" cy="5237425"/>
          </a:xfrm>
        </p:grpSpPr>
        <p:sp>
          <p:nvSpPr>
            <p:cNvPr id="1229" name="Google Shape;1229;p44"/>
            <p:cNvSpPr/>
            <p:nvPr/>
          </p:nvSpPr>
          <p:spPr>
            <a:xfrm>
              <a:off x="2085825" y="719725"/>
              <a:ext cx="3445875" cy="4628150"/>
            </a:xfrm>
            <a:custGeom>
              <a:rect b="b" l="l" r="r" t="t"/>
              <a:pathLst>
                <a:path extrusionOk="0" h="185126" w="137835">
                  <a:moveTo>
                    <a:pt x="68878" y="0"/>
                  </a:moveTo>
                  <a:lnTo>
                    <a:pt x="0" y="34027"/>
                  </a:lnTo>
                  <a:lnTo>
                    <a:pt x="23691" y="155760"/>
                  </a:lnTo>
                  <a:lnTo>
                    <a:pt x="68955" y="185125"/>
                  </a:lnTo>
                  <a:lnTo>
                    <a:pt x="114144" y="155761"/>
                  </a:lnTo>
                  <a:lnTo>
                    <a:pt x="137835" y="34027"/>
                  </a:lnTo>
                  <a:lnTo>
                    <a:pt x="68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4"/>
            <p:cNvSpPr/>
            <p:nvPr/>
          </p:nvSpPr>
          <p:spPr>
            <a:xfrm>
              <a:off x="2272300" y="970200"/>
              <a:ext cx="3072925" cy="4127225"/>
            </a:xfrm>
            <a:custGeom>
              <a:rect b="b" l="l" r="r" t="t"/>
              <a:pathLst>
                <a:path extrusionOk="0" h="165089" w="122917">
                  <a:moveTo>
                    <a:pt x="61424" y="0"/>
                  </a:moveTo>
                  <a:lnTo>
                    <a:pt x="1" y="30344"/>
                  </a:lnTo>
                  <a:lnTo>
                    <a:pt x="21127" y="138900"/>
                  </a:lnTo>
                  <a:lnTo>
                    <a:pt x="61491" y="165088"/>
                  </a:lnTo>
                  <a:lnTo>
                    <a:pt x="101790" y="138902"/>
                  </a:lnTo>
                  <a:lnTo>
                    <a:pt x="122917" y="30345"/>
                  </a:lnTo>
                  <a:lnTo>
                    <a:pt x="61424"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4"/>
            <p:cNvSpPr/>
            <p:nvPr/>
          </p:nvSpPr>
          <p:spPr>
            <a:xfrm>
              <a:off x="1922950" y="603975"/>
              <a:ext cx="3771625" cy="4871575"/>
            </a:xfrm>
            <a:custGeom>
              <a:rect b="b" l="l" r="r" t="t"/>
              <a:pathLst>
                <a:path extrusionOk="0" h="194863" w="150865">
                  <a:moveTo>
                    <a:pt x="75393" y="7851"/>
                  </a:moveTo>
                  <a:lnTo>
                    <a:pt x="143184" y="40694"/>
                  </a:lnTo>
                  <a:lnTo>
                    <a:pt x="119894" y="158192"/>
                  </a:lnTo>
                  <a:lnTo>
                    <a:pt x="75469" y="186536"/>
                  </a:lnTo>
                  <a:lnTo>
                    <a:pt x="30970" y="158190"/>
                  </a:lnTo>
                  <a:lnTo>
                    <a:pt x="7679" y="40693"/>
                  </a:lnTo>
                  <a:lnTo>
                    <a:pt x="75393" y="7851"/>
                  </a:lnTo>
                  <a:close/>
                  <a:moveTo>
                    <a:pt x="75392" y="1"/>
                  </a:moveTo>
                  <a:lnTo>
                    <a:pt x="0" y="36568"/>
                  </a:lnTo>
                  <a:lnTo>
                    <a:pt x="25005" y="162717"/>
                  </a:lnTo>
                  <a:lnTo>
                    <a:pt x="75472" y="194863"/>
                  </a:lnTo>
                  <a:lnTo>
                    <a:pt x="125859" y="162716"/>
                  </a:lnTo>
                  <a:lnTo>
                    <a:pt x="150865" y="36565"/>
                  </a:lnTo>
                  <a:lnTo>
                    <a:pt x="75392" y="1"/>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4"/>
            <p:cNvSpPr/>
            <p:nvPr/>
          </p:nvSpPr>
          <p:spPr>
            <a:xfrm>
              <a:off x="2792325" y="310650"/>
              <a:ext cx="2032850" cy="2200850"/>
            </a:xfrm>
            <a:custGeom>
              <a:rect b="b" l="l" r="r" t="t"/>
              <a:pathLst>
                <a:path extrusionOk="0" h="88034" w="81314">
                  <a:moveTo>
                    <a:pt x="40657" y="0"/>
                  </a:moveTo>
                  <a:lnTo>
                    <a:pt x="1" y="12910"/>
                  </a:lnTo>
                  <a:lnTo>
                    <a:pt x="14887" y="88033"/>
                  </a:lnTo>
                  <a:lnTo>
                    <a:pt x="40657" y="80516"/>
                  </a:lnTo>
                  <a:lnTo>
                    <a:pt x="66427" y="88033"/>
                  </a:lnTo>
                  <a:lnTo>
                    <a:pt x="81313" y="12910"/>
                  </a:lnTo>
                  <a:lnTo>
                    <a:pt x="4065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4"/>
            <p:cNvSpPr/>
            <p:nvPr/>
          </p:nvSpPr>
          <p:spPr>
            <a:xfrm>
              <a:off x="2751375" y="238125"/>
              <a:ext cx="2114775" cy="2296275"/>
            </a:xfrm>
            <a:custGeom>
              <a:rect b="b" l="l" r="r" t="t"/>
              <a:pathLst>
                <a:path extrusionOk="0" h="91851" w="84591">
                  <a:moveTo>
                    <a:pt x="42295" y="3018"/>
                  </a:moveTo>
                  <a:lnTo>
                    <a:pt x="81312" y="16735"/>
                  </a:lnTo>
                  <a:lnTo>
                    <a:pt x="66973" y="88258"/>
                  </a:lnTo>
                  <a:lnTo>
                    <a:pt x="42295" y="81142"/>
                  </a:lnTo>
                  <a:lnTo>
                    <a:pt x="17618" y="88257"/>
                  </a:lnTo>
                  <a:lnTo>
                    <a:pt x="3278" y="16735"/>
                  </a:lnTo>
                  <a:lnTo>
                    <a:pt x="42295" y="3018"/>
                  </a:lnTo>
                  <a:close/>
                  <a:moveTo>
                    <a:pt x="42295" y="0"/>
                  </a:moveTo>
                  <a:lnTo>
                    <a:pt x="0" y="14870"/>
                  </a:lnTo>
                  <a:lnTo>
                    <a:pt x="15434" y="91850"/>
                  </a:lnTo>
                  <a:lnTo>
                    <a:pt x="42295" y="84104"/>
                  </a:lnTo>
                  <a:lnTo>
                    <a:pt x="69157" y="91850"/>
                  </a:lnTo>
                  <a:lnTo>
                    <a:pt x="84591" y="14870"/>
                  </a:lnTo>
                  <a:lnTo>
                    <a:pt x="42295"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4"/>
            <p:cNvSpPr/>
            <p:nvPr/>
          </p:nvSpPr>
          <p:spPr>
            <a:xfrm>
              <a:off x="2975625" y="455125"/>
              <a:ext cx="1666250" cy="2037500"/>
            </a:xfrm>
            <a:custGeom>
              <a:rect b="b" l="l" r="r" t="t"/>
              <a:pathLst>
                <a:path extrusionOk="0" h="81500" w="66650">
                  <a:moveTo>
                    <a:pt x="33325" y="1"/>
                  </a:moveTo>
                  <a:lnTo>
                    <a:pt x="0" y="11952"/>
                  </a:lnTo>
                  <a:lnTo>
                    <a:pt x="12979" y="81499"/>
                  </a:lnTo>
                  <a:lnTo>
                    <a:pt x="33325" y="74539"/>
                  </a:lnTo>
                  <a:lnTo>
                    <a:pt x="53670" y="81499"/>
                  </a:lnTo>
                  <a:lnTo>
                    <a:pt x="66650" y="11952"/>
                  </a:lnTo>
                  <a:lnTo>
                    <a:pt x="33325" y="1"/>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4"/>
            <p:cNvSpPr/>
            <p:nvPr/>
          </p:nvSpPr>
          <p:spPr>
            <a:xfrm>
              <a:off x="2501525" y="1739600"/>
              <a:ext cx="342600" cy="325850"/>
            </a:xfrm>
            <a:custGeom>
              <a:rect b="b" l="l" r="r" t="t"/>
              <a:pathLst>
                <a:path extrusionOk="0" h="13034" w="13704">
                  <a:moveTo>
                    <a:pt x="6851" y="0"/>
                  </a:moveTo>
                  <a:lnTo>
                    <a:pt x="5235" y="4979"/>
                  </a:lnTo>
                  <a:lnTo>
                    <a:pt x="1" y="4979"/>
                  </a:lnTo>
                  <a:lnTo>
                    <a:pt x="4235" y="8055"/>
                  </a:lnTo>
                  <a:lnTo>
                    <a:pt x="2617" y="13033"/>
                  </a:lnTo>
                  <a:lnTo>
                    <a:pt x="6851" y="9956"/>
                  </a:lnTo>
                  <a:lnTo>
                    <a:pt x="11087" y="13033"/>
                  </a:lnTo>
                  <a:lnTo>
                    <a:pt x="9469" y="8055"/>
                  </a:lnTo>
                  <a:lnTo>
                    <a:pt x="13703" y="4979"/>
                  </a:lnTo>
                  <a:lnTo>
                    <a:pt x="8469" y="4979"/>
                  </a:lnTo>
                  <a:lnTo>
                    <a:pt x="685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4"/>
            <p:cNvSpPr/>
            <p:nvPr/>
          </p:nvSpPr>
          <p:spPr>
            <a:xfrm>
              <a:off x="4773375" y="1739600"/>
              <a:ext cx="342625" cy="325850"/>
            </a:xfrm>
            <a:custGeom>
              <a:rect b="b" l="l" r="r" t="t"/>
              <a:pathLst>
                <a:path extrusionOk="0" h="13034" w="13705">
                  <a:moveTo>
                    <a:pt x="6853" y="0"/>
                  </a:moveTo>
                  <a:lnTo>
                    <a:pt x="5235" y="4979"/>
                  </a:lnTo>
                  <a:lnTo>
                    <a:pt x="1" y="4979"/>
                  </a:lnTo>
                  <a:lnTo>
                    <a:pt x="4236" y="8055"/>
                  </a:lnTo>
                  <a:lnTo>
                    <a:pt x="2618" y="13033"/>
                  </a:lnTo>
                  <a:lnTo>
                    <a:pt x="6853" y="9956"/>
                  </a:lnTo>
                  <a:lnTo>
                    <a:pt x="11087" y="13033"/>
                  </a:lnTo>
                  <a:lnTo>
                    <a:pt x="9469" y="8055"/>
                  </a:lnTo>
                  <a:lnTo>
                    <a:pt x="13704" y="4979"/>
                  </a:lnTo>
                  <a:lnTo>
                    <a:pt x="8470" y="4979"/>
                  </a:lnTo>
                  <a:lnTo>
                    <a:pt x="685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4"/>
            <p:cNvSpPr/>
            <p:nvPr/>
          </p:nvSpPr>
          <p:spPr>
            <a:xfrm>
              <a:off x="2504550" y="1851400"/>
              <a:ext cx="2608400" cy="2608350"/>
            </a:xfrm>
            <a:custGeom>
              <a:rect b="b" l="l" r="r" t="t"/>
              <a:pathLst>
                <a:path extrusionOk="0" h="104334" w="104336">
                  <a:moveTo>
                    <a:pt x="52168" y="1"/>
                  </a:moveTo>
                  <a:cubicBezTo>
                    <a:pt x="38332" y="1"/>
                    <a:pt x="25064" y="5496"/>
                    <a:pt x="15281" y="15278"/>
                  </a:cubicBezTo>
                  <a:cubicBezTo>
                    <a:pt x="5498" y="25062"/>
                    <a:pt x="1" y="38331"/>
                    <a:pt x="1" y="52167"/>
                  </a:cubicBezTo>
                  <a:cubicBezTo>
                    <a:pt x="1" y="66003"/>
                    <a:pt x="5498" y="79272"/>
                    <a:pt x="15281" y="89055"/>
                  </a:cubicBezTo>
                  <a:cubicBezTo>
                    <a:pt x="25064" y="98838"/>
                    <a:pt x="38332" y="104334"/>
                    <a:pt x="52168" y="104334"/>
                  </a:cubicBezTo>
                  <a:cubicBezTo>
                    <a:pt x="66003" y="104334"/>
                    <a:pt x="79273" y="98838"/>
                    <a:pt x="89056" y="89055"/>
                  </a:cubicBezTo>
                  <a:cubicBezTo>
                    <a:pt x="98839" y="79272"/>
                    <a:pt x="104335" y="66003"/>
                    <a:pt x="104335" y="52167"/>
                  </a:cubicBezTo>
                  <a:cubicBezTo>
                    <a:pt x="104335" y="38331"/>
                    <a:pt x="98839" y="25062"/>
                    <a:pt x="89056" y="15278"/>
                  </a:cubicBezTo>
                  <a:cubicBezTo>
                    <a:pt x="79273" y="5496"/>
                    <a:pt x="66003" y="1"/>
                    <a:pt x="521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4"/>
            <p:cNvSpPr/>
            <p:nvPr/>
          </p:nvSpPr>
          <p:spPr>
            <a:xfrm>
              <a:off x="2680425" y="2027225"/>
              <a:ext cx="2256650" cy="2256675"/>
            </a:xfrm>
            <a:custGeom>
              <a:rect b="b" l="l" r="r" t="t"/>
              <a:pathLst>
                <a:path extrusionOk="0" h="90267" w="90266">
                  <a:moveTo>
                    <a:pt x="45133" y="1"/>
                  </a:moveTo>
                  <a:cubicBezTo>
                    <a:pt x="33163" y="1"/>
                    <a:pt x="21683" y="4756"/>
                    <a:pt x="13220" y="13219"/>
                  </a:cubicBezTo>
                  <a:cubicBezTo>
                    <a:pt x="4755" y="21683"/>
                    <a:pt x="0" y="33163"/>
                    <a:pt x="0" y="45134"/>
                  </a:cubicBezTo>
                  <a:cubicBezTo>
                    <a:pt x="0" y="57104"/>
                    <a:pt x="4755" y="68584"/>
                    <a:pt x="13220" y="77048"/>
                  </a:cubicBezTo>
                  <a:cubicBezTo>
                    <a:pt x="21683" y="85512"/>
                    <a:pt x="33163" y="90267"/>
                    <a:pt x="45133" y="90267"/>
                  </a:cubicBezTo>
                  <a:cubicBezTo>
                    <a:pt x="57102" y="90267"/>
                    <a:pt x="68582" y="85512"/>
                    <a:pt x="77047" y="77048"/>
                  </a:cubicBezTo>
                  <a:cubicBezTo>
                    <a:pt x="85511" y="68584"/>
                    <a:pt x="90266" y="57104"/>
                    <a:pt x="90266" y="45134"/>
                  </a:cubicBezTo>
                  <a:cubicBezTo>
                    <a:pt x="90266" y="33163"/>
                    <a:pt x="85511" y="21683"/>
                    <a:pt x="77047" y="13219"/>
                  </a:cubicBezTo>
                  <a:cubicBezTo>
                    <a:pt x="68582" y="4756"/>
                    <a:pt x="57102" y="1"/>
                    <a:pt x="45133"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4"/>
            <p:cNvSpPr/>
            <p:nvPr/>
          </p:nvSpPr>
          <p:spPr>
            <a:xfrm>
              <a:off x="2793275" y="2140100"/>
              <a:ext cx="2030950" cy="2030950"/>
            </a:xfrm>
            <a:custGeom>
              <a:rect b="b" l="l" r="r" t="t"/>
              <a:pathLst>
                <a:path extrusionOk="0" h="81238" w="81238">
                  <a:moveTo>
                    <a:pt x="40619" y="0"/>
                  </a:moveTo>
                  <a:cubicBezTo>
                    <a:pt x="29846" y="0"/>
                    <a:pt x="19514" y="4280"/>
                    <a:pt x="11898" y="11897"/>
                  </a:cubicBezTo>
                  <a:cubicBezTo>
                    <a:pt x="4281" y="19515"/>
                    <a:pt x="1" y="29846"/>
                    <a:pt x="1" y="40619"/>
                  </a:cubicBezTo>
                  <a:cubicBezTo>
                    <a:pt x="1" y="51391"/>
                    <a:pt x="4281" y="61723"/>
                    <a:pt x="11898" y="69340"/>
                  </a:cubicBezTo>
                  <a:cubicBezTo>
                    <a:pt x="19514" y="76958"/>
                    <a:pt x="29846" y="81237"/>
                    <a:pt x="40619" y="81237"/>
                  </a:cubicBezTo>
                  <a:cubicBezTo>
                    <a:pt x="51391" y="81237"/>
                    <a:pt x="61723" y="76958"/>
                    <a:pt x="69340" y="69340"/>
                  </a:cubicBezTo>
                  <a:cubicBezTo>
                    <a:pt x="76957" y="61723"/>
                    <a:pt x="81237" y="51391"/>
                    <a:pt x="81237" y="40619"/>
                  </a:cubicBezTo>
                  <a:cubicBezTo>
                    <a:pt x="81237" y="29846"/>
                    <a:pt x="76957" y="19515"/>
                    <a:pt x="69340" y="11897"/>
                  </a:cubicBezTo>
                  <a:cubicBezTo>
                    <a:pt x="61723" y="4280"/>
                    <a:pt x="51391" y="0"/>
                    <a:pt x="406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4"/>
            <p:cNvSpPr/>
            <p:nvPr/>
          </p:nvSpPr>
          <p:spPr>
            <a:xfrm>
              <a:off x="2790825" y="2133025"/>
              <a:ext cx="2035825" cy="1947625"/>
            </a:xfrm>
            <a:custGeom>
              <a:rect b="b" l="l" r="r" t="t"/>
              <a:pathLst>
                <a:path extrusionOk="0" h="77905" w="81433">
                  <a:moveTo>
                    <a:pt x="40717" y="1"/>
                  </a:moveTo>
                  <a:cubicBezTo>
                    <a:pt x="36496" y="1"/>
                    <a:pt x="32426" y="640"/>
                    <a:pt x="28595" y="1827"/>
                  </a:cubicBezTo>
                  <a:lnTo>
                    <a:pt x="39805" y="9972"/>
                  </a:lnTo>
                  <a:lnTo>
                    <a:pt x="39805" y="25013"/>
                  </a:lnTo>
                  <a:lnTo>
                    <a:pt x="26284" y="34839"/>
                  </a:lnTo>
                  <a:lnTo>
                    <a:pt x="12114" y="28660"/>
                  </a:lnTo>
                  <a:lnTo>
                    <a:pt x="9092" y="14965"/>
                  </a:lnTo>
                  <a:cubicBezTo>
                    <a:pt x="4067" y="21085"/>
                    <a:pt x="785" y="28690"/>
                    <a:pt x="1" y="37021"/>
                  </a:cubicBezTo>
                  <a:lnTo>
                    <a:pt x="11385" y="30331"/>
                  </a:lnTo>
                  <a:lnTo>
                    <a:pt x="25583" y="36522"/>
                  </a:lnTo>
                  <a:lnTo>
                    <a:pt x="30687" y="52231"/>
                  </a:lnTo>
                  <a:lnTo>
                    <a:pt x="19734" y="63416"/>
                  </a:lnTo>
                  <a:lnTo>
                    <a:pt x="5245" y="61278"/>
                  </a:lnTo>
                  <a:lnTo>
                    <a:pt x="5245" y="61278"/>
                  </a:lnTo>
                  <a:cubicBezTo>
                    <a:pt x="9403" y="68498"/>
                    <a:pt x="15701" y="74329"/>
                    <a:pt x="23273" y="77904"/>
                  </a:cubicBezTo>
                  <a:lnTo>
                    <a:pt x="21037" y="64692"/>
                  </a:lnTo>
                  <a:lnTo>
                    <a:pt x="31776" y="53725"/>
                  </a:lnTo>
                  <a:lnTo>
                    <a:pt x="49659" y="53725"/>
                  </a:lnTo>
                  <a:lnTo>
                    <a:pt x="60397" y="64692"/>
                  </a:lnTo>
                  <a:lnTo>
                    <a:pt x="58161" y="77904"/>
                  </a:lnTo>
                  <a:cubicBezTo>
                    <a:pt x="65733" y="74329"/>
                    <a:pt x="72031" y="68499"/>
                    <a:pt x="76188" y="61278"/>
                  </a:cubicBezTo>
                  <a:lnTo>
                    <a:pt x="76188" y="61278"/>
                  </a:lnTo>
                  <a:lnTo>
                    <a:pt x="61698" y="63416"/>
                  </a:lnTo>
                  <a:lnTo>
                    <a:pt x="50746" y="52231"/>
                  </a:lnTo>
                  <a:lnTo>
                    <a:pt x="55849" y="36522"/>
                  </a:lnTo>
                  <a:lnTo>
                    <a:pt x="70048" y="30331"/>
                  </a:lnTo>
                  <a:lnTo>
                    <a:pt x="81432" y="37021"/>
                  </a:lnTo>
                  <a:cubicBezTo>
                    <a:pt x="80648" y="28690"/>
                    <a:pt x="77366" y="21085"/>
                    <a:pt x="72341" y="14965"/>
                  </a:cubicBezTo>
                  <a:lnTo>
                    <a:pt x="69319" y="28660"/>
                  </a:lnTo>
                  <a:lnTo>
                    <a:pt x="55148" y="34839"/>
                  </a:lnTo>
                  <a:lnTo>
                    <a:pt x="41626" y="25013"/>
                  </a:lnTo>
                  <a:lnTo>
                    <a:pt x="41626" y="9972"/>
                  </a:lnTo>
                  <a:lnTo>
                    <a:pt x="52839" y="1827"/>
                  </a:lnTo>
                  <a:cubicBezTo>
                    <a:pt x="49008" y="640"/>
                    <a:pt x="44937" y="1"/>
                    <a:pt x="40717"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4"/>
            <p:cNvSpPr/>
            <p:nvPr/>
          </p:nvSpPr>
          <p:spPr>
            <a:xfrm>
              <a:off x="1332450" y="3243850"/>
              <a:ext cx="4952600" cy="1632875"/>
            </a:xfrm>
            <a:custGeom>
              <a:rect b="b" l="l" r="r" t="t"/>
              <a:pathLst>
                <a:path extrusionOk="0" h="65315" w="198104">
                  <a:moveTo>
                    <a:pt x="99052" y="1"/>
                  </a:moveTo>
                  <a:cubicBezTo>
                    <a:pt x="74584" y="1"/>
                    <a:pt x="49761" y="3989"/>
                    <a:pt x="25273" y="11854"/>
                  </a:cubicBezTo>
                  <a:lnTo>
                    <a:pt x="23718" y="12354"/>
                  </a:lnTo>
                  <a:lnTo>
                    <a:pt x="25345" y="19263"/>
                  </a:lnTo>
                  <a:cubicBezTo>
                    <a:pt x="18909" y="21561"/>
                    <a:pt x="11578" y="24468"/>
                    <a:pt x="5363" y="27328"/>
                  </a:cubicBezTo>
                  <a:lnTo>
                    <a:pt x="0" y="29795"/>
                  </a:lnTo>
                  <a:lnTo>
                    <a:pt x="5291" y="32415"/>
                  </a:lnTo>
                  <a:cubicBezTo>
                    <a:pt x="11660" y="35567"/>
                    <a:pt x="15050" y="37407"/>
                    <a:pt x="20528" y="40745"/>
                  </a:cubicBezTo>
                  <a:cubicBezTo>
                    <a:pt x="17961" y="46812"/>
                    <a:pt x="15563" y="53014"/>
                    <a:pt x="13387" y="59211"/>
                  </a:cubicBezTo>
                  <a:lnTo>
                    <a:pt x="11245" y="65310"/>
                  </a:lnTo>
                  <a:lnTo>
                    <a:pt x="17171" y="62729"/>
                  </a:lnTo>
                  <a:cubicBezTo>
                    <a:pt x="24707" y="59447"/>
                    <a:pt x="32102" y="56561"/>
                    <a:pt x="39776" y="53907"/>
                  </a:cubicBezTo>
                  <a:lnTo>
                    <a:pt x="42140" y="53075"/>
                  </a:lnTo>
                  <a:lnTo>
                    <a:pt x="40738" y="46421"/>
                  </a:lnTo>
                  <a:cubicBezTo>
                    <a:pt x="60206" y="40838"/>
                    <a:pt x="79790" y="38005"/>
                    <a:pt x="99052" y="38005"/>
                  </a:cubicBezTo>
                  <a:cubicBezTo>
                    <a:pt x="118314" y="38005"/>
                    <a:pt x="137898" y="40838"/>
                    <a:pt x="157366" y="46421"/>
                  </a:cubicBezTo>
                  <a:lnTo>
                    <a:pt x="155952" y="53088"/>
                  </a:lnTo>
                  <a:lnTo>
                    <a:pt x="158328" y="53910"/>
                  </a:lnTo>
                  <a:cubicBezTo>
                    <a:pt x="166004" y="56567"/>
                    <a:pt x="173398" y="59453"/>
                    <a:pt x="180933" y="62733"/>
                  </a:cubicBezTo>
                  <a:lnTo>
                    <a:pt x="186858" y="65314"/>
                  </a:lnTo>
                  <a:lnTo>
                    <a:pt x="184717" y="59216"/>
                  </a:lnTo>
                  <a:cubicBezTo>
                    <a:pt x="182542" y="53019"/>
                    <a:pt x="180145" y="46818"/>
                    <a:pt x="177577" y="40749"/>
                  </a:cubicBezTo>
                  <a:cubicBezTo>
                    <a:pt x="183056" y="37412"/>
                    <a:pt x="186445" y="35572"/>
                    <a:pt x="192814" y="32419"/>
                  </a:cubicBezTo>
                  <a:lnTo>
                    <a:pt x="198104" y="29800"/>
                  </a:lnTo>
                  <a:lnTo>
                    <a:pt x="192742" y="27333"/>
                  </a:lnTo>
                  <a:cubicBezTo>
                    <a:pt x="186528" y="24474"/>
                    <a:pt x="180121" y="21863"/>
                    <a:pt x="172790" y="19462"/>
                  </a:cubicBezTo>
                  <a:lnTo>
                    <a:pt x="174417" y="12549"/>
                  </a:lnTo>
                  <a:lnTo>
                    <a:pt x="172834" y="11854"/>
                  </a:lnTo>
                  <a:cubicBezTo>
                    <a:pt x="148344" y="3989"/>
                    <a:pt x="123521" y="1"/>
                    <a:pt x="990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4"/>
            <p:cNvSpPr/>
            <p:nvPr/>
          </p:nvSpPr>
          <p:spPr>
            <a:xfrm>
              <a:off x="1495975" y="3793600"/>
              <a:ext cx="807900" cy="953875"/>
            </a:xfrm>
            <a:custGeom>
              <a:rect b="b" l="l" r="r" t="t"/>
              <a:pathLst>
                <a:path extrusionOk="0" h="38155" w="32316">
                  <a:moveTo>
                    <a:pt x="19448" y="0"/>
                  </a:moveTo>
                  <a:cubicBezTo>
                    <a:pt x="12861" y="2331"/>
                    <a:pt x="6378" y="4963"/>
                    <a:pt x="0" y="7898"/>
                  </a:cubicBezTo>
                  <a:cubicBezTo>
                    <a:pt x="7252" y="11487"/>
                    <a:pt x="10763" y="13443"/>
                    <a:pt x="17536" y="17626"/>
                  </a:cubicBezTo>
                  <a:cubicBezTo>
                    <a:pt x="14624" y="24361"/>
                    <a:pt x="11948" y="31204"/>
                    <a:pt x="9507" y="38155"/>
                  </a:cubicBezTo>
                  <a:cubicBezTo>
                    <a:pt x="17057" y="34866"/>
                    <a:pt x="24555" y="31937"/>
                    <a:pt x="32315" y="29251"/>
                  </a:cubicBezTo>
                  <a:cubicBezTo>
                    <a:pt x="32312" y="29239"/>
                    <a:pt x="32310" y="29228"/>
                    <a:pt x="32307" y="29216"/>
                  </a:cubicBezTo>
                  <a:cubicBezTo>
                    <a:pt x="29844" y="27834"/>
                    <a:pt x="28379" y="27052"/>
                    <a:pt x="25650" y="25661"/>
                  </a:cubicBezTo>
                  <a:cubicBezTo>
                    <a:pt x="23583" y="17107"/>
                    <a:pt x="21515" y="8554"/>
                    <a:pt x="19448"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4"/>
            <p:cNvSpPr/>
            <p:nvPr/>
          </p:nvSpPr>
          <p:spPr>
            <a:xfrm>
              <a:off x="5313675" y="3793675"/>
              <a:ext cx="807875" cy="953950"/>
            </a:xfrm>
            <a:custGeom>
              <a:rect b="b" l="l" r="r" t="t"/>
              <a:pathLst>
                <a:path extrusionOk="0" h="38158" w="32315">
                  <a:moveTo>
                    <a:pt x="12866" y="1"/>
                  </a:moveTo>
                  <a:cubicBezTo>
                    <a:pt x="10799" y="8553"/>
                    <a:pt x="8732" y="17105"/>
                    <a:pt x="6665" y="25658"/>
                  </a:cubicBezTo>
                  <a:lnTo>
                    <a:pt x="6633" y="25647"/>
                  </a:lnTo>
                  <a:lnTo>
                    <a:pt x="6658" y="25662"/>
                  </a:lnTo>
                  <a:cubicBezTo>
                    <a:pt x="3932" y="27053"/>
                    <a:pt x="2468" y="27835"/>
                    <a:pt x="8" y="29218"/>
                  </a:cubicBezTo>
                  <a:cubicBezTo>
                    <a:pt x="6" y="29231"/>
                    <a:pt x="3" y="29242"/>
                    <a:pt x="0" y="29254"/>
                  </a:cubicBezTo>
                  <a:cubicBezTo>
                    <a:pt x="7760" y="31939"/>
                    <a:pt x="15258" y="34869"/>
                    <a:pt x="22808" y="38157"/>
                  </a:cubicBezTo>
                  <a:cubicBezTo>
                    <a:pt x="20371" y="31212"/>
                    <a:pt x="17694" y="24369"/>
                    <a:pt x="14780" y="17627"/>
                  </a:cubicBezTo>
                  <a:cubicBezTo>
                    <a:pt x="21552" y="13444"/>
                    <a:pt x="25063" y="11490"/>
                    <a:pt x="32315" y="7900"/>
                  </a:cubicBezTo>
                  <a:cubicBezTo>
                    <a:pt x="25945" y="4968"/>
                    <a:pt x="19461" y="2335"/>
                    <a:pt x="12866"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4"/>
            <p:cNvSpPr/>
            <p:nvPr/>
          </p:nvSpPr>
          <p:spPr>
            <a:xfrm>
              <a:off x="2004475" y="3314325"/>
              <a:ext cx="3608650" cy="1061950"/>
            </a:xfrm>
            <a:custGeom>
              <a:rect b="b" l="l" r="r" t="t"/>
              <a:pathLst>
                <a:path extrusionOk="0" h="42478" w="144346">
                  <a:moveTo>
                    <a:pt x="72148" y="1"/>
                  </a:moveTo>
                  <a:cubicBezTo>
                    <a:pt x="48090" y="1"/>
                    <a:pt x="24041" y="3873"/>
                    <a:pt x="0" y="11618"/>
                  </a:cubicBezTo>
                  <a:cubicBezTo>
                    <a:pt x="2418" y="21904"/>
                    <a:pt x="4835" y="32191"/>
                    <a:pt x="7253" y="42477"/>
                  </a:cubicBezTo>
                  <a:cubicBezTo>
                    <a:pt x="28981" y="35549"/>
                    <a:pt x="50576" y="32085"/>
                    <a:pt x="72171" y="32085"/>
                  </a:cubicBezTo>
                  <a:cubicBezTo>
                    <a:pt x="93766" y="32085"/>
                    <a:pt x="115361" y="35549"/>
                    <a:pt x="137091" y="42477"/>
                  </a:cubicBezTo>
                  <a:cubicBezTo>
                    <a:pt x="139509" y="32191"/>
                    <a:pt x="141927" y="21904"/>
                    <a:pt x="144345" y="11618"/>
                  </a:cubicBezTo>
                  <a:cubicBezTo>
                    <a:pt x="120271" y="3873"/>
                    <a:pt x="96205" y="1"/>
                    <a:pt x="72148"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4"/>
            <p:cNvSpPr/>
            <p:nvPr/>
          </p:nvSpPr>
          <p:spPr>
            <a:xfrm>
              <a:off x="2447375" y="3525925"/>
              <a:ext cx="450650" cy="619350"/>
            </a:xfrm>
            <a:custGeom>
              <a:rect b="b" l="l" r="r" t="t"/>
              <a:pathLst>
                <a:path extrusionOk="0" h="24774" w="18026">
                  <a:moveTo>
                    <a:pt x="10631" y="0"/>
                  </a:moveTo>
                  <a:cubicBezTo>
                    <a:pt x="10070" y="0"/>
                    <a:pt x="9457" y="71"/>
                    <a:pt x="8794" y="214"/>
                  </a:cubicBezTo>
                  <a:cubicBezTo>
                    <a:pt x="7185" y="564"/>
                    <a:pt x="6382" y="745"/>
                    <a:pt x="4778" y="1124"/>
                  </a:cubicBezTo>
                  <a:cubicBezTo>
                    <a:pt x="1448" y="1911"/>
                    <a:pt x="1" y="3864"/>
                    <a:pt x="687" y="6601"/>
                  </a:cubicBezTo>
                  <a:cubicBezTo>
                    <a:pt x="1377" y="9350"/>
                    <a:pt x="1723" y="10725"/>
                    <a:pt x="2413" y="13474"/>
                  </a:cubicBezTo>
                  <a:cubicBezTo>
                    <a:pt x="2552" y="14027"/>
                    <a:pt x="2943" y="14296"/>
                    <a:pt x="3593" y="14315"/>
                  </a:cubicBezTo>
                  <a:cubicBezTo>
                    <a:pt x="7010" y="14402"/>
                    <a:pt x="8708" y="14483"/>
                    <a:pt x="12078" y="14717"/>
                  </a:cubicBezTo>
                  <a:lnTo>
                    <a:pt x="12882" y="18631"/>
                  </a:lnTo>
                  <a:cubicBezTo>
                    <a:pt x="13046" y="19425"/>
                    <a:pt x="12666" y="19904"/>
                    <a:pt x="11816" y="20094"/>
                  </a:cubicBezTo>
                  <a:cubicBezTo>
                    <a:pt x="11189" y="20233"/>
                    <a:pt x="10875" y="20304"/>
                    <a:pt x="10249" y="20448"/>
                  </a:cubicBezTo>
                  <a:cubicBezTo>
                    <a:pt x="10082" y="20487"/>
                    <a:pt x="9925" y="20507"/>
                    <a:pt x="9780" y="20507"/>
                  </a:cubicBezTo>
                  <a:cubicBezTo>
                    <a:pt x="9214" y="20507"/>
                    <a:pt x="8820" y="20211"/>
                    <a:pt x="8677" y="19582"/>
                  </a:cubicBezTo>
                  <a:cubicBezTo>
                    <a:pt x="8472" y="18681"/>
                    <a:pt x="8370" y="18229"/>
                    <a:pt x="8164" y="17328"/>
                  </a:cubicBezTo>
                  <a:cubicBezTo>
                    <a:pt x="8107" y="17077"/>
                    <a:pt x="7974" y="16957"/>
                    <a:pt x="7746" y="16957"/>
                  </a:cubicBezTo>
                  <a:cubicBezTo>
                    <a:pt x="7681" y="16957"/>
                    <a:pt x="7607" y="16967"/>
                    <a:pt x="7526" y="16986"/>
                  </a:cubicBezTo>
                  <a:cubicBezTo>
                    <a:pt x="6144" y="17318"/>
                    <a:pt x="5454" y="17491"/>
                    <a:pt x="4076" y="17849"/>
                  </a:cubicBezTo>
                  <a:cubicBezTo>
                    <a:pt x="3745" y="17934"/>
                    <a:pt x="3583" y="18133"/>
                    <a:pt x="3663" y="18453"/>
                  </a:cubicBezTo>
                  <a:lnTo>
                    <a:pt x="4432" y="21510"/>
                  </a:lnTo>
                  <a:cubicBezTo>
                    <a:pt x="4979" y="23687"/>
                    <a:pt x="6347" y="24774"/>
                    <a:pt x="8380" y="24774"/>
                  </a:cubicBezTo>
                  <a:cubicBezTo>
                    <a:pt x="8904" y="24774"/>
                    <a:pt x="9471" y="24702"/>
                    <a:pt x="10080" y="24558"/>
                  </a:cubicBezTo>
                  <a:cubicBezTo>
                    <a:pt x="11513" y="24218"/>
                    <a:pt x="12230" y="24056"/>
                    <a:pt x="13668" y="23745"/>
                  </a:cubicBezTo>
                  <a:cubicBezTo>
                    <a:pt x="16684" y="23093"/>
                    <a:pt x="18025" y="21325"/>
                    <a:pt x="17518" y="18547"/>
                  </a:cubicBezTo>
                  <a:cubicBezTo>
                    <a:pt x="17018" y="15816"/>
                    <a:pt x="16769" y="14451"/>
                    <a:pt x="16270" y="11720"/>
                  </a:cubicBezTo>
                  <a:cubicBezTo>
                    <a:pt x="16167" y="11159"/>
                    <a:pt x="15801" y="10891"/>
                    <a:pt x="15182" y="10799"/>
                  </a:cubicBezTo>
                  <a:cubicBezTo>
                    <a:pt x="11759" y="10513"/>
                    <a:pt x="10033" y="10406"/>
                    <a:pt x="6559" y="10270"/>
                  </a:cubicBezTo>
                  <a:cubicBezTo>
                    <a:pt x="6191" y="8654"/>
                    <a:pt x="6006" y="7845"/>
                    <a:pt x="5639" y="6229"/>
                  </a:cubicBezTo>
                  <a:cubicBezTo>
                    <a:pt x="5465" y="5468"/>
                    <a:pt x="5899" y="4930"/>
                    <a:pt x="6779" y="4728"/>
                  </a:cubicBezTo>
                  <a:cubicBezTo>
                    <a:pt x="7454" y="4572"/>
                    <a:pt x="7793" y="4495"/>
                    <a:pt x="8469" y="4345"/>
                  </a:cubicBezTo>
                  <a:cubicBezTo>
                    <a:pt x="8663" y="4302"/>
                    <a:pt x="8840" y="4281"/>
                    <a:pt x="9001" y="4281"/>
                  </a:cubicBezTo>
                  <a:cubicBezTo>
                    <a:pt x="9627" y="4281"/>
                    <a:pt x="9997" y="4604"/>
                    <a:pt x="10122" y="5213"/>
                  </a:cubicBezTo>
                  <a:lnTo>
                    <a:pt x="10595" y="7508"/>
                  </a:lnTo>
                  <a:cubicBezTo>
                    <a:pt x="10644" y="7748"/>
                    <a:pt x="10817" y="7880"/>
                    <a:pt x="11067" y="7880"/>
                  </a:cubicBezTo>
                  <a:cubicBezTo>
                    <a:pt x="11123" y="7880"/>
                    <a:pt x="11183" y="7874"/>
                    <a:pt x="11246" y="7861"/>
                  </a:cubicBezTo>
                  <a:cubicBezTo>
                    <a:pt x="12688" y="7555"/>
                    <a:pt x="13410" y="7408"/>
                    <a:pt x="14855" y="7127"/>
                  </a:cubicBezTo>
                  <a:cubicBezTo>
                    <a:pt x="15237" y="7054"/>
                    <a:pt x="15379" y="6844"/>
                    <a:pt x="15325" y="6548"/>
                  </a:cubicBezTo>
                  <a:lnTo>
                    <a:pt x="14752" y="3415"/>
                  </a:lnTo>
                  <a:cubicBezTo>
                    <a:pt x="14345" y="1183"/>
                    <a:pt x="12924" y="0"/>
                    <a:pt x="10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4"/>
            <p:cNvSpPr/>
            <p:nvPr/>
          </p:nvSpPr>
          <p:spPr>
            <a:xfrm>
              <a:off x="2915525" y="3448625"/>
              <a:ext cx="410350" cy="613225"/>
            </a:xfrm>
            <a:custGeom>
              <a:rect b="b" l="l" r="r" t="t"/>
              <a:pathLst>
                <a:path extrusionOk="0" h="24529" w="16414">
                  <a:moveTo>
                    <a:pt x="8933" y="4018"/>
                  </a:moveTo>
                  <a:cubicBezTo>
                    <a:pt x="9659" y="4018"/>
                    <a:pt x="10089" y="4377"/>
                    <a:pt x="10168" y="5055"/>
                  </a:cubicBezTo>
                  <a:cubicBezTo>
                    <a:pt x="10706" y="9653"/>
                    <a:pt x="11243" y="14250"/>
                    <a:pt x="11779" y="18848"/>
                  </a:cubicBezTo>
                  <a:cubicBezTo>
                    <a:pt x="11874" y="19653"/>
                    <a:pt x="11457" y="20096"/>
                    <a:pt x="10598" y="20207"/>
                  </a:cubicBezTo>
                  <a:cubicBezTo>
                    <a:pt x="9831" y="20306"/>
                    <a:pt x="9449" y="20358"/>
                    <a:pt x="8682" y="20464"/>
                  </a:cubicBezTo>
                  <a:cubicBezTo>
                    <a:pt x="8566" y="20481"/>
                    <a:pt x="8456" y="20489"/>
                    <a:pt x="8353" y="20489"/>
                  </a:cubicBezTo>
                  <a:cubicBezTo>
                    <a:pt x="7691" y="20489"/>
                    <a:pt x="7292" y="20157"/>
                    <a:pt x="7195" y="19462"/>
                  </a:cubicBezTo>
                  <a:cubicBezTo>
                    <a:pt x="6555" y="14879"/>
                    <a:pt x="5914" y="10295"/>
                    <a:pt x="5274" y="5710"/>
                  </a:cubicBezTo>
                  <a:cubicBezTo>
                    <a:pt x="5167" y="4937"/>
                    <a:pt x="5607" y="4447"/>
                    <a:pt x="6534" y="4318"/>
                  </a:cubicBezTo>
                  <a:cubicBezTo>
                    <a:pt x="7360" y="4203"/>
                    <a:pt x="7774" y="4147"/>
                    <a:pt x="8601" y="4041"/>
                  </a:cubicBezTo>
                  <a:cubicBezTo>
                    <a:pt x="8717" y="4026"/>
                    <a:pt x="8828" y="4018"/>
                    <a:pt x="8933" y="4018"/>
                  </a:cubicBezTo>
                  <a:close/>
                  <a:moveTo>
                    <a:pt x="10219" y="0"/>
                  </a:moveTo>
                  <a:cubicBezTo>
                    <a:pt x="9846" y="0"/>
                    <a:pt x="9451" y="26"/>
                    <a:pt x="9034" y="78"/>
                  </a:cubicBezTo>
                  <a:cubicBezTo>
                    <a:pt x="7407" y="280"/>
                    <a:pt x="6595" y="391"/>
                    <a:pt x="4971" y="624"/>
                  </a:cubicBezTo>
                  <a:cubicBezTo>
                    <a:pt x="1564" y="1115"/>
                    <a:pt x="0" y="2923"/>
                    <a:pt x="451" y="5710"/>
                  </a:cubicBezTo>
                  <a:cubicBezTo>
                    <a:pt x="1270" y="10773"/>
                    <a:pt x="2089" y="15835"/>
                    <a:pt x="2907" y="20898"/>
                  </a:cubicBezTo>
                  <a:cubicBezTo>
                    <a:pt x="3298" y="23311"/>
                    <a:pt x="4738" y="24529"/>
                    <a:pt x="7091" y="24529"/>
                  </a:cubicBezTo>
                  <a:cubicBezTo>
                    <a:pt x="7456" y="24529"/>
                    <a:pt x="7844" y="24499"/>
                    <a:pt x="8254" y="24440"/>
                  </a:cubicBezTo>
                  <a:cubicBezTo>
                    <a:pt x="9704" y="24231"/>
                    <a:pt x="10430" y="24133"/>
                    <a:pt x="11882" y="23953"/>
                  </a:cubicBezTo>
                  <a:cubicBezTo>
                    <a:pt x="14931" y="23573"/>
                    <a:pt x="16414" y="21932"/>
                    <a:pt x="16145" y="19119"/>
                  </a:cubicBezTo>
                  <a:lnTo>
                    <a:pt x="14678" y="3799"/>
                  </a:lnTo>
                  <a:cubicBezTo>
                    <a:pt x="14442" y="1330"/>
                    <a:pt x="12900" y="0"/>
                    <a:pt x="10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4"/>
            <p:cNvSpPr/>
            <p:nvPr/>
          </p:nvSpPr>
          <p:spPr>
            <a:xfrm>
              <a:off x="3388800" y="3412225"/>
              <a:ext cx="368600" cy="605550"/>
            </a:xfrm>
            <a:custGeom>
              <a:rect b="b" l="l" r="r" t="t"/>
              <a:pathLst>
                <a:path extrusionOk="0" h="24222" w="14744">
                  <a:moveTo>
                    <a:pt x="9628" y="1"/>
                  </a:moveTo>
                  <a:cubicBezTo>
                    <a:pt x="9508" y="1"/>
                    <a:pt x="9385" y="3"/>
                    <a:pt x="9260" y="8"/>
                  </a:cubicBezTo>
                  <a:cubicBezTo>
                    <a:pt x="7624" y="64"/>
                    <a:pt x="6807" y="101"/>
                    <a:pt x="5174" y="189"/>
                  </a:cubicBezTo>
                  <a:cubicBezTo>
                    <a:pt x="1744" y="375"/>
                    <a:pt x="0" y="2039"/>
                    <a:pt x="212" y="4856"/>
                  </a:cubicBezTo>
                  <a:lnTo>
                    <a:pt x="1368" y="20204"/>
                  </a:lnTo>
                  <a:cubicBezTo>
                    <a:pt x="1568" y="22869"/>
                    <a:pt x="3163" y="24221"/>
                    <a:pt x="5925" y="24221"/>
                  </a:cubicBezTo>
                  <a:cubicBezTo>
                    <a:pt x="6084" y="24221"/>
                    <a:pt x="6246" y="24217"/>
                    <a:pt x="6413" y="24208"/>
                  </a:cubicBezTo>
                  <a:cubicBezTo>
                    <a:pt x="7872" y="24129"/>
                    <a:pt x="8603" y="24096"/>
                    <a:pt x="10063" y="24045"/>
                  </a:cubicBezTo>
                  <a:cubicBezTo>
                    <a:pt x="13096" y="23940"/>
                    <a:pt x="14743" y="22436"/>
                    <a:pt x="14714" y="19610"/>
                  </a:cubicBezTo>
                  <a:cubicBezTo>
                    <a:pt x="14702" y="18310"/>
                    <a:pt x="14695" y="17661"/>
                    <a:pt x="14682" y="16362"/>
                  </a:cubicBezTo>
                  <a:cubicBezTo>
                    <a:pt x="14679" y="16066"/>
                    <a:pt x="14479" y="15887"/>
                    <a:pt x="14147" y="15887"/>
                  </a:cubicBezTo>
                  <a:cubicBezTo>
                    <a:pt x="14143" y="15887"/>
                    <a:pt x="14139" y="15887"/>
                    <a:pt x="14135" y="15887"/>
                  </a:cubicBezTo>
                  <a:cubicBezTo>
                    <a:pt x="12777" y="15906"/>
                    <a:pt x="12100" y="15920"/>
                    <a:pt x="10744" y="15962"/>
                  </a:cubicBezTo>
                  <a:cubicBezTo>
                    <a:pt x="10370" y="15973"/>
                    <a:pt x="10206" y="16159"/>
                    <a:pt x="10215" y="16459"/>
                  </a:cubicBezTo>
                  <a:lnTo>
                    <a:pt x="10292" y="18863"/>
                  </a:lnTo>
                  <a:cubicBezTo>
                    <a:pt x="10318" y="19674"/>
                    <a:pt x="9864" y="20079"/>
                    <a:pt x="8999" y="20114"/>
                  </a:cubicBezTo>
                  <a:cubicBezTo>
                    <a:pt x="8309" y="20142"/>
                    <a:pt x="7963" y="20157"/>
                    <a:pt x="7272" y="20190"/>
                  </a:cubicBezTo>
                  <a:cubicBezTo>
                    <a:pt x="7228" y="20193"/>
                    <a:pt x="7185" y="20194"/>
                    <a:pt x="7143" y="20194"/>
                  </a:cubicBezTo>
                  <a:cubicBezTo>
                    <a:pt x="6359" y="20194"/>
                    <a:pt x="5920" y="19828"/>
                    <a:pt x="5879" y="19058"/>
                  </a:cubicBezTo>
                  <a:cubicBezTo>
                    <a:pt x="5637" y="14496"/>
                    <a:pt x="5396" y="9932"/>
                    <a:pt x="5155" y="5369"/>
                  </a:cubicBezTo>
                  <a:cubicBezTo>
                    <a:pt x="5113" y="4588"/>
                    <a:pt x="5556" y="4140"/>
                    <a:pt x="6524" y="4094"/>
                  </a:cubicBezTo>
                  <a:cubicBezTo>
                    <a:pt x="7269" y="4057"/>
                    <a:pt x="7642" y="4040"/>
                    <a:pt x="8388" y="4011"/>
                  </a:cubicBezTo>
                  <a:cubicBezTo>
                    <a:pt x="8427" y="4010"/>
                    <a:pt x="8466" y="4009"/>
                    <a:pt x="8505" y="4009"/>
                  </a:cubicBezTo>
                  <a:cubicBezTo>
                    <a:pt x="9363" y="4009"/>
                    <a:pt x="9836" y="4413"/>
                    <a:pt x="9859" y="5161"/>
                  </a:cubicBezTo>
                  <a:lnTo>
                    <a:pt x="9935" y="7565"/>
                  </a:lnTo>
                  <a:cubicBezTo>
                    <a:pt x="9945" y="7855"/>
                    <a:pt x="10115" y="8028"/>
                    <a:pt x="10476" y="8028"/>
                  </a:cubicBezTo>
                  <a:cubicBezTo>
                    <a:pt x="10488" y="8028"/>
                    <a:pt x="10501" y="8028"/>
                    <a:pt x="10514" y="8028"/>
                  </a:cubicBezTo>
                  <a:cubicBezTo>
                    <a:pt x="11921" y="7985"/>
                    <a:pt x="12625" y="7970"/>
                    <a:pt x="14033" y="7952"/>
                  </a:cubicBezTo>
                  <a:cubicBezTo>
                    <a:pt x="14385" y="7946"/>
                    <a:pt x="14594" y="7765"/>
                    <a:pt x="14592" y="7464"/>
                  </a:cubicBezTo>
                  <a:cubicBezTo>
                    <a:pt x="14579" y="6165"/>
                    <a:pt x="14572" y="5516"/>
                    <a:pt x="14560" y="4217"/>
                  </a:cubicBezTo>
                  <a:cubicBezTo>
                    <a:pt x="14532" y="1496"/>
                    <a:pt x="12789" y="1"/>
                    <a:pt x="9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4"/>
            <p:cNvSpPr/>
            <p:nvPr/>
          </p:nvSpPr>
          <p:spPr>
            <a:xfrm>
              <a:off x="3860075" y="3412275"/>
              <a:ext cx="368600" cy="605550"/>
            </a:xfrm>
            <a:custGeom>
              <a:rect b="b" l="l" r="r" t="t"/>
              <a:pathLst>
                <a:path extrusionOk="0" h="24222" w="14744">
                  <a:moveTo>
                    <a:pt x="5142" y="1"/>
                  </a:moveTo>
                  <a:cubicBezTo>
                    <a:pt x="1953" y="1"/>
                    <a:pt x="212" y="1495"/>
                    <a:pt x="184" y="4215"/>
                  </a:cubicBezTo>
                  <a:lnTo>
                    <a:pt x="28" y="19608"/>
                  </a:lnTo>
                  <a:cubicBezTo>
                    <a:pt x="1" y="22434"/>
                    <a:pt x="1648" y="23938"/>
                    <a:pt x="4713" y="24046"/>
                  </a:cubicBezTo>
                  <a:cubicBezTo>
                    <a:pt x="6173" y="24097"/>
                    <a:pt x="6903" y="24129"/>
                    <a:pt x="8363" y="24208"/>
                  </a:cubicBezTo>
                  <a:cubicBezTo>
                    <a:pt x="8528" y="24217"/>
                    <a:pt x="8689" y="24221"/>
                    <a:pt x="8846" y="24221"/>
                  </a:cubicBezTo>
                  <a:cubicBezTo>
                    <a:pt x="11581" y="24221"/>
                    <a:pt x="13176" y="22868"/>
                    <a:pt x="13376" y="20203"/>
                  </a:cubicBezTo>
                  <a:cubicBezTo>
                    <a:pt x="13474" y="18908"/>
                    <a:pt x="13523" y="18261"/>
                    <a:pt x="13620" y="16966"/>
                  </a:cubicBezTo>
                  <a:cubicBezTo>
                    <a:pt x="13643" y="16666"/>
                    <a:pt x="13453" y="16471"/>
                    <a:pt x="13115" y="16445"/>
                  </a:cubicBezTo>
                  <a:cubicBezTo>
                    <a:pt x="11761" y="16341"/>
                    <a:pt x="11083" y="16296"/>
                    <a:pt x="9728" y="16216"/>
                  </a:cubicBezTo>
                  <a:cubicBezTo>
                    <a:pt x="9708" y="16215"/>
                    <a:pt x="9687" y="16214"/>
                    <a:pt x="9668" y="16214"/>
                  </a:cubicBezTo>
                  <a:cubicBezTo>
                    <a:pt x="9336" y="16214"/>
                    <a:pt x="9176" y="16382"/>
                    <a:pt x="9161" y="16665"/>
                  </a:cubicBezTo>
                  <a:cubicBezTo>
                    <a:pt x="9109" y="17625"/>
                    <a:pt x="9083" y="18106"/>
                    <a:pt x="9032" y="19067"/>
                  </a:cubicBezTo>
                  <a:cubicBezTo>
                    <a:pt x="8990" y="19836"/>
                    <a:pt x="8552" y="20201"/>
                    <a:pt x="7770" y="20201"/>
                  </a:cubicBezTo>
                  <a:cubicBezTo>
                    <a:pt x="7727" y="20201"/>
                    <a:pt x="7683" y="20200"/>
                    <a:pt x="7638" y="20197"/>
                  </a:cubicBezTo>
                  <a:cubicBezTo>
                    <a:pt x="6947" y="20163"/>
                    <a:pt x="6601" y="20147"/>
                    <a:pt x="5910" y="20120"/>
                  </a:cubicBezTo>
                  <a:cubicBezTo>
                    <a:pt x="5046" y="20084"/>
                    <a:pt x="4593" y="19680"/>
                    <a:pt x="4620" y="18868"/>
                  </a:cubicBezTo>
                  <a:cubicBezTo>
                    <a:pt x="4767" y="14301"/>
                    <a:pt x="4915" y="9733"/>
                    <a:pt x="5063" y="5166"/>
                  </a:cubicBezTo>
                  <a:cubicBezTo>
                    <a:pt x="5087" y="4420"/>
                    <a:pt x="5526" y="4015"/>
                    <a:pt x="6411" y="4015"/>
                  </a:cubicBezTo>
                  <a:cubicBezTo>
                    <a:pt x="6452" y="4015"/>
                    <a:pt x="6493" y="4016"/>
                    <a:pt x="6535" y="4017"/>
                  </a:cubicBezTo>
                  <a:cubicBezTo>
                    <a:pt x="7281" y="4047"/>
                    <a:pt x="7654" y="4064"/>
                    <a:pt x="8399" y="4101"/>
                  </a:cubicBezTo>
                  <a:cubicBezTo>
                    <a:pt x="9330" y="4147"/>
                    <a:pt x="9810" y="4597"/>
                    <a:pt x="9767" y="5378"/>
                  </a:cubicBezTo>
                  <a:cubicBezTo>
                    <a:pt x="9716" y="6338"/>
                    <a:pt x="9689" y="6818"/>
                    <a:pt x="9638" y="7779"/>
                  </a:cubicBezTo>
                  <a:cubicBezTo>
                    <a:pt x="9622" y="8079"/>
                    <a:pt x="9788" y="8269"/>
                    <a:pt x="10174" y="8291"/>
                  </a:cubicBezTo>
                  <a:cubicBezTo>
                    <a:pt x="11582" y="8374"/>
                    <a:pt x="12284" y="8422"/>
                    <a:pt x="13690" y="8528"/>
                  </a:cubicBezTo>
                  <a:cubicBezTo>
                    <a:pt x="13715" y="8530"/>
                    <a:pt x="13739" y="8531"/>
                    <a:pt x="13763" y="8531"/>
                  </a:cubicBezTo>
                  <a:cubicBezTo>
                    <a:pt x="14071" y="8531"/>
                    <a:pt x="14267" y="8370"/>
                    <a:pt x="14287" y="8092"/>
                  </a:cubicBezTo>
                  <a:cubicBezTo>
                    <a:pt x="14385" y="6797"/>
                    <a:pt x="14433" y="6149"/>
                    <a:pt x="14532" y="4855"/>
                  </a:cubicBezTo>
                  <a:cubicBezTo>
                    <a:pt x="14743" y="2037"/>
                    <a:pt x="12999" y="374"/>
                    <a:pt x="9607" y="190"/>
                  </a:cubicBezTo>
                  <a:cubicBezTo>
                    <a:pt x="7974" y="101"/>
                    <a:pt x="7156" y="65"/>
                    <a:pt x="5521" y="8"/>
                  </a:cubicBezTo>
                  <a:cubicBezTo>
                    <a:pt x="5392" y="3"/>
                    <a:pt x="5266" y="1"/>
                    <a:pt x="5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4"/>
            <p:cNvSpPr/>
            <p:nvPr/>
          </p:nvSpPr>
          <p:spPr>
            <a:xfrm>
              <a:off x="4288400" y="3437100"/>
              <a:ext cx="417925" cy="638825"/>
            </a:xfrm>
            <a:custGeom>
              <a:rect b="b" l="l" r="r" t="t"/>
              <a:pathLst>
                <a:path extrusionOk="0" h="25553" w="16717">
                  <a:moveTo>
                    <a:pt x="2735" y="1"/>
                  </a:moveTo>
                  <a:cubicBezTo>
                    <a:pt x="2451" y="1"/>
                    <a:pt x="2254" y="156"/>
                    <a:pt x="2227" y="429"/>
                  </a:cubicBezTo>
                  <a:cubicBezTo>
                    <a:pt x="1494" y="8089"/>
                    <a:pt x="761" y="15749"/>
                    <a:pt x="28" y="23410"/>
                  </a:cubicBezTo>
                  <a:cubicBezTo>
                    <a:pt x="0" y="23709"/>
                    <a:pt x="178" y="23908"/>
                    <a:pt x="470" y="23938"/>
                  </a:cubicBezTo>
                  <a:cubicBezTo>
                    <a:pt x="4461" y="24347"/>
                    <a:pt x="8436" y="24881"/>
                    <a:pt x="12392" y="25538"/>
                  </a:cubicBezTo>
                  <a:cubicBezTo>
                    <a:pt x="12451" y="25548"/>
                    <a:pt x="12504" y="25552"/>
                    <a:pt x="12552" y="25552"/>
                  </a:cubicBezTo>
                  <a:cubicBezTo>
                    <a:pt x="12825" y="25552"/>
                    <a:pt x="12946" y="25402"/>
                    <a:pt x="12986" y="25150"/>
                  </a:cubicBezTo>
                  <a:cubicBezTo>
                    <a:pt x="13178" y="23964"/>
                    <a:pt x="13273" y="23371"/>
                    <a:pt x="13466" y="22184"/>
                  </a:cubicBezTo>
                  <a:cubicBezTo>
                    <a:pt x="13518" y="21858"/>
                    <a:pt x="13410" y="21686"/>
                    <a:pt x="13015" y="21621"/>
                  </a:cubicBezTo>
                  <a:cubicBezTo>
                    <a:pt x="9722" y="21074"/>
                    <a:pt x="8071" y="20835"/>
                    <a:pt x="4764" y="20429"/>
                  </a:cubicBezTo>
                  <a:cubicBezTo>
                    <a:pt x="5047" y="18017"/>
                    <a:pt x="5189" y="16811"/>
                    <a:pt x="5472" y="14400"/>
                  </a:cubicBezTo>
                  <a:cubicBezTo>
                    <a:pt x="8075" y="14720"/>
                    <a:pt x="9373" y="14900"/>
                    <a:pt x="11967" y="15304"/>
                  </a:cubicBezTo>
                  <a:cubicBezTo>
                    <a:pt x="12013" y="15311"/>
                    <a:pt x="12057" y="15315"/>
                    <a:pt x="12098" y="15315"/>
                  </a:cubicBezTo>
                  <a:cubicBezTo>
                    <a:pt x="12365" y="15315"/>
                    <a:pt x="12544" y="15168"/>
                    <a:pt x="12587" y="14885"/>
                  </a:cubicBezTo>
                  <a:cubicBezTo>
                    <a:pt x="12765" y="13709"/>
                    <a:pt x="12854" y="13120"/>
                    <a:pt x="13033" y="11943"/>
                  </a:cubicBezTo>
                  <a:cubicBezTo>
                    <a:pt x="13082" y="11617"/>
                    <a:pt x="12902" y="11406"/>
                    <a:pt x="12556" y="11351"/>
                  </a:cubicBezTo>
                  <a:cubicBezTo>
                    <a:pt x="9914" y="10940"/>
                    <a:pt x="8590" y="10755"/>
                    <a:pt x="5939" y="10430"/>
                  </a:cubicBezTo>
                  <a:cubicBezTo>
                    <a:pt x="6220" y="8042"/>
                    <a:pt x="6360" y="6848"/>
                    <a:pt x="6641" y="4459"/>
                  </a:cubicBezTo>
                  <a:cubicBezTo>
                    <a:pt x="10207" y="4898"/>
                    <a:pt x="11988" y="5155"/>
                    <a:pt x="15539" y="5744"/>
                  </a:cubicBezTo>
                  <a:cubicBezTo>
                    <a:pt x="15601" y="5755"/>
                    <a:pt x="15658" y="5760"/>
                    <a:pt x="15710" y="5760"/>
                  </a:cubicBezTo>
                  <a:cubicBezTo>
                    <a:pt x="16014" y="5760"/>
                    <a:pt x="16148" y="5589"/>
                    <a:pt x="16189" y="5336"/>
                  </a:cubicBezTo>
                  <a:cubicBezTo>
                    <a:pt x="16380" y="4149"/>
                    <a:pt x="16476" y="3556"/>
                    <a:pt x="16669" y="2368"/>
                  </a:cubicBezTo>
                  <a:cubicBezTo>
                    <a:pt x="16716" y="2072"/>
                    <a:pt x="16601" y="1868"/>
                    <a:pt x="16167" y="1797"/>
                  </a:cubicBezTo>
                  <a:cubicBezTo>
                    <a:pt x="11720" y="1107"/>
                    <a:pt x="7288" y="513"/>
                    <a:pt x="2819" y="5"/>
                  </a:cubicBezTo>
                  <a:cubicBezTo>
                    <a:pt x="2790" y="2"/>
                    <a:pt x="2762" y="1"/>
                    <a:pt x="27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4"/>
            <p:cNvSpPr/>
            <p:nvPr/>
          </p:nvSpPr>
          <p:spPr>
            <a:xfrm>
              <a:off x="4704650" y="3505325"/>
              <a:ext cx="465475" cy="660175"/>
            </a:xfrm>
            <a:custGeom>
              <a:rect b="b" l="l" r="r" t="t"/>
              <a:pathLst>
                <a:path extrusionOk="0" h="26407" w="18619">
                  <a:moveTo>
                    <a:pt x="8349" y="4777"/>
                  </a:moveTo>
                  <a:cubicBezTo>
                    <a:pt x="9747" y="5075"/>
                    <a:pt x="10445" y="5230"/>
                    <a:pt x="11839" y="5552"/>
                  </a:cubicBezTo>
                  <a:cubicBezTo>
                    <a:pt x="12754" y="5763"/>
                    <a:pt x="13153" y="6292"/>
                    <a:pt x="12979" y="7053"/>
                  </a:cubicBezTo>
                  <a:cubicBezTo>
                    <a:pt x="12478" y="9254"/>
                    <a:pt x="12227" y="10356"/>
                    <a:pt x="11726" y="12558"/>
                  </a:cubicBezTo>
                  <a:cubicBezTo>
                    <a:pt x="11589" y="13163"/>
                    <a:pt x="11202" y="13474"/>
                    <a:pt x="10606" y="13474"/>
                  </a:cubicBezTo>
                  <a:cubicBezTo>
                    <a:pt x="10452" y="13474"/>
                    <a:pt x="10284" y="13453"/>
                    <a:pt x="10103" y="13412"/>
                  </a:cubicBezTo>
                  <a:cubicBezTo>
                    <a:pt x="8759" y="13101"/>
                    <a:pt x="8087" y="12952"/>
                    <a:pt x="6740" y="12665"/>
                  </a:cubicBezTo>
                  <a:lnTo>
                    <a:pt x="8349" y="4777"/>
                  </a:lnTo>
                  <a:close/>
                  <a:moveTo>
                    <a:pt x="4649" y="1"/>
                  </a:moveTo>
                  <a:cubicBezTo>
                    <a:pt x="4384" y="1"/>
                    <a:pt x="4206" y="137"/>
                    <a:pt x="4161" y="382"/>
                  </a:cubicBezTo>
                  <a:lnTo>
                    <a:pt x="54" y="23086"/>
                  </a:lnTo>
                  <a:cubicBezTo>
                    <a:pt x="1" y="23382"/>
                    <a:pt x="161" y="23595"/>
                    <a:pt x="484" y="23658"/>
                  </a:cubicBezTo>
                  <a:cubicBezTo>
                    <a:pt x="1823" y="23915"/>
                    <a:pt x="2492" y="24049"/>
                    <a:pt x="3827" y="24330"/>
                  </a:cubicBezTo>
                  <a:cubicBezTo>
                    <a:pt x="3881" y="24341"/>
                    <a:pt x="3933" y="24347"/>
                    <a:pt x="3982" y="24347"/>
                  </a:cubicBezTo>
                  <a:cubicBezTo>
                    <a:pt x="4221" y="24347"/>
                    <a:pt x="4386" y="24212"/>
                    <a:pt x="4436" y="23967"/>
                  </a:cubicBezTo>
                  <a:cubicBezTo>
                    <a:pt x="5041" y="21001"/>
                    <a:pt x="5344" y="19517"/>
                    <a:pt x="5949" y="16551"/>
                  </a:cubicBezTo>
                  <a:cubicBezTo>
                    <a:pt x="6870" y="16747"/>
                    <a:pt x="7330" y="16848"/>
                    <a:pt x="8250" y="17055"/>
                  </a:cubicBezTo>
                  <a:cubicBezTo>
                    <a:pt x="8499" y="20239"/>
                    <a:pt x="8607" y="21830"/>
                    <a:pt x="8791" y="25009"/>
                  </a:cubicBezTo>
                  <a:cubicBezTo>
                    <a:pt x="8795" y="25287"/>
                    <a:pt x="8921" y="25472"/>
                    <a:pt x="9241" y="25549"/>
                  </a:cubicBezTo>
                  <a:cubicBezTo>
                    <a:pt x="10571" y="25868"/>
                    <a:pt x="11234" y="26035"/>
                    <a:pt x="12560" y="26378"/>
                  </a:cubicBezTo>
                  <a:cubicBezTo>
                    <a:pt x="12632" y="26397"/>
                    <a:pt x="12700" y="26406"/>
                    <a:pt x="12762" y="26406"/>
                  </a:cubicBezTo>
                  <a:cubicBezTo>
                    <a:pt x="12997" y="26406"/>
                    <a:pt x="13143" y="26266"/>
                    <a:pt x="13137" y="25969"/>
                  </a:cubicBezTo>
                  <a:cubicBezTo>
                    <a:pt x="13020" y="22686"/>
                    <a:pt x="12944" y="21043"/>
                    <a:pt x="12757" y="17754"/>
                  </a:cubicBezTo>
                  <a:cubicBezTo>
                    <a:pt x="14499" y="17538"/>
                    <a:pt x="15656" y="16481"/>
                    <a:pt x="16146" y="14530"/>
                  </a:cubicBezTo>
                  <a:cubicBezTo>
                    <a:pt x="16859" y="11688"/>
                    <a:pt x="17217" y="10267"/>
                    <a:pt x="17931" y="7424"/>
                  </a:cubicBezTo>
                  <a:cubicBezTo>
                    <a:pt x="18618" y="4687"/>
                    <a:pt x="17205" y="2744"/>
                    <a:pt x="13840" y="1948"/>
                  </a:cubicBezTo>
                  <a:cubicBezTo>
                    <a:pt x="10246" y="1098"/>
                    <a:pt x="8441" y="712"/>
                    <a:pt x="4823" y="18"/>
                  </a:cubicBezTo>
                  <a:cubicBezTo>
                    <a:pt x="4762" y="6"/>
                    <a:pt x="4704" y="1"/>
                    <a:pt x="4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4"/>
            <p:cNvSpPr/>
            <p:nvPr/>
          </p:nvSpPr>
          <p:spPr>
            <a:xfrm>
              <a:off x="3501475" y="1350475"/>
              <a:ext cx="631225" cy="221550"/>
            </a:xfrm>
            <a:custGeom>
              <a:rect b="b" l="l" r="r" t="t"/>
              <a:pathLst>
                <a:path extrusionOk="0" h="8862" w="25249">
                  <a:moveTo>
                    <a:pt x="12618" y="0"/>
                  </a:moveTo>
                  <a:cubicBezTo>
                    <a:pt x="7746" y="0"/>
                    <a:pt x="3318" y="816"/>
                    <a:pt x="25" y="2147"/>
                  </a:cubicBezTo>
                  <a:cubicBezTo>
                    <a:pt x="0" y="2547"/>
                    <a:pt x="80" y="3528"/>
                    <a:pt x="1431" y="3653"/>
                  </a:cubicBezTo>
                  <a:lnTo>
                    <a:pt x="1431" y="8857"/>
                  </a:lnTo>
                  <a:cubicBezTo>
                    <a:pt x="4532" y="7833"/>
                    <a:pt x="8410" y="7225"/>
                    <a:pt x="12618" y="7225"/>
                  </a:cubicBezTo>
                  <a:cubicBezTo>
                    <a:pt x="16833" y="7225"/>
                    <a:pt x="20716" y="7835"/>
                    <a:pt x="23820" y="8861"/>
                  </a:cubicBezTo>
                  <a:lnTo>
                    <a:pt x="23820" y="3653"/>
                  </a:lnTo>
                  <a:cubicBezTo>
                    <a:pt x="25163" y="3528"/>
                    <a:pt x="25248" y="2556"/>
                    <a:pt x="25226" y="2152"/>
                  </a:cubicBezTo>
                  <a:cubicBezTo>
                    <a:pt x="21932" y="817"/>
                    <a:pt x="17497" y="0"/>
                    <a:pt x="126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4"/>
            <p:cNvSpPr/>
            <p:nvPr/>
          </p:nvSpPr>
          <p:spPr>
            <a:xfrm>
              <a:off x="3333275" y="872075"/>
              <a:ext cx="967575" cy="493650"/>
            </a:xfrm>
            <a:custGeom>
              <a:rect b="b" l="l" r="r" t="t"/>
              <a:pathLst>
                <a:path extrusionOk="0" h="19746" w="38703">
                  <a:moveTo>
                    <a:pt x="19352" y="0"/>
                  </a:moveTo>
                  <a:cubicBezTo>
                    <a:pt x="18801" y="4113"/>
                    <a:pt x="14241" y="5319"/>
                    <a:pt x="14241" y="5319"/>
                  </a:cubicBezTo>
                  <a:cubicBezTo>
                    <a:pt x="14241" y="5319"/>
                    <a:pt x="17360" y="6384"/>
                    <a:pt x="17736" y="11630"/>
                  </a:cubicBezTo>
                  <a:cubicBezTo>
                    <a:pt x="17929" y="14307"/>
                    <a:pt x="16981" y="16016"/>
                    <a:pt x="15609" y="16016"/>
                  </a:cubicBezTo>
                  <a:cubicBezTo>
                    <a:pt x="14238" y="16016"/>
                    <a:pt x="12997" y="15038"/>
                    <a:pt x="12723" y="13172"/>
                  </a:cubicBezTo>
                  <a:cubicBezTo>
                    <a:pt x="12363" y="10708"/>
                    <a:pt x="13761" y="8728"/>
                    <a:pt x="13761" y="8728"/>
                  </a:cubicBezTo>
                  <a:cubicBezTo>
                    <a:pt x="10597" y="7855"/>
                    <a:pt x="9297" y="3877"/>
                    <a:pt x="9297" y="3876"/>
                  </a:cubicBezTo>
                  <a:lnTo>
                    <a:pt x="9297" y="3876"/>
                  </a:lnTo>
                  <a:cubicBezTo>
                    <a:pt x="9812" y="8546"/>
                    <a:pt x="7327" y="10216"/>
                    <a:pt x="7327" y="10216"/>
                  </a:cubicBezTo>
                  <a:cubicBezTo>
                    <a:pt x="7327" y="10216"/>
                    <a:pt x="9143" y="10602"/>
                    <a:pt x="9940" y="12744"/>
                  </a:cubicBezTo>
                  <a:cubicBezTo>
                    <a:pt x="10791" y="15037"/>
                    <a:pt x="10248" y="16706"/>
                    <a:pt x="9083" y="17157"/>
                  </a:cubicBezTo>
                  <a:cubicBezTo>
                    <a:pt x="8860" y="17243"/>
                    <a:pt x="8610" y="17290"/>
                    <a:pt x="8348" y="17290"/>
                  </a:cubicBezTo>
                  <a:cubicBezTo>
                    <a:pt x="7390" y="17290"/>
                    <a:pt x="6286" y="16660"/>
                    <a:pt x="5869" y="15016"/>
                  </a:cubicBezTo>
                  <a:cubicBezTo>
                    <a:pt x="5414" y="13212"/>
                    <a:pt x="6384" y="11202"/>
                    <a:pt x="6384" y="11202"/>
                  </a:cubicBezTo>
                  <a:cubicBezTo>
                    <a:pt x="2315" y="9789"/>
                    <a:pt x="1" y="6661"/>
                    <a:pt x="1" y="6661"/>
                  </a:cubicBezTo>
                  <a:lnTo>
                    <a:pt x="1" y="6661"/>
                  </a:lnTo>
                  <a:lnTo>
                    <a:pt x="6819" y="19746"/>
                  </a:lnTo>
                  <a:cubicBezTo>
                    <a:pt x="10103" y="18428"/>
                    <a:pt x="14509" y="17620"/>
                    <a:pt x="19352" y="17618"/>
                  </a:cubicBezTo>
                  <a:cubicBezTo>
                    <a:pt x="24195" y="17620"/>
                    <a:pt x="28600" y="18428"/>
                    <a:pt x="31885" y="19746"/>
                  </a:cubicBezTo>
                  <a:lnTo>
                    <a:pt x="38702" y="6661"/>
                  </a:lnTo>
                  <a:lnTo>
                    <a:pt x="38702" y="6661"/>
                  </a:lnTo>
                  <a:cubicBezTo>
                    <a:pt x="38702" y="6661"/>
                    <a:pt x="36389" y="9788"/>
                    <a:pt x="32320" y="11202"/>
                  </a:cubicBezTo>
                  <a:cubicBezTo>
                    <a:pt x="32320" y="11202"/>
                    <a:pt x="33290" y="13211"/>
                    <a:pt x="32834" y="15015"/>
                  </a:cubicBezTo>
                  <a:cubicBezTo>
                    <a:pt x="32418" y="16660"/>
                    <a:pt x="31315" y="17289"/>
                    <a:pt x="30357" y="17289"/>
                  </a:cubicBezTo>
                  <a:cubicBezTo>
                    <a:pt x="30095" y="17289"/>
                    <a:pt x="29844" y="17242"/>
                    <a:pt x="29621" y="17156"/>
                  </a:cubicBezTo>
                  <a:cubicBezTo>
                    <a:pt x="28456" y="16706"/>
                    <a:pt x="27913" y="15036"/>
                    <a:pt x="28764" y="12743"/>
                  </a:cubicBezTo>
                  <a:cubicBezTo>
                    <a:pt x="29560" y="10601"/>
                    <a:pt x="31378" y="10215"/>
                    <a:pt x="31378" y="10215"/>
                  </a:cubicBezTo>
                  <a:cubicBezTo>
                    <a:pt x="31378" y="10215"/>
                    <a:pt x="28893" y="8545"/>
                    <a:pt x="29406" y="3876"/>
                  </a:cubicBezTo>
                  <a:lnTo>
                    <a:pt x="29406" y="3876"/>
                  </a:lnTo>
                  <a:cubicBezTo>
                    <a:pt x="29406" y="3877"/>
                    <a:pt x="28107" y="7853"/>
                    <a:pt x="24943" y="8728"/>
                  </a:cubicBezTo>
                  <a:cubicBezTo>
                    <a:pt x="24943" y="8728"/>
                    <a:pt x="26340" y="10708"/>
                    <a:pt x="25980" y="13172"/>
                  </a:cubicBezTo>
                  <a:cubicBezTo>
                    <a:pt x="25706" y="15038"/>
                    <a:pt x="24466" y="16016"/>
                    <a:pt x="23094" y="16016"/>
                  </a:cubicBezTo>
                  <a:cubicBezTo>
                    <a:pt x="21723" y="16016"/>
                    <a:pt x="20776" y="14307"/>
                    <a:pt x="20967" y="11630"/>
                  </a:cubicBezTo>
                  <a:cubicBezTo>
                    <a:pt x="21342" y="6384"/>
                    <a:pt x="24462" y="5319"/>
                    <a:pt x="24462" y="5319"/>
                  </a:cubicBezTo>
                  <a:cubicBezTo>
                    <a:pt x="24462" y="5319"/>
                    <a:pt x="19902" y="4113"/>
                    <a:pt x="19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4"/>
            <p:cNvSpPr/>
            <p:nvPr/>
          </p:nvSpPr>
          <p:spPr>
            <a:xfrm>
              <a:off x="3667400" y="1422050"/>
              <a:ext cx="58725" cy="56525"/>
            </a:xfrm>
            <a:custGeom>
              <a:rect b="b" l="l" r="r" t="t"/>
              <a:pathLst>
                <a:path extrusionOk="0" h="2261" w="2349">
                  <a:moveTo>
                    <a:pt x="1218" y="1"/>
                  </a:moveTo>
                  <a:cubicBezTo>
                    <a:pt x="761" y="1"/>
                    <a:pt x="350" y="277"/>
                    <a:pt x="175" y="698"/>
                  </a:cubicBezTo>
                  <a:cubicBezTo>
                    <a:pt x="0" y="1121"/>
                    <a:pt x="97" y="1606"/>
                    <a:pt x="420" y="1930"/>
                  </a:cubicBezTo>
                  <a:cubicBezTo>
                    <a:pt x="636" y="2146"/>
                    <a:pt x="925" y="2261"/>
                    <a:pt x="1219" y="2261"/>
                  </a:cubicBezTo>
                  <a:cubicBezTo>
                    <a:pt x="1365" y="2261"/>
                    <a:pt x="1511" y="2233"/>
                    <a:pt x="1651" y="2175"/>
                  </a:cubicBezTo>
                  <a:cubicBezTo>
                    <a:pt x="2073" y="2000"/>
                    <a:pt x="2349" y="1587"/>
                    <a:pt x="2349" y="1131"/>
                  </a:cubicBezTo>
                  <a:cubicBezTo>
                    <a:pt x="2349" y="507"/>
                    <a:pt x="1843" y="1"/>
                    <a:pt x="1218"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4"/>
            <p:cNvSpPr/>
            <p:nvPr/>
          </p:nvSpPr>
          <p:spPr>
            <a:xfrm>
              <a:off x="3590550" y="1436900"/>
              <a:ext cx="47925" cy="47925"/>
            </a:xfrm>
            <a:custGeom>
              <a:rect b="b" l="l" r="r" t="t"/>
              <a:pathLst>
                <a:path extrusionOk="0" h="1917" w="1917">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4"/>
            <p:cNvSpPr/>
            <p:nvPr/>
          </p:nvSpPr>
          <p:spPr>
            <a:xfrm>
              <a:off x="3908050" y="1422050"/>
              <a:ext cx="58725" cy="56525"/>
            </a:xfrm>
            <a:custGeom>
              <a:rect b="b" l="l" r="r" t="t"/>
              <a:pathLst>
                <a:path extrusionOk="0" h="2261" w="2349">
                  <a:moveTo>
                    <a:pt x="1130" y="1"/>
                  </a:moveTo>
                  <a:cubicBezTo>
                    <a:pt x="506" y="1"/>
                    <a:pt x="1" y="507"/>
                    <a:pt x="1" y="1131"/>
                  </a:cubicBezTo>
                  <a:cubicBezTo>
                    <a:pt x="1" y="1587"/>
                    <a:pt x="276" y="1999"/>
                    <a:pt x="698" y="2175"/>
                  </a:cubicBezTo>
                  <a:cubicBezTo>
                    <a:pt x="838" y="2232"/>
                    <a:pt x="984" y="2261"/>
                    <a:pt x="1129" y="2261"/>
                  </a:cubicBezTo>
                  <a:cubicBezTo>
                    <a:pt x="1424" y="2261"/>
                    <a:pt x="1713" y="2146"/>
                    <a:pt x="1929" y="1929"/>
                  </a:cubicBezTo>
                  <a:cubicBezTo>
                    <a:pt x="2252" y="1606"/>
                    <a:pt x="2348" y="1120"/>
                    <a:pt x="2173" y="698"/>
                  </a:cubicBezTo>
                  <a:cubicBezTo>
                    <a:pt x="1999" y="277"/>
                    <a:pt x="1587" y="1"/>
                    <a:pt x="1130"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4"/>
            <p:cNvSpPr/>
            <p:nvPr/>
          </p:nvSpPr>
          <p:spPr>
            <a:xfrm>
              <a:off x="3995700" y="1436900"/>
              <a:ext cx="47900" cy="47925"/>
            </a:xfrm>
            <a:custGeom>
              <a:rect b="b" l="l" r="r" t="t"/>
              <a:pathLst>
                <a:path extrusionOk="0" h="1917" w="1916">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4"/>
            <p:cNvSpPr/>
            <p:nvPr/>
          </p:nvSpPr>
          <p:spPr>
            <a:xfrm>
              <a:off x="3764200" y="1395425"/>
              <a:ext cx="105750" cy="105725"/>
            </a:xfrm>
            <a:custGeom>
              <a:rect b="b" l="l" r="r" t="t"/>
              <a:pathLst>
                <a:path extrusionOk="0" h="4229" w="4230">
                  <a:moveTo>
                    <a:pt x="2116" y="0"/>
                  </a:moveTo>
                  <a:lnTo>
                    <a:pt x="1" y="2115"/>
                  </a:lnTo>
                  <a:lnTo>
                    <a:pt x="2116" y="4229"/>
                  </a:lnTo>
                  <a:lnTo>
                    <a:pt x="4229" y="2115"/>
                  </a:lnTo>
                  <a:lnTo>
                    <a:pt x="2116"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4"/>
            <p:cNvSpPr/>
            <p:nvPr/>
          </p:nvSpPr>
          <p:spPr>
            <a:xfrm>
              <a:off x="3314175" y="1018975"/>
              <a:ext cx="48175" cy="48200"/>
            </a:xfrm>
            <a:custGeom>
              <a:rect b="b" l="l" r="r" t="t"/>
              <a:pathLst>
                <a:path extrusionOk="0" h="1928" w="1927">
                  <a:moveTo>
                    <a:pt x="964" y="0"/>
                  </a:moveTo>
                  <a:cubicBezTo>
                    <a:pt x="431" y="0"/>
                    <a:pt x="1" y="432"/>
                    <a:pt x="1" y="964"/>
                  </a:cubicBezTo>
                  <a:cubicBezTo>
                    <a:pt x="1" y="1496"/>
                    <a:pt x="431" y="1927"/>
                    <a:pt x="964" y="1927"/>
                  </a:cubicBezTo>
                  <a:cubicBezTo>
                    <a:pt x="1496" y="1927"/>
                    <a:pt x="1926" y="1496"/>
                    <a:pt x="1926" y="964"/>
                  </a:cubicBezTo>
                  <a:cubicBezTo>
                    <a:pt x="1926" y="432"/>
                    <a:pt x="1496"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4"/>
            <p:cNvSpPr/>
            <p:nvPr/>
          </p:nvSpPr>
          <p:spPr>
            <a:xfrm>
              <a:off x="3539125" y="945500"/>
              <a:ext cx="50075" cy="48200"/>
            </a:xfrm>
            <a:custGeom>
              <a:rect b="b" l="l" r="r" t="t"/>
              <a:pathLst>
                <a:path extrusionOk="0" h="1928" w="2003">
                  <a:moveTo>
                    <a:pt x="1040" y="0"/>
                  </a:moveTo>
                  <a:cubicBezTo>
                    <a:pt x="650" y="0"/>
                    <a:pt x="299" y="235"/>
                    <a:pt x="150" y="595"/>
                  </a:cubicBezTo>
                  <a:cubicBezTo>
                    <a:pt x="0" y="955"/>
                    <a:pt x="83" y="1370"/>
                    <a:pt x="359" y="1645"/>
                  </a:cubicBezTo>
                  <a:cubicBezTo>
                    <a:pt x="543" y="1829"/>
                    <a:pt x="789" y="1927"/>
                    <a:pt x="1040" y="1927"/>
                  </a:cubicBezTo>
                  <a:cubicBezTo>
                    <a:pt x="1164" y="1927"/>
                    <a:pt x="1289" y="1903"/>
                    <a:pt x="1408" y="1854"/>
                  </a:cubicBezTo>
                  <a:cubicBezTo>
                    <a:pt x="1768" y="1705"/>
                    <a:pt x="2003" y="1353"/>
                    <a:pt x="2003" y="964"/>
                  </a:cubicBezTo>
                  <a:cubicBezTo>
                    <a:pt x="2003" y="432"/>
                    <a:pt x="1571" y="0"/>
                    <a:pt x="1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4"/>
            <p:cNvSpPr/>
            <p:nvPr/>
          </p:nvSpPr>
          <p:spPr>
            <a:xfrm>
              <a:off x="4271825" y="1018975"/>
              <a:ext cx="48150" cy="48200"/>
            </a:xfrm>
            <a:custGeom>
              <a:rect b="b" l="l" r="r" t="t"/>
              <a:pathLst>
                <a:path extrusionOk="0" h="1928" w="1926">
                  <a:moveTo>
                    <a:pt x="963" y="0"/>
                  </a:moveTo>
                  <a:cubicBezTo>
                    <a:pt x="432" y="0"/>
                    <a:pt x="0" y="432"/>
                    <a:pt x="0" y="964"/>
                  </a:cubicBezTo>
                  <a:cubicBezTo>
                    <a:pt x="0" y="1496"/>
                    <a:pt x="432" y="1927"/>
                    <a:pt x="963" y="1927"/>
                  </a:cubicBezTo>
                  <a:cubicBezTo>
                    <a:pt x="1495" y="1927"/>
                    <a:pt x="1926" y="1496"/>
                    <a:pt x="1926" y="964"/>
                  </a:cubicBezTo>
                  <a:cubicBezTo>
                    <a:pt x="1926" y="432"/>
                    <a:pt x="1495"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4"/>
            <p:cNvSpPr/>
            <p:nvPr/>
          </p:nvSpPr>
          <p:spPr>
            <a:xfrm>
              <a:off x="4044950" y="945500"/>
              <a:ext cx="50075" cy="48200"/>
            </a:xfrm>
            <a:custGeom>
              <a:rect b="b" l="l" r="r" t="t"/>
              <a:pathLst>
                <a:path extrusionOk="0" h="1928" w="2003">
                  <a:moveTo>
                    <a:pt x="964" y="0"/>
                  </a:moveTo>
                  <a:cubicBezTo>
                    <a:pt x="432" y="0"/>
                    <a:pt x="0" y="432"/>
                    <a:pt x="0" y="964"/>
                  </a:cubicBezTo>
                  <a:cubicBezTo>
                    <a:pt x="0" y="1353"/>
                    <a:pt x="235" y="1705"/>
                    <a:pt x="596" y="1854"/>
                  </a:cubicBezTo>
                  <a:cubicBezTo>
                    <a:pt x="715" y="1903"/>
                    <a:pt x="840" y="1927"/>
                    <a:pt x="964" y="1927"/>
                  </a:cubicBezTo>
                  <a:cubicBezTo>
                    <a:pt x="1214" y="1927"/>
                    <a:pt x="1461" y="1829"/>
                    <a:pt x="1645" y="1645"/>
                  </a:cubicBezTo>
                  <a:cubicBezTo>
                    <a:pt x="1921" y="1370"/>
                    <a:pt x="2003" y="955"/>
                    <a:pt x="1854" y="595"/>
                  </a:cubicBezTo>
                  <a:cubicBezTo>
                    <a:pt x="1705" y="235"/>
                    <a:pt x="1353"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4"/>
            <p:cNvSpPr/>
            <p:nvPr/>
          </p:nvSpPr>
          <p:spPr>
            <a:xfrm>
              <a:off x="3782950" y="837950"/>
              <a:ext cx="68275" cy="68275"/>
            </a:xfrm>
            <a:custGeom>
              <a:rect b="b" l="l" r="r" t="t"/>
              <a:pathLst>
                <a:path extrusionOk="0" h="2731" w="2731">
                  <a:moveTo>
                    <a:pt x="1366" y="0"/>
                  </a:moveTo>
                  <a:cubicBezTo>
                    <a:pt x="611" y="0"/>
                    <a:pt x="1" y="611"/>
                    <a:pt x="1" y="1365"/>
                  </a:cubicBezTo>
                  <a:cubicBezTo>
                    <a:pt x="1" y="2120"/>
                    <a:pt x="611" y="2730"/>
                    <a:pt x="1366" y="2730"/>
                  </a:cubicBezTo>
                  <a:cubicBezTo>
                    <a:pt x="2119" y="2730"/>
                    <a:pt x="2731" y="2120"/>
                    <a:pt x="2731" y="1365"/>
                  </a:cubicBezTo>
                  <a:cubicBezTo>
                    <a:pt x="2731" y="611"/>
                    <a:pt x="2119" y="0"/>
                    <a:pt x="1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4"/>
            <p:cNvSpPr/>
            <p:nvPr/>
          </p:nvSpPr>
          <p:spPr>
            <a:xfrm>
              <a:off x="3481825" y="4582475"/>
              <a:ext cx="131525" cy="194050"/>
            </a:xfrm>
            <a:custGeom>
              <a:rect b="b" l="l" r="r" t="t"/>
              <a:pathLst>
                <a:path extrusionOk="0" h="7762" w="5261">
                  <a:moveTo>
                    <a:pt x="1779" y="0"/>
                  </a:moveTo>
                  <a:cubicBezTo>
                    <a:pt x="485" y="0"/>
                    <a:pt x="1" y="592"/>
                    <a:pt x="1" y="1499"/>
                  </a:cubicBezTo>
                  <a:lnTo>
                    <a:pt x="1" y="6261"/>
                  </a:lnTo>
                  <a:cubicBezTo>
                    <a:pt x="1" y="7168"/>
                    <a:pt x="485" y="7761"/>
                    <a:pt x="1779" y="7761"/>
                  </a:cubicBezTo>
                  <a:lnTo>
                    <a:pt x="3483" y="7761"/>
                  </a:lnTo>
                  <a:cubicBezTo>
                    <a:pt x="4777" y="7761"/>
                    <a:pt x="5261" y="7168"/>
                    <a:pt x="5261" y="6261"/>
                  </a:cubicBezTo>
                  <a:lnTo>
                    <a:pt x="5261" y="4908"/>
                  </a:lnTo>
                  <a:lnTo>
                    <a:pt x="3145" y="4908"/>
                  </a:lnTo>
                  <a:lnTo>
                    <a:pt x="3145" y="6105"/>
                  </a:lnTo>
                  <a:cubicBezTo>
                    <a:pt x="3145" y="6286"/>
                    <a:pt x="3048" y="6370"/>
                    <a:pt x="2843" y="6370"/>
                  </a:cubicBezTo>
                  <a:lnTo>
                    <a:pt x="2419" y="6370"/>
                  </a:lnTo>
                  <a:cubicBezTo>
                    <a:pt x="2214" y="6370"/>
                    <a:pt x="2117" y="6286"/>
                    <a:pt x="2117" y="6105"/>
                  </a:cubicBezTo>
                  <a:lnTo>
                    <a:pt x="2117" y="1656"/>
                  </a:lnTo>
                  <a:cubicBezTo>
                    <a:pt x="2117" y="1474"/>
                    <a:pt x="2214" y="1390"/>
                    <a:pt x="2419" y="1390"/>
                  </a:cubicBezTo>
                  <a:lnTo>
                    <a:pt x="2842" y="1390"/>
                  </a:lnTo>
                  <a:cubicBezTo>
                    <a:pt x="3047" y="1390"/>
                    <a:pt x="3145" y="1474"/>
                    <a:pt x="3145" y="1656"/>
                  </a:cubicBezTo>
                  <a:lnTo>
                    <a:pt x="3145" y="2901"/>
                  </a:lnTo>
                  <a:lnTo>
                    <a:pt x="5260" y="2901"/>
                  </a:lnTo>
                  <a:lnTo>
                    <a:pt x="5260" y="1499"/>
                  </a:lnTo>
                  <a:cubicBezTo>
                    <a:pt x="5260" y="592"/>
                    <a:pt x="4776" y="0"/>
                    <a:pt x="3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4"/>
            <p:cNvSpPr/>
            <p:nvPr/>
          </p:nvSpPr>
          <p:spPr>
            <a:xfrm>
              <a:off x="3667350" y="4582450"/>
              <a:ext cx="113050" cy="194075"/>
            </a:xfrm>
            <a:custGeom>
              <a:rect b="b" l="l" r="r" t="t"/>
              <a:pathLst>
                <a:path extrusionOk="0" h="7763" w="4522">
                  <a:moveTo>
                    <a:pt x="0" y="0"/>
                  </a:moveTo>
                  <a:lnTo>
                    <a:pt x="0" y="7762"/>
                  </a:lnTo>
                  <a:lnTo>
                    <a:pt x="4521" y="7762"/>
                  </a:lnTo>
                  <a:lnTo>
                    <a:pt x="4521" y="6250"/>
                  </a:lnTo>
                  <a:lnTo>
                    <a:pt x="2116" y="6250"/>
                  </a:ln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4"/>
            <p:cNvSpPr/>
            <p:nvPr/>
          </p:nvSpPr>
          <p:spPr>
            <a:xfrm>
              <a:off x="3826875" y="4582450"/>
              <a:ext cx="133600" cy="194075"/>
            </a:xfrm>
            <a:custGeom>
              <a:rect b="b" l="l" r="r" t="t"/>
              <a:pathLst>
                <a:path extrusionOk="0" h="7763" w="5344">
                  <a:moveTo>
                    <a:pt x="0" y="0"/>
                  </a:moveTo>
                  <a:lnTo>
                    <a:pt x="0" y="6262"/>
                  </a:lnTo>
                  <a:cubicBezTo>
                    <a:pt x="0" y="7169"/>
                    <a:pt x="484" y="7762"/>
                    <a:pt x="1777" y="7762"/>
                  </a:cubicBezTo>
                  <a:lnTo>
                    <a:pt x="3567" y="7762"/>
                  </a:lnTo>
                  <a:cubicBezTo>
                    <a:pt x="4860" y="7762"/>
                    <a:pt x="5344" y="7169"/>
                    <a:pt x="5344" y="6262"/>
                  </a:cubicBezTo>
                  <a:lnTo>
                    <a:pt x="5344" y="0"/>
                  </a:lnTo>
                  <a:lnTo>
                    <a:pt x="3228" y="0"/>
                  </a:lnTo>
                  <a:lnTo>
                    <a:pt x="3228" y="5984"/>
                  </a:lnTo>
                  <a:cubicBezTo>
                    <a:pt x="3228" y="6166"/>
                    <a:pt x="3131" y="6250"/>
                    <a:pt x="2926" y="6250"/>
                  </a:cubicBezTo>
                  <a:lnTo>
                    <a:pt x="2418" y="6250"/>
                  </a:lnTo>
                  <a:cubicBezTo>
                    <a:pt x="2213" y="6250"/>
                    <a:pt x="2116" y="6166"/>
                    <a:pt x="2116" y="5984"/>
                  </a:cubicBez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4"/>
            <p:cNvSpPr/>
            <p:nvPr/>
          </p:nvSpPr>
          <p:spPr>
            <a:xfrm>
              <a:off x="4019025" y="4582450"/>
              <a:ext cx="133300" cy="194075"/>
            </a:xfrm>
            <a:custGeom>
              <a:rect b="b" l="l" r="r" t="t"/>
              <a:pathLst>
                <a:path extrusionOk="0" h="7763" w="5332">
                  <a:moveTo>
                    <a:pt x="2950" y="1391"/>
                  </a:moveTo>
                  <a:cubicBezTo>
                    <a:pt x="3156" y="1391"/>
                    <a:pt x="3252" y="1475"/>
                    <a:pt x="3252" y="1657"/>
                  </a:cubicBezTo>
                  <a:lnTo>
                    <a:pt x="3252" y="2914"/>
                  </a:lnTo>
                  <a:cubicBezTo>
                    <a:pt x="3252" y="3095"/>
                    <a:pt x="3156" y="3180"/>
                    <a:pt x="2950" y="3180"/>
                  </a:cubicBezTo>
                  <a:lnTo>
                    <a:pt x="2080" y="3180"/>
                  </a:lnTo>
                  <a:lnTo>
                    <a:pt x="2080" y="1391"/>
                  </a:lnTo>
                  <a:close/>
                  <a:moveTo>
                    <a:pt x="2950" y="4570"/>
                  </a:moveTo>
                  <a:cubicBezTo>
                    <a:pt x="3156" y="4570"/>
                    <a:pt x="3252" y="4655"/>
                    <a:pt x="3252" y="4836"/>
                  </a:cubicBezTo>
                  <a:lnTo>
                    <a:pt x="3252" y="6106"/>
                  </a:lnTo>
                  <a:cubicBezTo>
                    <a:pt x="3252" y="6287"/>
                    <a:pt x="3156" y="6371"/>
                    <a:pt x="2950" y="6371"/>
                  </a:cubicBezTo>
                  <a:lnTo>
                    <a:pt x="2080" y="6371"/>
                  </a:lnTo>
                  <a:lnTo>
                    <a:pt x="2080" y="4570"/>
                  </a:lnTo>
                  <a:close/>
                  <a:moveTo>
                    <a:pt x="1" y="0"/>
                  </a:moveTo>
                  <a:lnTo>
                    <a:pt x="1" y="7762"/>
                  </a:lnTo>
                  <a:lnTo>
                    <a:pt x="3555" y="7762"/>
                  </a:lnTo>
                  <a:cubicBezTo>
                    <a:pt x="4848" y="7762"/>
                    <a:pt x="5332" y="7169"/>
                    <a:pt x="5332" y="6262"/>
                  </a:cubicBezTo>
                  <a:lnTo>
                    <a:pt x="5332" y="5102"/>
                  </a:lnTo>
                  <a:cubicBezTo>
                    <a:pt x="5332" y="4486"/>
                    <a:pt x="5223" y="4062"/>
                    <a:pt x="4752" y="3857"/>
                  </a:cubicBezTo>
                  <a:cubicBezTo>
                    <a:pt x="5223" y="3604"/>
                    <a:pt x="5332" y="3120"/>
                    <a:pt x="5332" y="2491"/>
                  </a:cubicBezTo>
                  <a:lnTo>
                    <a:pt x="5332" y="1500"/>
                  </a:lnTo>
                  <a:cubicBezTo>
                    <a:pt x="5332" y="593"/>
                    <a:pt x="4848" y="0"/>
                    <a:pt x="35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 name="Google Shape;1267;p44"/>
          <p:cNvGrpSpPr/>
          <p:nvPr/>
        </p:nvGrpSpPr>
        <p:grpSpPr>
          <a:xfrm>
            <a:off x="4614766" y="1987777"/>
            <a:ext cx="821636" cy="868889"/>
            <a:chOff x="1332450" y="238125"/>
            <a:chExt cx="4952600" cy="5237425"/>
          </a:xfrm>
        </p:grpSpPr>
        <p:sp>
          <p:nvSpPr>
            <p:cNvPr id="1268" name="Google Shape;1268;p44"/>
            <p:cNvSpPr/>
            <p:nvPr/>
          </p:nvSpPr>
          <p:spPr>
            <a:xfrm>
              <a:off x="2085825" y="719725"/>
              <a:ext cx="3445875" cy="4628150"/>
            </a:xfrm>
            <a:custGeom>
              <a:rect b="b" l="l" r="r" t="t"/>
              <a:pathLst>
                <a:path extrusionOk="0" h="185126" w="137835">
                  <a:moveTo>
                    <a:pt x="68878" y="0"/>
                  </a:moveTo>
                  <a:lnTo>
                    <a:pt x="0" y="34027"/>
                  </a:lnTo>
                  <a:lnTo>
                    <a:pt x="23691" y="155760"/>
                  </a:lnTo>
                  <a:lnTo>
                    <a:pt x="68955" y="185125"/>
                  </a:lnTo>
                  <a:lnTo>
                    <a:pt x="114144" y="155761"/>
                  </a:lnTo>
                  <a:lnTo>
                    <a:pt x="137835" y="34027"/>
                  </a:lnTo>
                  <a:lnTo>
                    <a:pt x="68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4"/>
            <p:cNvSpPr/>
            <p:nvPr/>
          </p:nvSpPr>
          <p:spPr>
            <a:xfrm>
              <a:off x="2272300" y="970200"/>
              <a:ext cx="3072925" cy="4127225"/>
            </a:xfrm>
            <a:custGeom>
              <a:rect b="b" l="l" r="r" t="t"/>
              <a:pathLst>
                <a:path extrusionOk="0" h="165089" w="122917">
                  <a:moveTo>
                    <a:pt x="61424" y="0"/>
                  </a:moveTo>
                  <a:lnTo>
                    <a:pt x="1" y="30344"/>
                  </a:lnTo>
                  <a:lnTo>
                    <a:pt x="21127" y="138900"/>
                  </a:lnTo>
                  <a:lnTo>
                    <a:pt x="61491" y="165088"/>
                  </a:lnTo>
                  <a:lnTo>
                    <a:pt x="101790" y="138902"/>
                  </a:lnTo>
                  <a:lnTo>
                    <a:pt x="122917" y="30345"/>
                  </a:lnTo>
                  <a:lnTo>
                    <a:pt x="61424"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4"/>
            <p:cNvSpPr/>
            <p:nvPr/>
          </p:nvSpPr>
          <p:spPr>
            <a:xfrm>
              <a:off x="1922950" y="603975"/>
              <a:ext cx="3771625" cy="4871575"/>
            </a:xfrm>
            <a:custGeom>
              <a:rect b="b" l="l" r="r" t="t"/>
              <a:pathLst>
                <a:path extrusionOk="0" h="194863" w="150865">
                  <a:moveTo>
                    <a:pt x="75393" y="7851"/>
                  </a:moveTo>
                  <a:lnTo>
                    <a:pt x="143184" y="40694"/>
                  </a:lnTo>
                  <a:lnTo>
                    <a:pt x="119894" y="158192"/>
                  </a:lnTo>
                  <a:lnTo>
                    <a:pt x="75469" y="186536"/>
                  </a:lnTo>
                  <a:lnTo>
                    <a:pt x="30970" y="158190"/>
                  </a:lnTo>
                  <a:lnTo>
                    <a:pt x="7679" y="40693"/>
                  </a:lnTo>
                  <a:lnTo>
                    <a:pt x="75393" y="7851"/>
                  </a:lnTo>
                  <a:close/>
                  <a:moveTo>
                    <a:pt x="75392" y="1"/>
                  </a:moveTo>
                  <a:lnTo>
                    <a:pt x="0" y="36568"/>
                  </a:lnTo>
                  <a:lnTo>
                    <a:pt x="25005" y="162717"/>
                  </a:lnTo>
                  <a:lnTo>
                    <a:pt x="75472" y="194863"/>
                  </a:lnTo>
                  <a:lnTo>
                    <a:pt x="125859" y="162716"/>
                  </a:lnTo>
                  <a:lnTo>
                    <a:pt x="150865" y="36565"/>
                  </a:lnTo>
                  <a:lnTo>
                    <a:pt x="75392"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4"/>
            <p:cNvSpPr/>
            <p:nvPr/>
          </p:nvSpPr>
          <p:spPr>
            <a:xfrm>
              <a:off x="2792325" y="310650"/>
              <a:ext cx="2032850" cy="2200850"/>
            </a:xfrm>
            <a:custGeom>
              <a:rect b="b" l="l" r="r" t="t"/>
              <a:pathLst>
                <a:path extrusionOk="0" h="88034" w="81314">
                  <a:moveTo>
                    <a:pt x="40657" y="0"/>
                  </a:moveTo>
                  <a:lnTo>
                    <a:pt x="1" y="12910"/>
                  </a:lnTo>
                  <a:lnTo>
                    <a:pt x="14887" y="88033"/>
                  </a:lnTo>
                  <a:lnTo>
                    <a:pt x="40657" y="80516"/>
                  </a:lnTo>
                  <a:lnTo>
                    <a:pt x="66427" y="88033"/>
                  </a:lnTo>
                  <a:lnTo>
                    <a:pt x="81313" y="12910"/>
                  </a:lnTo>
                  <a:lnTo>
                    <a:pt x="4065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4"/>
            <p:cNvSpPr/>
            <p:nvPr/>
          </p:nvSpPr>
          <p:spPr>
            <a:xfrm>
              <a:off x="2751375" y="238125"/>
              <a:ext cx="2114775" cy="2296275"/>
            </a:xfrm>
            <a:custGeom>
              <a:rect b="b" l="l" r="r" t="t"/>
              <a:pathLst>
                <a:path extrusionOk="0" h="91851" w="84591">
                  <a:moveTo>
                    <a:pt x="42295" y="3018"/>
                  </a:moveTo>
                  <a:lnTo>
                    <a:pt x="81312" y="16735"/>
                  </a:lnTo>
                  <a:lnTo>
                    <a:pt x="66973" y="88258"/>
                  </a:lnTo>
                  <a:lnTo>
                    <a:pt x="42295" y="81142"/>
                  </a:lnTo>
                  <a:lnTo>
                    <a:pt x="17618" y="88257"/>
                  </a:lnTo>
                  <a:lnTo>
                    <a:pt x="3278" y="16735"/>
                  </a:lnTo>
                  <a:lnTo>
                    <a:pt x="42295" y="3018"/>
                  </a:lnTo>
                  <a:close/>
                  <a:moveTo>
                    <a:pt x="42295" y="0"/>
                  </a:moveTo>
                  <a:lnTo>
                    <a:pt x="0" y="14870"/>
                  </a:lnTo>
                  <a:lnTo>
                    <a:pt x="15434" y="91850"/>
                  </a:lnTo>
                  <a:lnTo>
                    <a:pt x="42295" y="84104"/>
                  </a:lnTo>
                  <a:lnTo>
                    <a:pt x="69157" y="91850"/>
                  </a:lnTo>
                  <a:lnTo>
                    <a:pt x="84591" y="14870"/>
                  </a:lnTo>
                  <a:lnTo>
                    <a:pt x="42295"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4"/>
            <p:cNvSpPr/>
            <p:nvPr/>
          </p:nvSpPr>
          <p:spPr>
            <a:xfrm>
              <a:off x="2975625" y="455125"/>
              <a:ext cx="1666250" cy="2037500"/>
            </a:xfrm>
            <a:custGeom>
              <a:rect b="b" l="l" r="r" t="t"/>
              <a:pathLst>
                <a:path extrusionOk="0" h="81500" w="66650">
                  <a:moveTo>
                    <a:pt x="33325" y="1"/>
                  </a:moveTo>
                  <a:lnTo>
                    <a:pt x="0" y="11952"/>
                  </a:lnTo>
                  <a:lnTo>
                    <a:pt x="12979" y="81499"/>
                  </a:lnTo>
                  <a:lnTo>
                    <a:pt x="33325" y="74539"/>
                  </a:lnTo>
                  <a:lnTo>
                    <a:pt x="53670" y="81499"/>
                  </a:lnTo>
                  <a:lnTo>
                    <a:pt x="66650" y="11952"/>
                  </a:lnTo>
                  <a:lnTo>
                    <a:pt x="33325"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4"/>
            <p:cNvSpPr/>
            <p:nvPr/>
          </p:nvSpPr>
          <p:spPr>
            <a:xfrm>
              <a:off x="2501525" y="1739600"/>
              <a:ext cx="342600" cy="325850"/>
            </a:xfrm>
            <a:custGeom>
              <a:rect b="b" l="l" r="r" t="t"/>
              <a:pathLst>
                <a:path extrusionOk="0" h="13034" w="13704">
                  <a:moveTo>
                    <a:pt x="6851" y="0"/>
                  </a:moveTo>
                  <a:lnTo>
                    <a:pt x="5235" y="4979"/>
                  </a:lnTo>
                  <a:lnTo>
                    <a:pt x="1" y="4979"/>
                  </a:lnTo>
                  <a:lnTo>
                    <a:pt x="4235" y="8055"/>
                  </a:lnTo>
                  <a:lnTo>
                    <a:pt x="2617" y="13033"/>
                  </a:lnTo>
                  <a:lnTo>
                    <a:pt x="6851" y="9956"/>
                  </a:lnTo>
                  <a:lnTo>
                    <a:pt x="11087" y="13033"/>
                  </a:lnTo>
                  <a:lnTo>
                    <a:pt x="9469" y="8055"/>
                  </a:lnTo>
                  <a:lnTo>
                    <a:pt x="13703" y="4979"/>
                  </a:lnTo>
                  <a:lnTo>
                    <a:pt x="8469" y="4979"/>
                  </a:lnTo>
                  <a:lnTo>
                    <a:pt x="685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4"/>
            <p:cNvSpPr/>
            <p:nvPr/>
          </p:nvSpPr>
          <p:spPr>
            <a:xfrm>
              <a:off x="4773375" y="1739600"/>
              <a:ext cx="342625" cy="325850"/>
            </a:xfrm>
            <a:custGeom>
              <a:rect b="b" l="l" r="r" t="t"/>
              <a:pathLst>
                <a:path extrusionOk="0" h="13034" w="13705">
                  <a:moveTo>
                    <a:pt x="6853" y="0"/>
                  </a:moveTo>
                  <a:lnTo>
                    <a:pt x="5235" y="4979"/>
                  </a:lnTo>
                  <a:lnTo>
                    <a:pt x="1" y="4979"/>
                  </a:lnTo>
                  <a:lnTo>
                    <a:pt x="4236" y="8055"/>
                  </a:lnTo>
                  <a:lnTo>
                    <a:pt x="2618" y="13033"/>
                  </a:lnTo>
                  <a:lnTo>
                    <a:pt x="6853" y="9956"/>
                  </a:lnTo>
                  <a:lnTo>
                    <a:pt x="11087" y="13033"/>
                  </a:lnTo>
                  <a:lnTo>
                    <a:pt x="9469" y="8055"/>
                  </a:lnTo>
                  <a:lnTo>
                    <a:pt x="13704" y="4979"/>
                  </a:lnTo>
                  <a:lnTo>
                    <a:pt x="8470" y="4979"/>
                  </a:lnTo>
                  <a:lnTo>
                    <a:pt x="685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4"/>
            <p:cNvSpPr/>
            <p:nvPr/>
          </p:nvSpPr>
          <p:spPr>
            <a:xfrm>
              <a:off x="2504550" y="1851400"/>
              <a:ext cx="2608400" cy="2608350"/>
            </a:xfrm>
            <a:custGeom>
              <a:rect b="b" l="l" r="r" t="t"/>
              <a:pathLst>
                <a:path extrusionOk="0" h="104334" w="104336">
                  <a:moveTo>
                    <a:pt x="52168" y="1"/>
                  </a:moveTo>
                  <a:cubicBezTo>
                    <a:pt x="38332" y="1"/>
                    <a:pt x="25064" y="5496"/>
                    <a:pt x="15281" y="15278"/>
                  </a:cubicBezTo>
                  <a:cubicBezTo>
                    <a:pt x="5498" y="25062"/>
                    <a:pt x="1" y="38331"/>
                    <a:pt x="1" y="52167"/>
                  </a:cubicBezTo>
                  <a:cubicBezTo>
                    <a:pt x="1" y="66003"/>
                    <a:pt x="5498" y="79272"/>
                    <a:pt x="15281" y="89055"/>
                  </a:cubicBezTo>
                  <a:cubicBezTo>
                    <a:pt x="25064" y="98838"/>
                    <a:pt x="38332" y="104334"/>
                    <a:pt x="52168" y="104334"/>
                  </a:cubicBezTo>
                  <a:cubicBezTo>
                    <a:pt x="66003" y="104334"/>
                    <a:pt x="79273" y="98838"/>
                    <a:pt x="89056" y="89055"/>
                  </a:cubicBezTo>
                  <a:cubicBezTo>
                    <a:pt x="98839" y="79272"/>
                    <a:pt x="104335" y="66003"/>
                    <a:pt x="104335" y="52167"/>
                  </a:cubicBezTo>
                  <a:cubicBezTo>
                    <a:pt x="104335" y="38331"/>
                    <a:pt x="98839" y="25062"/>
                    <a:pt x="89056" y="15278"/>
                  </a:cubicBezTo>
                  <a:cubicBezTo>
                    <a:pt x="79273" y="5496"/>
                    <a:pt x="66003" y="1"/>
                    <a:pt x="521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4"/>
            <p:cNvSpPr/>
            <p:nvPr/>
          </p:nvSpPr>
          <p:spPr>
            <a:xfrm>
              <a:off x="2680425" y="2027225"/>
              <a:ext cx="2256650" cy="2256675"/>
            </a:xfrm>
            <a:custGeom>
              <a:rect b="b" l="l" r="r" t="t"/>
              <a:pathLst>
                <a:path extrusionOk="0" h="90267" w="90266">
                  <a:moveTo>
                    <a:pt x="45133" y="1"/>
                  </a:moveTo>
                  <a:cubicBezTo>
                    <a:pt x="33163" y="1"/>
                    <a:pt x="21683" y="4756"/>
                    <a:pt x="13220" y="13219"/>
                  </a:cubicBezTo>
                  <a:cubicBezTo>
                    <a:pt x="4755" y="21683"/>
                    <a:pt x="0" y="33163"/>
                    <a:pt x="0" y="45134"/>
                  </a:cubicBezTo>
                  <a:cubicBezTo>
                    <a:pt x="0" y="57104"/>
                    <a:pt x="4755" y="68584"/>
                    <a:pt x="13220" y="77048"/>
                  </a:cubicBezTo>
                  <a:cubicBezTo>
                    <a:pt x="21683" y="85512"/>
                    <a:pt x="33163" y="90267"/>
                    <a:pt x="45133" y="90267"/>
                  </a:cubicBezTo>
                  <a:cubicBezTo>
                    <a:pt x="57102" y="90267"/>
                    <a:pt x="68582" y="85512"/>
                    <a:pt x="77047" y="77048"/>
                  </a:cubicBezTo>
                  <a:cubicBezTo>
                    <a:pt x="85511" y="68584"/>
                    <a:pt x="90266" y="57104"/>
                    <a:pt x="90266" y="45134"/>
                  </a:cubicBezTo>
                  <a:cubicBezTo>
                    <a:pt x="90266" y="33163"/>
                    <a:pt x="85511" y="21683"/>
                    <a:pt x="77047" y="13219"/>
                  </a:cubicBezTo>
                  <a:cubicBezTo>
                    <a:pt x="68582" y="4756"/>
                    <a:pt x="57102" y="1"/>
                    <a:pt x="45133"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4"/>
            <p:cNvSpPr/>
            <p:nvPr/>
          </p:nvSpPr>
          <p:spPr>
            <a:xfrm>
              <a:off x="2793275" y="2140100"/>
              <a:ext cx="2030950" cy="2030950"/>
            </a:xfrm>
            <a:custGeom>
              <a:rect b="b" l="l" r="r" t="t"/>
              <a:pathLst>
                <a:path extrusionOk="0" h="81238" w="81238">
                  <a:moveTo>
                    <a:pt x="40619" y="0"/>
                  </a:moveTo>
                  <a:cubicBezTo>
                    <a:pt x="29846" y="0"/>
                    <a:pt x="19514" y="4280"/>
                    <a:pt x="11898" y="11897"/>
                  </a:cubicBezTo>
                  <a:cubicBezTo>
                    <a:pt x="4281" y="19515"/>
                    <a:pt x="1" y="29846"/>
                    <a:pt x="1" y="40619"/>
                  </a:cubicBezTo>
                  <a:cubicBezTo>
                    <a:pt x="1" y="51391"/>
                    <a:pt x="4281" y="61723"/>
                    <a:pt x="11898" y="69340"/>
                  </a:cubicBezTo>
                  <a:cubicBezTo>
                    <a:pt x="19514" y="76958"/>
                    <a:pt x="29846" y="81237"/>
                    <a:pt x="40619" y="81237"/>
                  </a:cubicBezTo>
                  <a:cubicBezTo>
                    <a:pt x="51391" y="81237"/>
                    <a:pt x="61723" y="76958"/>
                    <a:pt x="69340" y="69340"/>
                  </a:cubicBezTo>
                  <a:cubicBezTo>
                    <a:pt x="76957" y="61723"/>
                    <a:pt x="81237" y="51391"/>
                    <a:pt x="81237" y="40619"/>
                  </a:cubicBezTo>
                  <a:cubicBezTo>
                    <a:pt x="81237" y="29846"/>
                    <a:pt x="76957" y="19515"/>
                    <a:pt x="69340" y="11897"/>
                  </a:cubicBezTo>
                  <a:cubicBezTo>
                    <a:pt x="61723" y="4280"/>
                    <a:pt x="51391" y="0"/>
                    <a:pt x="406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4"/>
            <p:cNvSpPr/>
            <p:nvPr/>
          </p:nvSpPr>
          <p:spPr>
            <a:xfrm>
              <a:off x="2790825" y="2133025"/>
              <a:ext cx="2035825" cy="1947625"/>
            </a:xfrm>
            <a:custGeom>
              <a:rect b="b" l="l" r="r" t="t"/>
              <a:pathLst>
                <a:path extrusionOk="0" h="77905" w="81433">
                  <a:moveTo>
                    <a:pt x="40717" y="1"/>
                  </a:moveTo>
                  <a:cubicBezTo>
                    <a:pt x="36496" y="1"/>
                    <a:pt x="32426" y="640"/>
                    <a:pt x="28595" y="1827"/>
                  </a:cubicBezTo>
                  <a:lnTo>
                    <a:pt x="39805" y="9972"/>
                  </a:lnTo>
                  <a:lnTo>
                    <a:pt x="39805" y="25013"/>
                  </a:lnTo>
                  <a:lnTo>
                    <a:pt x="26284" y="34839"/>
                  </a:lnTo>
                  <a:lnTo>
                    <a:pt x="12114" y="28660"/>
                  </a:lnTo>
                  <a:lnTo>
                    <a:pt x="9092" y="14965"/>
                  </a:lnTo>
                  <a:cubicBezTo>
                    <a:pt x="4067" y="21085"/>
                    <a:pt x="785" y="28690"/>
                    <a:pt x="1" y="37021"/>
                  </a:cubicBezTo>
                  <a:lnTo>
                    <a:pt x="11385" y="30331"/>
                  </a:lnTo>
                  <a:lnTo>
                    <a:pt x="25583" y="36522"/>
                  </a:lnTo>
                  <a:lnTo>
                    <a:pt x="30687" y="52231"/>
                  </a:lnTo>
                  <a:lnTo>
                    <a:pt x="19734" y="63416"/>
                  </a:lnTo>
                  <a:lnTo>
                    <a:pt x="5245" y="61278"/>
                  </a:lnTo>
                  <a:lnTo>
                    <a:pt x="5245" y="61278"/>
                  </a:lnTo>
                  <a:cubicBezTo>
                    <a:pt x="9403" y="68498"/>
                    <a:pt x="15701" y="74329"/>
                    <a:pt x="23273" y="77904"/>
                  </a:cubicBezTo>
                  <a:lnTo>
                    <a:pt x="21037" y="64692"/>
                  </a:lnTo>
                  <a:lnTo>
                    <a:pt x="31776" y="53725"/>
                  </a:lnTo>
                  <a:lnTo>
                    <a:pt x="49659" y="53725"/>
                  </a:lnTo>
                  <a:lnTo>
                    <a:pt x="60397" y="64692"/>
                  </a:lnTo>
                  <a:lnTo>
                    <a:pt x="58161" y="77904"/>
                  </a:lnTo>
                  <a:cubicBezTo>
                    <a:pt x="65733" y="74329"/>
                    <a:pt x="72031" y="68499"/>
                    <a:pt x="76188" y="61278"/>
                  </a:cubicBezTo>
                  <a:lnTo>
                    <a:pt x="76188" y="61278"/>
                  </a:lnTo>
                  <a:lnTo>
                    <a:pt x="61698" y="63416"/>
                  </a:lnTo>
                  <a:lnTo>
                    <a:pt x="50746" y="52231"/>
                  </a:lnTo>
                  <a:lnTo>
                    <a:pt x="55849" y="36522"/>
                  </a:lnTo>
                  <a:lnTo>
                    <a:pt x="70048" y="30331"/>
                  </a:lnTo>
                  <a:lnTo>
                    <a:pt x="81432" y="37021"/>
                  </a:lnTo>
                  <a:cubicBezTo>
                    <a:pt x="80648" y="28690"/>
                    <a:pt x="77366" y="21085"/>
                    <a:pt x="72341" y="14965"/>
                  </a:cubicBezTo>
                  <a:lnTo>
                    <a:pt x="69319" y="28660"/>
                  </a:lnTo>
                  <a:lnTo>
                    <a:pt x="55148" y="34839"/>
                  </a:lnTo>
                  <a:lnTo>
                    <a:pt x="41626" y="25013"/>
                  </a:lnTo>
                  <a:lnTo>
                    <a:pt x="41626" y="9972"/>
                  </a:lnTo>
                  <a:lnTo>
                    <a:pt x="52839" y="1827"/>
                  </a:lnTo>
                  <a:cubicBezTo>
                    <a:pt x="49008" y="640"/>
                    <a:pt x="44937" y="1"/>
                    <a:pt x="40717"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4"/>
            <p:cNvSpPr/>
            <p:nvPr/>
          </p:nvSpPr>
          <p:spPr>
            <a:xfrm>
              <a:off x="1332450" y="3243850"/>
              <a:ext cx="4952600" cy="1632875"/>
            </a:xfrm>
            <a:custGeom>
              <a:rect b="b" l="l" r="r" t="t"/>
              <a:pathLst>
                <a:path extrusionOk="0" h="65315" w="198104">
                  <a:moveTo>
                    <a:pt x="99052" y="1"/>
                  </a:moveTo>
                  <a:cubicBezTo>
                    <a:pt x="74584" y="1"/>
                    <a:pt x="49761" y="3989"/>
                    <a:pt x="25273" y="11854"/>
                  </a:cubicBezTo>
                  <a:lnTo>
                    <a:pt x="23718" y="12354"/>
                  </a:lnTo>
                  <a:lnTo>
                    <a:pt x="25345" y="19263"/>
                  </a:lnTo>
                  <a:cubicBezTo>
                    <a:pt x="18909" y="21561"/>
                    <a:pt x="11578" y="24468"/>
                    <a:pt x="5363" y="27328"/>
                  </a:cubicBezTo>
                  <a:lnTo>
                    <a:pt x="0" y="29795"/>
                  </a:lnTo>
                  <a:lnTo>
                    <a:pt x="5291" y="32415"/>
                  </a:lnTo>
                  <a:cubicBezTo>
                    <a:pt x="11660" y="35567"/>
                    <a:pt x="15050" y="37407"/>
                    <a:pt x="20528" y="40745"/>
                  </a:cubicBezTo>
                  <a:cubicBezTo>
                    <a:pt x="17961" y="46812"/>
                    <a:pt x="15563" y="53014"/>
                    <a:pt x="13387" y="59211"/>
                  </a:cubicBezTo>
                  <a:lnTo>
                    <a:pt x="11245" y="65310"/>
                  </a:lnTo>
                  <a:lnTo>
                    <a:pt x="17171" y="62729"/>
                  </a:lnTo>
                  <a:cubicBezTo>
                    <a:pt x="24707" y="59447"/>
                    <a:pt x="32102" y="56561"/>
                    <a:pt x="39776" y="53907"/>
                  </a:cubicBezTo>
                  <a:lnTo>
                    <a:pt x="42140" y="53075"/>
                  </a:lnTo>
                  <a:lnTo>
                    <a:pt x="40738" y="46421"/>
                  </a:lnTo>
                  <a:cubicBezTo>
                    <a:pt x="60206" y="40838"/>
                    <a:pt x="79790" y="38005"/>
                    <a:pt x="99052" y="38005"/>
                  </a:cubicBezTo>
                  <a:cubicBezTo>
                    <a:pt x="118314" y="38005"/>
                    <a:pt x="137898" y="40838"/>
                    <a:pt x="157366" y="46421"/>
                  </a:cubicBezTo>
                  <a:lnTo>
                    <a:pt x="155952" y="53088"/>
                  </a:lnTo>
                  <a:lnTo>
                    <a:pt x="158328" y="53910"/>
                  </a:lnTo>
                  <a:cubicBezTo>
                    <a:pt x="166004" y="56567"/>
                    <a:pt x="173398" y="59453"/>
                    <a:pt x="180933" y="62733"/>
                  </a:cubicBezTo>
                  <a:lnTo>
                    <a:pt x="186858" y="65314"/>
                  </a:lnTo>
                  <a:lnTo>
                    <a:pt x="184717" y="59216"/>
                  </a:lnTo>
                  <a:cubicBezTo>
                    <a:pt x="182542" y="53019"/>
                    <a:pt x="180145" y="46818"/>
                    <a:pt x="177577" y="40749"/>
                  </a:cubicBezTo>
                  <a:cubicBezTo>
                    <a:pt x="183056" y="37412"/>
                    <a:pt x="186445" y="35572"/>
                    <a:pt x="192814" y="32419"/>
                  </a:cubicBezTo>
                  <a:lnTo>
                    <a:pt x="198104" y="29800"/>
                  </a:lnTo>
                  <a:lnTo>
                    <a:pt x="192742" y="27333"/>
                  </a:lnTo>
                  <a:cubicBezTo>
                    <a:pt x="186528" y="24474"/>
                    <a:pt x="180121" y="21863"/>
                    <a:pt x="172790" y="19462"/>
                  </a:cubicBezTo>
                  <a:lnTo>
                    <a:pt x="174417" y="12549"/>
                  </a:lnTo>
                  <a:lnTo>
                    <a:pt x="172834" y="11854"/>
                  </a:lnTo>
                  <a:cubicBezTo>
                    <a:pt x="148344" y="3989"/>
                    <a:pt x="123521" y="1"/>
                    <a:pt x="990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4"/>
            <p:cNvSpPr/>
            <p:nvPr/>
          </p:nvSpPr>
          <p:spPr>
            <a:xfrm>
              <a:off x="1495975" y="3793600"/>
              <a:ext cx="807900" cy="953875"/>
            </a:xfrm>
            <a:custGeom>
              <a:rect b="b" l="l" r="r" t="t"/>
              <a:pathLst>
                <a:path extrusionOk="0" h="38155" w="32316">
                  <a:moveTo>
                    <a:pt x="19448" y="0"/>
                  </a:moveTo>
                  <a:cubicBezTo>
                    <a:pt x="12861" y="2331"/>
                    <a:pt x="6378" y="4963"/>
                    <a:pt x="0" y="7898"/>
                  </a:cubicBezTo>
                  <a:cubicBezTo>
                    <a:pt x="7252" y="11487"/>
                    <a:pt x="10763" y="13443"/>
                    <a:pt x="17536" y="17626"/>
                  </a:cubicBezTo>
                  <a:cubicBezTo>
                    <a:pt x="14624" y="24361"/>
                    <a:pt x="11948" y="31204"/>
                    <a:pt x="9507" y="38155"/>
                  </a:cubicBezTo>
                  <a:cubicBezTo>
                    <a:pt x="17057" y="34866"/>
                    <a:pt x="24555" y="31937"/>
                    <a:pt x="32315" y="29251"/>
                  </a:cubicBezTo>
                  <a:cubicBezTo>
                    <a:pt x="32312" y="29239"/>
                    <a:pt x="32310" y="29228"/>
                    <a:pt x="32307" y="29216"/>
                  </a:cubicBezTo>
                  <a:cubicBezTo>
                    <a:pt x="29844" y="27834"/>
                    <a:pt x="28379" y="27052"/>
                    <a:pt x="25650" y="25661"/>
                  </a:cubicBezTo>
                  <a:cubicBezTo>
                    <a:pt x="23583" y="17107"/>
                    <a:pt x="21515" y="8554"/>
                    <a:pt x="19448" y="0"/>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4"/>
            <p:cNvSpPr/>
            <p:nvPr/>
          </p:nvSpPr>
          <p:spPr>
            <a:xfrm>
              <a:off x="5313675" y="3793675"/>
              <a:ext cx="807875" cy="953950"/>
            </a:xfrm>
            <a:custGeom>
              <a:rect b="b" l="l" r="r" t="t"/>
              <a:pathLst>
                <a:path extrusionOk="0" h="38158" w="32315">
                  <a:moveTo>
                    <a:pt x="12866" y="1"/>
                  </a:moveTo>
                  <a:cubicBezTo>
                    <a:pt x="10799" y="8553"/>
                    <a:pt x="8732" y="17105"/>
                    <a:pt x="6665" y="25658"/>
                  </a:cubicBezTo>
                  <a:lnTo>
                    <a:pt x="6633" y="25647"/>
                  </a:lnTo>
                  <a:lnTo>
                    <a:pt x="6658" y="25662"/>
                  </a:lnTo>
                  <a:cubicBezTo>
                    <a:pt x="3932" y="27053"/>
                    <a:pt x="2468" y="27835"/>
                    <a:pt x="8" y="29218"/>
                  </a:cubicBezTo>
                  <a:cubicBezTo>
                    <a:pt x="6" y="29231"/>
                    <a:pt x="3" y="29242"/>
                    <a:pt x="0" y="29254"/>
                  </a:cubicBezTo>
                  <a:cubicBezTo>
                    <a:pt x="7760" y="31939"/>
                    <a:pt x="15258" y="34869"/>
                    <a:pt x="22808" y="38157"/>
                  </a:cubicBezTo>
                  <a:cubicBezTo>
                    <a:pt x="20371" y="31212"/>
                    <a:pt x="17694" y="24369"/>
                    <a:pt x="14780" y="17627"/>
                  </a:cubicBezTo>
                  <a:cubicBezTo>
                    <a:pt x="21552" y="13444"/>
                    <a:pt x="25063" y="11490"/>
                    <a:pt x="32315" y="7900"/>
                  </a:cubicBezTo>
                  <a:cubicBezTo>
                    <a:pt x="25945" y="4968"/>
                    <a:pt x="19461" y="2335"/>
                    <a:pt x="12866"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4"/>
            <p:cNvSpPr/>
            <p:nvPr/>
          </p:nvSpPr>
          <p:spPr>
            <a:xfrm>
              <a:off x="2004475" y="3314325"/>
              <a:ext cx="3608650" cy="1061950"/>
            </a:xfrm>
            <a:custGeom>
              <a:rect b="b" l="l" r="r" t="t"/>
              <a:pathLst>
                <a:path extrusionOk="0" h="42478" w="144346">
                  <a:moveTo>
                    <a:pt x="72148" y="1"/>
                  </a:moveTo>
                  <a:cubicBezTo>
                    <a:pt x="48090" y="1"/>
                    <a:pt x="24041" y="3873"/>
                    <a:pt x="0" y="11618"/>
                  </a:cubicBezTo>
                  <a:cubicBezTo>
                    <a:pt x="2418" y="21904"/>
                    <a:pt x="4835" y="32191"/>
                    <a:pt x="7253" y="42477"/>
                  </a:cubicBezTo>
                  <a:cubicBezTo>
                    <a:pt x="28981" y="35549"/>
                    <a:pt x="50576" y="32085"/>
                    <a:pt x="72171" y="32085"/>
                  </a:cubicBezTo>
                  <a:cubicBezTo>
                    <a:pt x="93766" y="32085"/>
                    <a:pt x="115361" y="35549"/>
                    <a:pt x="137091" y="42477"/>
                  </a:cubicBezTo>
                  <a:cubicBezTo>
                    <a:pt x="139509" y="32191"/>
                    <a:pt x="141927" y="21904"/>
                    <a:pt x="144345" y="11618"/>
                  </a:cubicBezTo>
                  <a:cubicBezTo>
                    <a:pt x="120271" y="3873"/>
                    <a:pt x="96205" y="1"/>
                    <a:pt x="7214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4"/>
            <p:cNvSpPr/>
            <p:nvPr/>
          </p:nvSpPr>
          <p:spPr>
            <a:xfrm>
              <a:off x="2447375" y="3525925"/>
              <a:ext cx="450650" cy="619350"/>
            </a:xfrm>
            <a:custGeom>
              <a:rect b="b" l="l" r="r" t="t"/>
              <a:pathLst>
                <a:path extrusionOk="0" h="24774" w="18026">
                  <a:moveTo>
                    <a:pt x="10631" y="0"/>
                  </a:moveTo>
                  <a:cubicBezTo>
                    <a:pt x="10070" y="0"/>
                    <a:pt x="9457" y="71"/>
                    <a:pt x="8794" y="214"/>
                  </a:cubicBezTo>
                  <a:cubicBezTo>
                    <a:pt x="7185" y="564"/>
                    <a:pt x="6382" y="745"/>
                    <a:pt x="4778" y="1124"/>
                  </a:cubicBezTo>
                  <a:cubicBezTo>
                    <a:pt x="1448" y="1911"/>
                    <a:pt x="1" y="3864"/>
                    <a:pt x="687" y="6601"/>
                  </a:cubicBezTo>
                  <a:cubicBezTo>
                    <a:pt x="1377" y="9350"/>
                    <a:pt x="1723" y="10725"/>
                    <a:pt x="2413" y="13474"/>
                  </a:cubicBezTo>
                  <a:cubicBezTo>
                    <a:pt x="2552" y="14027"/>
                    <a:pt x="2943" y="14296"/>
                    <a:pt x="3593" y="14315"/>
                  </a:cubicBezTo>
                  <a:cubicBezTo>
                    <a:pt x="7010" y="14402"/>
                    <a:pt x="8708" y="14483"/>
                    <a:pt x="12078" y="14717"/>
                  </a:cubicBezTo>
                  <a:lnTo>
                    <a:pt x="12882" y="18631"/>
                  </a:lnTo>
                  <a:cubicBezTo>
                    <a:pt x="13046" y="19425"/>
                    <a:pt x="12666" y="19904"/>
                    <a:pt x="11816" y="20094"/>
                  </a:cubicBezTo>
                  <a:cubicBezTo>
                    <a:pt x="11189" y="20233"/>
                    <a:pt x="10875" y="20304"/>
                    <a:pt x="10249" y="20448"/>
                  </a:cubicBezTo>
                  <a:cubicBezTo>
                    <a:pt x="10082" y="20487"/>
                    <a:pt x="9925" y="20507"/>
                    <a:pt x="9780" y="20507"/>
                  </a:cubicBezTo>
                  <a:cubicBezTo>
                    <a:pt x="9214" y="20507"/>
                    <a:pt x="8820" y="20211"/>
                    <a:pt x="8677" y="19582"/>
                  </a:cubicBezTo>
                  <a:cubicBezTo>
                    <a:pt x="8472" y="18681"/>
                    <a:pt x="8370" y="18229"/>
                    <a:pt x="8164" y="17328"/>
                  </a:cubicBezTo>
                  <a:cubicBezTo>
                    <a:pt x="8107" y="17077"/>
                    <a:pt x="7974" y="16957"/>
                    <a:pt x="7746" y="16957"/>
                  </a:cubicBezTo>
                  <a:cubicBezTo>
                    <a:pt x="7681" y="16957"/>
                    <a:pt x="7607" y="16967"/>
                    <a:pt x="7526" y="16986"/>
                  </a:cubicBezTo>
                  <a:cubicBezTo>
                    <a:pt x="6144" y="17318"/>
                    <a:pt x="5454" y="17491"/>
                    <a:pt x="4076" y="17849"/>
                  </a:cubicBezTo>
                  <a:cubicBezTo>
                    <a:pt x="3745" y="17934"/>
                    <a:pt x="3583" y="18133"/>
                    <a:pt x="3663" y="18453"/>
                  </a:cubicBezTo>
                  <a:lnTo>
                    <a:pt x="4432" y="21510"/>
                  </a:lnTo>
                  <a:cubicBezTo>
                    <a:pt x="4979" y="23687"/>
                    <a:pt x="6347" y="24774"/>
                    <a:pt x="8380" y="24774"/>
                  </a:cubicBezTo>
                  <a:cubicBezTo>
                    <a:pt x="8904" y="24774"/>
                    <a:pt x="9471" y="24702"/>
                    <a:pt x="10080" y="24558"/>
                  </a:cubicBezTo>
                  <a:cubicBezTo>
                    <a:pt x="11513" y="24218"/>
                    <a:pt x="12230" y="24056"/>
                    <a:pt x="13668" y="23745"/>
                  </a:cubicBezTo>
                  <a:cubicBezTo>
                    <a:pt x="16684" y="23093"/>
                    <a:pt x="18025" y="21325"/>
                    <a:pt x="17518" y="18547"/>
                  </a:cubicBezTo>
                  <a:cubicBezTo>
                    <a:pt x="17018" y="15816"/>
                    <a:pt x="16769" y="14451"/>
                    <a:pt x="16270" y="11720"/>
                  </a:cubicBezTo>
                  <a:cubicBezTo>
                    <a:pt x="16167" y="11159"/>
                    <a:pt x="15801" y="10891"/>
                    <a:pt x="15182" y="10799"/>
                  </a:cubicBezTo>
                  <a:cubicBezTo>
                    <a:pt x="11759" y="10513"/>
                    <a:pt x="10033" y="10406"/>
                    <a:pt x="6559" y="10270"/>
                  </a:cubicBezTo>
                  <a:cubicBezTo>
                    <a:pt x="6191" y="8654"/>
                    <a:pt x="6006" y="7845"/>
                    <a:pt x="5639" y="6229"/>
                  </a:cubicBezTo>
                  <a:cubicBezTo>
                    <a:pt x="5465" y="5468"/>
                    <a:pt x="5899" y="4930"/>
                    <a:pt x="6779" y="4728"/>
                  </a:cubicBezTo>
                  <a:cubicBezTo>
                    <a:pt x="7454" y="4572"/>
                    <a:pt x="7793" y="4495"/>
                    <a:pt x="8469" y="4345"/>
                  </a:cubicBezTo>
                  <a:cubicBezTo>
                    <a:pt x="8663" y="4302"/>
                    <a:pt x="8840" y="4281"/>
                    <a:pt x="9001" y="4281"/>
                  </a:cubicBezTo>
                  <a:cubicBezTo>
                    <a:pt x="9627" y="4281"/>
                    <a:pt x="9997" y="4604"/>
                    <a:pt x="10122" y="5213"/>
                  </a:cubicBezTo>
                  <a:lnTo>
                    <a:pt x="10595" y="7508"/>
                  </a:lnTo>
                  <a:cubicBezTo>
                    <a:pt x="10644" y="7748"/>
                    <a:pt x="10817" y="7880"/>
                    <a:pt x="11067" y="7880"/>
                  </a:cubicBezTo>
                  <a:cubicBezTo>
                    <a:pt x="11123" y="7880"/>
                    <a:pt x="11183" y="7874"/>
                    <a:pt x="11246" y="7861"/>
                  </a:cubicBezTo>
                  <a:cubicBezTo>
                    <a:pt x="12688" y="7555"/>
                    <a:pt x="13410" y="7408"/>
                    <a:pt x="14855" y="7127"/>
                  </a:cubicBezTo>
                  <a:cubicBezTo>
                    <a:pt x="15237" y="7054"/>
                    <a:pt x="15379" y="6844"/>
                    <a:pt x="15325" y="6548"/>
                  </a:cubicBezTo>
                  <a:lnTo>
                    <a:pt x="14752" y="3415"/>
                  </a:lnTo>
                  <a:cubicBezTo>
                    <a:pt x="14345" y="1183"/>
                    <a:pt x="12924" y="0"/>
                    <a:pt x="10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4"/>
            <p:cNvSpPr/>
            <p:nvPr/>
          </p:nvSpPr>
          <p:spPr>
            <a:xfrm>
              <a:off x="2915525" y="3448625"/>
              <a:ext cx="410350" cy="613225"/>
            </a:xfrm>
            <a:custGeom>
              <a:rect b="b" l="l" r="r" t="t"/>
              <a:pathLst>
                <a:path extrusionOk="0" h="24529" w="16414">
                  <a:moveTo>
                    <a:pt x="8933" y="4018"/>
                  </a:moveTo>
                  <a:cubicBezTo>
                    <a:pt x="9659" y="4018"/>
                    <a:pt x="10089" y="4377"/>
                    <a:pt x="10168" y="5055"/>
                  </a:cubicBezTo>
                  <a:cubicBezTo>
                    <a:pt x="10706" y="9653"/>
                    <a:pt x="11243" y="14250"/>
                    <a:pt x="11779" y="18848"/>
                  </a:cubicBezTo>
                  <a:cubicBezTo>
                    <a:pt x="11874" y="19653"/>
                    <a:pt x="11457" y="20096"/>
                    <a:pt x="10598" y="20207"/>
                  </a:cubicBezTo>
                  <a:cubicBezTo>
                    <a:pt x="9831" y="20306"/>
                    <a:pt x="9449" y="20358"/>
                    <a:pt x="8682" y="20464"/>
                  </a:cubicBezTo>
                  <a:cubicBezTo>
                    <a:pt x="8566" y="20481"/>
                    <a:pt x="8456" y="20489"/>
                    <a:pt x="8353" y="20489"/>
                  </a:cubicBezTo>
                  <a:cubicBezTo>
                    <a:pt x="7691" y="20489"/>
                    <a:pt x="7292" y="20157"/>
                    <a:pt x="7195" y="19462"/>
                  </a:cubicBezTo>
                  <a:cubicBezTo>
                    <a:pt x="6555" y="14879"/>
                    <a:pt x="5914" y="10295"/>
                    <a:pt x="5274" y="5710"/>
                  </a:cubicBezTo>
                  <a:cubicBezTo>
                    <a:pt x="5167" y="4937"/>
                    <a:pt x="5607" y="4447"/>
                    <a:pt x="6534" y="4318"/>
                  </a:cubicBezTo>
                  <a:cubicBezTo>
                    <a:pt x="7360" y="4203"/>
                    <a:pt x="7774" y="4147"/>
                    <a:pt x="8601" y="4041"/>
                  </a:cubicBezTo>
                  <a:cubicBezTo>
                    <a:pt x="8717" y="4026"/>
                    <a:pt x="8828" y="4018"/>
                    <a:pt x="8933" y="4018"/>
                  </a:cubicBezTo>
                  <a:close/>
                  <a:moveTo>
                    <a:pt x="10219" y="0"/>
                  </a:moveTo>
                  <a:cubicBezTo>
                    <a:pt x="9846" y="0"/>
                    <a:pt x="9451" y="26"/>
                    <a:pt x="9034" y="78"/>
                  </a:cubicBezTo>
                  <a:cubicBezTo>
                    <a:pt x="7407" y="280"/>
                    <a:pt x="6595" y="391"/>
                    <a:pt x="4971" y="624"/>
                  </a:cubicBezTo>
                  <a:cubicBezTo>
                    <a:pt x="1564" y="1115"/>
                    <a:pt x="0" y="2923"/>
                    <a:pt x="451" y="5710"/>
                  </a:cubicBezTo>
                  <a:cubicBezTo>
                    <a:pt x="1270" y="10773"/>
                    <a:pt x="2089" y="15835"/>
                    <a:pt x="2907" y="20898"/>
                  </a:cubicBezTo>
                  <a:cubicBezTo>
                    <a:pt x="3298" y="23311"/>
                    <a:pt x="4738" y="24529"/>
                    <a:pt x="7091" y="24529"/>
                  </a:cubicBezTo>
                  <a:cubicBezTo>
                    <a:pt x="7456" y="24529"/>
                    <a:pt x="7844" y="24499"/>
                    <a:pt x="8254" y="24440"/>
                  </a:cubicBezTo>
                  <a:cubicBezTo>
                    <a:pt x="9704" y="24231"/>
                    <a:pt x="10430" y="24133"/>
                    <a:pt x="11882" y="23953"/>
                  </a:cubicBezTo>
                  <a:cubicBezTo>
                    <a:pt x="14931" y="23573"/>
                    <a:pt x="16414" y="21932"/>
                    <a:pt x="16145" y="19119"/>
                  </a:cubicBezTo>
                  <a:lnTo>
                    <a:pt x="14678" y="3799"/>
                  </a:lnTo>
                  <a:cubicBezTo>
                    <a:pt x="14442" y="1330"/>
                    <a:pt x="12900" y="0"/>
                    <a:pt x="10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4"/>
            <p:cNvSpPr/>
            <p:nvPr/>
          </p:nvSpPr>
          <p:spPr>
            <a:xfrm>
              <a:off x="3388800" y="3412225"/>
              <a:ext cx="368600" cy="605550"/>
            </a:xfrm>
            <a:custGeom>
              <a:rect b="b" l="l" r="r" t="t"/>
              <a:pathLst>
                <a:path extrusionOk="0" h="24222" w="14744">
                  <a:moveTo>
                    <a:pt x="9628" y="1"/>
                  </a:moveTo>
                  <a:cubicBezTo>
                    <a:pt x="9508" y="1"/>
                    <a:pt x="9385" y="3"/>
                    <a:pt x="9260" y="8"/>
                  </a:cubicBezTo>
                  <a:cubicBezTo>
                    <a:pt x="7624" y="64"/>
                    <a:pt x="6807" y="101"/>
                    <a:pt x="5174" y="189"/>
                  </a:cubicBezTo>
                  <a:cubicBezTo>
                    <a:pt x="1744" y="375"/>
                    <a:pt x="0" y="2039"/>
                    <a:pt x="212" y="4856"/>
                  </a:cubicBezTo>
                  <a:lnTo>
                    <a:pt x="1368" y="20204"/>
                  </a:lnTo>
                  <a:cubicBezTo>
                    <a:pt x="1568" y="22869"/>
                    <a:pt x="3163" y="24221"/>
                    <a:pt x="5925" y="24221"/>
                  </a:cubicBezTo>
                  <a:cubicBezTo>
                    <a:pt x="6084" y="24221"/>
                    <a:pt x="6246" y="24217"/>
                    <a:pt x="6413" y="24208"/>
                  </a:cubicBezTo>
                  <a:cubicBezTo>
                    <a:pt x="7872" y="24129"/>
                    <a:pt x="8603" y="24096"/>
                    <a:pt x="10063" y="24045"/>
                  </a:cubicBezTo>
                  <a:cubicBezTo>
                    <a:pt x="13096" y="23940"/>
                    <a:pt x="14743" y="22436"/>
                    <a:pt x="14714" y="19610"/>
                  </a:cubicBezTo>
                  <a:cubicBezTo>
                    <a:pt x="14702" y="18310"/>
                    <a:pt x="14695" y="17661"/>
                    <a:pt x="14682" y="16362"/>
                  </a:cubicBezTo>
                  <a:cubicBezTo>
                    <a:pt x="14679" y="16066"/>
                    <a:pt x="14479" y="15887"/>
                    <a:pt x="14147" y="15887"/>
                  </a:cubicBezTo>
                  <a:cubicBezTo>
                    <a:pt x="14143" y="15887"/>
                    <a:pt x="14139" y="15887"/>
                    <a:pt x="14135" y="15887"/>
                  </a:cubicBezTo>
                  <a:cubicBezTo>
                    <a:pt x="12777" y="15906"/>
                    <a:pt x="12100" y="15920"/>
                    <a:pt x="10744" y="15962"/>
                  </a:cubicBezTo>
                  <a:cubicBezTo>
                    <a:pt x="10370" y="15973"/>
                    <a:pt x="10206" y="16159"/>
                    <a:pt x="10215" y="16459"/>
                  </a:cubicBezTo>
                  <a:lnTo>
                    <a:pt x="10292" y="18863"/>
                  </a:lnTo>
                  <a:cubicBezTo>
                    <a:pt x="10318" y="19674"/>
                    <a:pt x="9864" y="20079"/>
                    <a:pt x="8999" y="20114"/>
                  </a:cubicBezTo>
                  <a:cubicBezTo>
                    <a:pt x="8309" y="20142"/>
                    <a:pt x="7963" y="20157"/>
                    <a:pt x="7272" y="20190"/>
                  </a:cubicBezTo>
                  <a:cubicBezTo>
                    <a:pt x="7228" y="20193"/>
                    <a:pt x="7185" y="20194"/>
                    <a:pt x="7143" y="20194"/>
                  </a:cubicBezTo>
                  <a:cubicBezTo>
                    <a:pt x="6359" y="20194"/>
                    <a:pt x="5920" y="19828"/>
                    <a:pt x="5879" y="19058"/>
                  </a:cubicBezTo>
                  <a:cubicBezTo>
                    <a:pt x="5637" y="14496"/>
                    <a:pt x="5396" y="9932"/>
                    <a:pt x="5155" y="5369"/>
                  </a:cubicBezTo>
                  <a:cubicBezTo>
                    <a:pt x="5113" y="4588"/>
                    <a:pt x="5556" y="4140"/>
                    <a:pt x="6524" y="4094"/>
                  </a:cubicBezTo>
                  <a:cubicBezTo>
                    <a:pt x="7269" y="4057"/>
                    <a:pt x="7642" y="4040"/>
                    <a:pt x="8388" y="4011"/>
                  </a:cubicBezTo>
                  <a:cubicBezTo>
                    <a:pt x="8427" y="4010"/>
                    <a:pt x="8466" y="4009"/>
                    <a:pt x="8505" y="4009"/>
                  </a:cubicBezTo>
                  <a:cubicBezTo>
                    <a:pt x="9363" y="4009"/>
                    <a:pt x="9836" y="4413"/>
                    <a:pt x="9859" y="5161"/>
                  </a:cubicBezTo>
                  <a:lnTo>
                    <a:pt x="9935" y="7565"/>
                  </a:lnTo>
                  <a:cubicBezTo>
                    <a:pt x="9945" y="7855"/>
                    <a:pt x="10115" y="8028"/>
                    <a:pt x="10476" y="8028"/>
                  </a:cubicBezTo>
                  <a:cubicBezTo>
                    <a:pt x="10488" y="8028"/>
                    <a:pt x="10501" y="8028"/>
                    <a:pt x="10514" y="8028"/>
                  </a:cubicBezTo>
                  <a:cubicBezTo>
                    <a:pt x="11921" y="7985"/>
                    <a:pt x="12625" y="7970"/>
                    <a:pt x="14033" y="7952"/>
                  </a:cubicBezTo>
                  <a:cubicBezTo>
                    <a:pt x="14385" y="7946"/>
                    <a:pt x="14594" y="7765"/>
                    <a:pt x="14592" y="7464"/>
                  </a:cubicBezTo>
                  <a:cubicBezTo>
                    <a:pt x="14579" y="6165"/>
                    <a:pt x="14572" y="5516"/>
                    <a:pt x="14560" y="4217"/>
                  </a:cubicBezTo>
                  <a:cubicBezTo>
                    <a:pt x="14532" y="1496"/>
                    <a:pt x="12789" y="1"/>
                    <a:pt x="9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4"/>
            <p:cNvSpPr/>
            <p:nvPr/>
          </p:nvSpPr>
          <p:spPr>
            <a:xfrm>
              <a:off x="3860075" y="3412275"/>
              <a:ext cx="368600" cy="605550"/>
            </a:xfrm>
            <a:custGeom>
              <a:rect b="b" l="l" r="r" t="t"/>
              <a:pathLst>
                <a:path extrusionOk="0" h="24222" w="14744">
                  <a:moveTo>
                    <a:pt x="5142" y="1"/>
                  </a:moveTo>
                  <a:cubicBezTo>
                    <a:pt x="1953" y="1"/>
                    <a:pt x="212" y="1495"/>
                    <a:pt x="184" y="4215"/>
                  </a:cubicBezTo>
                  <a:lnTo>
                    <a:pt x="28" y="19608"/>
                  </a:lnTo>
                  <a:cubicBezTo>
                    <a:pt x="1" y="22434"/>
                    <a:pt x="1648" y="23938"/>
                    <a:pt x="4713" y="24046"/>
                  </a:cubicBezTo>
                  <a:cubicBezTo>
                    <a:pt x="6173" y="24097"/>
                    <a:pt x="6903" y="24129"/>
                    <a:pt x="8363" y="24208"/>
                  </a:cubicBezTo>
                  <a:cubicBezTo>
                    <a:pt x="8528" y="24217"/>
                    <a:pt x="8689" y="24221"/>
                    <a:pt x="8846" y="24221"/>
                  </a:cubicBezTo>
                  <a:cubicBezTo>
                    <a:pt x="11581" y="24221"/>
                    <a:pt x="13176" y="22868"/>
                    <a:pt x="13376" y="20203"/>
                  </a:cubicBezTo>
                  <a:cubicBezTo>
                    <a:pt x="13474" y="18908"/>
                    <a:pt x="13523" y="18261"/>
                    <a:pt x="13620" y="16966"/>
                  </a:cubicBezTo>
                  <a:cubicBezTo>
                    <a:pt x="13643" y="16666"/>
                    <a:pt x="13453" y="16471"/>
                    <a:pt x="13115" y="16445"/>
                  </a:cubicBezTo>
                  <a:cubicBezTo>
                    <a:pt x="11761" y="16341"/>
                    <a:pt x="11083" y="16296"/>
                    <a:pt x="9728" y="16216"/>
                  </a:cubicBezTo>
                  <a:cubicBezTo>
                    <a:pt x="9708" y="16215"/>
                    <a:pt x="9687" y="16214"/>
                    <a:pt x="9668" y="16214"/>
                  </a:cubicBezTo>
                  <a:cubicBezTo>
                    <a:pt x="9336" y="16214"/>
                    <a:pt x="9176" y="16382"/>
                    <a:pt x="9161" y="16665"/>
                  </a:cubicBezTo>
                  <a:cubicBezTo>
                    <a:pt x="9109" y="17625"/>
                    <a:pt x="9083" y="18106"/>
                    <a:pt x="9032" y="19067"/>
                  </a:cubicBezTo>
                  <a:cubicBezTo>
                    <a:pt x="8990" y="19836"/>
                    <a:pt x="8552" y="20201"/>
                    <a:pt x="7770" y="20201"/>
                  </a:cubicBezTo>
                  <a:cubicBezTo>
                    <a:pt x="7727" y="20201"/>
                    <a:pt x="7683" y="20200"/>
                    <a:pt x="7638" y="20197"/>
                  </a:cubicBezTo>
                  <a:cubicBezTo>
                    <a:pt x="6947" y="20163"/>
                    <a:pt x="6601" y="20147"/>
                    <a:pt x="5910" y="20120"/>
                  </a:cubicBezTo>
                  <a:cubicBezTo>
                    <a:pt x="5046" y="20084"/>
                    <a:pt x="4593" y="19680"/>
                    <a:pt x="4620" y="18868"/>
                  </a:cubicBezTo>
                  <a:cubicBezTo>
                    <a:pt x="4767" y="14301"/>
                    <a:pt x="4915" y="9733"/>
                    <a:pt x="5063" y="5166"/>
                  </a:cubicBezTo>
                  <a:cubicBezTo>
                    <a:pt x="5087" y="4420"/>
                    <a:pt x="5526" y="4015"/>
                    <a:pt x="6411" y="4015"/>
                  </a:cubicBezTo>
                  <a:cubicBezTo>
                    <a:pt x="6452" y="4015"/>
                    <a:pt x="6493" y="4016"/>
                    <a:pt x="6535" y="4017"/>
                  </a:cubicBezTo>
                  <a:cubicBezTo>
                    <a:pt x="7281" y="4047"/>
                    <a:pt x="7654" y="4064"/>
                    <a:pt x="8399" y="4101"/>
                  </a:cubicBezTo>
                  <a:cubicBezTo>
                    <a:pt x="9330" y="4147"/>
                    <a:pt x="9810" y="4597"/>
                    <a:pt x="9767" y="5378"/>
                  </a:cubicBezTo>
                  <a:cubicBezTo>
                    <a:pt x="9716" y="6338"/>
                    <a:pt x="9689" y="6818"/>
                    <a:pt x="9638" y="7779"/>
                  </a:cubicBezTo>
                  <a:cubicBezTo>
                    <a:pt x="9622" y="8079"/>
                    <a:pt x="9788" y="8269"/>
                    <a:pt x="10174" y="8291"/>
                  </a:cubicBezTo>
                  <a:cubicBezTo>
                    <a:pt x="11582" y="8374"/>
                    <a:pt x="12284" y="8422"/>
                    <a:pt x="13690" y="8528"/>
                  </a:cubicBezTo>
                  <a:cubicBezTo>
                    <a:pt x="13715" y="8530"/>
                    <a:pt x="13739" y="8531"/>
                    <a:pt x="13763" y="8531"/>
                  </a:cubicBezTo>
                  <a:cubicBezTo>
                    <a:pt x="14071" y="8531"/>
                    <a:pt x="14267" y="8370"/>
                    <a:pt x="14287" y="8092"/>
                  </a:cubicBezTo>
                  <a:cubicBezTo>
                    <a:pt x="14385" y="6797"/>
                    <a:pt x="14433" y="6149"/>
                    <a:pt x="14532" y="4855"/>
                  </a:cubicBezTo>
                  <a:cubicBezTo>
                    <a:pt x="14743" y="2037"/>
                    <a:pt x="12999" y="374"/>
                    <a:pt x="9607" y="190"/>
                  </a:cubicBezTo>
                  <a:cubicBezTo>
                    <a:pt x="7974" y="101"/>
                    <a:pt x="7156" y="65"/>
                    <a:pt x="5521" y="8"/>
                  </a:cubicBezTo>
                  <a:cubicBezTo>
                    <a:pt x="5392" y="3"/>
                    <a:pt x="5266" y="1"/>
                    <a:pt x="5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4"/>
            <p:cNvSpPr/>
            <p:nvPr/>
          </p:nvSpPr>
          <p:spPr>
            <a:xfrm>
              <a:off x="4288400" y="3437100"/>
              <a:ext cx="417925" cy="638825"/>
            </a:xfrm>
            <a:custGeom>
              <a:rect b="b" l="l" r="r" t="t"/>
              <a:pathLst>
                <a:path extrusionOk="0" h="25553" w="16717">
                  <a:moveTo>
                    <a:pt x="2735" y="1"/>
                  </a:moveTo>
                  <a:cubicBezTo>
                    <a:pt x="2451" y="1"/>
                    <a:pt x="2254" y="156"/>
                    <a:pt x="2227" y="429"/>
                  </a:cubicBezTo>
                  <a:cubicBezTo>
                    <a:pt x="1494" y="8089"/>
                    <a:pt x="761" y="15749"/>
                    <a:pt x="28" y="23410"/>
                  </a:cubicBezTo>
                  <a:cubicBezTo>
                    <a:pt x="0" y="23709"/>
                    <a:pt x="178" y="23908"/>
                    <a:pt x="470" y="23938"/>
                  </a:cubicBezTo>
                  <a:cubicBezTo>
                    <a:pt x="4461" y="24347"/>
                    <a:pt x="8436" y="24881"/>
                    <a:pt x="12392" y="25538"/>
                  </a:cubicBezTo>
                  <a:cubicBezTo>
                    <a:pt x="12451" y="25548"/>
                    <a:pt x="12504" y="25552"/>
                    <a:pt x="12552" y="25552"/>
                  </a:cubicBezTo>
                  <a:cubicBezTo>
                    <a:pt x="12825" y="25552"/>
                    <a:pt x="12946" y="25402"/>
                    <a:pt x="12986" y="25150"/>
                  </a:cubicBezTo>
                  <a:cubicBezTo>
                    <a:pt x="13178" y="23964"/>
                    <a:pt x="13273" y="23371"/>
                    <a:pt x="13466" y="22184"/>
                  </a:cubicBezTo>
                  <a:cubicBezTo>
                    <a:pt x="13518" y="21858"/>
                    <a:pt x="13410" y="21686"/>
                    <a:pt x="13015" y="21621"/>
                  </a:cubicBezTo>
                  <a:cubicBezTo>
                    <a:pt x="9722" y="21074"/>
                    <a:pt x="8071" y="20835"/>
                    <a:pt x="4764" y="20429"/>
                  </a:cubicBezTo>
                  <a:cubicBezTo>
                    <a:pt x="5047" y="18017"/>
                    <a:pt x="5189" y="16811"/>
                    <a:pt x="5472" y="14400"/>
                  </a:cubicBezTo>
                  <a:cubicBezTo>
                    <a:pt x="8075" y="14720"/>
                    <a:pt x="9373" y="14900"/>
                    <a:pt x="11967" y="15304"/>
                  </a:cubicBezTo>
                  <a:cubicBezTo>
                    <a:pt x="12013" y="15311"/>
                    <a:pt x="12057" y="15315"/>
                    <a:pt x="12098" y="15315"/>
                  </a:cubicBezTo>
                  <a:cubicBezTo>
                    <a:pt x="12365" y="15315"/>
                    <a:pt x="12544" y="15168"/>
                    <a:pt x="12587" y="14885"/>
                  </a:cubicBezTo>
                  <a:cubicBezTo>
                    <a:pt x="12765" y="13709"/>
                    <a:pt x="12854" y="13120"/>
                    <a:pt x="13033" y="11943"/>
                  </a:cubicBezTo>
                  <a:cubicBezTo>
                    <a:pt x="13082" y="11617"/>
                    <a:pt x="12902" y="11406"/>
                    <a:pt x="12556" y="11351"/>
                  </a:cubicBezTo>
                  <a:cubicBezTo>
                    <a:pt x="9914" y="10940"/>
                    <a:pt x="8590" y="10755"/>
                    <a:pt x="5939" y="10430"/>
                  </a:cubicBezTo>
                  <a:cubicBezTo>
                    <a:pt x="6220" y="8042"/>
                    <a:pt x="6360" y="6848"/>
                    <a:pt x="6641" y="4459"/>
                  </a:cubicBezTo>
                  <a:cubicBezTo>
                    <a:pt x="10207" y="4898"/>
                    <a:pt x="11988" y="5155"/>
                    <a:pt x="15539" y="5744"/>
                  </a:cubicBezTo>
                  <a:cubicBezTo>
                    <a:pt x="15601" y="5755"/>
                    <a:pt x="15658" y="5760"/>
                    <a:pt x="15710" y="5760"/>
                  </a:cubicBezTo>
                  <a:cubicBezTo>
                    <a:pt x="16014" y="5760"/>
                    <a:pt x="16148" y="5589"/>
                    <a:pt x="16189" y="5336"/>
                  </a:cubicBezTo>
                  <a:cubicBezTo>
                    <a:pt x="16380" y="4149"/>
                    <a:pt x="16476" y="3556"/>
                    <a:pt x="16669" y="2368"/>
                  </a:cubicBezTo>
                  <a:cubicBezTo>
                    <a:pt x="16716" y="2072"/>
                    <a:pt x="16601" y="1868"/>
                    <a:pt x="16167" y="1797"/>
                  </a:cubicBezTo>
                  <a:cubicBezTo>
                    <a:pt x="11720" y="1107"/>
                    <a:pt x="7288" y="513"/>
                    <a:pt x="2819" y="5"/>
                  </a:cubicBezTo>
                  <a:cubicBezTo>
                    <a:pt x="2790" y="2"/>
                    <a:pt x="2762" y="1"/>
                    <a:pt x="27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4"/>
            <p:cNvSpPr/>
            <p:nvPr/>
          </p:nvSpPr>
          <p:spPr>
            <a:xfrm>
              <a:off x="4704650" y="3505325"/>
              <a:ext cx="465475" cy="660175"/>
            </a:xfrm>
            <a:custGeom>
              <a:rect b="b" l="l" r="r" t="t"/>
              <a:pathLst>
                <a:path extrusionOk="0" h="26407" w="18619">
                  <a:moveTo>
                    <a:pt x="8349" y="4777"/>
                  </a:moveTo>
                  <a:cubicBezTo>
                    <a:pt x="9747" y="5075"/>
                    <a:pt x="10445" y="5230"/>
                    <a:pt x="11839" y="5552"/>
                  </a:cubicBezTo>
                  <a:cubicBezTo>
                    <a:pt x="12754" y="5763"/>
                    <a:pt x="13153" y="6292"/>
                    <a:pt x="12979" y="7053"/>
                  </a:cubicBezTo>
                  <a:cubicBezTo>
                    <a:pt x="12478" y="9254"/>
                    <a:pt x="12227" y="10356"/>
                    <a:pt x="11726" y="12558"/>
                  </a:cubicBezTo>
                  <a:cubicBezTo>
                    <a:pt x="11589" y="13163"/>
                    <a:pt x="11202" y="13474"/>
                    <a:pt x="10606" y="13474"/>
                  </a:cubicBezTo>
                  <a:cubicBezTo>
                    <a:pt x="10452" y="13474"/>
                    <a:pt x="10284" y="13453"/>
                    <a:pt x="10103" y="13412"/>
                  </a:cubicBezTo>
                  <a:cubicBezTo>
                    <a:pt x="8759" y="13101"/>
                    <a:pt x="8087" y="12952"/>
                    <a:pt x="6740" y="12665"/>
                  </a:cubicBezTo>
                  <a:lnTo>
                    <a:pt x="8349" y="4777"/>
                  </a:lnTo>
                  <a:close/>
                  <a:moveTo>
                    <a:pt x="4649" y="1"/>
                  </a:moveTo>
                  <a:cubicBezTo>
                    <a:pt x="4384" y="1"/>
                    <a:pt x="4206" y="137"/>
                    <a:pt x="4161" y="382"/>
                  </a:cubicBezTo>
                  <a:lnTo>
                    <a:pt x="54" y="23086"/>
                  </a:lnTo>
                  <a:cubicBezTo>
                    <a:pt x="1" y="23382"/>
                    <a:pt x="161" y="23595"/>
                    <a:pt x="484" y="23658"/>
                  </a:cubicBezTo>
                  <a:cubicBezTo>
                    <a:pt x="1823" y="23915"/>
                    <a:pt x="2492" y="24049"/>
                    <a:pt x="3827" y="24330"/>
                  </a:cubicBezTo>
                  <a:cubicBezTo>
                    <a:pt x="3881" y="24341"/>
                    <a:pt x="3933" y="24347"/>
                    <a:pt x="3982" y="24347"/>
                  </a:cubicBezTo>
                  <a:cubicBezTo>
                    <a:pt x="4221" y="24347"/>
                    <a:pt x="4386" y="24212"/>
                    <a:pt x="4436" y="23967"/>
                  </a:cubicBezTo>
                  <a:cubicBezTo>
                    <a:pt x="5041" y="21001"/>
                    <a:pt x="5344" y="19517"/>
                    <a:pt x="5949" y="16551"/>
                  </a:cubicBezTo>
                  <a:cubicBezTo>
                    <a:pt x="6870" y="16747"/>
                    <a:pt x="7330" y="16848"/>
                    <a:pt x="8250" y="17055"/>
                  </a:cubicBezTo>
                  <a:cubicBezTo>
                    <a:pt x="8499" y="20239"/>
                    <a:pt x="8607" y="21830"/>
                    <a:pt x="8791" y="25009"/>
                  </a:cubicBezTo>
                  <a:cubicBezTo>
                    <a:pt x="8795" y="25287"/>
                    <a:pt x="8921" y="25472"/>
                    <a:pt x="9241" y="25549"/>
                  </a:cubicBezTo>
                  <a:cubicBezTo>
                    <a:pt x="10571" y="25868"/>
                    <a:pt x="11234" y="26035"/>
                    <a:pt x="12560" y="26378"/>
                  </a:cubicBezTo>
                  <a:cubicBezTo>
                    <a:pt x="12632" y="26397"/>
                    <a:pt x="12700" y="26406"/>
                    <a:pt x="12762" y="26406"/>
                  </a:cubicBezTo>
                  <a:cubicBezTo>
                    <a:pt x="12997" y="26406"/>
                    <a:pt x="13143" y="26266"/>
                    <a:pt x="13137" y="25969"/>
                  </a:cubicBezTo>
                  <a:cubicBezTo>
                    <a:pt x="13020" y="22686"/>
                    <a:pt x="12944" y="21043"/>
                    <a:pt x="12757" y="17754"/>
                  </a:cubicBezTo>
                  <a:cubicBezTo>
                    <a:pt x="14499" y="17538"/>
                    <a:pt x="15656" y="16481"/>
                    <a:pt x="16146" y="14530"/>
                  </a:cubicBezTo>
                  <a:cubicBezTo>
                    <a:pt x="16859" y="11688"/>
                    <a:pt x="17217" y="10267"/>
                    <a:pt x="17931" y="7424"/>
                  </a:cubicBezTo>
                  <a:cubicBezTo>
                    <a:pt x="18618" y="4687"/>
                    <a:pt x="17205" y="2744"/>
                    <a:pt x="13840" y="1948"/>
                  </a:cubicBezTo>
                  <a:cubicBezTo>
                    <a:pt x="10246" y="1098"/>
                    <a:pt x="8441" y="712"/>
                    <a:pt x="4823" y="18"/>
                  </a:cubicBezTo>
                  <a:cubicBezTo>
                    <a:pt x="4762" y="6"/>
                    <a:pt x="4704" y="1"/>
                    <a:pt x="4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4"/>
            <p:cNvSpPr/>
            <p:nvPr/>
          </p:nvSpPr>
          <p:spPr>
            <a:xfrm>
              <a:off x="3501475" y="1350475"/>
              <a:ext cx="631225" cy="221550"/>
            </a:xfrm>
            <a:custGeom>
              <a:rect b="b" l="l" r="r" t="t"/>
              <a:pathLst>
                <a:path extrusionOk="0" h="8862" w="25249">
                  <a:moveTo>
                    <a:pt x="12618" y="0"/>
                  </a:moveTo>
                  <a:cubicBezTo>
                    <a:pt x="7746" y="0"/>
                    <a:pt x="3318" y="816"/>
                    <a:pt x="25" y="2147"/>
                  </a:cubicBezTo>
                  <a:cubicBezTo>
                    <a:pt x="0" y="2547"/>
                    <a:pt x="80" y="3528"/>
                    <a:pt x="1431" y="3653"/>
                  </a:cubicBezTo>
                  <a:lnTo>
                    <a:pt x="1431" y="8857"/>
                  </a:lnTo>
                  <a:cubicBezTo>
                    <a:pt x="4532" y="7833"/>
                    <a:pt x="8410" y="7225"/>
                    <a:pt x="12618" y="7225"/>
                  </a:cubicBezTo>
                  <a:cubicBezTo>
                    <a:pt x="16833" y="7225"/>
                    <a:pt x="20716" y="7835"/>
                    <a:pt x="23820" y="8861"/>
                  </a:cubicBezTo>
                  <a:lnTo>
                    <a:pt x="23820" y="3653"/>
                  </a:lnTo>
                  <a:cubicBezTo>
                    <a:pt x="25163" y="3528"/>
                    <a:pt x="25248" y="2556"/>
                    <a:pt x="25226" y="2152"/>
                  </a:cubicBezTo>
                  <a:cubicBezTo>
                    <a:pt x="21932" y="817"/>
                    <a:pt x="17497" y="0"/>
                    <a:pt x="126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4"/>
            <p:cNvSpPr/>
            <p:nvPr/>
          </p:nvSpPr>
          <p:spPr>
            <a:xfrm>
              <a:off x="3333275" y="872075"/>
              <a:ext cx="967575" cy="493650"/>
            </a:xfrm>
            <a:custGeom>
              <a:rect b="b" l="l" r="r" t="t"/>
              <a:pathLst>
                <a:path extrusionOk="0" h="19746" w="38703">
                  <a:moveTo>
                    <a:pt x="19352" y="0"/>
                  </a:moveTo>
                  <a:cubicBezTo>
                    <a:pt x="18801" y="4113"/>
                    <a:pt x="14241" y="5319"/>
                    <a:pt x="14241" y="5319"/>
                  </a:cubicBezTo>
                  <a:cubicBezTo>
                    <a:pt x="14241" y="5319"/>
                    <a:pt x="17360" y="6384"/>
                    <a:pt x="17736" y="11630"/>
                  </a:cubicBezTo>
                  <a:cubicBezTo>
                    <a:pt x="17929" y="14307"/>
                    <a:pt x="16981" y="16016"/>
                    <a:pt x="15609" y="16016"/>
                  </a:cubicBezTo>
                  <a:cubicBezTo>
                    <a:pt x="14238" y="16016"/>
                    <a:pt x="12997" y="15038"/>
                    <a:pt x="12723" y="13172"/>
                  </a:cubicBezTo>
                  <a:cubicBezTo>
                    <a:pt x="12363" y="10708"/>
                    <a:pt x="13761" y="8728"/>
                    <a:pt x="13761" y="8728"/>
                  </a:cubicBezTo>
                  <a:cubicBezTo>
                    <a:pt x="10597" y="7855"/>
                    <a:pt x="9297" y="3877"/>
                    <a:pt x="9297" y="3876"/>
                  </a:cubicBezTo>
                  <a:lnTo>
                    <a:pt x="9297" y="3876"/>
                  </a:lnTo>
                  <a:cubicBezTo>
                    <a:pt x="9812" y="8546"/>
                    <a:pt x="7327" y="10216"/>
                    <a:pt x="7327" y="10216"/>
                  </a:cubicBezTo>
                  <a:cubicBezTo>
                    <a:pt x="7327" y="10216"/>
                    <a:pt x="9143" y="10602"/>
                    <a:pt x="9940" y="12744"/>
                  </a:cubicBezTo>
                  <a:cubicBezTo>
                    <a:pt x="10791" y="15037"/>
                    <a:pt x="10248" y="16706"/>
                    <a:pt x="9083" y="17157"/>
                  </a:cubicBezTo>
                  <a:cubicBezTo>
                    <a:pt x="8860" y="17243"/>
                    <a:pt x="8610" y="17290"/>
                    <a:pt x="8348" y="17290"/>
                  </a:cubicBezTo>
                  <a:cubicBezTo>
                    <a:pt x="7390" y="17290"/>
                    <a:pt x="6286" y="16660"/>
                    <a:pt x="5869" y="15016"/>
                  </a:cubicBezTo>
                  <a:cubicBezTo>
                    <a:pt x="5414" y="13212"/>
                    <a:pt x="6384" y="11202"/>
                    <a:pt x="6384" y="11202"/>
                  </a:cubicBezTo>
                  <a:cubicBezTo>
                    <a:pt x="2315" y="9789"/>
                    <a:pt x="1" y="6661"/>
                    <a:pt x="1" y="6661"/>
                  </a:cubicBezTo>
                  <a:lnTo>
                    <a:pt x="1" y="6661"/>
                  </a:lnTo>
                  <a:lnTo>
                    <a:pt x="6819" y="19746"/>
                  </a:lnTo>
                  <a:cubicBezTo>
                    <a:pt x="10103" y="18428"/>
                    <a:pt x="14509" y="17620"/>
                    <a:pt x="19352" y="17618"/>
                  </a:cubicBezTo>
                  <a:cubicBezTo>
                    <a:pt x="24195" y="17620"/>
                    <a:pt x="28600" y="18428"/>
                    <a:pt x="31885" y="19746"/>
                  </a:cubicBezTo>
                  <a:lnTo>
                    <a:pt x="38702" y="6661"/>
                  </a:lnTo>
                  <a:lnTo>
                    <a:pt x="38702" y="6661"/>
                  </a:lnTo>
                  <a:cubicBezTo>
                    <a:pt x="38702" y="6661"/>
                    <a:pt x="36389" y="9788"/>
                    <a:pt x="32320" y="11202"/>
                  </a:cubicBezTo>
                  <a:cubicBezTo>
                    <a:pt x="32320" y="11202"/>
                    <a:pt x="33290" y="13211"/>
                    <a:pt x="32834" y="15015"/>
                  </a:cubicBezTo>
                  <a:cubicBezTo>
                    <a:pt x="32418" y="16660"/>
                    <a:pt x="31315" y="17289"/>
                    <a:pt x="30357" y="17289"/>
                  </a:cubicBezTo>
                  <a:cubicBezTo>
                    <a:pt x="30095" y="17289"/>
                    <a:pt x="29844" y="17242"/>
                    <a:pt x="29621" y="17156"/>
                  </a:cubicBezTo>
                  <a:cubicBezTo>
                    <a:pt x="28456" y="16706"/>
                    <a:pt x="27913" y="15036"/>
                    <a:pt x="28764" y="12743"/>
                  </a:cubicBezTo>
                  <a:cubicBezTo>
                    <a:pt x="29560" y="10601"/>
                    <a:pt x="31378" y="10215"/>
                    <a:pt x="31378" y="10215"/>
                  </a:cubicBezTo>
                  <a:cubicBezTo>
                    <a:pt x="31378" y="10215"/>
                    <a:pt x="28893" y="8545"/>
                    <a:pt x="29406" y="3876"/>
                  </a:cubicBezTo>
                  <a:lnTo>
                    <a:pt x="29406" y="3876"/>
                  </a:lnTo>
                  <a:cubicBezTo>
                    <a:pt x="29406" y="3877"/>
                    <a:pt x="28107" y="7853"/>
                    <a:pt x="24943" y="8728"/>
                  </a:cubicBezTo>
                  <a:cubicBezTo>
                    <a:pt x="24943" y="8728"/>
                    <a:pt x="26340" y="10708"/>
                    <a:pt x="25980" y="13172"/>
                  </a:cubicBezTo>
                  <a:cubicBezTo>
                    <a:pt x="25706" y="15038"/>
                    <a:pt x="24466" y="16016"/>
                    <a:pt x="23094" y="16016"/>
                  </a:cubicBezTo>
                  <a:cubicBezTo>
                    <a:pt x="21723" y="16016"/>
                    <a:pt x="20776" y="14307"/>
                    <a:pt x="20967" y="11630"/>
                  </a:cubicBezTo>
                  <a:cubicBezTo>
                    <a:pt x="21342" y="6384"/>
                    <a:pt x="24462" y="5319"/>
                    <a:pt x="24462" y="5319"/>
                  </a:cubicBezTo>
                  <a:cubicBezTo>
                    <a:pt x="24462" y="5319"/>
                    <a:pt x="19902" y="4113"/>
                    <a:pt x="19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4"/>
            <p:cNvSpPr/>
            <p:nvPr/>
          </p:nvSpPr>
          <p:spPr>
            <a:xfrm>
              <a:off x="3667400" y="1422050"/>
              <a:ext cx="58725" cy="56525"/>
            </a:xfrm>
            <a:custGeom>
              <a:rect b="b" l="l" r="r" t="t"/>
              <a:pathLst>
                <a:path extrusionOk="0" h="2261" w="2349">
                  <a:moveTo>
                    <a:pt x="1218" y="1"/>
                  </a:moveTo>
                  <a:cubicBezTo>
                    <a:pt x="761" y="1"/>
                    <a:pt x="350" y="277"/>
                    <a:pt x="175" y="698"/>
                  </a:cubicBezTo>
                  <a:cubicBezTo>
                    <a:pt x="0" y="1121"/>
                    <a:pt x="97" y="1606"/>
                    <a:pt x="420" y="1930"/>
                  </a:cubicBezTo>
                  <a:cubicBezTo>
                    <a:pt x="636" y="2146"/>
                    <a:pt x="925" y="2261"/>
                    <a:pt x="1219" y="2261"/>
                  </a:cubicBezTo>
                  <a:cubicBezTo>
                    <a:pt x="1365" y="2261"/>
                    <a:pt x="1511" y="2233"/>
                    <a:pt x="1651" y="2175"/>
                  </a:cubicBezTo>
                  <a:cubicBezTo>
                    <a:pt x="2073" y="2000"/>
                    <a:pt x="2349" y="1587"/>
                    <a:pt x="2349" y="1131"/>
                  </a:cubicBezTo>
                  <a:cubicBezTo>
                    <a:pt x="2349" y="507"/>
                    <a:pt x="1843" y="1"/>
                    <a:pt x="121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4"/>
            <p:cNvSpPr/>
            <p:nvPr/>
          </p:nvSpPr>
          <p:spPr>
            <a:xfrm>
              <a:off x="3590550" y="1436900"/>
              <a:ext cx="47925" cy="47925"/>
            </a:xfrm>
            <a:custGeom>
              <a:rect b="b" l="l" r="r" t="t"/>
              <a:pathLst>
                <a:path extrusionOk="0" h="1917" w="1917">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4"/>
            <p:cNvSpPr/>
            <p:nvPr/>
          </p:nvSpPr>
          <p:spPr>
            <a:xfrm>
              <a:off x="3908050" y="1422050"/>
              <a:ext cx="58725" cy="56525"/>
            </a:xfrm>
            <a:custGeom>
              <a:rect b="b" l="l" r="r" t="t"/>
              <a:pathLst>
                <a:path extrusionOk="0" h="2261" w="2349">
                  <a:moveTo>
                    <a:pt x="1130" y="1"/>
                  </a:moveTo>
                  <a:cubicBezTo>
                    <a:pt x="506" y="1"/>
                    <a:pt x="1" y="507"/>
                    <a:pt x="1" y="1131"/>
                  </a:cubicBezTo>
                  <a:cubicBezTo>
                    <a:pt x="1" y="1587"/>
                    <a:pt x="276" y="1999"/>
                    <a:pt x="698" y="2175"/>
                  </a:cubicBezTo>
                  <a:cubicBezTo>
                    <a:pt x="838" y="2232"/>
                    <a:pt x="984" y="2261"/>
                    <a:pt x="1129" y="2261"/>
                  </a:cubicBezTo>
                  <a:cubicBezTo>
                    <a:pt x="1424" y="2261"/>
                    <a:pt x="1713" y="2146"/>
                    <a:pt x="1929" y="1929"/>
                  </a:cubicBezTo>
                  <a:cubicBezTo>
                    <a:pt x="2252" y="1606"/>
                    <a:pt x="2348" y="1120"/>
                    <a:pt x="2173" y="698"/>
                  </a:cubicBezTo>
                  <a:cubicBezTo>
                    <a:pt x="1999" y="277"/>
                    <a:pt x="1587" y="1"/>
                    <a:pt x="1130"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4"/>
            <p:cNvSpPr/>
            <p:nvPr/>
          </p:nvSpPr>
          <p:spPr>
            <a:xfrm>
              <a:off x="3995700" y="1436900"/>
              <a:ext cx="47900" cy="47925"/>
            </a:xfrm>
            <a:custGeom>
              <a:rect b="b" l="l" r="r" t="t"/>
              <a:pathLst>
                <a:path extrusionOk="0" h="1917" w="1916">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4"/>
            <p:cNvSpPr/>
            <p:nvPr/>
          </p:nvSpPr>
          <p:spPr>
            <a:xfrm>
              <a:off x="3764200" y="1395425"/>
              <a:ext cx="105750" cy="105725"/>
            </a:xfrm>
            <a:custGeom>
              <a:rect b="b" l="l" r="r" t="t"/>
              <a:pathLst>
                <a:path extrusionOk="0" h="4229" w="4230">
                  <a:moveTo>
                    <a:pt x="2116" y="0"/>
                  </a:moveTo>
                  <a:lnTo>
                    <a:pt x="1" y="2115"/>
                  </a:lnTo>
                  <a:lnTo>
                    <a:pt x="2116" y="4229"/>
                  </a:lnTo>
                  <a:lnTo>
                    <a:pt x="4229" y="2115"/>
                  </a:lnTo>
                  <a:lnTo>
                    <a:pt x="2116"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4"/>
            <p:cNvSpPr/>
            <p:nvPr/>
          </p:nvSpPr>
          <p:spPr>
            <a:xfrm>
              <a:off x="3314175" y="1018975"/>
              <a:ext cx="48175" cy="48200"/>
            </a:xfrm>
            <a:custGeom>
              <a:rect b="b" l="l" r="r" t="t"/>
              <a:pathLst>
                <a:path extrusionOk="0" h="1928" w="1927">
                  <a:moveTo>
                    <a:pt x="964" y="0"/>
                  </a:moveTo>
                  <a:cubicBezTo>
                    <a:pt x="431" y="0"/>
                    <a:pt x="1" y="432"/>
                    <a:pt x="1" y="964"/>
                  </a:cubicBezTo>
                  <a:cubicBezTo>
                    <a:pt x="1" y="1496"/>
                    <a:pt x="431" y="1927"/>
                    <a:pt x="964" y="1927"/>
                  </a:cubicBezTo>
                  <a:cubicBezTo>
                    <a:pt x="1496" y="1927"/>
                    <a:pt x="1926" y="1496"/>
                    <a:pt x="1926" y="964"/>
                  </a:cubicBezTo>
                  <a:cubicBezTo>
                    <a:pt x="1926" y="432"/>
                    <a:pt x="1496"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4"/>
            <p:cNvSpPr/>
            <p:nvPr/>
          </p:nvSpPr>
          <p:spPr>
            <a:xfrm>
              <a:off x="3539125" y="945500"/>
              <a:ext cx="50075" cy="48200"/>
            </a:xfrm>
            <a:custGeom>
              <a:rect b="b" l="l" r="r" t="t"/>
              <a:pathLst>
                <a:path extrusionOk="0" h="1928" w="2003">
                  <a:moveTo>
                    <a:pt x="1040" y="0"/>
                  </a:moveTo>
                  <a:cubicBezTo>
                    <a:pt x="650" y="0"/>
                    <a:pt x="299" y="235"/>
                    <a:pt x="150" y="595"/>
                  </a:cubicBezTo>
                  <a:cubicBezTo>
                    <a:pt x="0" y="955"/>
                    <a:pt x="83" y="1370"/>
                    <a:pt x="359" y="1645"/>
                  </a:cubicBezTo>
                  <a:cubicBezTo>
                    <a:pt x="543" y="1829"/>
                    <a:pt x="789" y="1927"/>
                    <a:pt x="1040" y="1927"/>
                  </a:cubicBezTo>
                  <a:cubicBezTo>
                    <a:pt x="1164" y="1927"/>
                    <a:pt x="1289" y="1903"/>
                    <a:pt x="1408" y="1854"/>
                  </a:cubicBezTo>
                  <a:cubicBezTo>
                    <a:pt x="1768" y="1705"/>
                    <a:pt x="2003" y="1353"/>
                    <a:pt x="2003" y="964"/>
                  </a:cubicBezTo>
                  <a:cubicBezTo>
                    <a:pt x="2003" y="432"/>
                    <a:pt x="1571" y="0"/>
                    <a:pt x="1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4"/>
            <p:cNvSpPr/>
            <p:nvPr/>
          </p:nvSpPr>
          <p:spPr>
            <a:xfrm>
              <a:off x="4271825" y="1018975"/>
              <a:ext cx="48150" cy="48200"/>
            </a:xfrm>
            <a:custGeom>
              <a:rect b="b" l="l" r="r" t="t"/>
              <a:pathLst>
                <a:path extrusionOk="0" h="1928" w="1926">
                  <a:moveTo>
                    <a:pt x="963" y="0"/>
                  </a:moveTo>
                  <a:cubicBezTo>
                    <a:pt x="432" y="0"/>
                    <a:pt x="0" y="432"/>
                    <a:pt x="0" y="964"/>
                  </a:cubicBezTo>
                  <a:cubicBezTo>
                    <a:pt x="0" y="1496"/>
                    <a:pt x="432" y="1927"/>
                    <a:pt x="963" y="1927"/>
                  </a:cubicBezTo>
                  <a:cubicBezTo>
                    <a:pt x="1495" y="1927"/>
                    <a:pt x="1926" y="1496"/>
                    <a:pt x="1926" y="964"/>
                  </a:cubicBezTo>
                  <a:cubicBezTo>
                    <a:pt x="1926" y="432"/>
                    <a:pt x="1495"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4"/>
            <p:cNvSpPr/>
            <p:nvPr/>
          </p:nvSpPr>
          <p:spPr>
            <a:xfrm>
              <a:off x="4044950" y="945500"/>
              <a:ext cx="50075" cy="48200"/>
            </a:xfrm>
            <a:custGeom>
              <a:rect b="b" l="l" r="r" t="t"/>
              <a:pathLst>
                <a:path extrusionOk="0" h="1928" w="2003">
                  <a:moveTo>
                    <a:pt x="964" y="0"/>
                  </a:moveTo>
                  <a:cubicBezTo>
                    <a:pt x="432" y="0"/>
                    <a:pt x="0" y="432"/>
                    <a:pt x="0" y="964"/>
                  </a:cubicBezTo>
                  <a:cubicBezTo>
                    <a:pt x="0" y="1353"/>
                    <a:pt x="235" y="1705"/>
                    <a:pt x="596" y="1854"/>
                  </a:cubicBezTo>
                  <a:cubicBezTo>
                    <a:pt x="715" y="1903"/>
                    <a:pt x="840" y="1927"/>
                    <a:pt x="964" y="1927"/>
                  </a:cubicBezTo>
                  <a:cubicBezTo>
                    <a:pt x="1214" y="1927"/>
                    <a:pt x="1461" y="1829"/>
                    <a:pt x="1645" y="1645"/>
                  </a:cubicBezTo>
                  <a:cubicBezTo>
                    <a:pt x="1921" y="1370"/>
                    <a:pt x="2003" y="955"/>
                    <a:pt x="1854" y="595"/>
                  </a:cubicBezTo>
                  <a:cubicBezTo>
                    <a:pt x="1705" y="235"/>
                    <a:pt x="1353" y="0"/>
                    <a:pt x="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4"/>
            <p:cNvSpPr/>
            <p:nvPr/>
          </p:nvSpPr>
          <p:spPr>
            <a:xfrm>
              <a:off x="3782950" y="837950"/>
              <a:ext cx="68275" cy="68275"/>
            </a:xfrm>
            <a:custGeom>
              <a:rect b="b" l="l" r="r" t="t"/>
              <a:pathLst>
                <a:path extrusionOk="0" h="2731" w="2731">
                  <a:moveTo>
                    <a:pt x="1366" y="0"/>
                  </a:moveTo>
                  <a:cubicBezTo>
                    <a:pt x="611" y="0"/>
                    <a:pt x="1" y="611"/>
                    <a:pt x="1" y="1365"/>
                  </a:cubicBezTo>
                  <a:cubicBezTo>
                    <a:pt x="1" y="2120"/>
                    <a:pt x="611" y="2730"/>
                    <a:pt x="1366" y="2730"/>
                  </a:cubicBezTo>
                  <a:cubicBezTo>
                    <a:pt x="2119" y="2730"/>
                    <a:pt x="2731" y="2120"/>
                    <a:pt x="2731" y="1365"/>
                  </a:cubicBezTo>
                  <a:cubicBezTo>
                    <a:pt x="2731" y="611"/>
                    <a:pt x="2119" y="0"/>
                    <a:pt x="1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4"/>
            <p:cNvSpPr/>
            <p:nvPr/>
          </p:nvSpPr>
          <p:spPr>
            <a:xfrm>
              <a:off x="3481825" y="4582475"/>
              <a:ext cx="131525" cy="194050"/>
            </a:xfrm>
            <a:custGeom>
              <a:rect b="b" l="l" r="r" t="t"/>
              <a:pathLst>
                <a:path extrusionOk="0" h="7762" w="5261">
                  <a:moveTo>
                    <a:pt x="1779" y="0"/>
                  </a:moveTo>
                  <a:cubicBezTo>
                    <a:pt x="485" y="0"/>
                    <a:pt x="1" y="592"/>
                    <a:pt x="1" y="1499"/>
                  </a:cubicBezTo>
                  <a:lnTo>
                    <a:pt x="1" y="6261"/>
                  </a:lnTo>
                  <a:cubicBezTo>
                    <a:pt x="1" y="7168"/>
                    <a:pt x="485" y="7761"/>
                    <a:pt x="1779" y="7761"/>
                  </a:cubicBezTo>
                  <a:lnTo>
                    <a:pt x="3483" y="7761"/>
                  </a:lnTo>
                  <a:cubicBezTo>
                    <a:pt x="4777" y="7761"/>
                    <a:pt x="5261" y="7168"/>
                    <a:pt x="5261" y="6261"/>
                  </a:cubicBezTo>
                  <a:lnTo>
                    <a:pt x="5261" y="4908"/>
                  </a:lnTo>
                  <a:lnTo>
                    <a:pt x="3145" y="4908"/>
                  </a:lnTo>
                  <a:lnTo>
                    <a:pt x="3145" y="6105"/>
                  </a:lnTo>
                  <a:cubicBezTo>
                    <a:pt x="3145" y="6286"/>
                    <a:pt x="3048" y="6370"/>
                    <a:pt x="2843" y="6370"/>
                  </a:cubicBezTo>
                  <a:lnTo>
                    <a:pt x="2419" y="6370"/>
                  </a:lnTo>
                  <a:cubicBezTo>
                    <a:pt x="2214" y="6370"/>
                    <a:pt x="2117" y="6286"/>
                    <a:pt x="2117" y="6105"/>
                  </a:cubicBezTo>
                  <a:lnTo>
                    <a:pt x="2117" y="1656"/>
                  </a:lnTo>
                  <a:cubicBezTo>
                    <a:pt x="2117" y="1474"/>
                    <a:pt x="2214" y="1390"/>
                    <a:pt x="2419" y="1390"/>
                  </a:cubicBezTo>
                  <a:lnTo>
                    <a:pt x="2842" y="1390"/>
                  </a:lnTo>
                  <a:cubicBezTo>
                    <a:pt x="3047" y="1390"/>
                    <a:pt x="3145" y="1474"/>
                    <a:pt x="3145" y="1656"/>
                  </a:cubicBezTo>
                  <a:lnTo>
                    <a:pt x="3145" y="2901"/>
                  </a:lnTo>
                  <a:lnTo>
                    <a:pt x="5260" y="2901"/>
                  </a:lnTo>
                  <a:lnTo>
                    <a:pt x="5260" y="1499"/>
                  </a:lnTo>
                  <a:cubicBezTo>
                    <a:pt x="5260" y="592"/>
                    <a:pt x="4776" y="0"/>
                    <a:pt x="3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4"/>
            <p:cNvSpPr/>
            <p:nvPr/>
          </p:nvSpPr>
          <p:spPr>
            <a:xfrm>
              <a:off x="3667350" y="4582450"/>
              <a:ext cx="113050" cy="194075"/>
            </a:xfrm>
            <a:custGeom>
              <a:rect b="b" l="l" r="r" t="t"/>
              <a:pathLst>
                <a:path extrusionOk="0" h="7763" w="4522">
                  <a:moveTo>
                    <a:pt x="0" y="0"/>
                  </a:moveTo>
                  <a:lnTo>
                    <a:pt x="0" y="7762"/>
                  </a:lnTo>
                  <a:lnTo>
                    <a:pt x="4521" y="7762"/>
                  </a:lnTo>
                  <a:lnTo>
                    <a:pt x="4521" y="6250"/>
                  </a:lnTo>
                  <a:lnTo>
                    <a:pt x="2116" y="6250"/>
                  </a:ln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4"/>
            <p:cNvSpPr/>
            <p:nvPr/>
          </p:nvSpPr>
          <p:spPr>
            <a:xfrm>
              <a:off x="3826875" y="4582450"/>
              <a:ext cx="133600" cy="194075"/>
            </a:xfrm>
            <a:custGeom>
              <a:rect b="b" l="l" r="r" t="t"/>
              <a:pathLst>
                <a:path extrusionOk="0" h="7763" w="5344">
                  <a:moveTo>
                    <a:pt x="0" y="0"/>
                  </a:moveTo>
                  <a:lnTo>
                    <a:pt x="0" y="6262"/>
                  </a:lnTo>
                  <a:cubicBezTo>
                    <a:pt x="0" y="7169"/>
                    <a:pt x="484" y="7762"/>
                    <a:pt x="1777" y="7762"/>
                  </a:cubicBezTo>
                  <a:lnTo>
                    <a:pt x="3567" y="7762"/>
                  </a:lnTo>
                  <a:cubicBezTo>
                    <a:pt x="4860" y="7762"/>
                    <a:pt x="5344" y="7169"/>
                    <a:pt x="5344" y="6262"/>
                  </a:cubicBezTo>
                  <a:lnTo>
                    <a:pt x="5344" y="0"/>
                  </a:lnTo>
                  <a:lnTo>
                    <a:pt x="3228" y="0"/>
                  </a:lnTo>
                  <a:lnTo>
                    <a:pt x="3228" y="5984"/>
                  </a:lnTo>
                  <a:cubicBezTo>
                    <a:pt x="3228" y="6166"/>
                    <a:pt x="3131" y="6250"/>
                    <a:pt x="2926" y="6250"/>
                  </a:cubicBezTo>
                  <a:lnTo>
                    <a:pt x="2418" y="6250"/>
                  </a:lnTo>
                  <a:cubicBezTo>
                    <a:pt x="2213" y="6250"/>
                    <a:pt x="2116" y="6166"/>
                    <a:pt x="2116" y="5984"/>
                  </a:cubicBez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4"/>
            <p:cNvSpPr/>
            <p:nvPr/>
          </p:nvSpPr>
          <p:spPr>
            <a:xfrm>
              <a:off x="4019025" y="4582450"/>
              <a:ext cx="133300" cy="194075"/>
            </a:xfrm>
            <a:custGeom>
              <a:rect b="b" l="l" r="r" t="t"/>
              <a:pathLst>
                <a:path extrusionOk="0" h="7763" w="5332">
                  <a:moveTo>
                    <a:pt x="2950" y="1391"/>
                  </a:moveTo>
                  <a:cubicBezTo>
                    <a:pt x="3156" y="1391"/>
                    <a:pt x="3252" y="1475"/>
                    <a:pt x="3252" y="1657"/>
                  </a:cubicBezTo>
                  <a:lnTo>
                    <a:pt x="3252" y="2914"/>
                  </a:lnTo>
                  <a:cubicBezTo>
                    <a:pt x="3252" y="3095"/>
                    <a:pt x="3156" y="3180"/>
                    <a:pt x="2950" y="3180"/>
                  </a:cubicBezTo>
                  <a:lnTo>
                    <a:pt x="2080" y="3180"/>
                  </a:lnTo>
                  <a:lnTo>
                    <a:pt x="2080" y="1391"/>
                  </a:lnTo>
                  <a:close/>
                  <a:moveTo>
                    <a:pt x="2950" y="4570"/>
                  </a:moveTo>
                  <a:cubicBezTo>
                    <a:pt x="3156" y="4570"/>
                    <a:pt x="3252" y="4655"/>
                    <a:pt x="3252" y="4836"/>
                  </a:cubicBezTo>
                  <a:lnTo>
                    <a:pt x="3252" y="6106"/>
                  </a:lnTo>
                  <a:cubicBezTo>
                    <a:pt x="3252" y="6287"/>
                    <a:pt x="3156" y="6371"/>
                    <a:pt x="2950" y="6371"/>
                  </a:cubicBezTo>
                  <a:lnTo>
                    <a:pt x="2080" y="6371"/>
                  </a:lnTo>
                  <a:lnTo>
                    <a:pt x="2080" y="4570"/>
                  </a:lnTo>
                  <a:close/>
                  <a:moveTo>
                    <a:pt x="1" y="0"/>
                  </a:moveTo>
                  <a:lnTo>
                    <a:pt x="1" y="7762"/>
                  </a:lnTo>
                  <a:lnTo>
                    <a:pt x="3555" y="7762"/>
                  </a:lnTo>
                  <a:cubicBezTo>
                    <a:pt x="4848" y="7762"/>
                    <a:pt x="5332" y="7169"/>
                    <a:pt x="5332" y="6262"/>
                  </a:cubicBezTo>
                  <a:lnTo>
                    <a:pt x="5332" y="5102"/>
                  </a:lnTo>
                  <a:cubicBezTo>
                    <a:pt x="5332" y="4486"/>
                    <a:pt x="5223" y="4062"/>
                    <a:pt x="4752" y="3857"/>
                  </a:cubicBezTo>
                  <a:cubicBezTo>
                    <a:pt x="5223" y="3604"/>
                    <a:pt x="5332" y="3120"/>
                    <a:pt x="5332" y="2491"/>
                  </a:cubicBezTo>
                  <a:lnTo>
                    <a:pt x="5332" y="1500"/>
                  </a:lnTo>
                  <a:cubicBezTo>
                    <a:pt x="5332" y="593"/>
                    <a:pt x="4848" y="0"/>
                    <a:pt x="35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 name="Google Shape;1306;p44"/>
          <p:cNvGrpSpPr/>
          <p:nvPr/>
        </p:nvGrpSpPr>
        <p:grpSpPr>
          <a:xfrm>
            <a:off x="4664292" y="3264955"/>
            <a:ext cx="722584" cy="764140"/>
            <a:chOff x="1332450" y="238125"/>
            <a:chExt cx="4952600" cy="5237425"/>
          </a:xfrm>
        </p:grpSpPr>
        <p:sp>
          <p:nvSpPr>
            <p:cNvPr id="1307" name="Google Shape;1307;p44"/>
            <p:cNvSpPr/>
            <p:nvPr/>
          </p:nvSpPr>
          <p:spPr>
            <a:xfrm>
              <a:off x="2085825" y="719725"/>
              <a:ext cx="3445875" cy="4628150"/>
            </a:xfrm>
            <a:custGeom>
              <a:rect b="b" l="l" r="r" t="t"/>
              <a:pathLst>
                <a:path extrusionOk="0" h="185126" w="137835">
                  <a:moveTo>
                    <a:pt x="68878" y="0"/>
                  </a:moveTo>
                  <a:lnTo>
                    <a:pt x="0" y="34027"/>
                  </a:lnTo>
                  <a:lnTo>
                    <a:pt x="23691" y="155760"/>
                  </a:lnTo>
                  <a:lnTo>
                    <a:pt x="68955" y="185125"/>
                  </a:lnTo>
                  <a:lnTo>
                    <a:pt x="114144" y="155761"/>
                  </a:lnTo>
                  <a:lnTo>
                    <a:pt x="137835" y="34027"/>
                  </a:lnTo>
                  <a:lnTo>
                    <a:pt x="68878"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4"/>
            <p:cNvSpPr/>
            <p:nvPr/>
          </p:nvSpPr>
          <p:spPr>
            <a:xfrm>
              <a:off x="2272300" y="970200"/>
              <a:ext cx="3072925" cy="4127225"/>
            </a:xfrm>
            <a:custGeom>
              <a:rect b="b" l="l" r="r" t="t"/>
              <a:pathLst>
                <a:path extrusionOk="0" h="165089" w="122917">
                  <a:moveTo>
                    <a:pt x="61424" y="0"/>
                  </a:moveTo>
                  <a:lnTo>
                    <a:pt x="1" y="30344"/>
                  </a:lnTo>
                  <a:lnTo>
                    <a:pt x="21127" y="138900"/>
                  </a:lnTo>
                  <a:lnTo>
                    <a:pt x="61491" y="165088"/>
                  </a:lnTo>
                  <a:lnTo>
                    <a:pt x="101790" y="138902"/>
                  </a:lnTo>
                  <a:lnTo>
                    <a:pt x="122917" y="30345"/>
                  </a:lnTo>
                  <a:lnTo>
                    <a:pt x="6142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4"/>
            <p:cNvSpPr/>
            <p:nvPr/>
          </p:nvSpPr>
          <p:spPr>
            <a:xfrm>
              <a:off x="1922950" y="603975"/>
              <a:ext cx="3771625" cy="4871575"/>
            </a:xfrm>
            <a:custGeom>
              <a:rect b="b" l="l" r="r" t="t"/>
              <a:pathLst>
                <a:path extrusionOk="0" h="194863" w="150865">
                  <a:moveTo>
                    <a:pt x="75393" y="7851"/>
                  </a:moveTo>
                  <a:lnTo>
                    <a:pt x="143184" y="40694"/>
                  </a:lnTo>
                  <a:lnTo>
                    <a:pt x="119894" y="158192"/>
                  </a:lnTo>
                  <a:lnTo>
                    <a:pt x="75469" y="186536"/>
                  </a:lnTo>
                  <a:lnTo>
                    <a:pt x="30970" y="158190"/>
                  </a:lnTo>
                  <a:lnTo>
                    <a:pt x="7679" y="40693"/>
                  </a:lnTo>
                  <a:lnTo>
                    <a:pt x="75393" y="7851"/>
                  </a:lnTo>
                  <a:close/>
                  <a:moveTo>
                    <a:pt x="75392" y="1"/>
                  </a:moveTo>
                  <a:lnTo>
                    <a:pt x="0" y="36568"/>
                  </a:lnTo>
                  <a:lnTo>
                    <a:pt x="25005" y="162717"/>
                  </a:lnTo>
                  <a:lnTo>
                    <a:pt x="75472" y="194863"/>
                  </a:lnTo>
                  <a:lnTo>
                    <a:pt x="125859" y="162716"/>
                  </a:lnTo>
                  <a:lnTo>
                    <a:pt x="150865" y="36565"/>
                  </a:lnTo>
                  <a:lnTo>
                    <a:pt x="7539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4"/>
            <p:cNvSpPr/>
            <p:nvPr/>
          </p:nvSpPr>
          <p:spPr>
            <a:xfrm>
              <a:off x="2792325" y="310650"/>
              <a:ext cx="2032850" cy="2200850"/>
            </a:xfrm>
            <a:custGeom>
              <a:rect b="b" l="l" r="r" t="t"/>
              <a:pathLst>
                <a:path extrusionOk="0" h="88034" w="81314">
                  <a:moveTo>
                    <a:pt x="40657" y="0"/>
                  </a:moveTo>
                  <a:lnTo>
                    <a:pt x="1" y="12910"/>
                  </a:lnTo>
                  <a:lnTo>
                    <a:pt x="14887" y="88033"/>
                  </a:lnTo>
                  <a:lnTo>
                    <a:pt x="40657" y="80516"/>
                  </a:lnTo>
                  <a:lnTo>
                    <a:pt x="66427" y="88033"/>
                  </a:lnTo>
                  <a:lnTo>
                    <a:pt x="81313" y="12910"/>
                  </a:lnTo>
                  <a:lnTo>
                    <a:pt x="40657"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4"/>
            <p:cNvSpPr/>
            <p:nvPr/>
          </p:nvSpPr>
          <p:spPr>
            <a:xfrm>
              <a:off x="2751375" y="238125"/>
              <a:ext cx="2114775" cy="2296275"/>
            </a:xfrm>
            <a:custGeom>
              <a:rect b="b" l="l" r="r" t="t"/>
              <a:pathLst>
                <a:path extrusionOk="0" h="91851" w="84591">
                  <a:moveTo>
                    <a:pt x="42295" y="3018"/>
                  </a:moveTo>
                  <a:lnTo>
                    <a:pt x="81312" y="16735"/>
                  </a:lnTo>
                  <a:lnTo>
                    <a:pt x="66973" y="88258"/>
                  </a:lnTo>
                  <a:lnTo>
                    <a:pt x="42295" y="81142"/>
                  </a:lnTo>
                  <a:lnTo>
                    <a:pt x="17618" y="88257"/>
                  </a:lnTo>
                  <a:lnTo>
                    <a:pt x="3278" y="16735"/>
                  </a:lnTo>
                  <a:lnTo>
                    <a:pt x="42295" y="3018"/>
                  </a:lnTo>
                  <a:close/>
                  <a:moveTo>
                    <a:pt x="42295" y="0"/>
                  </a:moveTo>
                  <a:lnTo>
                    <a:pt x="0" y="14870"/>
                  </a:lnTo>
                  <a:lnTo>
                    <a:pt x="15434" y="91850"/>
                  </a:lnTo>
                  <a:lnTo>
                    <a:pt x="42295" y="84104"/>
                  </a:lnTo>
                  <a:lnTo>
                    <a:pt x="69157" y="91850"/>
                  </a:lnTo>
                  <a:lnTo>
                    <a:pt x="84591" y="14870"/>
                  </a:lnTo>
                  <a:lnTo>
                    <a:pt x="4229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4"/>
            <p:cNvSpPr/>
            <p:nvPr/>
          </p:nvSpPr>
          <p:spPr>
            <a:xfrm>
              <a:off x="2975625" y="455125"/>
              <a:ext cx="1666250" cy="2037500"/>
            </a:xfrm>
            <a:custGeom>
              <a:rect b="b" l="l" r="r" t="t"/>
              <a:pathLst>
                <a:path extrusionOk="0" h="81500" w="66650">
                  <a:moveTo>
                    <a:pt x="33325" y="1"/>
                  </a:moveTo>
                  <a:lnTo>
                    <a:pt x="0" y="11952"/>
                  </a:lnTo>
                  <a:lnTo>
                    <a:pt x="12979" y="81499"/>
                  </a:lnTo>
                  <a:lnTo>
                    <a:pt x="33325" y="74539"/>
                  </a:lnTo>
                  <a:lnTo>
                    <a:pt x="53670" y="81499"/>
                  </a:lnTo>
                  <a:lnTo>
                    <a:pt x="66650" y="11952"/>
                  </a:lnTo>
                  <a:lnTo>
                    <a:pt x="3332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4"/>
            <p:cNvSpPr/>
            <p:nvPr/>
          </p:nvSpPr>
          <p:spPr>
            <a:xfrm>
              <a:off x="2501525" y="1739600"/>
              <a:ext cx="342600" cy="325850"/>
            </a:xfrm>
            <a:custGeom>
              <a:rect b="b" l="l" r="r" t="t"/>
              <a:pathLst>
                <a:path extrusionOk="0" h="13034" w="13704">
                  <a:moveTo>
                    <a:pt x="6851" y="0"/>
                  </a:moveTo>
                  <a:lnTo>
                    <a:pt x="5235" y="4979"/>
                  </a:lnTo>
                  <a:lnTo>
                    <a:pt x="1" y="4979"/>
                  </a:lnTo>
                  <a:lnTo>
                    <a:pt x="4235" y="8055"/>
                  </a:lnTo>
                  <a:lnTo>
                    <a:pt x="2617" y="13033"/>
                  </a:lnTo>
                  <a:lnTo>
                    <a:pt x="6851" y="9956"/>
                  </a:lnTo>
                  <a:lnTo>
                    <a:pt x="11087" y="13033"/>
                  </a:lnTo>
                  <a:lnTo>
                    <a:pt x="9469" y="8055"/>
                  </a:lnTo>
                  <a:lnTo>
                    <a:pt x="13703" y="4979"/>
                  </a:lnTo>
                  <a:lnTo>
                    <a:pt x="8469" y="4979"/>
                  </a:lnTo>
                  <a:lnTo>
                    <a:pt x="6851"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4"/>
            <p:cNvSpPr/>
            <p:nvPr/>
          </p:nvSpPr>
          <p:spPr>
            <a:xfrm>
              <a:off x="4773375" y="1739600"/>
              <a:ext cx="342625" cy="325850"/>
            </a:xfrm>
            <a:custGeom>
              <a:rect b="b" l="l" r="r" t="t"/>
              <a:pathLst>
                <a:path extrusionOk="0" h="13034" w="13705">
                  <a:moveTo>
                    <a:pt x="6853" y="0"/>
                  </a:moveTo>
                  <a:lnTo>
                    <a:pt x="5235" y="4979"/>
                  </a:lnTo>
                  <a:lnTo>
                    <a:pt x="1" y="4979"/>
                  </a:lnTo>
                  <a:lnTo>
                    <a:pt x="4236" y="8055"/>
                  </a:lnTo>
                  <a:lnTo>
                    <a:pt x="2618" y="13033"/>
                  </a:lnTo>
                  <a:lnTo>
                    <a:pt x="6853" y="9956"/>
                  </a:lnTo>
                  <a:lnTo>
                    <a:pt x="11087" y="13033"/>
                  </a:lnTo>
                  <a:lnTo>
                    <a:pt x="9469" y="8055"/>
                  </a:lnTo>
                  <a:lnTo>
                    <a:pt x="13704" y="4979"/>
                  </a:lnTo>
                  <a:lnTo>
                    <a:pt x="8470" y="4979"/>
                  </a:lnTo>
                  <a:lnTo>
                    <a:pt x="6853"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4"/>
            <p:cNvSpPr/>
            <p:nvPr/>
          </p:nvSpPr>
          <p:spPr>
            <a:xfrm>
              <a:off x="2504550" y="1851400"/>
              <a:ext cx="2608400" cy="2608350"/>
            </a:xfrm>
            <a:custGeom>
              <a:rect b="b" l="l" r="r" t="t"/>
              <a:pathLst>
                <a:path extrusionOk="0" h="104334" w="104336">
                  <a:moveTo>
                    <a:pt x="52168" y="1"/>
                  </a:moveTo>
                  <a:cubicBezTo>
                    <a:pt x="38332" y="1"/>
                    <a:pt x="25064" y="5496"/>
                    <a:pt x="15281" y="15278"/>
                  </a:cubicBezTo>
                  <a:cubicBezTo>
                    <a:pt x="5498" y="25062"/>
                    <a:pt x="1" y="38331"/>
                    <a:pt x="1" y="52167"/>
                  </a:cubicBezTo>
                  <a:cubicBezTo>
                    <a:pt x="1" y="66003"/>
                    <a:pt x="5498" y="79272"/>
                    <a:pt x="15281" y="89055"/>
                  </a:cubicBezTo>
                  <a:cubicBezTo>
                    <a:pt x="25064" y="98838"/>
                    <a:pt x="38332" y="104334"/>
                    <a:pt x="52168" y="104334"/>
                  </a:cubicBezTo>
                  <a:cubicBezTo>
                    <a:pt x="66003" y="104334"/>
                    <a:pt x="79273" y="98838"/>
                    <a:pt x="89056" y="89055"/>
                  </a:cubicBezTo>
                  <a:cubicBezTo>
                    <a:pt x="98839" y="79272"/>
                    <a:pt x="104335" y="66003"/>
                    <a:pt x="104335" y="52167"/>
                  </a:cubicBezTo>
                  <a:cubicBezTo>
                    <a:pt x="104335" y="38331"/>
                    <a:pt x="98839" y="25062"/>
                    <a:pt x="89056" y="15278"/>
                  </a:cubicBezTo>
                  <a:cubicBezTo>
                    <a:pt x="79273" y="5496"/>
                    <a:pt x="66003" y="1"/>
                    <a:pt x="5216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4"/>
            <p:cNvSpPr/>
            <p:nvPr/>
          </p:nvSpPr>
          <p:spPr>
            <a:xfrm>
              <a:off x="2680425" y="2027225"/>
              <a:ext cx="2256650" cy="2256675"/>
            </a:xfrm>
            <a:custGeom>
              <a:rect b="b" l="l" r="r" t="t"/>
              <a:pathLst>
                <a:path extrusionOk="0" h="90267" w="90266">
                  <a:moveTo>
                    <a:pt x="45133" y="1"/>
                  </a:moveTo>
                  <a:cubicBezTo>
                    <a:pt x="33163" y="1"/>
                    <a:pt x="21683" y="4756"/>
                    <a:pt x="13220" y="13219"/>
                  </a:cubicBezTo>
                  <a:cubicBezTo>
                    <a:pt x="4755" y="21683"/>
                    <a:pt x="0" y="33163"/>
                    <a:pt x="0" y="45134"/>
                  </a:cubicBezTo>
                  <a:cubicBezTo>
                    <a:pt x="0" y="57104"/>
                    <a:pt x="4755" y="68584"/>
                    <a:pt x="13220" y="77048"/>
                  </a:cubicBezTo>
                  <a:cubicBezTo>
                    <a:pt x="21683" y="85512"/>
                    <a:pt x="33163" y="90267"/>
                    <a:pt x="45133" y="90267"/>
                  </a:cubicBezTo>
                  <a:cubicBezTo>
                    <a:pt x="57102" y="90267"/>
                    <a:pt x="68582" y="85512"/>
                    <a:pt x="77047" y="77048"/>
                  </a:cubicBezTo>
                  <a:cubicBezTo>
                    <a:pt x="85511" y="68584"/>
                    <a:pt x="90266" y="57104"/>
                    <a:pt x="90266" y="45134"/>
                  </a:cubicBezTo>
                  <a:cubicBezTo>
                    <a:pt x="90266" y="33163"/>
                    <a:pt x="85511" y="21683"/>
                    <a:pt x="77047" y="13219"/>
                  </a:cubicBezTo>
                  <a:cubicBezTo>
                    <a:pt x="68582" y="4756"/>
                    <a:pt x="57102" y="1"/>
                    <a:pt x="451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4"/>
            <p:cNvSpPr/>
            <p:nvPr/>
          </p:nvSpPr>
          <p:spPr>
            <a:xfrm>
              <a:off x="2793275" y="2140100"/>
              <a:ext cx="2030950" cy="2030950"/>
            </a:xfrm>
            <a:custGeom>
              <a:rect b="b" l="l" r="r" t="t"/>
              <a:pathLst>
                <a:path extrusionOk="0" h="81238" w="81238">
                  <a:moveTo>
                    <a:pt x="40619" y="0"/>
                  </a:moveTo>
                  <a:cubicBezTo>
                    <a:pt x="29846" y="0"/>
                    <a:pt x="19514" y="4280"/>
                    <a:pt x="11898" y="11897"/>
                  </a:cubicBezTo>
                  <a:cubicBezTo>
                    <a:pt x="4281" y="19515"/>
                    <a:pt x="1" y="29846"/>
                    <a:pt x="1" y="40619"/>
                  </a:cubicBezTo>
                  <a:cubicBezTo>
                    <a:pt x="1" y="51391"/>
                    <a:pt x="4281" y="61723"/>
                    <a:pt x="11898" y="69340"/>
                  </a:cubicBezTo>
                  <a:cubicBezTo>
                    <a:pt x="19514" y="76958"/>
                    <a:pt x="29846" y="81237"/>
                    <a:pt x="40619" y="81237"/>
                  </a:cubicBezTo>
                  <a:cubicBezTo>
                    <a:pt x="51391" y="81237"/>
                    <a:pt x="61723" y="76958"/>
                    <a:pt x="69340" y="69340"/>
                  </a:cubicBezTo>
                  <a:cubicBezTo>
                    <a:pt x="76957" y="61723"/>
                    <a:pt x="81237" y="51391"/>
                    <a:pt x="81237" y="40619"/>
                  </a:cubicBezTo>
                  <a:cubicBezTo>
                    <a:pt x="81237" y="29846"/>
                    <a:pt x="76957" y="19515"/>
                    <a:pt x="69340" y="11897"/>
                  </a:cubicBezTo>
                  <a:cubicBezTo>
                    <a:pt x="61723" y="4280"/>
                    <a:pt x="51391" y="0"/>
                    <a:pt x="406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4"/>
            <p:cNvSpPr/>
            <p:nvPr/>
          </p:nvSpPr>
          <p:spPr>
            <a:xfrm>
              <a:off x="2790825" y="2133025"/>
              <a:ext cx="2035825" cy="1947625"/>
            </a:xfrm>
            <a:custGeom>
              <a:rect b="b" l="l" r="r" t="t"/>
              <a:pathLst>
                <a:path extrusionOk="0" h="77905" w="81433">
                  <a:moveTo>
                    <a:pt x="40717" y="1"/>
                  </a:moveTo>
                  <a:cubicBezTo>
                    <a:pt x="36496" y="1"/>
                    <a:pt x="32426" y="640"/>
                    <a:pt x="28595" y="1827"/>
                  </a:cubicBezTo>
                  <a:lnTo>
                    <a:pt x="39805" y="9972"/>
                  </a:lnTo>
                  <a:lnTo>
                    <a:pt x="39805" y="25013"/>
                  </a:lnTo>
                  <a:lnTo>
                    <a:pt x="26284" y="34839"/>
                  </a:lnTo>
                  <a:lnTo>
                    <a:pt x="12114" y="28660"/>
                  </a:lnTo>
                  <a:lnTo>
                    <a:pt x="9092" y="14965"/>
                  </a:lnTo>
                  <a:cubicBezTo>
                    <a:pt x="4067" y="21085"/>
                    <a:pt x="785" y="28690"/>
                    <a:pt x="1" y="37021"/>
                  </a:cubicBezTo>
                  <a:lnTo>
                    <a:pt x="11385" y="30331"/>
                  </a:lnTo>
                  <a:lnTo>
                    <a:pt x="25583" y="36522"/>
                  </a:lnTo>
                  <a:lnTo>
                    <a:pt x="30687" y="52231"/>
                  </a:lnTo>
                  <a:lnTo>
                    <a:pt x="19734" y="63416"/>
                  </a:lnTo>
                  <a:lnTo>
                    <a:pt x="5245" y="61278"/>
                  </a:lnTo>
                  <a:lnTo>
                    <a:pt x="5245" y="61278"/>
                  </a:lnTo>
                  <a:cubicBezTo>
                    <a:pt x="9403" y="68498"/>
                    <a:pt x="15701" y="74329"/>
                    <a:pt x="23273" y="77904"/>
                  </a:cubicBezTo>
                  <a:lnTo>
                    <a:pt x="21037" y="64692"/>
                  </a:lnTo>
                  <a:lnTo>
                    <a:pt x="31776" y="53725"/>
                  </a:lnTo>
                  <a:lnTo>
                    <a:pt x="49659" y="53725"/>
                  </a:lnTo>
                  <a:lnTo>
                    <a:pt x="60397" y="64692"/>
                  </a:lnTo>
                  <a:lnTo>
                    <a:pt x="58161" y="77904"/>
                  </a:lnTo>
                  <a:cubicBezTo>
                    <a:pt x="65733" y="74329"/>
                    <a:pt x="72031" y="68499"/>
                    <a:pt x="76188" y="61278"/>
                  </a:cubicBezTo>
                  <a:lnTo>
                    <a:pt x="76188" y="61278"/>
                  </a:lnTo>
                  <a:lnTo>
                    <a:pt x="61698" y="63416"/>
                  </a:lnTo>
                  <a:lnTo>
                    <a:pt x="50746" y="52231"/>
                  </a:lnTo>
                  <a:lnTo>
                    <a:pt x="55849" y="36522"/>
                  </a:lnTo>
                  <a:lnTo>
                    <a:pt x="70048" y="30331"/>
                  </a:lnTo>
                  <a:lnTo>
                    <a:pt x="81432" y="37021"/>
                  </a:lnTo>
                  <a:cubicBezTo>
                    <a:pt x="80648" y="28690"/>
                    <a:pt x="77366" y="21085"/>
                    <a:pt x="72341" y="14965"/>
                  </a:cubicBezTo>
                  <a:lnTo>
                    <a:pt x="69319" y="28660"/>
                  </a:lnTo>
                  <a:lnTo>
                    <a:pt x="55148" y="34839"/>
                  </a:lnTo>
                  <a:lnTo>
                    <a:pt x="41626" y="25013"/>
                  </a:lnTo>
                  <a:lnTo>
                    <a:pt x="41626" y="9972"/>
                  </a:lnTo>
                  <a:lnTo>
                    <a:pt x="52839" y="1827"/>
                  </a:lnTo>
                  <a:cubicBezTo>
                    <a:pt x="49008" y="640"/>
                    <a:pt x="44937" y="1"/>
                    <a:pt x="40717"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4"/>
            <p:cNvSpPr/>
            <p:nvPr/>
          </p:nvSpPr>
          <p:spPr>
            <a:xfrm>
              <a:off x="1332450" y="3243850"/>
              <a:ext cx="4952600" cy="1632875"/>
            </a:xfrm>
            <a:custGeom>
              <a:rect b="b" l="l" r="r" t="t"/>
              <a:pathLst>
                <a:path extrusionOk="0" h="65315" w="198104">
                  <a:moveTo>
                    <a:pt x="99052" y="1"/>
                  </a:moveTo>
                  <a:cubicBezTo>
                    <a:pt x="74584" y="1"/>
                    <a:pt x="49761" y="3989"/>
                    <a:pt x="25273" y="11854"/>
                  </a:cubicBezTo>
                  <a:lnTo>
                    <a:pt x="23718" y="12354"/>
                  </a:lnTo>
                  <a:lnTo>
                    <a:pt x="25345" y="19263"/>
                  </a:lnTo>
                  <a:cubicBezTo>
                    <a:pt x="18909" y="21561"/>
                    <a:pt x="11578" y="24468"/>
                    <a:pt x="5363" y="27328"/>
                  </a:cubicBezTo>
                  <a:lnTo>
                    <a:pt x="0" y="29795"/>
                  </a:lnTo>
                  <a:lnTo>
                    <a:pt x="5291" y="32415"/>
                  </a:lnTo>
                  <a:cubicBezTo>
                    <a:pt x="11660" y="35567"/>
                    <a:pt x="15050" y="37407"/>
                    <a:pt x="20528" y="40745"/>
                  </a:cubicBezTo>
                  <a:cubicBezTo>
                    <a:pt x="17961" y="46812"/>
                    <a:pt x="15563" y="53014"/>
                    <a:pt x="13387" y="59211"/>
                  </a:cubicBezTo>
                  <a:lnTo>
                    <a:pt x="11245" y="65310"/>
                  </a:lnTo>
                  <a:lnTo>
                    <a:pt x="17171" y="62729"/>
                  </a:lnTo>
                  <a:cubicBezTo>
                    <a:pt x="24707" y="59447"/>
                    <a:pt x="32102" y="56561"/>
                    <a:pt x="39776" y="53907"/>
                  </a:cubicBezTo>
                  <a:lnTo>
                    <a:pt x="42140" y="53075"/>
                  </a:lnTo>
                  <a:lnTo>
                    <a:pt x="40738" y="46421"/>
                  </a:lnTo>
                  <a:cubicBezTo>
                    <a:pt x="60206" y="40838"/>
                    <a:pt x="79790" y="38005"/>
                    <a:pt x="99052" y="38005"/>
                  </a:cubicBezTo>
                  <a:cubicBezTo>
                    <a:pt x="118314" y="38005"/>
                    <a:pt x="137898" y="40838"/>
                    <a:pt x="157366" y="46421"/>
                  </a:cubicBezTo>
                  <a:lnTo>
                    <a:pt x="155952" y="53088"/>
                  </a:lnTo>
                  <a:lnTo>
                    <a:pt x="158328" y="53910"/>
                  </a:lnTo>
                  <a:cubicBezTo>
                    <a:pt x="166004" y="56567"/>
                    <a:pt x="173398" y="59453"/>
                    <a:pt x="180933" y="62733"/>
                  </a:cubicBezTo>
                  <a:lnTo>
                    <a:pt x="186858" y="65314"/>
                  </a:lnTo>
                  <a:lnTo>
                    <a:pt x="184717" y="59216"/>
                  </a:lnTo>
                  <a:cubicBezTo>
                    <a:pt x="182542" y="53019"/>
                    <a:pt x="180145" y="46818"/>
                    <a:pt x="177577" y="40749"/>
                  </a:cubicBezTo>
                  <a:cubicBezTo>
                    <a:pt x="183056" y="37412"/>
                    <a:pt x="186445" y="35572"/>
                    <a:pt x="192814" y="32419"/>
                  </a:cubicBezTo>
                  <a:lnTo>
                    <a:pt x="198104" y="29800"/>
                  </a:lnTo>
                  <a:lnTo>
                    <a:pt x="192742" y="27333"/>
                  </a:lnTo>
                  <a:cubicBezTo>
                    <a:pt x="186528" y="24474"/>
                    <a:pt x="180121" y="21863"/>
                    <a:pt x="172790" y="19462"/>
                  </a:cubicBezTo>
                  <a:lnTo>
                    <a:pt x="174417" y="12549"/>
                  </a:lnTo>
                  <a:lnTo>
                    <a:pt x="172834" y="11854"/>
                  </a:lnTo>
                  <a:cubicBezTo>
                    <a:pt x="148344" y="3989"/>
                    <a:pt x="123521" y="1"/>
                    <a:pt x="99052"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4"/>
            <p:cNvSpPr/>
            <p:nvPr/>
          </p:nvSpPr>
          <p:spPr>
            <a:xfrm>
              <a:off x="1495975" y="3793600"/>
              <a:ext cx="807900" cy="953875"/>
            </a:xfrm>
            <a:custGeom>
              <a:rect b="b" l="l" r="r" t="t"/>
              <a:pathLst>
                <a:path extrusionOk="0" h="38155" w="32316">
                  <a:moveTo>
                    <a:pt x="19448" y="0"/>
                  </a:moveTo>
                  <a:cubicBezTo>
                    <a:pt x="12861" y="2331"/>
                    <a:pt x="6378" y="4963"/>
                    <a:pt x="0" y="7898"/>
                  </a:cubicBezTo>
                  <a:cubicBezTo>
                    <a:pt x="7252" y="11487"/>
                    <a:pt x="10763" y="13443"/>
                    <a:pt x="17536" y="17626"/>
                  </a:cubicBezTo>
                  <a:cubicBezTo>
                    <a:pt x="14624" y="24361"/>
                    <a:pt x="11948" y="31204"/>
                    <a:pt x="9507" y="38155"/>
                  </a:cubicBezTo>
                  <a:cubicBezTo>
                    <a:pt x="17057" y="34866"/>
                    <a:pt x="24555" y="31937"/>
                    <a:pt x="32315" y="29251"/>
                  </a:cubicBezTo>
                  <a:cubicBezTo>
                    <a:pt x="32312" y="29239"/>
                    <a:pt x="32310" y="29228"/>
                    <a:pt x="32307" y="29216"/>
                  </a:cubicBezTo>
                  <a:cubicBezTo>
                    <a:pt x="29844" y="27834"/>
                    <a:pt x="28379" y="27052"/>
                    <a:pt x="25650" y="25661"/>
                  </a:cubicBezTo>
                  <a:cubicBezTo>
                    <a:pt x="23583" y="17107"/>
                    <a:pt x="21515" y="8554"/>
                    <a:pt x="194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4"/>
            <p:cNvSpPr/>
            <p:nvPr/>
          </p:nvSpPr>
          <p:spPr>
            <a:xfrm>
              <a:off x="5313675" y="3793675"/>
              <a:ext cx="807875" cy="953950"/>
            </a:xfrm>
            <a:custGeom>
              <a:rect b="b" l="l" r="r" t="t"/>
              <a:pathLst>
                <a:path extrusionOk="0" h="38158" w="32315">
                  <a:moveTo>
                    <a:pt x="12866" y="1"/>
                  </a:moveTo>
                  <a:cubicBezTo>
                    <a:pt x="10799" y="8553"/>
                    <a:pt x="8732" y="17105"/>
                    <a:pt x="6665" y="25658"/>
                  </a:cubicBezTo>
                  <a:lnTo>
                    <a:pt x="6633" y="25647"/>
                  </a:lnTo>
                  <a:lnTo>
                    <a:pt x="6658" y="25662"/>
                  </a:lnTo>
                  <a:cubicBezTo>
                    <a:pt x="3932" y="27053"/>
                    <a:pt x="2468" y="27835"/>
                    <a:pt x="8" y="29218"/>
                  </a:cubicBezTo>
                  <a:cubicBezTo>
                    <a:pt x="6" y="29231"/>
                    <a:pt x="3" y="29242"/>
                    <a:pt x="0" y="29254"/>
                  </a:cubicBezTo>
                  <a:cubicBezTo>
                    <a:pt x="7760" y="31939"/>
                    <a:pt x="15258" y="34869"/>
                    <a:pt x="22808" y="38157"/>
                  </a:cubicBezTo>
                  <a:cubicBezTo>
                    <a:pt x="20371" y="31212"/>
                    <a:pt x="17694" y="24369"/>
                    <a:pt x="14780" y="17627"/>
                  </a:cubicBezTo>
                  <a:cubicBezTo>
                    <a:pt x="21552" y="13444"/>
                    <a:pt x="25063" y="11490"/>
                    <a:pt x="32315" y="7900"/>
                  </a:cubicBezTo>
                  <a:cubicBezTo>
                    <a:pt x="25945" y="4968"/>
                    <a:pt x="19461" y="2335"/>
                    <a:pt x="128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4"/>
            <p:cNvSpPr/>
            <p:nvPr/>
          </p:nvSpPr>
          <p:spPr>
            <a:xfrm>
              <a:off x="2004475" y="3314325"/>
              <a:ext cx="3608650" cy="1061950"/>
            </a:xfrm>
            <a:custGeom>
              <a:rect b="b" l="l" r="r" t="t"/>
              <a:pathLst>
                <a:path extrusionOk="0" h="42478" w="144346">
                  <a:moveTo>
                    <a:pt x="72148" y="1"/>
                  </a:moveTo>
                  <a:cubicBezTo>
                    <a:pt x="48090" y="1"/>
                    <a:pt x="24041" y="3873"/>
                    <a:pt x="0" y="11618"/>
                  </a:cubicBezTo>
                  <a:cubicBezTo>
                    <a:pt x="2418" y="21904"/>
                    <a:pt x="4835" y="32191"/>
                    <a:pt x="7253" y="42477"/>
                  </a:cubicBezTo>
                  <a:cubicBezTo>
                    <a:pt x="28981" y="35549"/>
                    <a:pt x="50576" y="32085"/>
                    <a:pt x="72171" y="32085"/>
                  </a:cubicBezTo>
                  <a:cubicBezTo>
                    <a:pt x="93766" y="32085"/>
                    <a:pt x="115361" y="35549"/>
                    <a:pt x="137091" y="42477"/>
                  </a:cubicBezTo>
                  <a:cubicBezTo>
                    <a:pt x="139509" y="32191"/>
                    <a:pt x="141927" y="21904"/>
                    <a:pt x="144345" y="11618"/>
                  </a:cubicBezTo>
                  <a:cubicBezTo>
                    <a:pt x="120271" y="3873"/>
                    <a:pt x="96205" y="1"/>
                    <a:pt x="721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4"/>
            <p:cNvSpPr/>
            <p:nvPr/>
          </p:nvSpPr>
          <p:spPr>
            <a:xfrm>
              <a:off x="2447375" y="3525925"/>
              <a:ext cx="450650" cy="619350"/>
            </a:xfrm>
            <a:custGeom>
              <a:rect b="b" l="l" r="r" t="t"/>
              <a:pathLst>
                <a:path extrusionOk="0" h="24774" w="18026">
                  <a:moveTo>
                    <a:pt x="10631" y="0"/>
                  </a:moveTo>
                  <a:cubicBezTo>
                    <a:pt x="10070" y="0"/>
                    <a:pt x="9457" y="71"/>
                    <a:pt x="8794" y="214"/>
                  </a:cubicBezTo>
                  <a:cubicBezTo>
                    <a:pt x="7185" y="564"/>
                    <a:pt x="6382" y="745"/>
                    <a:pt x="4778" y="1124"/>
                  </a:cubicBezTo>
                  <a:cubicBezTo>
                    <a:pt x="1448" y="1911"/>
                    <a:pt x="1" y="3864"/>
                    <a:pt x="687" y="6601"/>
                  </a:cubicBezTo>
                  <a:cubicBezTo>
                    <a:pt x="1377" y="9350"/>
                    <a:pt x="1723" y="10725"/>
                    <a:pt x="2413" y="13474"/>
                  </a:cubicBezTo>
                  <a:cubicBezTo>
                    <a:pt x="2552" y="14027"/>
                    <a:pt x="2943" y="14296"/>
                    <a:pt x="3593" y="14315"/>
                  </a:cubicBezTo>
                  <a:cubicBezTo>
                    <a:pt x="7010" y="14402"/>
                    <a:pt x="8708" y="14483"/>
                    <a:pt x="12078" y="14717"/>
                  </a:cubicBezTo>
                  <a:lnTo>
                    <a:pt x="12882" y="18631"/>
                  </a:lnTo>
                  <a:cubicBezTo>
                    <a:pt x="13046" y="19425"/>
                    <a:pt x="12666" y="19904"/>
                    <a:pt x="11816" y="20094"/>
                  </a:cubicBezTo>
                  <a:cubicBezTo>
                    <a:pt x="11189" y="20233"/>
                    <a:pt x="10875" y="20304"/>
                    <a:pt x="10249" y="20448"/>
                  </a:cubicBezTo>
                  <a:cubicBezTo>
                    <a:pt x="10082" y="20487"/>
                    <a:pt x="9925" y="20507"/>
                    <a:pt x="9780" y="20507"/>
                  </a:cubicBezTo>
                  <a:cubicBezTo>
                    <a:pt x="9214" y="20507"/>
                    <a:pt x="8820" y="20211"/>
                    <a:pt x="8677" y="19582"/>
                  </a:cubicBezTo>
                  <a:cubicBezTo>
                    <a:pt x="8472" y="18681"/>
                    <a:pt x="8370" y="18229"/>
                    <a:pt x="8164" y="17328"/>
                  </a:cubicBezTo>
                  <a:cubicBezTo>
                    <a:pt x="8107" y="17077"/>
                    <a:pt x="7974" y="16957"/>
                    <a:pt x="7746" y="16957"/>
                  </a:cubicBezTo>
                  <a:cubicBezTo>
                    <a:pt x="7681" y="16957"/>
                    <a:pt x="7607" y="16967"/>
                    <a:pt x="7526" y="16986"/>
                  </a:cubicBezTo>
                  <a:cubicBezTo>
                    <a:pt x="6144" y="17318"/>
                    <a:pt x="5454" y="17491"/>
                    <a:pt x="4076" y="17849"/>
                  </a:cubicBezTo>
                  <a:cubicBezTo>
                    <a:pt x="3745" y="17934"/>
                    <a:pt x="3583" y="18133"/>
                    <a:pt x="3663" y="18453"/>
                  </a:cubicBezTo>
                  <a:lnTo>
                    <a:pt x="4432" y="21510"/>
                  </a:lnTo>
                  <a:cubicBezTo>
                    <a:pt x="4979" y="23687"/>
                    <a:pt x="6347" y="24774"/>
                    <a:pt x="8380" y="24774"/>
                  </a:cubicBezTo>
                  <a:cubicBezTo>
                    <a:pt x="8904" y="24774"/>
                    <a:pt x="9471" y="24702"/>
                    <a:pt x="10080" y="24558"/>
                  </a:cubicBezTo>
                  <a:cubicBezTo>
                    <a:pt x="11513" y="24218"/>
                    <a:pt x="12230" y="24056"/>
                    <a:pt x="13668" y="23745"/>
                  </a:cubicBezTo>
                  <a:cubicBezTo>
                    <a:pt x="16684" y="23093"/>
                    <a:pt x="18025" y="21325"/>
                    <a:pt x="17518" y="18547"/>
                  </a:cubicBezTo>
                  <a:cubicBezTo>
                    <a:pt x="17018" y="15816"/>
                    <a:pt x="16769" y="14451"/>
                    <a:pt x="16270" y="11720"/>
                  </a:cubicBezTo>
                  <a:cubicBezTo>
                    <a:pt x="16167" y="11159"/>
                    <a:pt x="15801" y="10891"/>
                    <a:pt x="15182" y="10799"/>
                  </a:cubicBezTo>
                  <a:cubicBezTo>
                    <a:pt x="11759" y="10513"/>
                    <a:pt x="10033" y="10406"/>
                    <a:pt x="6559" y="10270"/>
                  </a:cubicBezTo>
                  <a:cubicBezTo>
                    <a:pt x="6191" y="8654"/>
                    <a:pt x="6006" y="7845"/>
                    <a:pt x="5639" y="6229"/>
                  </a:cubicBezTo>
                  <a:cubicBezTo>
                    <a:pt x="5465" y="5468"/>
                    <a:pt x="5899" y="4930"/>
                    <a:pt x="6779" y="4728"/>
                  </a:cubicBezTo>
                  <a:cubicBezTo>
                    <a:pt x="7454" y="4572"/>
                    <a:pt x="7793" y="4495"/>
                    <a:pt x="8469" y="4345"/>
                  </a:cubicBezTo>
                  <a:cubicBezTo>
                    <a:pt x="8663" y="4302"/>
                    <a:pt x="8840" y="4281"/>
                    <a:pt x="9001" y="4281"/>
                  </a:cubicBezTo>
                  <a:cubicBezTo>
                    <a:pt x="9627" y="4281"/>
                    <a:pt x="9997" y="4604"/>
                    <a:pt x="10122" y="5213"/>
                  </a:cubicBezTo>
                  <a:lnTo>
                    <a:pt x="10595" y="7508"/>
                  </a:lnTo>
                  <a:cubicBezTo>
                    <a:pt x="10644" y="7748"/>
                    <a:pt x="10817" y="7880"/>
                    <a:pt x="11067" y="7880"/>
                  </a:cubicBezTo>
                  <a:cubicBezTo>
                    <a:pt x="11123" y="7880"/>
                    <a:pt x="11183" y="7874"/>
                    <a:pt x="11246" y="7861"/>
                  </a:cubicBezTo>
                  <a:cubicBezTo>
                    <a:pt x="12688" y="7555"/>
                    <a:pt x="13410" y="7408"/>
                    <a:pt x="14855" y="7127"/>
                  </a:cubicBezTo>
                  <a:cubicBezTo>
                    <a:pt x="15237" y="7054"/>
                    <a:pt x="15379" y="6844"/>
                    <a:pt x="15325" y="6548"/>
                  </a:cubicBezTo>
                  <a:lnTo>
                    <a:pt x="14752" y="3415"/>
                  </a:lnTo>
                  <a:cubicBezTo>
                    <a:pt x="14345" y="1183"/>
                    <a:pt x="12924" y="0"/>
                    <a:pt x="10631" y="0"/>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4"/>
            <p:cNvSpPr/>
            <p:nvPr/>
          </p:nvSpPr>
          <p:spPr>
            <a:xfrm>
              <a:off x="2915525" y="3448625"/>
              <a:ext cx="410350" cy="613225"/>
            </a:xfrm>
            <a:custGeom>
              <a:rect b="b" l="l" r="r" t="t"/>
              <a:pathLst>
                <a:path extrusionOk="0" h="24529" w="16414">
                  <a:moveTo>
                    <a:pt x="8933" y="4018"/>
                  </a:moveTo>
                  <a:cubicBezTo>
                    <a:pt x="9659" y="4018"/>
                    <a:pt x="10089" y="4377"/>
                    <a:pt x="10168" y="5055"/>
                  </a:cubicBezTo>
                  <a:cubicBezTo>
                    <a:pt x="10706" y="9653"/>
                    <a:pt x="11243" y="14250"/>
                    <a:pt x="11779" y="18848"/>
                  </a:cubicBezTo>
                  <a:cubicBezTo>
                    <a:pt x="11874" y="19653"/>
                    <a:pt x="11457" y="20096"/>
                    <a:pt x="10598" y="20207"/>
                  </a:cubicBezTo>
                  <a:cubicBezTo>
                    <a:pt x="9831" y="20306"/>
                    <a:pt x="9449" y="20358"/>
                    <a:pt x="8682" y="20464"/>
                  </a:cubicBezTo>
                  <a:cubicBezTo>
                    <a:pt x="8566" y="20481"/>
                    <a:pt x="8456" y="20489"/>
                    <a:pt x="8353" y="20489"/>
                  </a:cubicBezTo>
                  <a:cubicBezTo>
                    <a:pt x="7691" y="20489"/>
                    <a:pt x="7292" y="20157"/>
                    <a:pt x="7195" y="19462"/>
                  </a:cubicBezTo>
                  <a:cubicBezTo>
                    <a:pt x="6555" y="14879"/>
                    <a:pt x="5914" y="10295"/>
                    <a:pt x="5274" y="5710"/>
                  </a:cubicBezTo>
                  <a:cubicBezTo>
                    <a:pt x="5167" y="4937"/>
                    <a:pt x="5607" y="4447"/>
                    <a:pt x="6534" y="4318"/>
                  </a:cubicBezTo>
                  <a:cubicBezTo>
                    <a:pt x="7360" y="4203"/>
                    <a:pt x="7774" y="4147"/>
                    <a:pt x="8601" y="4041"/>
                  </a:cubicBezTo>
                  <a:cubicBezTo>
                    <a:pt x="8717" y="4026"/>
                    <a:pt x="8828" y="4018"/>
                    <a:pt x="8933" y="4018"/>
                  </a:cubicBezTo>
                  <a:close/>
                  <a:moveTo>
                    <a:pt x="10219" y="0"/>
                  </a:moveTo>
                  <a:cubicBezTo>
                    <a:pt x="9846" y="0"/>
                    <a:pt x="9451" y="26"/>
                    <a:pt x="9034" y="78"/>
                  </a:cubicBezTo>
                  <a:cubicBezTo>
                    <a:pt x="7407" y="280"/>
                    <a:pt x="6595" y="391"/>
                    <a:pt x="4971" y="624"/>
                  </a:cubicBezTo>
                  <a:cubicBezTo>
                    <a:pt x="1564" y="1115"/>
                    <a:pt x="0" y="2923"/>
                    <a:pt x="451" y="5710"/>
                  </a:cubicBezTo>
                  <a:cubicBezTo>
                    <a:pt x="1270" y="10773"/>
                    <a:pt x="2089" y="15835"/>
                    <a:pt x="2907" y="20898"/>
                  </a:cubicBezTo>
                  <a:cubicBezTo>
                    <a:pt x="3298" y="23311"/>
                    <a:pt x="4738" y="24529"/>
                    <a:pt x="7091" y="24529"/>
                  </a:cubicBezTo>
                  <a:cubicBezTo>
                    <a:pt x="7456" y="24529"/>
                    <a:pt x="7844" y="24499"/>
                    <a:pt x="8254" y="24440"/>
                  </a:cubicBezTo>
                  <a:cubicBezTo>
                    <a:pt x="9704" y="24231"/>
                    <a:pt x="10430" y="24133"/>
                    <a:pt x="11882" y="23953"/>
                  </a:cubicBezTo>
                  <a:cubicBezTo>
                    <a:pt x="14931" y="23573"/>
                    <a:pt x="16414" y="21932"/>
                    <a:pt x="16145" y="19119"/>
                  </a:cubicBezTo>
                  <a:lnTo>
                    <a:pt x="14678" y="3799"/>
                  </a:lnTo>
                  <a:cubicBezTo>
                    <a:pt x="14442" y="1330"/>
                    <a:pt x="12900" y="0"/>
                    <a:pt x="10219" y="0"/>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4"/>
            <p:cNvSpPr/>
            <p:nvPr/>
          </p:nvSpPr>
          <p:spPr>
            <a:xfrm>
              <a:off x="3388800" y="3412225"/>
              <a:ext cx="368600" cy="605550"/>
            </a:xfrm>
            <a:custGeom>
              <a:rect b="b" l="l" r="r" t="t"/>
              <a:pathLst>
                <a:path extrusionOk="0" h="24222" w="14744">
                  <a:moveTo>
                    <a:pt x="9628" y="1"/>
                  </a:moveTo>
                  <a:cubicBezTo>
                    <a:pt x="9508" y="1"/>
                    <a:pt x="9385" y="3"/>
                    <a:pt x="9260" y="8"/>
                  </a:cubicBezTo>
                  <a:cubicBezTo>
                    <a:pt x="7624" y="64"/>
                    <a:pt x="6807" y="101"/>
                    <a:pt x="5174" y="189"/>
                  </a:cubicBezTo>
                  <a:cubicBezTo>
                    <a:pt x="1744" y="375"/>
                    <a:pt x="0" y="2039"/>
                    <a:pt x="212" y="4856"/>
                  </a:cubicBezTo>
                  <a:lnTo>
                    <a:pt x="1368" y="20204"/>
                  </a:lnTo>
                  <a:cubicBezTo>
                    <a:pt x="1568" y="22869"/>
                    <a:pt x="3163" y="24221"/>
                    <a:pt x="5925" y="24221"/>
                  </a:cubicBezTo>
                  <a:cubicBezTo>
                    <a:pt x="6084" y="24221"/>
                    <a:pt x="6246" y="24217"/>
                    <a:pt x="6413" y="24208"/>
                  </a:cubicBezTo>
                  <a:cubicBezTo>
                    <a:pt x="7872" y="24129"/>
                    <a:pt x="8603" y="24096"/>
                    <a:pt x="10063" y="24045"/>
                  </a:cubicBezTo>
                  <a:cubicBezTo>
                    <a:pt x="13096" y="23940"/>
                    <a:pt x="14743" y="22436"/>
                    <a:pt x="14714" y="19610"/>
                  </a:cubicBezTo>
                  <a:cubicBezTo>
                    <a:pt x="14702" y="18310"/>
                    <a:pt x="14695" y="17661"/>
                    <a:pt x="14682" y="16362"/>
                  </a:cubicBezTo>
                  <a:cubicBezTo>
                    <a:pt x="14679" y="16066"/>
                    <a:pt x="14479" y="15887"/>
                    <a:pt x="14147" y="15887"/>
                  </a:cubicBezTo>
                  <a:cubicBezTo>
                    <a:pt x="14143" y="15887"/>
                    <a:pt x="14139" y="15887"/>
                    <a:pt x="14135" y="15887"/>
                  </a:cubicBezTo>
                  <a:cubicBezTo>
                    <a:pt x="12777" y="15906"/>
                    <a:pt x="12100" y="15920"/>
                    <a:pt x="10744" y="15962"/>
                  </a:cubicBezTo>
                  <a:cubicBezTo>
                    <a:pt x="10370" y="15973"/>
                    <a:pt x="10206" y="16159"/>
                    <a:pt x="10215" y="16459"/>
                  </a:cubicBezTo>
                  <a:lnTo>
                    <a:pt x="10292" y="18863"/>
                  </a:lnTo>
                  <a:cubicBezTo>
                    <a:pt x="10318" y="19674"/>
                    <a:pt x="9864" y="20079"/>
                    <a:pt x="8999" y="20114"/>
                  </a:cubicBezTo>
                  <a:cubicBezTo>
                    <a:pt x="8309" y="20142"/>
                    <a:pt x="7963" y="20157"/>
                    <a:pt x="7272" y="20190"/>
                  </a:cubicBezTo>
                  <a:cubicBezTo>
                    <a:pt x="7228" y="20193"/>
                    <a:pt x="7185" y="20194"/>
                    <a:pt x="7143" y="20194"/>
                  </a:cubicBezTo>
                  <a:cubicBezTo>
                    <a:pt x="6359" y="20194"/>
                    <a:pt x="5920" y="19828"/>
                    <a:pt x="5879" y="19058"/>
                  </a:cubicBezTo>
                  <a:cubicBezTo>
                    <a:pt x="5637" y="14496"/>
                    <a:pt x="5396" y="9932"/>
                    <a:pt x="5155" y="5369"/>
                  </a:cubicBezTo>
                  <a:cubicBezTo>
                    <a:pt x="5113" y="4588"/>
                    <a:pt x="5556" y="4140"/>
                    <a:pt x="6524" y="4094"/>
                  </a:cubicBezTo>
                  <a:cubicBezTo>
                    <a:pt x="7269" y="4057"/>
                    <a:pt x="7642" y="4040"/>
                    <a:pt x="8388" y="4011"/>
                  </a:cubicBezTo>
                  <a:cubicBezTo>
                    <a:pt x="8427" y="4010"/>
                    <a:pt x="8466" y="4009"/>
                    <a:pt x="8505" y="4009"/>
                  </a:cubicBezTo>
                  <a:cubicBezTo>
                    <a:pt x="9363" y="4009"/>
                    <a:pt x="9836" y="4413"/>
                    <a:pt x="9859" y="5161"/>
                  </a:cubicBezTo>
                  <a:lnTo>
                    <a:pt x="9935" y="7565"/>
                  </a:lnTo>
                  <a:cubicBezTo>
                    <a:pt x="9945" y="7855"/>
                    <a:pt x="10115" y="8028"/>
                    <a:pt x="10476" y="8028"/>
                  </a:cubicBezTo>
                  <a:cubicBezTo>
                    <a:pt x="10488" y="8028"/>
                    <a:pt x="10501" y="8028"/>
                    <a:pt x="10514" y="8028"/>
                  </a:cubicBezTo>
                  <a:cubicBezTo>
                    <a:pt x="11921" y="7985"/>
                    <a:pt x="12625" y="7970"/>
                    <a:pt x="14033" y="7952"/>
                  </a:cubicBezTo>
                  <a:cubicBezTo>
                    <a:pt x="14385" y="7946"/>
                    <a:pt x="14594" y="7765"/>
                    <a:pt x="14592" y="7464"/>
                  </a:cubicBezTo>
                  <a:cubicBezTo>
                    <a:pt x="14579" y="6165"/>
                    <a:pt x="14572" y="5516"/>
                    <a:pt x="14560" y="4217"/>
                  </a:cubicBezTo>
                  <a:cubicBezTo>
                    <a:pt x="14532" y="1496"/>
                    <a:pt x="12789" y="1"/>
                    <a:pt x="962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4"/>
            <p:cNvSpPr/>
            <p:nvPr/>
          </p:nvSpPr>
          <p:spPr>
            <a:xfrm>
              <a:off x="3860075" y="3412275"/>
              <a:ext cx="368600" cy="605550"/>
            </a:xfrm>
            <a:custGeom>
              <a:rect b="b" l="l" r="r" t="t"/>
              <a:pathLst>
                <a:path extrusionOk="0" h="24222" w="14744">
                  <a:moveTo>
                    <a:pt x="5142" y="1"/>
                  </a:moveTo>
                  <a:cubicBezTo>
                    <a:pt x="1953" y="1"/>
                    <a:pt x="212" y="1495"/>
                    <a:pt x="184" y="4215"/>
                  </a:cubicBezTo>
                  <a:lnTo>
                    <a:pt x="28" y="19608"/>
                  </a:lnTo>
                  <a:cubicBezTo>
                    <a:pt x="1" y="22434"/>
                    <a:pt x="1648" y="23938"/>
                    <a:pt x="4713" y="24046"/>
                  </a:cubicBezTo>
                  <a:cubicBezTo>
                    <a:pt x="6173" y="24097"/>
                    <a:pt x="6903" y="24129"/>
                    <a:pt x="8363" y="24208"/>
                  </a:cubicBezTo>
                  <a:cubicBezTo>
                    <a:pt x="8528" y="24217"/>
                    <a:pt x="8689" y="24221"/>
                    <a:pt x="8846" y="24221"/>
                  </a:cubicBezTo>
                  <a:cubicBezTo>
                    <a:pt x="11581" y="24221"/>
                    <a:pt x="13176" y="22868"/>
                    <a:pt x="13376" y="20203"/>
                  </a:cubicBezTo>
                  <a:cubicBezTo>
                    <a:pt x="13474" y="18908"/>
                    <a:pt x="13523" y="18261"/>
                    <a:pt x="13620" y="16966"/>
                  </a:cubicBezTo>
                  <a:cubicBezTo>
                    <a:pt x="13643" y="16666"/>
                    <a:pt x="13453" y="16471"/>
                    <a:pt x="13115" y="16445"/>
                  </a:cubicBezTo>
                  <a:cubicBezTo>
                    <a:pt x="11761" y="16341"/>
                    <a:pt x="11083" y="16296"/>
                    <a:pt x="9728" y="16216"/>
                  </a:cubicBezTo>
                  <a:cubicBezTo>
                    <a:pt x="9708" y="16215"/>
                    <a:pt x="9687" y="16214"/>
                    <a:pt x="9668" y="16214"/>
                  </a:cubicBezTo>
                  <a:cubicBezTo>
                    <a:pt x="9336" y="16214"/>
                    <a:pt x="9176" y="16382"/>
                    <a:pt x="9161" y="16665"/>
                  </a:cubicBezTo>
                  <a:cubicBezTo>
                    <a:pt x="9109" y="17625"/>
                    <a:pt x="9083" y="18106"/>
                    <a:pt x="9032" y="19067"/>
                  </a:cubicBezTo>
                  <a:cubicBezTo>
                    <a:pt x="8990" y="19836"/>
                    <a:pt x="8552" y="20201"/>
                    <a:pt x="7770" y="20201"/>
                  </a:cubicBezTo>
                  <a:cubicBezTo>
                    <a:pt x="7727" y="20201"/>
                    <a:pt x="7683" y="20200"/>
                    <a:pt x="7638" y="20197"/>
                  </a:cubicBezTo>
                  <a:cubicBezTo>
                    <a:pt x="6947" y="20163"/>
                    <a:pt x="6601" y="20147"/>
                    <a:pt x="5910" y="20120"/>
                  </a:cubicBezTo>
                  <a:cubicBezTo>
                    <a:pt x="5046" y="20084"/>
                    <a:pt x="4593" y="19680"/>
                    <a:pt x="4620" y="18868"/>
                  </a:cubicBezTo>
                  <a:cubicBezTo>
                    <a:pt x="4767" y="14301"/>
                    <a:pt x="4915" y="9733"/>
                    <a:pt x="5063" y="5166"/>
                  </a:cubicBezTo>
                  <a:cubicBezTo>
                    <a:pt x="5087" y="4420"/>
                    <a:pt x="5526" y="4015"/>
                    <a:pt x="6411" y="4015"/>
                  </a:cubicBezTo>
                  <a:cubicBezTo>
                    <a:pt x="6452" y="4015"/>
                    <a:pt x="6493" y="4016"/>
                    <a:pt x="6535" y="4017"/>
                  </a:cubicBezTo>
                  <a:cubicBezTo>
                    <a:pt x="7281" y="4047"/>
                    <a:pt x="7654" y="4064"/>
                    <a:pt x="8399" y="4101"/>
                  </a:cubicBezTo>
                  <a:cubicBezTo>
                    <a:pt x="9330" y="4147"/>
                    <a:pt x="9810" y="4597"/>
                    <a:pt x="9767" y="5378"/>
                  </a:cubicBezTo>
                  <a:cubicBezTo>
                    <a:pt x="9716" y="6338"/>
                    <a:pt x="9689" y="6818"/>
                    <a:pt x="9638" y="7779"/>
                  </a:cubicBezTo>
                  <a:cubicBezTo>
                    <a:pt x="9622" y="8079"/>
                    <a:pt x="9788" y="8269"/>
                    <a:pt x="10174" y="8291"/>
                  </a:cubicBezTo>
                  <a:cubicBezTo>
                    <a:pt x="11582" y="8374"/>
                    <a:pt x="12284" y="8422"/>
                    <a:pt x="13690" y="8528"/>
                  </a:cubicBezTo>
                  <a:cubicBezTo>
                    <a:pt x="13715" y="8530"/>
                    <a:pt x="13739" y="8531"/>
                    <a:pt x="13763" y="8531"/>
                  </a:cubicBezTo>
                  <a:cubicBezTo>
                    <a:pt x="14071" y="8531"/>
                    <a:pt x="14267" y="8370"/>
                    <a:pt x="14287" y="8092"/>
                  </a:cubicBezTo>
                  <a:cubicBezTo>
                    <a:pt x="14385" y="6797"/>
                    <a:pt x="14433" y="6149"/>
                    <a:pt x="14532" y="4855"/>
                  </a:cubicBezTo>
                  <a:cubicBezTo>
                    <a:pt x="14743" y="2037"/>
                    <a:pt x="12999" y="374"/>
                    <a:pt x="9607" y="190"/>
                  </a:cubicBezTo>
                  <a:cubicBezTo>
                    <a:pt x="7974" y="101"/>
                    <a:pt x="7156" y="65"/>
                    <a:pt x="5521" y="8"/>
                  </a:cubicBezTo>
                  <a:cubicBezTo>
                    <a:pt x="5392" y="3"/>
                    <a:pt x="5266" y="1"/>
                    <a:pt x="5142"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4"/>
            <p:cNvSpPr/>
            <p:nvPr/>
          </p:nvSpPr>
          <p:spPr>
            <a:xfrm>
              <a:off x="4288400" y="3437100"/>
              <a:ext cx="417925" cy="638825"/>
            </a:xfrm>
            <a:custGeom>
              <a:rect b="b" l="l" r="r" t="t"/>
              <a:pathLst>
                <a:path extrusionOk="0" h="25553" w="16717">
                  <a:moveTo>
                    <a:pt x="2735" y="1"/>
                  </a:moveTo>
                  <a:cubicBezTo>
                    <a:pt x="2451" y="1"/>
                    <a:pt x="2254" y="156"/>
                    <a:pt x="2227" y="429"/>
                  </a:cubicBezTo>
                  <a:cubicBezTo>
                    <a:pt x="1494" y="8089"/>
                    <a:pt x="761" y="15749"/>
                    <a:pt x="28" y="23410"/>
                  </a:cubicBezTo>
                  <a:cubicBezTo>
                    <a:pt x="0" y="23709"/>
                    <a:pt x="178" y="23908"/>
                    <a:pt x="470" y="23938"/>
                  </a:cubicBezTo>
                  <a:cubicBezTo>
                    <a:pt x="4461" y="24347"/>
                    <a:pt x="8436" y="24881"/>
                    <a:pt x="12392" y="25538"/>
                  </a:cubicBezTo>
                  <a:cubicBezTo>
                    <a:pt x="12451" y="25548"/>
                    <a:pt x="12504" y="25552"/>
                    <a:pt x="12552" y="25552"/>
                  </a:cubicBezTo>
                  <a:cubicBezTo>
                    <a:pt x="12825" y="25552"/>
                    <a:pt x="12946" y="25402"/>
                    <a:pt x="12986" y="25150"/>
                  </a:cubicBezTo>
                  <a:cubicBezTo>
                    <a:pt x="13178" y="23964"/>
                    <a:pt x="13273" y="23371"/>
                    <a:pt x="13466" y="22184"/>
                  </a:cubicBezTo>
                  <a:cubicBezTo>
                    <a:pt x="13518" y="21858"/>
                    <a:pt x="13410" y="21686"/>
                    <a:pt x="13015" y="21621"/>
                  </a:cubicBezTo>
                  <a:cubicBezTo>
                    <a:pt x="9722" y="21074"/>
                    <a:pt x="8071" y="20835"/>
                    <a:pt x="4764" y="20429"/>
                  </a:cubicBezTo>
                  <a:cubicBezTo>
                    <a:pt x="5047" y="18017"/>
                    <a:pt x="5189" y="16811"/>
                    <a:pt x="5472" y="14400"/>
                  </a:cubicBezTo>
                  <a:cubicBezTo>
                    <a:pt x="8075" y="14720"/>
                    <a:pt x="9373" y="14900"/>
                    <a:pt x="11967" y="15304"/>
                  </a:cubicBezTo>
                  <a:cubicBezTo>
                    <a:pt x="12013" y="15311"/>
                    <a:pt x="12057" y="15315"/>
                    <a:pt x="12098" y="15315"/>
                  </a:cubicBezTo>
                  <a:cubicBezTo>
                    <a:pt x="12365" y="15315"/>
                    <a:pt x="12544" y="15168"/>
                    <a:pt x="12587" y="14885"/>
                  </a:cubicBezTo>
                  <a:cubicBezTo>
                    <a:pt x="12765" y="13709"/>
                    <a:pt x="12854" y="13120"/>
                    <a:pt x="13033" y="11943"/>
                  </a:cubicBezTo>
                  <a:cubicBezTo>
                    <a:pt x="13082" y="11617"/>
                    <a:pt x="12902" y="11406"/>
                    <a:pt x="12556" y="11351"/>
                  </a:cubicBezTo>
                  <a:cubicBezTo>
                    <a:pt x="9914" y="10940"/>
                    <a:pt x="8590" y="10755"/>
                    <a:pt x="5939" y="10430"/>
                  </a:cubicBezTo>
                  <a:cubicBezTo>
                    <a:pt x="6220" y="8042"/>
                    <a:pt x="6360" y="6848"/>
                    <a:pt x="6641" y="4459"/>
                  </a:cubicBezTo>
                  <a:cubicBezTo>
                    <a:pt x="10207" y="4898"/>
                    <a:pt x="11988" y="5155"/>
                    <a:pt x="15539" y="5744"/>
                  </a:cubicBezTo>
                  <a:cubicBezTo>
                    <a:pt x="15601" y="5755"/>
                    <a:pt x="15658" y="5760"/>
                    <a:pt x="15710" y="5760"/>
                  </a:cubicBezTo>
                  <a:cubicBezTo>
                    <a:pt x="16014" y="5760"/>
                    <a:pt x="16148" y="5589"/>
                    <a:pt x="16189" y="5336"/>
                  </a:cubicBezTo>
                  <a:cubicBezTo>
                    <a:pt x="16380" y="4149"/>
                    <a:pt x="16476" y="3556"/>
                    <a:pt x="16669" y="2368"/>
                  </a:cubicBezTo>
                  <a:cubicBezTo>
                    <a:pt x="16716" y="2072"/>
                    <a:pt x="16601" y="1868"/>
                    <a:pt x="16167" y="1797"/>
                  </a:cubicBezTo>
                  <a:cubicBezTo>
                    <a:pt x="11720" y="1107"/>
                    <a:pt x="7288" y="513"/>
                    <a:pt x="2819" y="5"/>
                  </a:cubicBezTo>
                  <a:cubicBezTo>
                    <a:pt x="2790" y="2"/>
                    <a:pt x="2762" y="1"/>
                    <a:pt x="2735"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4"/>
            <p:cNvSpPr/>
            <p:nvPr/>
          </p:nvSpPr>
          <p:spPr>
            <a:xfrm>
              <a:off x="4704650" y="3505325"/>
              <a:ext cx="465475" cy="660175"/>
            </a:xfrm>
            <a:custGeom>
              <a:rect b="b" l="l" r="r" t="t"/>
              <a:pathLst>
                <a:path extrusionOk="0" h="26407" w="18619">
                  <a:moveTo>
                    <a:pt x="8349" y="4777"/>
                  </a:moveTo>
                  <a:cubicBezTo>
                    <a:pt x="9747" y="5075"/>
                    <a:pt x="10445" y="5230"/>
                    <a:pt x="11839" y="5552"/>
                  </a:cubicBezTo>
                  <a:cubicBezTo>
                    <a:pt x="12754" y="5763"/>
                    <a:pt x="13153" y="6292"/>
                    <a:pt x="12979" y="7053"/>
                  </a:cubicBezTo>
                  <a:cubicBezTo>
                    <a:pt x="12478" y="9254"/>
                    <a:pt x="12227" y="10356"/>
                    <a:pt x="11726" y="12558"/>
                  </a:cubicBezTo>
                  <a:cubicBezTo>
                    <a:pt x="11589" y="13163"/>
                    <a:pt x="11202" y="13474"/>
                    <a:pt x="10606" y="13474"/>
                  </a:cubicBezTo>
                  <a:cubicBezTo>
                    <a:pt x="10452" y="13474"/>
                    <a:pt x="10284" y="13453"/>
                    <a:pt x="10103" y="13412"/>
                  </a:cubicBezTo>
                  <a:cubicBezTo>
                    <a:pt x="8759" y="13101"/>
                    <a:pt x="8087" y="12952"/>
                    <a:pt x="6740" y="12665"/>
                  </a:cubicBezTo>
                  <a:lnTo>
                    <a:pt x="8349" y="4777"/>
                  </a:lnTo>
                  <a:close/>
                  <a:moveTo>
                    <a:pt x="4649" y="1"/>
                  </a:moveTo>
                  <a:cubicBezTo>
                    <a:pt x="4384" y="1"/>
                    <a:pt x="4206" y="137"/>
                    <a:pt x="4161" y="382"/>
                  </a:cubicBezTo>
                  <a:lnTo>
                    <a:pt x="54" y="23086"/>
                  </a:lnTo>
                  <a:cubicBezTo>
                    <a:pt x="1" y="23382"/>
                    <a:pt x="161" y="23595"/>
                    <a:pt x="484" y="23658"/>
                  </a:cubicBezTo>
                  <a:cubicBezTo>
                    <a:pt x="1823" y="23915"/>
                    <a:pt x="2492" y="24049"/>
                    <a:pt x="3827" y="24330"/>
                  </a:cubicBezTo>
                  <a:cubicBezTo>
                    <a:pt x="3881" y="24341"/>
                    <a:pt x="3933" y="24347"/>
                    <a:pt x="3982" y="24347"/>
                  </a:cubicBezTo>
                  <a:cubicBezTo>
                    <a:pt x="4221" y="24347"/>
                    <a:pt x="4386" y="24212"/>
                    <a:pt x="4436" y="23967"/>
                  </a:cubicBezTo>
                  <a:cubicBezTo>
                    <a:pt x="5041" y="21001"/>
                    <a:pt x="5344" y="19517"/>
                    <a:pt x="5949" y="16551"/>
                  </a:cubicBezTo>
                  <a:cubicBezTo>
                    <a:pt x="6870" y="16747"/>
                    <a:pt x="7330" y="16848"/>
                    <a:pt x="8250" y="17055"/>
                  </a:cubicBezTo>
                  <a:cubicBezTo>
                    <a:pt x="8499" y="20239"/>
                    <a:pt x="8607" y="21830"/>
                    <a:pt x="8791" y="25009"/>
                  </a:cubicBezTo>
                  <a:cubicBezTo>
                    <a:pt x="8795" y="25287"/>
                    <a:pt x="8921" y="25472"/>
                    <a:pt x="9241" y="25549"/>
                  </a:cubicBezTo>
                  <a:cubicBezTo>
                    <a:pt x="10571" y="25868"/>
                    <a:pt x="11234" y="26035"/>
                    <a:pt x="12560" y="26378"/>
                  </a:cubicBezTo>
                  <a:cubicBezTo>
                    <a:pt x="12632" y="26397"/>
                    <a:pt x="12700" y="26406"/>
                    <a:pt x="12762" y="26406"/>
                  </a:cubicBezTo>
                  <a:cubicBezTo>
                    <a:pt x="12997" y="26406"/>
                    <a:pt x="13143" y="26266"/>
                    <a:pt x="13137" y="25969"/>
                  </a:cubicBezTo>
                  <a:cubicBezTo>
                    <a:pt x="13020" y="22686"/>
                    <a:pt x="12944" y="21043"/>
                    <a:pt x="12757" y="17754"/>
                  </a:cubicBezTo>
                  <a:cubicBezTo>
                    <a:pt x="14499" y="17538"/>
                    <a:pt x="15656" y="16481"/>
                    <a:pt x="16146" y="14530"/>
                  </a:cubicBezTo>
                  <a:cubicBezTo>
                    <a:pt x="16859" y="11688"/>
                    <a:pt x="17217" y="10267"/>
                    <a:pt x="17931" y="7424"/>
                  </a:cubicBezTo>
                  <a:cubicBezTo>
                    <a:pt x="18618" y="4687"/>
                    <a:pt x="17205" y="2744"/>
                    <a:pt x="13840" y="1948"/>
                  </a:cubicBezTo>
                  <a:cubicBezTo>
                    <a:pt x="10246" y="1098"/>
                    <a:pt x="8441" y="712"/>
                    <a:pt x="4823" y="18"/>
                  </a:cubicBezTo>
                  <a:cubicBezTo>
                    <a:pt x="4762" y="6"/>
                    <a:pt x="4704" y="1"/>
                    <a:pt x="4649"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4"/>
            <p:cNvSpPr/>
            <p:nvPr/>
          </p:nvSpPr>
          <p:spPr>
            <a:xfrm>
              <a:off x="3501475" y="1350475"/>
              <a:ext cx="631225" cy="221550"/>
            </a:xfrm>
            <a:custGeom>
              <a:rect b="b" l="l" r="r" t="t"/>
              <a:pathLst>
                <a:path extrusionOk="0" h="8862" w="25249">
                  <a:moveTo>
                    <a:pt x="12618" y="0"/>
                  </a:moveTo>
                  <a:cubicBezTo>
                    <a:pt x="7746" y="0"/>
                    <a:pt x="3318" y="816"/>
                    <a:pt x="25" y="2147"/>
                  </a:cubicBezTo>
                  <a:cubicBezTo>
                    <a:pt x="0" y="2547"/>
                    <a:pt x="80" y="3528"/>
                    <a:pt x="1431" y="3653"/>
                  </a:cubicBezTo>
                  <a:lnTo>
                    <a:pt x="1431" y="8857"/>
                  </a:lnTo>
                  <a:cubicBezTo>
                    <a:pt x="4532" y="7833"/>
                    <a:pt x="8410" y="7225"/>
                    <a:pt x="12618" y="7225"/>
                  </a:cubicBezTo>
                  <a:cubicBezTo>
                    <a:pt x="16833" y="7225"/>
                    <a:pt x="20716" y="7835"/>
                    <a:pt x="23820" y="8861"/>
                  </a:cubicBezTo>
                  <a:lnTo>
                    <a:pt x="23820" y="3653"/>
                  </a:lnTo>
                  <a:cubicBezTo>
                    <a:pt x="25163" y="3528"/>
                    <a:pt x="25248" y="2556"/>
                    <a:pt x="25226" y="2152"/>
                  </a:cubicBezTo>
                  <a:cubicBezTo>
                    <a:pt x="21932" y="817"/>
                    <a:pt x="17497" y="0"/>
                    <a:pt x="12618" y="0"/>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4"/>
            <p:cNvSpPr/>
            <p:nvPr/>
          </p:nvSpPr>
          <p:spPr>
            <a:xfrm>
              <a:off x="3333275" y="872075"/>
              <a:ext cx="967575" cy="493650"/>
            </a:xfrm>
            <a:custGeom>
              <a:rect b="b" l="l" r="r" t="t"/>
              <a:pathLst>
                <a:path extrusionOk="0" h="19746" w="38703">
                  <a:moveTo>
                    <a:pt x="19352" y="0"/>
                  </a:moveTo>
                  <a:cubicBezTo>
                    <a:pt x="18801" y="4113"/>
                    <a:pt x="14241" y="5319"/>
                    <a:pt x="14241" y="5319"/>
                  </a:cubicBezTo>
                  <a:cubicBezTo>
                    <a:pt x="14241" y="5319"/>
                    <a:pt x="17360" y="6384"/>
                    <a:pt x="17736" y="11630"/>
                  </a:cubicBezTo>
                  <a:cubicBezTo>
                    <a:pt x="17929" y="14307"/>
                    <a:pt x="16981" y="16016"/>
                    <a:pt x="15609" y="16016"/>
                  </a:cubicBezTo>
                  <a:cubicBezTo>
                    <a:pt x="14238" y="16016"/>
                    <a:pt x="12997" y="15038"/>
                    <a:pt x="12723" y="13172"/>
                  </a:cubicBezTo>
                  <a:cubicBezTo>
                    <a:pt x="12363" y="10708"/>
                    <a:pt x="13761" y="8728"/>
                    <a:pt x="13761" y="8728"/>
                  </a:cubicBezTo>
                  <a:cubicBezTo>
                    <a:pt x="10597" y="7855"/>
                    <a:pt x="9297" y="3877"/>
                    <a:pt x="9297" y="3876"/>
                  </a:cubicBezTo>
                  <a:lnTo>
                    <a:pt x="9297" y="3876"/>
                  </a:lnTo>
                  <a:cubicBezTo>
                    <a:pt x="9812" y="8546"/>
                    <a:pt x="7327" y="10216"/>
                    <a:pt x="7327" y="10216"/>
                  </a:cubicBezTo>
                  <a:cubicBezTo>
                    <a:pt x="7327" y="10216"/>
                    <a:pt x="9143" y="10602"/>
                    <a:pt x="9940" y="12744"/>
                  </a:cubicBezTo>
                  <a:cubicBezTo>
                    <a:pt x="10791" y="15037"/>
                    <a:pt x="10248" y="16706"/>
                    <a:pt x="9083" y="17157"/>
                  </a:cubicBezTo>
                  <a:cubicBezTo>
                    <a:pt x="8860" y="17243"/>
                    <a:pt x="8610" y="17290"/>
                    <a:pt x="8348" y="17290"/>
                  </a:cubicBezTo>
                  <a:cubicBezTo>
                    <a:pt x="7390" y="17290"/>
                    <a:pt x="6286" y="16660"/>
                    <a:pt x="5869" y="15016"/>
                  </a:cubicBezTo>
                  <a:cubicBezTo>
                    <a:pt x="5414" y="13212"/>
                    <a:pt x="6384" y="11202"/>
                    <a:pt x="6384" y="11202"/>
                  </a:cubicBezTo>
                  <a:cubicBezTo>
                    <a:pt x="2315" y="9789"/>
                    <a:pt x="1" y="6661"/>
                    <a:pt x="1" y="6661"/>
                  </a:cubicBezTo>
                  <a:lnTo>
                    <a:pt x="1" y="6661"/>
                  </a:lnTo>
                  <a:lnTo>
                    <a:pt x="6819" y="19746"/>
                  </a:lnTo>
                  <a:cubicBezTo>
                    <a:pt x="10103" y="18428"/>
                    <a:pt x="14509" y="17620"/>
                    <a:pt x="19352" y="17618"/>
                  </a:cubicBezTo>
                  <a:cubicBezTo>
                    <a:pt x="24195" y="17620"/>
                    <a:pt x="28600" y="18428"/>
                    <a:pt x="31885" y="19746"/>
                  </a:cubicBezTo>
                  <a:lnTo>
                    <a:pt x="38702" y="6661"/>
                  </a:lnTo>
                  <a:lnTo>
                    <a:pt x="38702" y="6661"/>
                  </a:lnTo>
                  <a:cubicBezTo>
                    <a:pt x="38702" y="6661"/>
                    <a:pt x="36389" y="9788"/>
                    <a:pt x="32320" y="11202"/>
                  </a:cubicBezTo>
                  <a:cubicBezTo>
                    <a:pt x="32320" y="11202"/>
                    <a:pt x="33290" y="13211"/>
                    <a:pt x="32834" y="15015"/>
                  </a:cubicBezTo>
                  <a:cubicBezTo>
                    <a:pt x="32418" y="16660"/>
                    <a:pt x="31315" y="17289"/>
                    <a:pt x="30357" y="17289"/>
                  </a:cubicBezTo>
                  <a:cubicBezTo>
                    <a:pt x="30095" y="17289"/>
                    <a:pt x="29844" y="17242"/>
                    <a:pt x="29621" y="17156"/>
                  </a:cubicBezTo>
                  <a:cubicBezTo>
                    <a:pt x="28456" y="16706"/>
                    <a:pt x="27913" y="15036"/>
                    <a:pt x="28764" y="12743"/>
                  </a:cubicBezTo>
                  <a:cubicBezTo>
                    <a:pt x="29560" y="10601"/>
                    <a:pt x="31378" y="10215"/>
                    <a:pt x="31378" y="10215"/>
                  </a:cubicBezTo>
                  <a:cubicBezTo>
                    <a:pt x="31378" y="10215"/>
                    <a:pt x="28893" y="8545"/>
                    <a:pt x="29406" y="3876"/>
                  </a:cubicBezTo>
                  <a:lnTo>
                    <a:pt x="29406" y="3876"/>
                  </a:lnTo>
                  <a:cubicBezTo>
                    <a:pt x="29406" y="3877"/>
                    <a:pt x="28107" y="7853"/>
                    <a:pt x="24943" y="8728"/>
                  </a:cubicBezTo>
                  <a:cubicBezTo>
                    <a:pt x="24943" y="8728"/>
                    <a:pt x="26340" y="10708"/>
                    <a:pt x="25980" y="13172"/>
                  </a:cubicBezTo>
                  <a:cubicBezTo>
                    <a:pt x="25706" y="15038"/>
                    <a:pt x="24466" y="16016"/>
                    <a:pt x="23094" y="16016"/>
                  </a:cubicBezTo>
                  <a:cubicBezTo>
                    <a:pt x="21723" y="16016"/>
                    <a:pt x="20776" y="14307"/>
                    <a:pt x="20967" y="11630"/>
                  </a:cubicBezTo>
                  <a:cubicBezTo>
                    <a:pt x="21342" y="6384"/>
                    <a:pt x="24462" y="5319"/>
                    <a:pt x="24462" y="5319"/>
                  </a:cubicBezTo>
                  <a:cubicBezTo>
                    <a:pt x="24462" y="5319"/>
                    <a:pt x="19902" y="4113"/>
                    <a:pt x="19352" y="0"/>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4"/>
            <p:cNvSpPr/>
            <p:nvPr/>
          </p:nvSpPr>
          <p:spPr>
            <a:xfrm>
              <a:off x="3667400" y="1422050"/>
              <a:ext cx="58725" cy="56525"/>
            </a:xfrm>
            <a:custGeom>
              <a:rect b="b" l="l" r="r" t="t"/>
              <a:pathLst>
                <a:path extrusionOk="0" h="2261" w="2349">
                  <a:moveTo>
                    <a:pt x="1218" y="1"/>
                  </a:moveTo>
                  <a:cubicBezTo>
                    <a:pt x="761" y="1"/>
                    <a:pt x="350" y="277"/>
                    <a:pt x="175" y="698"/>
                  </a:cubicBezTo>
                  <a:cubicBezTo>
                    <a:pt x="0" y="1121"/>
                    <a:pt x="97" y="1606"/>
                    <a:pt x="420" y="1930"/>
                  </a:cubicBezTo>
                  <a:cubicBezTo>
                    <a:pt x="636" y="2146"/>
                    <a:pt x="925" y="2261"/>
                    <a:pt x="1219" y="2261"/>
                  </a:cubicBezTo>
                  <a:cubicBezTo>
                    <a:pt x="1365" y="2261"/>
                    <a:pt x="1511" y="2233"/>
                    <a:pt x="1651" y="2175"/>
                  </a:cubicBezTo>
                  <a:cubicBezTo>
                    <a:pt x="2073" y="2000"/>
                    <a:pt x="2349" y="1587"/>
                    <a:pt x="2349" y="1131"/>
                  </a:cubicBezTo>
                  <a:cubicBezTo>
                    <a:pt x="2349" y="507"/>
                    <a:pt x="1843" y="1"/>
                    <a:pt x="12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4"/>
            <p:cNvSpPr/>
            <p:nvPr/>
          </p:nvSpPr>
          <p:spPr>
            <a:xfrm>
              <a:off x="3590550" y="1436900"/>
              <a:ext cx="47925" cy="47925"/>
            </a:xfrm>
            <a:custGeom>
              <a:rect b="b" l="l" r="r" t="t"/>
              <a:pathLst>
                <a:path extrusionOk="0" h="1917" w="1917">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4"/>
            <p:cNvSpPr/>
            <p:nvPr/>
          </p:nvSpPr>
          <p:spPr>
            <a:xfrm>
              <a:off x="3908050" y="1422050"/>
              <a:ext cx="58725" cy="56525"/>
            </a:xfrm>
            <a:custGeom>
              <a:rect b="b" l="l" r="r" t="t"/>
              <a:pathLst>
                <a:path extrusionOk="0" h="2261" w="2349">
                  <a:moveTo>
                    <a:pt x="1130" y="1"/>
                  </a:moveTo>
                  <a:cubicBezTo>
                    <a:pt x="506" y="1"/>
                    <a:pt x="1" y="507"/>
                    <a:pt x="1" y="1131"/>
                  </a:cubicBezTo>
                  <a:cubicBezTo>
                    <a:pt x="1" y="1587"/>
                    <a:pt x="276" y="1999"/>
                    <a:pt x="698" y="2175"/>
                  </a:cubicBezTo>
                  <a:cubicBezTo>
                    <a:pt x="838" y="2232"/>
                    <a:pt x="984" y="2261"/>
                    <a:pt x="1129" y="2261"/>
                  </a:cubicBezTo>
                  <a:cubicBezTo>
                    <a:pt x="1424" y="2261"/>
                    <a:pt x="1713" y="2146"/>
                    <a:pt x="1929" y="1929"/>
                  </a:cubicBezTo>
                  <a:cubicBezTo>
                    <a:pt x="2252" y="1606"/>
                    <a:pt x="2348" y="1120"/>
                    <a:pt x="2173" y="698"/>
                  </a:cubicBezTo>
                  <a:cubicBezTo>
                    <a:pt x="1999" y="277"/>
                    <a:pt x="1587" y="1"/>
                    <a:pt x="11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4"/>
            <p:cNvSpPr/>
            <p:nvPr/>
          </p:nvSpPr>
          <p:spPr>
            <a:xfrm>
              <a:off x="3995700" y="1436900"/>
              <a:ext cx="47900" cy="47925"/>
            </a:xfrm>
            <a:custGeom>
              <a:rect b="b" l="l" r="r" t="t"/>
              <a:pathLst>
                <a:path extrusionOk="0" h="1917" w="1916">
                  <a:moveTo>
                    <a:pt x="958" y="1"/>
                  </a:moveTo>
                  <a:cubicBezTo>
                    <a:pt x="430" y="1"/>
                    <a:pt x="0" y="429"/>
                    <a:pt x="0" y="959"/>
                  </a:cubicBezTo>
                  <a:cubicBezTo>
                    <a:pt x="0" y="1487"/>
                    <a:pt x="430" y="1917"/>
                    <a:pt x="958" y="1917"/>
                  </a:cubicBezTo>
                  <a:cubicBezTo>
                    <a:pt x="1488" y="1917"/>
                    <a:pt x="1916" y="1487"/>
                    <a:pt x="1916" y="959"/>
                  </a:cubicBezTo>
                  <a:cubicBezTo>
                    <a:pt x="1916" y="429"/>
                    <a:pt x="1488" y="1"/>
                    <a:pt x="9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4"/>
            <p:cNvSpPr/>
            <p:nvPr/>
          </p:nvSpPr>
          <p:spPr>
            <a:xfrm>
              <a:off x="3764200" y="1395425"/>
              <a:ext cx="105750" cy="105725"/>
            </a:xfrm>
            <a:custGeom>
              <a:rect b="b" l="l" r="r" t="t"/>
              <a:pathLst>
                <a:path extrusionOk="0" h="4229" w="4230">
                  <a:moveTo>
                    <a:pt x="2116" y="0"/>
                  </a:moveTo>
                  <a:lnTo>
                    <a:pt x="1" y="2115"/>
                  </a:lnTo>
                  <a:lnTo>
                    <a:pt x="2116" y="4229"/>
                  </a:lnTo>
                  <a:lnTo>
                    <a:pt x="4229" y="2115"/>
                  </a:lnTo>
                  <a:lnTo>
                    <a:pt x="21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4"/>
            <p:cNvSpPr/>
            <p:nvPr/>
          </p:nvSpPr>
          <p:spPr>
            <a:xfrm>
              <a:off x="3314175" y="1018975"/>
              <a:ext cx="48175" cy="48200"/>
            </a:xfrm>
            <a:custGeom>
              <a:rect b="b" l="l" r="r" t="t"/>
              <a:pathLst>
                <a:path extrusionOk="0" h="1928" w="1927">
                  <a:moveTo>
                    <a:pt x="964" y="0"/>
                  </a:moveTo>
                  <a:cubicBezTo>
                    <a:pt x="431" y="0"/>
                    <a:pt x="1" y="432"/>
                    <a:pt x="1" y="964"/>
                  </a:cubicBezTo>
                  <a:cubicBezTo>
                    <a:pt x="1" y="1496"/>
                    <a:pt x="431" y="1927"/>
                    <a:pt x="964" y="1927"/>
                  </a:cubicBezTo>
                  <a:cubicBezTo>
                    <a:pt x="1496" y="1927"/>
                    <a:pt x="1926" y="1496"/>
                    <a:pt x="1926" y="964"/>
                  </a:cubicBezTo>
                  <a:cubicBezTo>
                    <a:pt x="1926" y="432"/>
                    <a:pt x="1496" y="0"/>
                    <a:pt x="964" y="0"/>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4"/>
            <p:cNvSpPr/>
            <p:nvPr/>
          </p:nvSpPr>
          <p:spPr>
            <a:xfrm>
              <a:off x="3539125" y="945500"/>
              <a:ext cx="50075" cy="48200"/>
            </a:xfrm>
            <a:custGeom>
              <a:rect b="b" l="l" r="r" t="t"/>
              <a:pathLst>
                <a:path extrusionOk="0" h="1928" w="2003">
                  <a:moveTo>
                    <a:pt x="1040" y="0"/>
                  </a:moveTo>
                  <a:cubicBezTo>
                    <a:pt x="650" y="0"/>
                    <a:pt x="299" y="235"/>
                    <a:pt x="150" y="595"/>
                  </a:cubicBezTo>
                  <a:cubicBezTo>
                    <a:pt x="0" y="955"/>
                    <a:pt x="83" y="1370"/>
                    <a:pt x="359" y="1645"/>
                  </a:cubicBezTo>
                  <a:cubicBezTo>
                    <a:pt x="543" y="1829"/>
                    <a:pt x="789" y="1927"/>
                    <a:pt x="1040" y="1927"/>
                  </a:cubicBezTo>
                  <a:cubicBezTo>
                    <a:pt x="1164" y="1927"/>
                    <a:pt x="1289" y="1903"/>
                    <a:pt x="1408" y="1854"/>
                  </a:cubicBezTo>
                  <a:cubicBezTo>
                    <a:pt x="1768" y="1705"/>
                    <a:pt x="2003" y="1353"/>
                    <a:pt x="2003" y="964"/>
                  </a:cubicBezTo>
                  <a:cubicBezTo>
                    <a:pt x="2003" y="432"/>
                    <a:pt x="1571" y="0"/>
                    <a:pt x="1040" y="0"/>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4"/>
            <p:cNvSpPr/>
            <p:nvPr/>
          </p:nvSpPr>
          <p:spPr>
            <a:xfrm>
              <a:off x="4271825" y="1018975"/>
              <a:ext cx="48150" cy="48200"/>
            </a:xfrm>
            <a:custGeom>
              <a:rect b="b" l="l" r="r" t="t"/>
              <a:pathLst>
                <a:path extrusionOk="0" h="1928" w="1926">
                  <a:moveTo>
                    <a:pt x="963" y="0"/>
                  </a:moveTo>
                  <a:cubicBezTo>
                    <a:pt x="432" y="0"/>
                    <a:pt x="0" y="432"/>
                    <a:pt x="0" y="964"/>
                  </a:cubicBezTo>
                  <a:cubicBezTo>
                    <a:pt x="0" y="1496"/>
                    <a:pt x="432" y="1927"/>
                    <a:pt x="963" y="1927"/>
                  </a:cubicBezTo>
                  <a:cubicBezTo>
                    <a:pt x="1495" y="1927"/>
                    <a:pt x="1926" y="1496"/>
                    <a:pt x="1926" y="964"/>
                  </a:cubicBezTo>
                  <a:cubicBezTo>
                    <a:pt x="1926" y="432"/>
                    <a:pt x="1495" y="0"/>
                    <a:pt x="963" y="0"/>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4"/>
            <p:cNvSpPr/>
            <p:nvPr/>
          </p:nvSpPr>
          <p:spPr>
            <a:xfrm>
              <a:off x="4044950" y="945500"/>
              <a:ext cx="50075" cy="48200"/>
            </a:xfrm>
            <a:custGeom>
              <a:rect b="b" l="l" r="r" t="t"/>
              <a:pathLst>
                <a:path extrusionOk="0" h="1928" w="2003">
                  <a:moveTo>
                    <a:pt x="964" y="0"/>
                  </a:moveTo>
                  <a:cubicBezTo>
                    <a:pt x="432" y="0"/>
                    <a:pt x="0" y="432"/>
                    <a:pt x="0" y="964"/>
                  </a:cubicBezTo>
                  <a:cubicBezTo>
                    <a:pt x="0" y="1353"/>
                    <a:pt x="235" y="1705"/>
                    <a:pt x="596" y="1854"/>
                  </a:cubicBezTo>
                  <a:cubicBezTo>
                    <a:pt x="715" y="1903"/>
                    <a:pt x="840" y="1927"/>
                    <a:pt x="964" y="1927"/>
                  </a:cubicBezTo>
                  <a:cubicBezTo>
                    <a:pt x="1214" y="1927"/>
                    <a:pt x="1461" y="1829"/>
                    <a:pt x="1645" y="1645"/>
                  </a:cubicBezTo>
                  <a:cubicBezTo>
                    <a:pt x="1921" y="1370"/>
                    <a:pt x="2003" y="955"/>
                    <a:pt x="1854" y="595"/>
                  </a:cubicBezTo>
                  <a:cubicBezTo>
                    <a:pt x="1705" y="235"/>
                    <a:pt x="1353" y="0"/>
                    <a:pt x="964" y="0"/>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4"/>
            <p:cNvSpPr/>
            <p:nvPr/>
          </p:nvSpPr>
          <p:spPr>
            <a:xfrm>
              <a:off x="3782950" y="837950"/>
              <a:ext cx="68275" cy="68275"/>
            </a:xfrm>
            <a:custGeom>
              <a:rect b="b" l="l" r="r" t="t"/>
              <a:pathLst>
                <a:path extrusionOk="0" h="2731" w="2731">
                  <a:moveTo>
                    <a:pt x="1366" y="0"/>
                  </a:moveTo>
                  <a:cubicBezTo>
                    <a:pt x="611" y="0"/>
                    <a:pt x="1" y="611"/>
                    <a:pt x="1" y="1365"/>
                  </a:cubicBezTo>
                  <a:cubicBezTo>
                    <a:pt x="1" y="2120"/>
                    <a:pt x="611" y="2730"/>
                    <a:pt x="1366" y="2730"/>
                  </a:cubicBezTo>
                  <a:cubicBezTo>
                    <a:pt x="2119" y="2730"/>
                    <a:pt x="2731" y="2120"/>
                    <a:pt x="2731" y="1365"/>
                  </a:cubicBezTo>
                  <a:cubicBezTo>
                    <a:pt x="2731" y="611"/>
                    <a:pt x="2119" y="0"/>
                    <a:pt x="1366" y="0"/>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4"/>
            <p:cNvSpPr/>
            <p:nvPr/>
          </p:nvSpPr>
          <p:spPr>
            <a:xfrm>
              <a:off x="3481825" y="4582475"/>
              <a:ext cx="131525" cy="194050"/>
            </a:xfrm>
            <a:custGeom>
              <a:rect b="b" l="l" r="r" t="t"/>
              <a:pathLst>
                <a:path extrusionOk="0" h="7762" w="5261">
                  <a:moveTo>
                    <a:pt x="1779" y="0"/>
                  </a:moveTo>
                  <a:cubicBezTo>
                    <a:pt x="485" y="0"/>
                    <a:pt x="1" y="592"/>
                    <a:pt x="1" y="1499"/>
                  </a:cubicBezTo>
                  <a:lnTo>
                    <a:pt x="1" y="6261"/>
                  </a:lnTo>
                  <a:cubicBezTo>
                    <a:pt x="1" y="7168"/>
                    <a:pt x="485" y="7761"/>
                    <a:pt x="1779" y="7761"/>
                  </a:cubicBezTo>
                  <a:lnTo>
                    <a:pt x="3483" y="7761"/>
                  </a:lnTo>
                  <a:cubicBezTo>
                    <a:pt x="4777" y="7761"/>
                    <a:pt x="5261" y="7168"/>
                    <a:pt x="5261" y="6261"/>
                  </a:cubicBezTo>
                  <a:lnTo>
                    <a:pt x="5261" y="4908"/>
                  </a:lnTo>
                  <a:lnTo>
                    <a:pt x="3145" y="4908"/>
                  </a:lnTo>
                  <a:lnTo>
                    <a:pt x="3145" y="6105"/>
                  </a:lnTo>
                  <a:cubicBezTo>
                    <a:pt x="3145" y="6286"/>
                    <a:pt x="3048" y="6370"/>
                    <a:pt x="2843" y="6370"/>
                  </a:cubicBezTo>
                  <a:lnTo>
                    <a:pt x="2419" y="6370"/>
                  </a:lnTo>
                  <a:cubicBezTo>
                    <a:pt x="2214" y="6370"/>
                    <a:pt x="2117" y="6286"/>
                    <a:pt x="2117" y="6105"/>
                  </a:cubicBezTo>
                  <a:lnTo>
                    <a:pt x="2117" y="1656"/>
                  </a:lnTo>
                  <a:cubicBezTo>
                    <a:pt x="2117" y="1474"/>
                    <a:pt x="2214" y="1390"/>
                    <a:pt x="2419" y="1390"/>
                  </a:cubicBezTo>
                  <a:lnTo>
                    <a:pt x="2842" y="1390"/>
                  </a:lnTo>
                  <a:cubicBezTo>
                    <a:pt x="3047" y="1390"/>
                    <a:pt x="3145" y="1474"/>
                    <a:pt x="3145" y="1656"/>
                  </a:cubicBezTo>
                  <a:lnTo>
                    <a:pt x="3145" y="2901"/>
                  </a:lnTo>
                  <a:lnTo>
                    <a:pt x="5260" y="2901"/>
                  </a:lnTo>
                  <a:lnTo>
                    <a:pt x="5260" y="1499"/>
                  </a:lnTo>
                  <a:cubicBezTo>
                    <a:pt x="5260" y="592"/>
                    <a:pt x="4776" y="0"/>
                    <a:pt x="3483" y="0"/>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4"/>
            <p:cNvSpPr/>
            <p:nvPr/>
          </p:nvSpPr>
          <p:spPr>
            <a:xfrm>
              <a:off x="3667350" y="4582450"/>
              <a:ext cx="113050" cy="194075"/>
            </a:xfrm>
            <a:custGeom>
              <a:rect b="b" l="l" r="r" t="t"/>
              <a:pathLst>
                <a:path extrusionOk="0" h="7763" w="4522">
                  <a:moveTo>
                    <a:pt x="0" y="0"/>
                  </a:moveTo>
                  <a:lnTo>
                    <a:pt x="0" y="7762"/>
                  </a:lnTo>
                  <a:lnTo>
                    <a:pt x="4521" y="7762"/>
                  </a:lnTo>
                  <a:lnTo>
                    <a:pt x="4521" y="6250"/>
                  </a:lnTo>
                  <a:lnTo>
                    <a:pt x="2116" y="6250"/>
                  </a:lnTo>
                  <a:lnTo>
                    <a:pt x="2116"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4"/>
            <p:cNvSpPr/>
            <p:nvPr/>
          </p:nvSpPr>
          <p:spPr>
            <a:xfrm>
              <a:off x="3826875" y="4582450"/>
              <a:ext cx="133600" cy="194075"/>
            </a:xfrm>
            <a:custGeom>
              <a:rect b="b" l="l" r="r" t="t"/>
              <a:pathLst>
                <a:path extrusionOk="0" h="7763" w="5344">
                  <a:moveTo>
                    <a:pt x="0" y="0"/>
                  </a:moveTo>
                  <a:lnTo>
                    <a:pt x="0" y="6262"/>
                  </a:lnTo>
                  <a:cubicBezTo>
                    <a:pt x="0" y="7169"/>
                    <a:pt x="484" y="7762"/>
                    <a:pt x="1777" y="7762"/>
                  </a:cubicBezTo>
                  <a:lnTo>
                    <a:pt x="3567" y="7762"/>
                  </a:lnTo>
                  <a:cubicBezTo>
                    <a:pt x="4860" y="7762"/>
                    <a:pt x="5344" y="7169"/>
                    <a:pt x="5344" y="6262"/>
                  </a:cubicBezTo>
                  <a:lnTo>
                    <a:pt x="5344" y="0"/>
                  </a:lnTo>
                  <a:lnTo>
                    <a:pt x="3228" y="0"/>
                  </a:lnTo>
                  <a:lnTo>
                    <a:pt x="3228" y="5984"/>
                  </a:lnTo>
                  <a:cubicBezTo>
                    <a:pt x="3228" y="6166"/>
                    <a:pt x="3131" y="6250"/>
                    <a:pt x="2926" y="6250"/>
                  </a:cubicBezTo>
                  <a:lnTo>
                    <a:pt x="2418" y="6250"/>
                  </a:lnTo>
                  <a:cubicBezTo>
                    <a:pt x="2213" y="6250"/>
                    <a:pt x="2116" y="6166"/>
                    <a:pt x="2116" y="5984"/>
                  </a:cubicBezTo>
                  <a:lnTo>
                    <a:pt x="2116"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4"/>
            <p:cNvSpPr/>
            <p:nvPr/>
          </p:nvSpPr>
          <p:spPr>
            <a:xfrm>
              <a:off x="4019025" y="4582450"/>
              <a:ext cx="133300" cy="194075"/>
            </a:xfrm>
            <a:custGeom>
              <a:rect b="b" l="l" r="r" t="t"/>
              <a:pathLst>
                <a:path extrusionOk="0" h="7763" w="5332">
                  <a:moveTo>
                    <a:pt x="2950" y="1391"/>
                  </a:moveTo>
                  <a:cubicBezTo>
                    <a:pt x="3156" y="1391"/>
                    <a:pt x="3252" y="1475"/>
                    <a:pt x="3252" y="1657"/>
                  </a:cubicBezTo>
                  <a:lnTo>
                    <a:pt x="3252" y="2914"/>
                  </a:lnTo>
                  <a:cubicBezTo>
                    <a:pt x="3252" y="3095"/>
                    <a:pt x="3156" y="3180"/>
                    <a:pt x="2950" y="3180"/>
                  </a:cubicBezTo>
                  <a:lnTo>
                    <a:pt x="2080" y="3180"/>
                  </a:lnTo>
                  <a:lnTo>
                    <a:pt x="2080" y="1391"/>
                  </a:lnTo>
                  <a:close/>
                  <a:moveTo>
                    <a:pt x="2950" y="4570"/>
                  </a:moveTo>
                  <a:cubicBezTo>
                    <a:pt x="3156" y="4570"/>
                    <a:pt x="3252" y="4655"/>
                    <a:pt x="3252" y="4836"/>
                  </a:cubicBezTo>
                  <a:lnTo>
                    <a:pt x="3252" y="6106"/>
                  </a:lnTo>
                  <a:cubicBezTo>
                    <a:pt x="3252" y="6287"/>
                    <a:pt x="3156" y="6371"/>
                    <a:pt x="2950" y="6371"/>
                  </a:cubicBezTo>
                  <a:lnTo>
                    <a:pt x="2080" y="6371"/>
                  </a:lnTo>
                  <a:lnTo>
                    <a:pt x="2080" y="4570"/>
                  </a:lnTo>
                  <a:close/>
                  <a:moveTo>
                    <a:pt x="1" y="0"/>
                  </a:moveTo>
                  <a:lnTo>
                    <a:pt x="1" y="7762"/>
                  </a:lnTo>
                  <a:lnTo>
                    <a:pt x="3555" y="7762"/>
                  </a:lnTo>
                  <a:cubicBezTo>
                    <a:pt x="4848" y="7762"/>
                    <a:pt x="5332" y="7169"/>
                    <a:pt x="5332" y="6262"/>
                  </a:cubicBezTo>
                  <a:lnTo>
                    <a:pt x="5332" y="5102"/>
                  </a:lnTo>
                  <a:cubicBezTo>
                    <a:pt x="5332" y="4486"/>
                    <a:pt x="5223" y="4062"/>
                    <a:pt x="4752" y="3857"/>
                  </a:cubicBezTo>
                  <a:cubicBezTo>
                    <a:pt x="5223" y="3604"/>
                    <a:pt x="5332" y="3120"/>
                    <a:pt x="5332" y="2491"/>
                  </a:cubicBezTo>
                  <a:lnTo>
                    <a:pt x="5332" y="1500"/>
                  </a:lnTo>
                  <a:cubicBezTo>
                    <a:pt x="5332" y="593"/>
                    <a:pt x="4848" y="0"/>
                    <a:pt x="3555" y="0"/>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8" name="Shape 1348"/>
        <p:cNvGrpSpPr/>
        <p:nvPr/>
      </p:nvGrpSpPr>
      <p:grpSpPr>
        <a:xfrm>
          <a:off x="0" y="0"/>
          <a:ext cx="0" cy="0"/>
          <a:chOff x="0" y="0"/>
          <a:chExt cx="0" cy="0"/>
        </a:xfrm>
      </p:grpSpPr>
      <p:sp>
        <p:nvSpPr>
          <p:cNvPr id="1349" name="Google Shape;1349;p45"/>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FFFFF"/>
                </a:solidFill>
              </a:rPr>
              <a:t>T</a:t>
            </a:r>
            <a:r>
              <a:rPr lang="en"/>
              <a:t>Y</a:t>
            </a:r>
            <a:r>
              <a:rPr lang="en">
                <a:solidFill>
                  <a:srgbClr val="FFFFFF"/>
                </a:solidFill>
              </a:rPr>
              <a:t>POGRAPHY</a:t>
            </a:r>
            <a:endParaRPr>
              <a:solidFill>
                <a:srgbClr val="FFFFFF"/>
              </a:solidFill>
            </a:endParaRPr>
          </a:p>
        </p:txBody>
      </p:sp>
      <p:sp>
        <p:nvSpPr>
          <p:cNvPr id="1350" name="Google Shape;1350;p45"/>
          <p:cNvSpPr txBox="1"/>
          <p:nvPr>
            <p:ph idx="4294967295" type="ctrTitle"/>
          </p:nvPr>
        </p:nvSpPr>
        <p:spPr>
          <a:xfrm>
            <a:off x="1138212" y="2007350"/>
            <a:ext cx="2295900" cy="39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6000">
                <a:solidFill>
                  <a:srgbClr val="FFFFFF"/>
                </a:solidFill>
              </a:rPr>
              <a:t>GOAL!</a:t>
            </a:r>
            <a:endParaRPr sz="6000">
              <a:solidFill>
                <a:srgbClr val="FFFFFF"/>
              </a:solidFill>
            </a:endParaRPr>
          </a:p>
        </p:txBody>
      </p:sp>
      <p:sp>
        <p:nvSpPr>
          <p:cNvPr id="1351" name="Google Shape;1351;p45"/>
          <p:cNvSpPr txBox="1"/>
          <p:nvPr>
            <p:ph idx="4294967295" type="subTitle"/>
          </p:nvPr>
        </p:nvSpPr>
        <p:spPr>
          <a:xfrm>
            <a:off x="1138212" y="2911703"/>
            <a:ext cx="2295900" cy="390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solidFill>
                  <a:srgbClr val="FFFFFF"/>
                </a:solidFill>
                <a:latin typeface="Squada One"/>
                <a:ea typeface="Squada One"/>
                <a:cs typeface="Squada One"/>
                <a:sym typeface="Squada One"/>
              </a:rPr>
              <a:t>Aa Bb Cc Dd Ee Ff Gg Hh Ii Jj Kk Ll Mm Nn Oo Pp Qq Rr Ss Tt Uu Vv Ww Xx Yy Zz</a:t>
            </a:r>
            <a:endParaRPr sz="1400">
              <a:solidFill>
                <a:srgbClr val="FFFFFF"/>
              </a:solidFill>
              <a:latin typeface="Squada One"/>
              <a:ea typeface="Squada One"/>
              <a:cs typeface="Squada One"/>
              <a:sym typeface="Squada One"/>
            </a:endParaRPr>
          </a:p>
        </p:txBody>
      </p:sp>
      <p:sp>
        <p:nvSpPr>
          <p:cNvPr id="1352" name="Google Shape;1352;p45"/>
          <p:cNvSpPr txBox="1"/>
          <p:nvPr>
            <p:ph idx="4294967295" type="ctrTitle"/>
          </p:nvPr>
        </p:nvSpPr>
        <p:spPr>
          <a:xfrm>
            <a:off x="1138212" y="2597900"/>
            <a:ext cx="2295900" cy="39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FFFFFF"/>
                </a:solidFill>
              </a:rPr>
              <a:t>SQUADA ONE</a:t>
            </a:r>
            <a:endParaRPr sz="1800">
              <a:solidFill>
                <a:srgbClr val="FFFFFF"/>
              </a:solidFill>
            </a:endParaRPr>
          </a:p>
        </p:txBody>
      </p:sp>
      <p:sp>
        <p:nvSpPr>
          <p:cNvPr id="1353" name="Google Shape;1353;p45"/>
          <p:cNvSpPr txBox="1"/>
          <p:nvPr>
            <p:ph idx="4294967295" type="ctrTitle"/>
          </p:nvPr>
        </p:nvSpPr>
        <p:spPr>
          <a:xfrm>
            <a:off x="5592761" y="2007350"/>
            <a:ext cx="2530800" cy="39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5500">
                <a:solidFill>
                  <a:srgbClr val="FFFFFF"/>
                </a:solidFill>
                <a:latin typeface="Questrial"/>
                <a:ea typeface="Questrial"/>
                <a:cs typeface="Questrial"/>
                <a:sym typeface="Questrial"/>
              </a:rPr>
              <a:t>GOAL!</a:t>
            </a:r>
            <a:endParaRPr sz="5500">
              <a:solidFill>
                <a:srgbClr val="FFFFFF"/>
              </a:solidFill>
              <a:latin typeface="Questrial"/>
              <a:ea typeface="Questrial"/>
              <a:cs typeface="Questrial"/>
              <a:sym typeface="Questrial"/>
            </a:endParaRPr>
          </a:p>
        </p:txBody>
      </p:sp>
      <p:sp>
        <p:nvSpPr>
          <p:cNvPr id="1354" name="Google Shape;1354;p45"/>
          <p:cNvSpPr txBox="1"/>
          <p:nvPr>
            <p:ph idx="4294967295" type="subTitle"/>
          </p:nvPr>
        </p:nvSpPr>
        <p:spPr>
          <a:xfrm>
            <a:off x="5710211" y="2911703"/>
            <a:ext cx="2295900" cy="390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rgbClr val="FFFFFF"/>
                </a:solidFill>
              </a:rPr>
              <a:t>Aa Bb Cc Dd Ee Ff Gg Hh Ii Jj Kk Ll Mm Nn Oo Pp Qq Rr Ss Tt Uu Vv Ww Xx Yy Zz</a:t>
            </a:r>
            <a:endParaRPr>
              <a:solidFill>
                <a:srgbClr val="FFFFFF"/>
              </a:solidFill>
            </a:endParaRPr>
          </a:p>
        </p:txBody>
      </p:sp>
      <p:sp>
        <p:nvSpPr>
          <p:cNvPr id="1355" name="Google Shape;1355;p45"/>
          <p:cNvSpPr txBox="1"/>
          <p:nvPr>
            <p:ph idx="4294967295" type="ctrTitle"/>
          </p:nvPr>
        </p:nvSpPr>
        <p:spPr>
          <a:xfrm>
            <a:off x="5710211" y="2597900"/>
            <a:ext cx="2295900" cy="39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rgbClr val="FFFFFF"/>
                </a:solidFill>
                <a:latin typeface="Questrial"/>
                <a:ea typeface="Questrial"/>
                <a:cs typeface="Questrial"/>
                <a:sym typeface="Questrial"/>
              </a:rPr>
              <a:t>QUESTRIAL</a:t>
            </a:r>
            <a:endParaRPr sz="1600">
              <a:solidFill>
                <a:srgbClr val="FFFFFF"/>
              </a:solidFill>
              <a:latin typeface="Questrial"/>
              <a:ea typeface="Questrial"/>
              <a:cs typeface="Questrial"/>
              <a:sym typeface="Questrial"/>
            </a:endParaRPr>
          </a:p>
        </p:txBody>
      </p:sp>
      <p:sp>
        <p:nvSpPr>
          <p:cNvPr id="1356" name="Google Shape;1356;p45"/>
          <p:cNvSpPr txBox="1"/>
          <p:nvPr>
            <p:ph idx="4294967295" type="subTitle"/>
          </p:nvPr>
        </p:nvSpPr>
        <p:spPr>
          <a:xfrm>
            <a:off x="1138198" y="3984078"/>
            <a:ext cx="2295900" cy="390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solidFill>
                  <a:srgbClr val="FFFFFF"/>
                </a:solidFill>
              </a:rPr>
              <a:t>Here you can justify your typography selection and establish the hierarchy</a:t>
            </a:r>
            <a:endParaRPr sz="1000">
              <a:solidFill>
                <a:srgbClr val="FFFFFF"/>
              </a:solidFill>
            </a:endParaRPr>
          </a:p>
        </p:txBody>
      </p:sp>
      <p:sp>
        <p:nvSpPr>
          <p:cNvPr id="1357" name="Google Shape;1357;p45"/>
          <p:cNvSpPr txBox="1"/>
          <p:nvPr>
            <p:ph idx="4294967295" type="subTitle"/>
          </p:nvPr>
        </p:nvSpPr>
        <p:spPr>
          <a:xfrm>
            <a:off x="5710198" y="3984078"/>
            <a:ext cx="2295900" cy="390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solidFill>
                  <a:srgbClr val="FFFFFF"/>
                </a:solidFill>
              </a:rPr>
              <a:t>Here you can justify your typography selection and establish the hierarchy</a:t>
            </a:r>
            <a:endParaRPr sz="1000">
              <a:solidFill>
                <a:srgbClr val="FFFFFF"/>
              </a:solidFill>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1" name="Shape 1361"/>
        <p:cNvGrpSpPr/>
        <p:nvPr/>
      </p:nvGrpSpPr>
      <p:grpSpPr>
        <a:xfrm>
          <a:off x="0" y="0"/>
          <a:ext cx="0" cy="0"/>
          <a:chOff x="0" y="0"/>
          <a:chExt cx="0" cy="0"/>
        </a:xfrm>
      </p:grpSpPr>
      <p:pic>
        <p:nvPicPr>
          <p:cNvPr id="1362" name="Google Shape;1362;p46"/>
          <p:cNvPicPr preferRelativeResize="0"/>
          <p:nvPr/>
        </p:nvPicPr>
        <p:blipFill>
          <a:blip r:embed="rId3">
            <a:alphaModFix/>
          </a:blip>
          <a:stretch>
            <a:fillRect/>
          </a:stretch>
        </p:blipFill>
        <p:spPr>
          <a:xfrm>
            <a:off x="3121975" y="631487"/>
            <a:ext cx="5587947" cy="3880525"/>
          </a:xfrm>
          <a:prstGeom prst="rect">
            <a:avLst/>
          </a:prstGeom>
          <a:noFill/>
          <a:ln>
            <a:noFill/>
          </a:ln>
        </p:spPr>
      </p:pic>
      <p:sp>
        <p:nvSpPr>
          <p:cNvPr id="1363" name="Google Shape;1363;p46"/>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1"/>
                </a:solidFill>
              </a:rPr>
              <a:t>APPLICATIONS</a:t>
            </a:r>
            <a:endParaRPr>
              <a:solidFill>
                <a:schemeClr val="accent1"/>
              </a:solidFill>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7" name="Shape 1367"/>
        <p:cNvGrpSpPr/>
        <p:nvPr/>
      </p:nvGrpSpPr>
      <p:grpSpPr>
        <a:xfrm>
          <a:off x="0" y="0"/>
          <a:ext cx="0" cy="0"/>
          <a:chOff x="0" y="0"/>
          <a:chExt cx="0" cy="0"/>
        </a:xfrm>
      </p:grpSpPr>
      <p:sp>
        <p:nvSpPr>
          <p:cNvPr id="1368" name="Google Shape;1368;p47"/>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ICONOGRAPHY</a:t>
            </a:r>
            <a:endParaRPr/>
          </a:p>
        </p:txBody>
      </p:sp>
      <p:grpSp>
        <p:nvGrpSpPr>
          <p:cNvPr id="1369" name="Google Shape;1369;p47"/>
          <p:cNvGrpSpPr/>
          <p:nvPr/>
        </p:nvGrpSpPr>
        <p:grpSpPr>
          <a:xfrm>
            <a:off x="2284693" y="2000145"/>
            <a:ext cx="972859" cy="741047"/>
            <a:chOff x="1190625" y="860325"/>
            <a:chExt cx="5219200" cy="3975575"/>
          </a:xfrm>
        </p:grpSpPr>
        <p:sp>
          <p:nvSpPr>
            <p:cNvPr id="1370" name="Google Shape;1370;p47"/>
            <p:cNvSpPr/>
            <p:nvPr/>
          </p:nvSpPr>
          <p:spPr>
            <a:xfrm>
              <a:off x="1496425" y="1166150"/>
              <a:ext cx="4607575" cy="3058125"/>
            </a:xfrm>
            <a:custGeom>
              <a:rect b="b" l="l" r="r" t="t"/>
              <a:pathLst>
                <a:path extrusionOk="0" h="122325" w="184303">
                  <a:moveTo>
                    <a:pt x="86052" y="48930"/>
                  </a:moveTo>
                  <a:lnTo>
                    <a:pt x="86052" y="73395"/>
                  </a:lnTo>
                  <a:lnTo>
                    <a:pt x="61587" y="73395"/>
                  </a:lnTo>
                  <a:lnTo>
                    <a:pt x="61587" y="48930"/>
                  </a:lnTo>
                  <a:close/>
                  <a:moveTo>
                    <a:pt x="122749" y="48930"/>
                  </a:moveTo>
                  <a:lnTo>
                    <a:pt x="122749" y="73395"/>
                  </a:lnTo>
                  <a:lnTo>
                    <a:pt x="98284" y="73395"/>
                  </a:lnTo>
                  <a:lnTo>
                    <a:pt x="98284" y="48930"/>
                  </a:lnTo>
                  <a:close/>
                  <a:moveTo>
                    <a:pt x="86052" y="85628"/>
                  </a:moveTo>
                  <a:lnTo>
                    <a:pt x="86052" y="110092"/>
                  </a:lnTo>
                  <a:lnTo>
                    <a:pt x="61587" y="110092"/>
                  </a:lnTo>
                  <a:lnTo>
                    <a:pt x="61587" y="85628"/>
                  </a:lnTo>
                  <a:close/>
                  <a:moveTo>
                    <a:pt x="122749" y="85628"/>
                  </a:moveTo>
                  <a:lnTo>
                    <a:pt x="122749" y="110092"/>
                  </a:lnTo>
                  <a:lnTo>
                    <a:pt x="98284" y="110092"/>
                  </a:lnTo>
                  <a:lnTo>
                    <a:pt x="98284" y="85628"/>
                  </a:lnTo>
                  <a:close/>
                  <a:moveTo>
                    <a:pt x="55454" y="0"/>
                  </a:moveTo>
                  <a:cubicBezTo>
                    <a:pt x="52029" y="0"/>
                    <a:pt x="49354" y="2675"/>
                    <a:pt x="49354" y="6100"/>
                  </a:cubicBezTo>
                  <a:lnTo>
                    <a:pt x="49354" y="36698"/>
                  </a:lnTo>
                  <a:lnTo>
                    <a:pt x="6133" y="36698"/>
                  </a:lnTo>
                  <a:cubicBezTo>
                    <a:pt x="2675" y="36698"/>
                    <a:pt x="0" y="39373"/>
                    <a:pt x="0" y="42798"/>
                  </a:cubicBezTo>
                  <a:cubicBezTo>
                    <a:pt x="0" y="46223"/>
                    <a:pt x="2675" y="48930"/>
                    <a:pt x="6133" y="48930"/>
                  </a:cubicBezTo>
                  <a:lnTo>
                    <a:pt x="49354" y="48930"/>
                  </a:lnTo>
                  <a:lnTo>
                    <a:pt x="49354" y="73395"/>
                  </a:lnTo>
                  <a:lnTo>
                    <a:pt x="6133" y="73395"/>
                  </a:lnTo>
                  <a:cubicBezTo>
                    <a:pt x="2675" y="73395"/>
                    <a:pt x="0" y="76070"/>
                    <a:pt x="0" y="79495"/>
                  </a:cubicBezTo>
                  <a:cubicBezTo>
                    <a:pt x="0" y="82920"/>
                    <a:pt x="2675" y="85628"/>
                    <a:pt x="6133" y="85628"/>
                  </a:cubicBezTo>
                  <a:lnTo>
                    <a:pt x="49354" y="85628"/>
                  </a:lnTo>
                  <a:lnTo>
                    <a:pt x="49354" y="110092"/>
                  </a:lnTo>
                  <a:lnTo>
                    <a:pt x="6133" y="110092"/>
                  </a:lnTo>
                  <a:cubicBezTo>
                    <a:pt x="2675" y="110092"/>
                    <a:pt x="0" y="112767"/>
                    <a:pt x="0" y="116192"/>
                  </a:cubicBezTo>
                  <a:cubicBezTo>
                    <a:pt x="0" y="119617"/>
                    <a:pt x="2675" y="122325"/>
                    <a:pt x="6133" y="122325"/>
                  </a:cubicBezTo>
                  <a:lnTo>
                    <a:pt x="178203" y="122325"/>
                  </a:lnTo>
                  <a:cubicBezTo>
                    <a:pt x="181628" y="122325"/>
                    <a:pt x="184303" y="119617"/>
                    <a:pt x="184303" y="116192"/>
                  </a:cubicBezTo>
                  <a:cubicBezTo>
                    <a:pt x="184303" y="112767"/>
                    <a:pt x="181628" y="110092"/>
                    <a:pt x="178203" y="110092"/>
                  </a:cubicBezTo>
                  <a:lnTo>
                    <a:pt x="134981" y="110092"/>
                  </a:lnTo>
                  <a:lnTo>
                    <a:pt x="134981" y="85628"/>
                  </a:lnTo>
                  <a:lnTo>
                    <a:pt x="178203" y="85628"/>
                  </a:lnTo>
                  <a:cubicBezTo>
                    <a:pt x="181628" y="85628"/>
                    <a:pt x="184303" y="82920"/>
                    <a:pt x="184303" y="79495"/>
                  </a:cubicBezTo>
                  <a:cubicBezTo>
                    <a:pt x="184303" y="76070"/>
                    <a:pt x="181628" y="73395"/>
                    <a:pt x="178203" y="73395"/>
                  </a:cubicBezTo>
                  <a:lnTo>
                    <a:pt x="134981" y="73395"/>
                  </a:lnTo>
                  <a:lnTo>
                    <a:pt x="134981" y="48930"/>
                  </a:lnTo>
                  <a:lnTo>
                    <a:pt x="178203" y="48930"/>
                  </a:lnTo>
                  <a:cubicBezTo>
                    <a:pt x="181628" y="48930"/>
                    <a:pt x="184303" y="46223"/>
                    <a:pt x="184303" y="42798"/>
                  </a:cubicBezTo>
                  <a:cubicBezTo>
                    <a:pt x="184303" y="39373"/>
                    <a:pt x="181628" y="36698"/>
                    <a:pt x="178203" y="36698"/>
                  </a:cubicBezTo>
                  <a:lnTo>
                    <a:pt x="134981" y="36698"/>
                  </a:lnTo>
                  <a:lnTo>
                    <a:pt x="134981" y="6100"/>
                  </a:lnTo>
                  <a:cubicBezTo>
                    <a:pt x="134981" y="2675"/>
                    <a:pt x="132274" y="0"/>
                    <a:pt x="128849" y="0"/>
                  </a:cubicBezTo>
                  <a:cubicBezTo>
                    <a:pt x="125424" y="0"/>
                    <a:pt x="122749" y="2675"/>
                    <a:pt x="122749" y="6100"/>
                  </a:cubicBezTo>
                  <a:lnTo>
                    <a:pt x="122749" y="36698"/>
                  </a:lnTo>
                  <a:lnTo>
                    <a:pt x="98284" y="36698"/>
                  </a:lnTo>
                  <a:lnTo>
                    <a:pt x="98284" y="6100"/>
                  </a:lnTo>
                  <a:cubicBezTo>
                    <a:pt x="98284" y="2675"/>
                    <a:pt x="95577" y="0"/>
                    <a:pt x="92152" y="0"/>
                  </a:cubicBezTo>
                  <a:cubicBezTo>
                    <a:pt x="88726" y="0"/>
                    <a:pt x="86052" y="2675"/>
                    <a:pt x="86052" y="6100"/>
                  </a:cubicBezTo>
                  <a:lnTo>
                    <a:pt x="86052" y="36698"/>
                  </a:lnTo>
                  <a:lnTo>
                    <a:pt x="61587" y="36698"/>
                  </a:lnTo>
                  <a:lnTo>
                    <a:pt x="61587" y="6100"/>
                  </a:lnTo>
                  <a:cubicBezTo>
                    <a:pt x="61587" y="2675"/>
                    <a:pt x="58879" y="0"/>
                    <a:pt x="55454"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7"/>
            <p:cNvSpPr/>
            <p:nvPr/>
          </p:nvSpPr>
          <p:spPr>
            <a:xfrm>
              <a:off x="3800200" y="1166150"/>
              <a:ext cx="2303800" cy="3058125"/>
            </a:xfrm>
            <a:custGeom>
              <a:rect b="b" l="l" r="r" t="t"/>
              <a:pathLst>
                <a:path extrusionOk="0" h="122325" w="92152">
                  <a:moveTo>
                    <a:pt x="30598" y="48930"/>
                  </a:moveTo>
                  <a:lnTo>
                    <a:pt x="30598" y="73395"/>
                  </a:lnTo>
                  <a:lnTo>
                    <a:pt x="6133" y="73395"/>
                  </a:lnTo>
                  <a:lnTo>
                    <a:pt x="6133" y="48930"/>
                  </a:lnTo>
                  <a:close/>
                  <a:moveTo>
                    <a:pt x="30598" y="85628"/>
                  </a:moveTo>
                  <a:lnTo>
                    <a:pt x="30598" y="110092"/>
                  </a:lnTo>
                  <a:lnTo>
                    <a:pt x="6133" y="110092"/>
                  </a:lnTo>
                  <a:lnTo>
                    <a:pt x="6133" y="85628"/>
                  </a:lnTo>
                  <a:close/>
                  <a:moveTo>
                    <a:pt x="1" y="0"/>
                  </a:moveTo>
                  <a:lnTo>
                    <a:pt x="1" y="122325"/>
                  </a:lnTo>
                  <a:lnTo>
                    <a:pt x="86052" y="122325"/>
                  </a:lnTo>
                  <a:cubicBezTo>
                    <a:pt x="89477" y="122325"/>
                    <a:pt x="92152" y="119617"/>
                    <a:pt x="92152" y="116192"/>
                  </a:cubicBezTo>
                  <a:cubicBezTo>
                    <a:pt x="92152" y="112767"/>
                    <a:pt x="89477" y="110092"/>
                    <a:pt x="86052" y="110092"/>
                  </a:cubicBezTo>
                  <a:lnTo>
                    <a:pt x="42830" y="110092"/>
                  </a:lnTo>
                  <a:lnTo>
                    <a:pt x="42830" y="85628"/>
                  </a:lnTo>
                  <a:lnTo>
                    <a:pt x="86052" y="85628"/>
                  </a:lnTo>
                  <a:cubicBezTo>
                    <a:pt x="89477" y="85628"/>
                    <a:pt x="92152" y="82920"/>
                    <a:pt x="92152" y="79495"/>
                  </a:cubicBezTo>
                  <a:cubicBezTo>
                    <a:pt x="92152" y="76070"/>
                    <a:pt x="89477" y="73395"/>
                    <a:pt x="86052" y="73395"/>
                  </a:cubicBezTo>
                  <a:lnTo>
                    <a:pt x="42830" y="73395"/>
                  </a:lnTo>
                  <a:lnTo>
                    <a:pt x="42830" y="48930"/>
                  </a:lnTo>
                  <a:lnTo>
                    <a:pt x="86052" y="48930"/>
                  </a:lnTo>
                  <a:cubicBezTo>
                    <a:pt x="89477" y="48930"/>
                    <a:pt x="92152" y="46223"/>
                    <a:pt x="92152" y="42798"/>
                  </a:cubicBezTo>
                  <a:cubicBezTo>
                    <a:pt x="92152" y="39373"/>
                    <a:pt x="89477" y="36698"/>
                    <a:pt x="86052" y="36698"/>
                  </a:cubicBezTo>
                  <a:lnTo>
                    <a:pt x="42830" y="36698"/>
                  </a:lnTo>
                  <a:lnTo>
                    <a:pt x="42830" y="6100"/>
                  </a:lnTo>
                  <a:cubicBezTo>
                    <a:pt x="42830" y="2675"/>
                    <a:pt x="40123" y="0"/>
                    <a:pt x="36698" y="0"/>
                  </a:cubicBezTo>
                  <a:cubicBezTo>
                    <a:pt x="33273" y="0"/>
                    <a:pt x="30598" y="2675"/>
                    <a:pt x="30598" y="6100"/>
                  </a:cubicBezTo>
                  <a:lnTo>
                    <a:pt x="30598" y="36698"/>
                  </a:lnTo>
                  <a:lnTo>
                    <a:pt x="6133" y="36698"/>
                  </a:lnTo>
                  <a:lnTo>
                    <a:pt x="6133" y="6100"/>
                  </a:lnTo>
                  <a:cubicBezTo>
                    <a:pt x="6133" y="2675"/>
                    <a:pt x="3426" y="0"/>
                    <a:pt x="1"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7"/>
            <p:cNvSpPr/>
            <p:nvPr/>
          </p:nvSpPr>
          <p:spPr>
            <a:xfrm>
              <a:off x="1190625" y="860325"/>
              <a:ext cx="5219200" cy="3975575"/>
            </a:xfrm>
            <a:custGeom>
              <a:rect b="b" l="l" r="r" t="t"/>
              <a:pathLst>
                <a:path extrusionOk="0" h="159023" w="208768">
                  <a:moveTo>
                    <a:pt x="18365" y="1"/>
                  </a:moveTo>
                  <a:cubicBezTo>
                    <a:pt x="8188" y="1"/>
                    <a:pt x="0" y="8189"/>
                    <a:pt x="0" y="18333"/>
                  </a:cubicBezTo>
                  <a:lnTo>
                    <a:pt x="0" y="152890"/>
                  </a:lnTo>
                  <a:cubicBezTo>
                    <a:pt x="0" y="156315"/>
                    <a:pt x="2675" y="159023"/>
                    <a:pt x="6133" y="159023"/>
                  </a:cubicBezTo>
                  <a:lnTo>
                    <a:pt x="18365" y="159023"/>
                  </a:lnTo>
                  <a:cubicBezTo>
                    <a:pt x="21790" y="159023"/>
                    <a:pt x="24465" y="156315"/>
                    <a:pt x="24465" y="152890"/>
                  </a:cubicBezTo>
                  <a:lnTo>
                    <a:pt x="24465" y="30566"/>
                  </a:lnTo>
                  <a:cubicBezTo>
                    <a:pt x="24465" y="27141"/>
                    <a:pt x="27140" y="24466"/>
                    <a:pt x="30597" y="24466"/>
                  </a:cubicBezTo>
                  <a:lnTo>
                    <a:pt x="178202" y="24466"/>
                  </a:lnTo>
                  <a:cubicBezTo>
                    <a:pt x="181627" y="24466"/>
                    <a:pt x="184302" y="27141"/>
                    <a:pt x="184302" y="30566"/>
                  </a:cubicBezTo>
                  <a:lnTo>
                    <a:pt x="184302" y="152890"/>
                  </a:lnTo>
                  <a:cubicBezTo>
                    <a:pt x="184302" y="156315"/>
                    <a:pt x="186977" y="159023"/>
                    <a:pt x="190435" y="159023"/>
                  </a:cubicBezTo>
                  <a:lnTo>
                    <a:pt x="202667" y="159023"/>
                  </a:lnTo>
                  <a:cubicBezTo>
                    <a:pt x="206092" y="159023"/>
                    <a:pt x="208767" y="156315"/>
                    <a:pt x="208767" y="152890"/>
                  </a:cubicBezTo>
                  <a:lnTo>
                    <a:pt x="208767" y="18333"/>
                  </a:lnTo>
                  <a:cubicBezTo>
                    <a:pt x="208767" y="8189"/>
                    <a:pt x="200580" y="1"/>
                    <a:pt x="190435"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 name="Google Shape;1373;p47"/>
          <p:cNvGrpSpPr/>
          <p:nvPr/>
        </p:nvGrpSpPr>
        <p:grpSpPr>
          <a:xfrm>
            <a:off x="3748596" y="1998993"/>
            <a:ext cx="743122" cy="743036"/>
            <a:chOff x="1180200" y="248525"/>
            <a:chExt cx="5218550" cy="5217950"/>
          </a:xfrm>
        </p:grpSpPr>
        <p:sp>
          <p:nvSpPr>
            <p:cNvPr id="1374" name="Google Shape;1374;p47"/>
            <p:cNvSpPr/>
            <p:nvPr/>
          </p:nvSpPr>
          <p:spPr>
            <a:xfrm>
              <a:off x="4458850" y="624750"/>
              <a:ext cx="1939900" cy="2762150"/>
            </a:xfrm>
            <a:custGeom>
              <a:rect b="b" l="l" r="r" t="t"/>
              <a:pathLst>
                <a:path extrusionOk="0" h="110486" w="77596">
                  <a:moveTo>
                    <a:pt x="38308" y="0"/>
                  </a:moveTo>
                  <a:cubicBezTo>
                    <a:pt x="34926" y="0"/>
                    <a:pt x="32181" y="2745"/>
                    <a:pt x="32181" y="6127"/>
                  </a:cubicBezTo>
                  <a:cubicBezTo>
                    <a:pt x="32181" y="9509"/>
                    <a:pt x="34926" y="12230"/>
                    <a:pt x="38308" y="12230"/>
                  </a:cubicBezTo>
                  <a:lnTo>
                    <a:pt x="65243" y="12230"/>
                  </a:lnTo>
                  <a:cubicBezTo>
                    <a:pt x="64287" y="34950"/>
                    <a:pt x="57964" y="56027"/>
                    <a:pt x="47254" y="72154"/>
                  </a:cubicBezTo>
                  <a:cubicBezTo>
                    <a:pt x="36078" y="88942"/>
                    <a:pt x="21470" y="98207"/>
                    <a:pt x="6103" y="98256"/>
                  </a:cubicBezTo>
                  <a:cubicBezTo>
                    <a:pt x="2721" y="98280"/>
                    <a:pt x="1" y="101025"/>
                    <a:pt x="1" y="104383"/>
                  </a:cubicBezTo>
                  <a:cubicBezTo>
                    <a:pt x="1" y="107765"/>
                    <a:pt x="2746" y="110486"/>
                    <a:pt x="6128" y="110486"/>
                  </a:cubicBezTo>
                  <a:cubicBezTo>
                    <a:pt x="25710" y="110437"/>
                    <a:pt x="43921" y="99212"/>
                    <a:pt x="57425" y="78918"/>
                  </a:cubicBezTo>
                  <a:cubicBezTo>
                    <a:pt x="70439" y="59385"/>
                    <a:pt x="77596" y="33528"/>
                    <a:pt x="77596" y="6127"/>
                  </a:cubicBezTo>
                  <a:cubicBezTo>
                    <a:pt x="77596" y="2745"/>
                    <a:pt x="74851" y="0"/>
                    <a:pt x="71493"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7"/>
            <p:cNvSpPr/>
            <p:nvPr/>
          </p:nvSpPr>
          <p:spPr>
            <a:xfrm>
              <a:off x="1180200" y="624750"/>
              <a:ext cx="1940500" cy="2762150"/>
            </a:xfrm>
            <a:custGeom>
              <a:rect b="b" l="l" r="r" t="t"/>
              <a:pathLst>
                <a:path extrusionOk="0" h="110486" w="77620">
                  <a:moveTo>
                    <a:pt x="6128" y="0"/>
                  </a:moveTo>
                  <a:cubicBezTo>
                    <a:pt x="2745" y="0"/>
                    <a:pt x="0" y="2745"/>
                    <a:pt x="0" y="6127"/>
                  </a:cubicBezTo>
                  <a:cubicBezTo>
                    <a:pt x="0" y="33528"/>
                    <a:pt x="7181" y="59385"/>
                    <a:pt x="20171" y="78918"/>
                  </a:cubicBezTo>
                  <a:cubicBezTo>
                    <a:pt x="33675" y="99212"/>
                    <a:pt x="51910" y="110437"/>
                    <a:pt x="71468" y="110486"/>
                  </a:cubicBezTo>
                  <a:lnTo>
                    <a:pt x="71492" y="110486"/>
                  </a:lnTo>
                  <a:cubicBezTo>
                    <a:pt x="74850" y="110486"/>
                    <a:pt x="77595" y="107765"/>
                    <a:pt x="77595" y="104383"/>
                  </a:cubicBezTo>
                  <a:cubicBezTo>
                    <a:pt x="77620" y="101025"/>
                    <a:pt x="74875" y="98280"/>
                    <a:pt x="71517" y="98256"/>
                  </a:cubicBezTo>
                  <a:cubicBezTo>
                    <a:pt x="56150" y="98207"/>
                    <a:pt x="41543" y="88942"/>
                    <a:pt x="30367" y="72154"/>
                  </a:cubicBezTo>
                  <a:cubicBezTo>
                    <a:pt x="19632" y="56027"/>
                    <a:pt x="13333" y="34950"/>
                    <a:pt x="12377" y="12230"/>
                  </a:cubicBezTo>
                  <a:lnTo>
                    <a:pt x="39312" y="12230"/>
                  </a:lnTo>
                  <a:cubicBezTo>
                    <a:pt x="42670" y="12230"/>
                    <a:pt x="45415" y="9509"/>
                    <a:pt x="45415" y="6127"/>
                  </a:cubicBezTo>
                  <a:cubicBezTo>
                    <a:pt x="45415" y="2745"/>
                    <a:pt x="42670" y="0"/>
                    <a:pt x="39312"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7"/>
            <p:cNvSpPr/>
            <p:nvPr/>
          </p:nvSpPr>
          <p:spPr>
            <a:xfrm>
              <a:off x="1999400" y="248525"/>
              <a:ext cx="3580750" cy="4399350"/>
            </a:xfrm>
            <a:custGeom>
              <a:rect b="b" l="l" r="r" t="t"/>
              <a:pathLst>
                <a:path extrusionOk="0" h="175974" w="143230">
                  <a:moveTo>
                    <a:pt x="6103" y="1"/>
                  </a:moveTo>
                  <a:cubicBezTo>
                    <a:pt x="2721" y="1"/>
                    <a:pt x="1" y="2721"/>
                    <a:pt x="1" y="6103"/>
                  </a:cubicBezTo>
                  <a:cubicBezTo>
                    <a:pt x="1" y="42033"/>
                    <a:pt x="7035" y="75904"/>
                    <a:pt x="19828" y="101467"/>
                  </a:cubicBezTo>
                  <a:cubicBezTo>
                    <a:pt x="28014" y="117863"/>
                    <a:pt x="38038" y="129750"/>
                    <a:pt x="49116" y="136564"/>
                  </a:cubicBezTo>
                  <a:lnTo>
                    <a:pt x="49116" y="169846"/>
                  </a:lnTo>
                  <a:cubicBezTo>
                    <a:pt x="49116" y="173229"/>
                    <a:pt x="51861" y="175974"/>
                    <a:pt x="55243" y="175974"/>
                  </a:cubicBezTo>
                  <a:lnTo>
                    <a:pt x="87987" y="175974"/>
                  </a:lnTo>
                  <a:cubicBezTo>
                    <a:pt x="91369" y="175974"/>
                    <a:pt x="94090" y="173229"/>
                    <a:pt x="94090" y="169846"/>
                  </a:cubicBezTo>
                  <a:lnTo>
                    <a:pt x="94090" y="136564"/>
                  </a:lnTo>
                  <a:cubicBezTo>
                    <a:pt x="105168" y="129750"/>
                    <a:pt x="115192" y="117863"/>
                    <a:pt x="123402" y="101467"/>
                  </a:cubicBezTo>
                  <a:cubicBezTo>
                    <a:pt x="136171" y="75904"/>
                    <a:pt x="143230" y="42033"/>
                    <a:pt x="143230" y="6103"/>
                  </a:cubicBezTo>
                  <a:cubicBezTo>
                    <a:pt x="143230" y="2721"/>
                    <a:pt x="140485" y="1"/>
                    <a:pt x="137103"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7"/>
            <p:cNvSpPr/>
            <p:nvPr/>
          </p:nvSpPr>
          <p:spPr>
            <a:xfrm>
              <a:off x="2408700" y="4342100"/>
              <a:ext cx="2762150" cy="1124375"/>
            </a:xfrm>
            <a:custGeom>
              <a:rect b="b" l="l" r="r" t="t"/>
              <a:pathLst>
                <a:path extrusionOk="0" h="44975" w="110486">
                  <a:moveTo>
                    <a:pt x="22475" y="1"/>
                  </a:moveTo>
                  <a:cubicBezTo>
                    <a:pt x="10074" y="1"/>
                    <a:pt x="0" y="10098"/>
                    <a:pt x="0" y="22500"/>
                  </a:cubicBezTo>
                  <a:lnTo>
                    <a:pt x="0" y="38872"/>
                  </a:lnTo>
                  <a:cubicBezTo>
                    <a:pt x="0" y="42254"/>
                    <a:pt x="2721" y="44974"/>
                    <a:pt x="6103" y="44974"/>
                  </a:cubicBezTo>
                  <a:lnTo>
                    <a:pt x="104359" y="44974"/>
                  </a:lnTo>
                  <a:cubicBezTo>
                    <a:pt x="107741" y="44974"/>
                    <a:pt x="110486" y="42254"/>
                    <a:pt x="110486" y="38872"/>
                  </a:cubicBezTo>
                  <a:lnTo>
                    <a:pt x="110486" y="22500"/>
                  </a:lnTo>
                  <a:cubicBezTo>
                    <a:pt x="110486" y="10098"/>
                    <a:pt x="100388" y="1"/>
                    <a:pt x="87987" y="1"/>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7"/>
            <p:cNvSpPr/>
            <p:nvPr/>
          </p:nvSpPr>
          <p:spPr>
            <a:xfrm>
              <a:off x="2245100" y="5160700"/>
              <a:ext cx="3089350" cy="305775"/>
            </a:xfrm>
            <a:custGeom>
              <a:rect b="b" l="l" r="r" t="t"/>
              <a:pathLst>
                <a:path extrusionOk="0" h="12231" w="123574">
                  <a:moveTo>
                    <a:pt x="6103" y="0"/>
                  </a:moveTo>
                  <a:cubicBezTo>
                    <a:pt x="2721" y="0"/>
                    <a:pt x="1" y="2745"/>
                    <a:pt x="1" y="6128"/>
                  </a:cubicBezTo>
                  <a:cubicBezTo>
                    <a:pt x="1" y="9510"/>
                    <a:pt x="2721" y="12230"/>
                    <a:pt x="6103" y="12230"/>
                  </a:cubicBezTo>
                  <a:lnTo>
                    <a:pt x="117447" y="12230"/>
                  </a:lnTo>
                  <a:cubicBezTo>
                    <a:pt x="120829" y="12230"/>
                    <a:pt x="123574" y="9510"/>
                    <a:pt x="123574" y="6128"/>
                  </a:cubicBezTo>
                  <a:cubicBezTo>
                    <a:pt x="123574" y="2745"/>
                    <a:pt x="120829" y="0"/>
                    <a:pt x="117447"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7"/>
            <p:cNvSpPr/>
            <p:nvPr/>
          </p:nvSpPr>
          <p:spPr>
            <a:xfrm>
              <a:off x="3789775" y="5160700"/>
              <a:ext cx="1544675" cy="305775"/>
            </a:xfrm>
            <a:custGeom>
              <a:rect b="b" l="l" r="r" t="t"/>
              <a:pathLst>
                <a:path extrusionOk="0" h="12231" w="61787">
                  <a:moveTo>
                    <a:pt x="0" y="0"/>
                  </a:moveTo>
                  <a:lnTo>
                    <a:pt x="0" y="12230"/>
                  </a:lnTo>
                  <a:lnTo>
                    <a:pt x="55660" y="12230"/>
                  </a:lnTo>
                  <a:cubicBezTo>
                    <a:pt x="59042" y="12230"/>
                    <a:pt x="61787" y="9510"/>
                    <a:pt x="61787" y="6128"/>
                  </a:cubicBezTo>
                  <a:cubicBezTo>
                    <a:pt x="61787" y="2745"/>
                    <a:pt x="59042" y="0"/>
                    <a:pt x="55660"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 name="Google Shape;1380;p47"/>
          <p:cNvGrpSpPr/>
          <p:nvPr/>
        </p:nvGrpSpPr>
        <p:grpSpPr>
          <a:xfrm>
            <a:off x="4982761" y="2003256"/>
            <a:ext cx="694908" cy="734863"/>
            <a:chOff x="1332500" y="238125"/>
            <a:chExt cx="4935425" cy="5219200"/>
          </a:xfrm>
        </p:grpSpPr>
        <p:sp>
          <p:nvSpPr>
            <p:cNvPr id="1381" name="Google Shape;1381;p47"/>
            <p:cNvSpPr/>
            <p:nvPr/>
          </p:nvSpPr>
          <p:spPr>
            <a:xfrm>
              <a:off x="1332500" y="3702350"/>
              <a:ext cx="4935425" cy="1754975"/>
            </a:xfrm>
            <a:custGeom>
              <a:rect b="b" l="l" r="r" t="t"/>
              <a:pathLst>
                <a:path extrusionOk="0" h="70199" w="197417">
                  <a:moveTo>
                    <a:pt x="74863" y="0"/>
                  </a:moveTo>
                  <a:cubicBezTo>
                    <a:pt x="74505" y="0"/>
                    <a:pt x="74113" y="33"/>
                    <a:pt x="73754" y="98"/>
                  </a:cubicBezTo>
                  <a:lnTo>
                    <a:pt x="31642" y="7992"/>
                  </a:lnTo>
                  <a:cubicBezTo>
                    <a:pt x="13310" y="11417"/>
                    <a:pt x="1" y="27433"/>
                    <a:pt x="1" y="46092"/>
                  </a:cubicBezTo>
                  <a:lnTo>
                    <a:pt x="1" y="64033"/>
                  </a:lnTo>
                  <a:cubicBezTo>
                    <a:pt x="1" y="67425"/>
                    <a:pt x="2741" y="70198"/>
                    <a:pt x="6166" y="70198"/>
                  </a:cubicBezTo>
                  <a:lnTo>
                    <a:pt x="24237" y="70198"/>
                  </a:lnTo>
                  <a:lnTo>
                    <a:pt x="30892" y="66088"/>
                  </a:lnTo>
                  <a:lnTo>
                    <a:pt x="36535" y="70198"/>
                  </a:lnTo>
                  <a:lnTo>
                    <a:pt x="160882" y="70198"/>
                  </a:lnTo>
                  <a:lnTo>
                    <a:pt x="167341" y="66088"/>
                  </a:lnTo>
                  <a:lnTo>
                    <a:pt x="173180" y="70198"/>
                  </a:lnTo>
                  <a:lnTo>
                    <a:pt x="191251" y="70198"/>
                  </a:lnTo>
                  <a:cubicBezTo>
                    <a:pt x="194676" y="70198"/>
                    <a:pt x="197416" y="67425"/>
                    <a:pt x="197416" y="64033"/>
                  </a:cubicBezTo>
                  <a:lnTo>
                    <a:pt x="197416" y="46092"/>
                  </a:lnTo>
                  <a:cubicBezTo>
                    <a:pt x="197416" y="27433"/>
                    <a:pt x="184107" y="11417"/>
                    <a:pt x="165775" y="7992"/>
                  </a:cubicBezTo>
                  <a:lnTo>
                    <a:pt x="123663" y="98"/>
                  </a:lnTo>
                  <a:cubicBezTo>
                    <a:pt x="123304" y="33"/>
                    <a:pt x="122913" y="0"/>
                    <a:pt x="122554" y="0"/>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7"/>
            <p:cNvSpPr/>
            <p:nvPr/>
          </p:nvSpPr>
          <p:spPr>
            <a:xfrm>
              <a:off x="1938425" y="4318850"/>
              <a:ext cx="3723575" cy="1138475"/>
            </a:xfrm>
            <a:custGeom>
              <a:rect b="b" l="l" r="r" t="t"/>
              <a:pathLst>
                <a:path extrusionOk="0" h="45539" w="148943">
                  <a:moveTo>
                    <a:pt x="52355" y="1"/>
                  </a:moveTo>
                  <a:lnTo>
                    <a:pt x="11907" y="7569"/>
                  </a:lnTo>
                  <a:cubicBezTo>
                    <a:pt x="4241" y="8906"/>
                    <a:pt x="685" y="24727"/>
                    <a:pt x="0" y="45538"/>
                  </a:cubicBezTo>
                  <a:lnTo>
                    <a:pt x="12298" y="45538"/>
                  </a:lnTo>
                  <a:cubicBezTo>
                    <a:pt x="12755" y="31805"/>
                    <a:pt x="14484" y="20943"/>
                    <a:pt x="15234" y="19475"/>
                  </a:cubicBezTo>
                  <a:lnTo>
                    <a:pt x="53497" y="12331"/>
                  </a:lnTo>
                  <a:lnTo>
                    <a:pt x="95446" y="12331"/>
                  </a:lnTo>
                  <a:lnTo>
                    <a:pt x="133709" y="19475"/>
                  </a:lnTo>
                  <a:cubicBezTo>
                    <a:pt x="134459" y="20943"/>
                    <a:pt x="136188" y="31805"/>
                    <a:pt x="136645" y="45538"/>
                  </a:cubicBezTo>
                  <a:lnTo>
                    <a:pt x="148943" y="45538"/>
                  </a:lnTo>
                  <a:cubicBezTo>
                    <a:pt x="148258" y="24727"/>
                    <a:pt x="144702" y="8906"/>
                    <a:pt x="137036" y="7569"/>
                  </a:cubicBezTo>
                  <a:lnTo>
                    <a:pt x="96588" y="1"/>
                  </a:lnTo>
                  <a:close/>
                </a:path>
              </a:pathLst>
            </a:custGeom>
            <a:solidFill>
              <a:srgbClr val="F2F6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7"/>
            <p:cNvSpPr/>
            <p:nvPr/>
          </p:nvSpPr>
          <p:spPr>
            <a:xfrm>
              <a:off x="3800200" y="4318850"/>
              <a:ext cx="1861800" cy="1138475"/>
            </a:xfrm>
            <a:custGeom>
              <a:rect b="b" l="l" r="r" t="t"/>
              <a:pathLst>
                <a:path extrusionOk="0" h="45539" w="74472">
                  <a:moveTo>
                    <a:pt x="1" y="1"/>
                  </a:moveTo>
                  <a:lnTo>
                    <a:pt x="1" y="12331"/>
                  </a:lnTo>
                  <a:lnTo>
                    <a:pt x="20975" y="12331"/>
                  </a:lnTo>
                  <a:lnTo>
                    <a:pt x="59238" y="19475"/>
                  </a:lnTo>
                  <a:cubicBezTo>
                    <a:pt x="59988" y="20943"/>
                    <a:pt x="61717" y="31805"/>
                    <a:pt x="62174" y="45538"/>
                  </a:cubicBezTo>
                  <a:lnTo>
                    <a:pt x="74472" y="45538"/>
                  </a:lnTo>
                  <a:cubicBezTo>
                    <a:pt x="73787" y="24727"/>
                    <a:pt x="70231" y="8906"/>
                    <a:pt x="62565" y="7569"/>
                  </a:cubicBezTo>
                  <a:lnTo>
                    <a:pt x="22117" y="1"/>
                  </a:lnTo>
                  <a:close/>
                </a:path>
              </a:pathLst>
            </a:custGeom>
            <a:solidFill>
              <a:srgbClr val="E9ED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7"/>
            <p:cNvSpPr/>
            <p:nvPr/>
          </p:nvSpPr>
          <p:spPr>
            <a:xfrm>
              <a:off x="3049950" y="3172275"/>
              <a:ext cx="1500525" cy="1668525"/>
            </a:xfrm>
            <a:custGeom>
              <a:rect b="b" l="l" r="r" t="t"/>
              <a:pathLst>
                <a:path extrusionOk="0" h="66741" w="60021">
                  <a:moveTo>
                    <a:pt x="6165" y="0"/>
                  </a:moveTo>
                  <a:cubicBezTo>
                    <a:pt x="2773" y="0"/>
                    <a:pt x="0" y="2773"/>
                    <a:pt x="0" y="6165"/>
                  </a:cubicBezTo>
                  <a:lnTo>
                    <a:pt x="0" y="27368"/>
                  </a:lnTo>
                  <a:cubicBezTo>
                    <a:pt x="0" y="28673"/>
                    <a:pt x="424" y="29913"/>
                    <a:pt x="1175" y="30957"/>
                  </a:cubicBezTo>
                  <a:lnTo>
                    <a:pt x="24987" y="64164"/>
                  </a:lnTo>
                  <a:cubicBezTo>
                    <a:pt x="26161" y="65795"/>
                    <a:pt x="28021" y="66741"/>
                    <a:pt x="30011" y="66741"/>
                  </a:cubicBezTo>
                  <a:cubicBezTo>
                    <a:pt x="32000" y="66741"/>
                    <a:pt x="33860" y="65795"/>
                    <a:pt x="35034" y="64164"/>
                  </a:cubicBezTo>
                  <a:lnTo>
                    <a:pt x="58847" y="30957"/>
                  </a:lnTo>
                  <a:cubicBezTo>
                    <a:pt x="59597" y="29913"/>
                    <a:pt x="60021" y="28673"/>
                    <a:pt x="60021" y="27368"/>
                  </a:cubicBezTo>
                  <a:lnTo>
                    <a:pt x="60021" y="6165"/>
                  </a:lnTo>
                  <a:cubicBezTo>
                    <a:pt x="60021" y="2773"/>
                    <a:pt x="57248" y="0"/>
                    <a:pt x="53856"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7"/>
            <p:cNvSpPr/>
            <p:nvPr/>
          </p:nvSpPr>
          <p:spPr>
            <a:xfrm>
              <a:off x="4613250" y="1674200"/>
              <a:ext cx="875050" cy="924800"/>
            </a:xfrm>
            <a:custGeom>
              <a:rect b="b" l="l" r="r" t="t"/>
              <a:pathLst>
                <a:path extrusionOk="0" h="36992" w="35002">
                  <a:moveTo>
                    <a:pt x="6166" y="1"/>
                  </a:moveTo>
                  <a:cubicBezTo>
                    <a:pt x="2773" y="1"/>
                    <a:pt x="1" y="2773"/>
                    <a:pt x="1" y="6166"/>
                  </a:cubicBezTo>
                  <a:lnTo>
                    <a:pt x="1" y="30826"/>
                  </a:lnTo>
                  <a:cubicBezTo>
                    <a:pt x="1" y="34219"/>
                    <a:pt x="2773" y="36992"/>
                    <a:pt x="6166" y="36992"/>
                  </a:cubicBezTo>
                  <a:lnTo>
                    <a:pt x="16506" y="36992"/>
                  </a:lnTo>
                  <a:cubicBezTo>
                    <a:pt x="26716" y="36992"/>
                    <a:pt x="35002" y="28706"/>
                    <a:pt x="35002" y="18496"/>
                  </a:cubicBezTo>
                  <a:cubicBezTo>
                    <a:pt x="35002" y="8286"/>
                    <a:pt x="26716" y="1"/>
                    <a:pt x="16506"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7"/>
            <p:cNvSpPr/>
            <p:nvPr/>
          </p:nvSpPr>
          <p:spPr>
            <a:xfrm>
              <a:off x="2112125" y="1674200"/>
              <a:ext cx="875050" cy="924800"/>
            </a:xfrm>
            <a:custGeom>
              <a:rect b="b" l="l" r="r" t="t"/>
              <a:pathLst>
                <a:path extrusionOk="0" h="36992" w="35002">
                  <a:moveTo>
                    <a:pt x="18496" y="1"/>
                  </a:moveTo>
                  <a:cubicBezTo>
                    <a:pt x="8286" y="1"/>
                    <a:pt x="0" y="8286"/>
                    <a:pt x="0" y="18496"/>
                  </a:cubicBezTo>
                  <a:cubicBezTo>
                    <a:pt x="0" y="28706"/>
                    <a:pt x="8286" y="36992"/>
                    <a:pt x="18496" y="36992"/>
                  </a:cubicBezTo>
                  <a:lnTo>
                    <a:pt x="28836" y="36992"/>
                  </a:lnTo>
                  <a:cubicBezTo>
                    <a:pt x="32229" y="36992"/>
                    <a:pt x="35002" y="34219"/>
                    <a:pt x="35002" y="30826"/>
                  </a:cubicBezTo>
                  <a:lnTo>
                    <a:pt x="35002" y="6166"/>
                  </a:lnTo>
                  <a:cubicBezTo>
                    <a:pt x="35002" y="2773"/>
                    <a:pt x="32229" y="1"/>
                    <a:pt x="28836"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7"/>
            <p:cNvSpPr/>
            <p:nvPr/>
          </p:nvSpPr>
          <p:spPr>
            <a:xfrm>
              <a:off x="2676450" y="914975"/>
              <a:ext cx="2247525" cy="2846100"/>
            </a:xfrm>
            <a:custGeom>
              <a:rect b="b" l="l" r="r" t="t"/>
              <a:pathLst>
                <a:path extrusionOk="0" h="113844" w="89901">
                  <a:moveTo>
                    <a:pt x="6263" y="0"/>
                  </a:moveTo>
                  <a:cubicBezTo>
                    <a:pt x="4632" y="0"/>
                    <a:pt x="3067" y="653"/>
                    <a:pt x="1892" y="1827"/>
                  </a:cubicBezTo>
                  <a:cubicBezTo>
                    <a:pt x="751" y="2969"/>
                    <a:pt x="98" y="4535"/>
                    <a:pt x="98" y="6166"/>
                  </a:cubicBezTo>
                  <a:lnTo>
                    <a:pt x="98" y="61163"/>
                  </a:lnTo>
                  <a:cubicBezTo>
                    <a:pt x="0" y="79332"/>
                    <a:pt x="6948" y="92445"/>
                    <a:pt x="24041" y="106406"/>
                  </a:cubicBezTo>
                  <a:cubicBezTo>
                    <a:pt x="30109" y="111365"/>
                    <a:pt x="37513" y="113844"/>
                    <a:pt x="44951" y="113844"/>
                  </a:cubicBezTo>
                  <a:cubicBezTo>
                    <a:pt x="52388" y="113844"/>
                    <a:pt x="59793" y="111365"/>
                    <a:pt x="65860" y="106406"/>
                  </a:cubicBezTo>
                  <a:cubicBezTo>
                    <a:pt x="82953" y="92445"/>
                    <a:pt x="89901" y="79332"/>
                    <a:pt x="89803" y="61195"/>
                  </a:cubicBezTo>
                  <a:lnTo>
                    <a:pt x="89803" y="6166"/>
                  </a:lnTo>
                  <a:cubicBezTo>
                    <a:pt x="89803" y="4535"/>
                    <a:pt x="89150" y="2969"/>
                    <a:pt x="88009" y="1827"/>
                  </a:cubicBezTo>
                  <a:cubicBezTo>
                    <a:pt x="86834" y="653"/>
                    <a:pt x="85269" y="0"/>
                    <a:pt x="83638"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7"/>
            <p:cNvSpPr/>
            <p:nvPr/>
          </p:nvSpPr>
          <p:spPr>
            <a:xfrm>
              <a:off x="3398150" y="2823650"/>
              <a:ext cx="804125" cy="404925"/>
            </a:xfrm>
            <a:custGeom>
              <a:rect b="b" l="l" r="r" t="t"/>
              <a:pathLst>
                <a:path extrusionOk="0" h="16197" w="32165">
                  <a:moveTo>
                    <a:pt x="6757" y="0"/>
                  </a:moveTo>
                  <a:cubicBezTo>
                    <a:pt x="5179" y="0"/>
                    <a:pt x="3605" y="604"/>
                    <a:pt x="2415" y="1811"/>
                  </a:cubicBezTo>
                  <a:cubicBezTo>
                    <a:pt x="1" y="4225"/>
                    <a:pt x="1" y="8139"/>
                    <a:pt x="2415" y="10520"/>
                  </a:cubicBezTo>
                  <a:cubicBezTo>
                    <a:pt x="6166" y="14304"/>
                    <a:pt x="11124" y="16196"/>
                    <a:pt x="16083" y="16196"/>
                  </a:cubicBezTo>
                  <a:cubicBezTo>
                    <a:pt x="21041" y="16196"/>
                    <a:pt x="25999" y="14304"/>
                    <a:pt x="29750" y="10520"/>
                  </a:cubicBezTo>
                  <a:cubicBezTo>
                    <a:pt x="32164" y="8139"/>
                    <a:pt x="32164" y="4225"/>
                    <a:pt x="29750" y="1811"/>
                  </a:cubicBezTo>
                  <a:cubicBezTo>
                    <a:pt x="28560" y="604"/>
                    <a:pt x="26986" y="0"/>
                    <a:pt x="25408" y="0"/>
                  </a:cubicBezTo>
                  <a:cubicBezTo>
                    <a:pt x="23830" y="0"/>
                    <a:pt x="22248" y="604"/>
                    <a:pt x="21041" y="1811"/>
                  </a:cubicBezTo>
                  <a:cubicBezTo>
                    <a:pt x="19671" y="3181"/>
                    <a:pt x="17877" y="3866"/>
                    <a:pt x="16083" y="3866"/>
                  </a:cubicBezTo>
                  <a:cubicBezTo>
                    <a:pt x="14288" y="3866"/>
                    <a:pt x="12494" y="3181"/>
                    <a:pt x="11124" y="1811"/>
                  </a:cubicBezTo>
                  <a:cubicBezTo>
                    <a:pt x="9917" y="604"/>
                    <a:pt x="8335" y="0"/>
                    <a:pt x="67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7"/>
            <p:cNvSpPr/>
            <p:nvPr/>
          </p:nvSpPr>
          <p:spPr>
            <a:xfrm>
              <a:off x="2678900" y="238125"/>
              <a:ext cx="2908900" cy="985125"/>
            </a:xfrm>
            <a:custGeom>
              <a:rect b="b" l="l" r="r" t="t"/>
              <a:pathLst>
                <a:path extrusionOk="0" h="39405" w="116356">
                  <a:moveTo>
                    <a:pt x="32816" y="0"/>
                  </a:moveTo>
                  <a:cubicBezTo>
                    <a:pt x="24074" y="0"/>
                    <a:pt x="15788" y="3490"/>
                    <a:pt x="9558" y="9884"/>
                  </a:cubicBezTo>
                  <a:cubicBezTo>
                    <a:pt x="3393" y="16179"/>
                    <a:pt x="0" y="24465"/>
                    <a:pt x="0" y="33240"/>
                  </a:cubicBezTo>
                  <a:cubicBezTo>
                    <a:pt x="0" y="36632"/>
                    <a:pt x="2773" y="39405"/>
                    <a:pt x="6165" y="39405"/>
                  </a:cubicBezTo>
                  <a:lnTo>
                    <a:pt x="83540" y="39405"/>
                  </a:lnTo>
                  <a:cubicBezTo>
                    <a:pt x="101644" y="39405"/>
                    <a:pt x="116355" y="24693"/>
                    <a:pt x="116355" y="6589"/>
                  </a:cubicBezTo>
                  <a:lnTo>
                    <a:pt x="116355" y="6165"/>
                  </a:lnTo>
                  <a:cubicBezTo>
                    <a:pt x="116355" y="2773"/>
                    <a:pt x="113615" y="0"/>
                    <a:pt x="110190"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 name="Google Shape;1390;p47"/>
          <p:cNvGrpSpPr/>
          <p:nvPr/>
        </p:nvGrpSpPr>
        <p:grpSpPr>
          <a:xfrm>
            <a:off x="2346155" y="3181236"/>
            <a:ext cx="743471" cy="743471"/>
            <a:chOff x="1190625" y="238125"/>
            <a:chExt cx="5228350" cy="5228350"/>
          </a:xfrm>
        </p:grpSpPr>
        <p:sp>
          <p:nvSpPr>
            <p:cNvPr id="1391" name="Google Shape;1391;p47"/>
            <p:cNvSpPr/>
            <p:nvPr/>
          </p:nvSpPr>
          <p:spPr>
            <a:xfrm>
              <a:off x="1190625" y="4527150"/>
              <a:ext cx="1235875" cy="939325"/>
            </a:xfrm>
            <a:custGeom>
              <a:rect b="b" l="l" r="r" t="t"/>
              <a:pathLst>
                <a:path extrusionOk="0" h="37573" w="49435">
                  <a:moveTo>
                    <a:pt x="17622" y="0"/>
                  </a:moveTo>
                  <a:lnTo>
                    <a:pt x="0" y="12255"/>
                  </a:lnTo>
                  <a:lnTo>
                    <a:pt x="0" y="31445"/>
                  </a:lnTo>
                  <a:cubicBezTo>
                    <a:pt x="0" y="34827"/>
                    <a:pt x="2745" y="37572"/>
                    <a:pt x="6127" y="37572"/>
                  </a:cubicBezTo>
                  <a:lnTo>
                    <a:pt x="37180" y="37572"/>
                  </a:lnTo>
                  <a:lnTo>
                    <a:pt x="49434" y="24509"/>
                  </a:lnTo>
                  <a:lnTo>
                    <a:pt x="37180" y="12255"/>
                  </a:lnTo>
                  <a:lnTo>
                    <a:pt x="17622"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7"/>
            <p:cNvSpPr/>
            <p:nvPr/>
          </p:nvSpPr>
          <p:spPr>
            <a:xfrm>
              <a:off x="1190625" y="3513100"/>
              <a:ext cx="1235875" cy="1320425"/>
            </a:xfrm>
            <a:custGeom>
              <a:rect b="b" l="l" r="r" t="t"/>
              <a:pathLst>
                <a:path extrusionOk="0" h="52817" w="49435">
                  <a:moveTo>
                    <a:pt x="37180" y="0"/>
                  </a:moveTo>
                  <a:lnTo>
                    <a:pt x="16936" y="9926"/>
                  </a:lnTo>
                  <a:cubicBezTo>
                    <a:pt x="6495" y="15147"/>
                    <a:pt x="0" y="25661"/>
                    <a:pt x="0" y="37327"/>
                  </a:cubicBezTo>
                  <a:lnTo>
                    <a:pt x="0" y="52817"/>
                  </a:lnTo>
                  <a:lnTo>
                    <a:pt x="37180" y="52817"/>
                  </a:lnTo>
                  <a:lnTo>
                    <a:pt x="49434" y="30220"/>
                  </a:lnTo>
                  <a:lnTo>
                    <a:pt x="37180"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7"/>
            <p:cNvSpPr/>
            <p:nvPr/>
          </p:nvSpPr>
          <p:spPr>
            <a:xfrm>
              <a:off x="4570975" y="4527150"/>
              <a:ext cx="1225475" cy="939325"/>
            </a:xfrm>
            <a:custGeom>
              <a:rect b="b" l="l" r="r" t="t"/>
              <a:pathLst>
                <a:path extrusionOk="0" h="37573" w="49019">
                  <a:moveTo>
                    <a:pt x="31004" y="0"/>
                  </a:moveTo>
                  <a:lnTo>
                    <a:pt x="12255" y="12255"/>
                  </a:lnTo>
                  <a:lnTo>
                    <a:pt x="1" y="26102"/>
                  </a:lnTo>
                  <a:lnTo>
                    <a:pt x="12255" y="37572"/>
                  </a:lnTo>
                  <a:lnTo>
                    <a:pt x="42891" y="37572"/>
                  </a:lnTo>
                  <a:cubicBezTo>
                    <a:pt x="46273" y="37572"/>
                    <a:pt x="49018" y="34827"/>
                    <a:pt x="49018" y="31445"/>
                  </a:cubicBezTo>
                  <a:lnTo>
                    <a:pt x="49018" y="12255"/>
                  </a:lnTo>
                  <a:lnTo>
                    <a:pt x="31004"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7"/>
            <p:cNvSpPr/>
            <p:nvPr/>
          </p:nvSpPr>
          <p:spPr>
            <a:xfrm>
              <a:off x="4570975" y="3513100"/>
              <a:ext cx="1225475" cy="1320425"/>
            </a:xfrm>
            <a:custGeom>
              <a:rect b="b" l="l" r="r" t="t"/>
              <a:pathLst>
                <a:path extrusionOk="0" h="52817" w="49019">
                  <a:moveTo>
                    <a:pt x="12255" y="0"/>
                  </a:moveTo>
                  <a:lnTo>
                    <a:pt x="1" y="41322"/>
                  </a:lnTo>
                  <a:lnTo>
                    <a:pt x="12255" y="52817"/>
                  </a:lnTo>
                  <a:lnTo>
                    <a:pt x="49018" y="52817"/>
                  </a:lnTo>
                  <a:lnTo>
                    <a:pt x="49018" y="37327"/>
                  </a:lnTo>
                  <a:cubicBezTo>
                    <a:pt x="49018" y="25661"/>
                    <a:pt x="42524" y="15147"/>
                    <a:pt x="32083" y="9926"/>
                  </a:cubicBezTo>
                  <a:lnTo>
                    <a:pt x="12255"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7"/>
            <p:cNvSpPr/>
            <p:nvPr/>
          </p:nvSpPr>
          <p:spPr>
            <a:xfrm>
              <a:off x="2120100" y="3133200"/>
              <a:ext cx="2757275" cy="2333275"/>
            </a:xfrm>
            <a:custGeom>
              <a:rect b="b" l="l" r="r" t="t"/>
              <a:pathLst>
                <a:path extrusionOk="0" h="93331" w="110291">
                  <a:moveTo>
                    <a:pt x="30392" y="1"/>
                  </a:moveTo>
                  <a:lnTo>
                    <a:pt x="24510" y="2942"/>
                  </a:lnTo>
                  <a:lnTo>
                    <a:pt x="17279" y="18873"/>
                  </a:lnTo>
                  <a:lnTo>
                    <a:pt x="12255" y="9069"/>
                  </a:lnTo>
                  <a:lnTo>
                    <a:pt x="1" y="15196"/>
                  </a:lnTo>
                  <a:lnTo>
                    <a:pt x="1" y="93330"/>
                  </a:lnTo>
                  <a:lnTo>
                    <a:pt x="12255" y="93330"/>
                  </a:lnTo>
                  <a:lnTo>
                    <a:pt x="17402" y="80267"/>
                  </a:lnTo>
                  <a:lnTo>
                    <a:pt x="24510" y="93330"/>
                  </a:lnTo>
                  <a:lnTo>
                    <a:pt x="36764" y="93330"/>
                  </a:lnTo>
                  <a:lnTo>
                    <a:pt x="42646" y="80267"/>
                  </a:lnTo>
                  <a:lnTo>
                    <a:pt x="49018" y="93330"/>
                  </a:lnTo>
                  <a:lnTo>
                    <a:pt x="61273" y="93330"/>
                  </a:lnTo>
                  <a:lnTo>
                    <a:pt x="65684" y="80267"/>
                  </a:lnTo>
                  <a:lnTo>
                    <a:pt x="73527" y="93330"/>
                  </a:lnTo>
                  <a:lnTo>
                    <a:pt x="85782" y="93330"/>
                  </a:lnTo>
                  <a:lnTo>
                    <a:pt x="92644" y="80267"/>
                  </a:lnTo>
                  <a:lnTo>
                    <a:pt x="98036" y="93330"/>
                  </a:lnTo>
                  <a:lnTo>
                    <a:pt x="110290" y="93330"/>
                  </a:lnTo>
                  <a:lnTo>
                    <a:pt x="110290" y="15196"/>
                  </a:lnTo>
                  <a:lnTo>
                    <a:pt x="98036" y="9069"/>
                  </a:lnTo>
                  <a:lnTo>
                    <a:pt x="92154" y="18383"/>
                  </a:lnTo>
                  <a:lnTo>
                    <a:pt x="85782" y="2942"/>
                  </a:lnTo>
                  <a:lnTo>
                    <a:pt x="79899" y="1"/>
                  </a:lnTo>
                  <a:lnTo>
                    <a:pt x="73527" y="1"/>
                  </a:lnTo>
                  <a:lnTo>
                    <a:pt x="67400" y="12255"/>
                  </a:lnTo>
                  <a:lnTo>
                    <a:pt x="61273" y="1"/>
                  </a:lnTo>
                  <a:lnTo>
                    <a:pt x="49018" y="1"/>
                  </a:lnTo>
                  <a:lnTo>
                    <a:pt x="43381" y="12255"/>
                  </a:lnTo>
                  <a:lnTo>
                    <a:pt x="36764" y="1"/>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7"/>
            <p:cNvSpPr/>
            <p:nvPr/>
          </p:nvSpPr>
          <p:spPr>
            <a:xfrm>
              <a:off x="2426475" y="3206750"/>
              <a:ext cx="306375" cy="2259725"/>
            </a:xfrm>
            <a:custGeom>
              <a:rect b="b" l="l" r="r" t="t"/>
              <a:pathLst>
                <a:path extrusionOk="0" h="90389" w="12255">
                  <a:moveTo>
                    <a:pt x="12255" y="0"/>
                  </a:moveTo>
                  <a:lnTo>
                    <a:pt x="0" y="6127"/>
                  </a:lnTo>
                  <a:lnTo>
                    <a:pt x="0" y="90388"/>
                  </a:lnTo>
                  <a:lnTo>
                    <a:pt x="12255" y="90388"/>
                  </a:lnTo>
                  <a:lnTo>
                    <a:pt x="12255"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7"/>
            <p:cNvSpPr/>
            <p:nvPr/>
          </p:nvSpPr>
          <p:spPr>
            <a:xfrm>
              <a:off x="3039175" y="3133200"/>
              <a:ext cx="306400" cy="2333275"/>
            </a:xfrm>
            <a:custGeom>
              <a:rect b="b" l="l" r="r" t="t"/>
              <a:pathLst>
                <a:path extrusionOk="0" h="93331" w="12256">
                  <a:moveTo>
                    <a:pt x="1" y="1"/>
                  </a:moveTo>
                  <a:lnTo>
                    <a:pt x="1" y="93330"/>
                  </a:lnTo>
                  <a:lnTo>
                    <a:pt x="12255" y="93330"/>
                  </a:lnTo>
                  <a:lnTo>
                    <a:pt x="12255"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7"/>
            <p:cNvSpPr/>
            <p:nvPr/>
          </p:nvSpPr>
          <p:spPr>
            <a:xfrm>
              <a:off x="3651900" y="3133200"/>
              <a:ext cx="306400" cy="2333275"/>
            </a:xfrm>
            <a:custGeom>
              <a:rect b="b" l="l" r="r" t="t"/>
              <a:pathLst>
                <a:path extrusionOk="0" h="93331" w="12256">
                  <a:moveTo>
                    <a:pt x="1" y="1"/>
                  </a:moveTo>
                  <a:lnTo>
                    <a:pt x="1" y="93330"/>
                  </a:lnTo>
                  <a:lnTo>
                    <a:pt x="12255" y="93330"/>
                  </a:lnTo>
                  <a:lnTo>
                    <a:pt x="12255"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7"/>
            <p:cNvSpPr/>
            <p:nvPr/>
          </p:nvSpPr>
          <p:spPr>
            <a:xfrm>
              <a:off x="4264625" y="3206750"/>
              <a:ext cx="306375" cy="2259725"/>
            </a:xfrm>
            <a:custGeom>
              <a:rect b="b" l="l" r="r" t="t"/>
              <a:pathLst>
                <a:path extrusionOk="0" h="90389" w="12255">
                  <a:moveTo>
                    <a:pt x="1" y="0"/>
                  </a:moveTo>
                  <a:lnTo>
                    <a:pt x="1" y="90388"/>
                  </a:lnTo>
                  <a:lnTo>
                    <a:pt x="12255" y="90388"/>
                  </a:lnTo>
                  <a:lnTo>
                    <a:pt x="12255" y="6127"/>
                  </a:lnTo>
                  <a:lnTo>
                    <a:pt x="1"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7"/>
            <p:cNvSpPr/>
            <p:nvPr/>
          </p:nvSpPr>
          <p:spPr>
            <a:xfrm>
              <a:off x="4877350" y="238125"/>
              <a:ext cx="1541625" cy="2037300"/>
            </a:xfrm>
            <a:custGeom>
              <a:rect b="b" l="l" r="r" t="t"/>
              <a:pathLst>
                <a:path extrusionOk="0" h="81492" w="61665">
                  <a:moveTo>
                    <a:pt x="30636" y="0"/>
                  </a:moveTo>
                  <a:cubicBezTo>
                    <a:pt x="13480" y="0"/>
                    <a:pt x="0" y="18872"/>
                    <a:pt x="0" y="42890"/>
                  </a:cubicBezTo>
                  <a:cubicBezTo>
                    <a:pt x="0" y="58331"/>
                    <a:pt x="5882" y="72669"/>
                    <a:pt x="15318" y="80144"/>
                  </a:cubicBezTo>
                  <a:cubicBezTo>
                    <a:pt x="16476" y="81039"/>
                    <a:pt x="17838" y="81481"/>
                    <a:pt x="19180" y="81481"/>
                  </a:cubicBezTo>
                  <a:cubicBezTo>
                    <a:pt x="20962" y="81481"/>
                    <a:pt x="22708" y="80701"/>
                    <a:pt x="23896" y="79163"/>
                  </a:cubicBezTo>
                  <a:cubicBezTo>
                    <a:pt x="26102" y="76590"/>
                    <a:pt x="25612" y="72669"/>
                    <a:pt x="22916" y="70585"/>
                  </a:cubicBezTo>
                  <a:cubicBezTo>
                    <a:pt x="16421" y="65438"/>
                    <a:pt x="12255" y="54532"/>
                    <a:pt x="12255" y="42890"/>
                  </a:cubicBezTo>
                  <a:cubicBezTo>
                    <a:pt x="12255" y="26347"/>
                    <a:pt x="20710" y="12254"/>
                    <a:pt x="30636" y="12254"/>
                  </a:cubicBezTo>
                  <a:cubicBezTo>
                    <a:pt x="40562" y="12254"/>
                    <a:pt x="49018" y="26347"/>
                    <a:pt x="49018" y="42890"/>
                  </a:cubicBezTo>
                  <a:cubicBezTo>
                    <a:pt x="49018" y="54532"/>
                    <a:pt x="44851" y="65438"/>
                    <a:pt x="38357" y="70585"/>
                  </a:cubicBezTo>
                  <a:cubicBezTo>
                    <a:pt x="35661" y="72669"/>
                    <a:pt x="35170" y="76590"/>
                    <a:pt x="37376" y="79163"/>
                  </a:cubicBezTo>
                  <a:cubicBezTo>
                    <a:pt x="38602" y="80756"/>
                    <a:pt x="40317" y="81492"/>
                    <a:pt x="42155" y="81492"/>
                  </a:cubicBezTo>
                  <a:cubicBezTo>
                    <a:pt x="43503" y="81492"/>
                    <a:pt x="44851" y="81124"/>
                    <a:pt x="45954" y="80144"/>
                  </a:cubicBezTo>
                  <a:cubicBezTo>
                    <a:pt x="55390" y="72669"/>
                    <a:pt x="61664" y="58331"/>
                    <a:pt x="61664" y="42890"/>
                  </a:cubicBezTo>
                  <a:cubicBezTo>
                    <a:pt x="61664" y="18872"/>
                    <a:pt x="47792" y="0"/>
                    <a:pt x="30636"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7"/>
            <p:cNvSpPr/>
            <p:nvPr/>
          </p:nvSpPr>
          <p:spPr>
            <a:xfrm>
              <a:off x="5643250" y="238125"/>
              <a:ext cx="775725" cy="2037300"/>
            </a:xfrm>
            <a:custGeom>
              <a:rect b="b" l="l" r="r" t="t"/>
              <a:pathLst>
                <a:path extrusionOk="0" h="81492" w="31029">
                  <a:moveTo>
                    <a:pt x="0" y="0"/>
                  </a:moveTo>
                  <a:lnTo>
                    <a:pt x="0" y="12254"/>
                  </a:lnTo>
                  <a:cubicBezTo>
                    <a:pt x="9926" y="12254"/>
                    <a:pt x="18382" y="26347"/>
                    <a:pt x="18382" y="42890"/>
                  </a:cubicBezTo>
                  <a:cubicBezTo>
                    <a:pt x="18382" y="54532"/>
                    <a:pt x="14215" y="65438"/>
                    <a:pt x="7721" y="70585"/>
                  </a:cubicBezTo>
                  <a:cubicBezTo>
                    <a:pt x="5025" y="72669"/>
                    <a:pt x="4534" y="76590"/>
                    <a:pt x="6740" y="79163"/>
                  </a:cubicBezTo>
                  <a:cubicBezTo>
                    <a:pt x="7966" y="80756"/>
                    <a:pt x="9681" y="81492"/>
                    <a:pt x="11519" y="81492"/>
                  </a:cubicBezTo>
                  <a:cubicBezTo>
                    <a:pt x="12867" y="81492"/>
                    <a:pt x="14215" y="81124"/>
                    <a:pt x="15318" y="80144"/>
                  </a:cubicBezTo>
                  <a:cubicBezTo>
                    <a:pt x="24754" y="72669"/>
                    <a:pt x="31028" y="58331"/>
                    <a:pt x="31028" y="42890"/>
                  </a:cubicBezTo>
                  <a:cubicBezTo>
                    <a:pt x="31028" y="18872"/>
                    <a:pt x="17156" y="0"/>
                    <a:pt x="0"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7"/>
            <p:cNvSpPr/>
            <p:nvPr/>
          </p:nvSpPr>
          <p:spPr>
            <a:xfrm>
              <a:off x="5796425" y="2076275"/>
              <a:ext cx="306375" cy="1225450"/>
            </a:xfrm>
            <a:custGeom>
              <a:rect b="b" l="l" r="r" t="t"/>
              <a:pathLst>
                <a:path extrusionOk="0" h="49018" w="12255">
                  <a:moveTo>
                    <a:pt x="6128" y="0"/>
                  </a:moveTo>
                  <a:cubicBezTo>
                    <a:pt x="2745" y="0"/>
                    <a:pt x="0" y="2745"/>
                    <a:pt x="0" y="6128"/>
                  </a:cubicBezTo>
                  <a:lnTo>
                    <a:pt x="0" y="42891"/>
                  </a:lnTo>
                  <a:cubicBezTo>
                    <a:pt x="0" y="46273"/>
                    <a:pt x="2745" y="49018"/>
                    <a:pt x="6128" y="49018"/>
                  </a:cubicBezTo>
                  <a:cubicBezTo>
                    <a:pt x="9510" y="49018"/>
                    <a:pt x="12255" y="46273"/>
                    <a:pt x="12255" y="42891"/>
                  </a:cubicBezTo>
                  <a:lnTo>
                    <a:pt x="12255" y="6128"/>
                  </a:lnTo>
                  <a:cubicBezTo>
                    <a:pt x="12255" y="2745"/>
                    <a:pt x="9510" y="0"/>
                    <a:pt x="6128" y="0"/>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7"/>
            <p:cNvSpPr/>
            <p:nvPr/>
          </p:nvSpPr>
          <p:spPr>
            <a:xfrm>
              <a:off x="2426475" y="850825"/>
              <a:ext cx="2144525" cy="2757275"/>
            </a:xfrm>
            <a:custGeom>
              <a:rect b="b" l="l" r="r" t="t"/>
              <a:pathLst>
                <a:path extrusionOk="0" h="110291" w="85781">
                  <a:moveTo>
                    <a:pt x="0" y="1"/>
                  </a:moveTo>
                  <a:lnTo>
                    <a:pt x="0" y="67400"/>
                  </a:lnTo>
                  <a:cubicBezTo>
                    <a:pt x="0" y="91051"/>
                    <a:pt x="19240" y="110290"/>
                    <a:pt x="42891" y="110290"/>
                  </a:cubicBezTo>
                  <a:cubicBezTo>
                    <a:pt x="66542" y="110290"/>
                    <a:pt x="85781" y="91051"/>
                    <a:pt x="85781" y="67400"/>
                  </a:cubicBezTo>
                  <a:lnTo>
                    <a:pt x="85781" y="36764"/>
                  </a:lnTo>
                  <a:lnTo>
                    <a:pt x="73894" y="1"/>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7"/>
            <p:cNvSpPr/>
            <p:nvPr/>
          </p:nvSpPr>
          <p:spPr>
            <a:xfrm>
              <a:off x="3498725" y="850825"/>
              <a:ext cx="1072275" cy="2757275"/>
            </a:xfrm>
            <a:custGeom>
              <a:rect b="b" l="l" r="r" t="t"/>
              <a:pathLst>
                <a:path extrusionOk="0" h="110291" w="42891">
                  <a:moveTo>
                    <a:pt x="1" y="1"/>
                  </a:moveTo>
                  <a:lnTo>
                    <a:pt x="1" y="110290"/>
                  </a:lnTo>
                  <a:cubicBezTo>
                    <a:pt x="23652" y="110290"/>
                    <a:pt x="42891" y="91051"/>
                    <a:pt x="42891" y="67400"/>
                  </a:cubicBezTo>
                  <a:lnTo>
                    <a:pt x="42891" y="36764"/>
                  </a:lnTo>
                  <a:lnTo>
                    <a:pt x="31004" y="1"/>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7"/>
            <p:cNvSpPr/>
            <p:nvPr/>
          </p:nvSpPr>
          <p:spPr>
            <a:xfrm>
              <a:off x="1813750" y="544475"/>
              <a:ext cx="2297725" cy="1531925"/>
            </a:xfrm>
            <a:custGeom>
              <a:rect b="b" l="l" r="r" t="t"/>
              <a:pathLst>
                <a:path extrusionOk="0" h="61277" w="91909">
                  <a:moveTo>
                    <a:pt x="55145" y="0"/>
                  </a:moveTo>
                  <a:cubicBezTo>
                    <a:pt x="24754" y="0"/>
                    <a:pt x="0" y="24754"/>
                    <a:pt x="0" y="55145"/>
                  </a:cubicBezTo>
                  <a:cubicBezTo>
                    <a:pt x="0" y="57596"/>
                    <a:pt x="1471" y="59802"/>
                    <a:pt x="3799" y="60782"/>
                  </a:cubicBezTo>
                  <a:cubicBezTo>
                    <a:pt x="4545" y="61114"/>
                    <a:pt x="5347" y="61277"/>
                    <a:pt x="6153" y="61277"/>
                  </a:cubicBezTo>
                  <a:cubicBezTo>
                    <a:pt x="7730" y="61277"/>
                    <a:pt x="9323" y="60651"/>
                    <a:pt x="10539" y="59434"/>
                  </a:cubicBezTo>
                  <a:cubicBezTo>
                    <a:pt x="16176" y="53552"/>
                    <a:pt x="22916" y="49018"/>
                    <a:pt x="31127" y="49018"/>
                  </a:cubicBezTo>
                  <a:lnTo>
                    <a:pt x="61272" y="49018"/>
                  </a:lnTo>
                  <a:cubicBezTo>
                    <a:pt x="63478" y="49018"/>
                    <a:pt x="65439" y="48650"/>
                    <a:pt x="67400" y="47915"/>
                  </a:cubicBezTo>
                  <a:cubicBezTo>
                    <a:pt x="74507" y="45464"/>
                    <a:pt x="79654" y="38602"/>
                    <a:pt x="79654" y="30636"/>
                  </a:cubicBezTo>
                  <a:lnTo>
                    <a:pt x="91908" y="19852"/>
                  </a:lnTo>
                  <a:lnTo>
                    <a:pt x="79654"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7"/>
            <p:cNvSpPr/>
            <p:nvPr/>
          </p:nvSpPr>
          <p:spPr>
            <a:xfrm>
              <a:off x="3498725" y="544475"/>
              <a:ext cx="612750" cy="1197900"/>
            </a:xfrm>
            <a:custGeom>
              <a:rect b="b" l="l" r="r" t="t"/>
              <a:pathLst>
                <a:path extrusionOk="0" h="47916" w="24510">
                  <a:moveTo>
                    <a:pt x="1" y="0"/>
                  </a:moveTo>
                  <a:lnTo>
                    <a:pt x="1" y="47915"/>
                  </a:lnTo>
                  <a:cubicBezTo>
                    <a:pt x="7108" y="45464"/>
                    <a:pt x="12255" y="38602"/>
                    <a:pt x="12255" y="30636"/>
                  </a:cubicBezTo>
                  <a:lnTo>
                    <a:pt x="24509" y="19852"/>
                  </a:lnTo>
                  <a:lnTo>
                    <a:pt x="12255"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7"/>
            <p:cNvSpPr/>
            <p:nvPr/>
          </p:nvSpPr>
          <p:spPr>
            <a:xfrm>
              <a:off x="3805075" y="544475"/>
              <a:ext cx="765925" cy="1225450"/>
            </a:xfrm>
            <a:custGeom>
              <a:rect b="b" l="l" r="r" t="t"/>
              <a:pathLst>
                <a:path extrusionOk="0" h="49018" w="30637">
                  <a:moveTo>
                    <a:pt x="1" y="0"/>
                  </a:moveTo>
                  <a:lnTo>
                    <a:pt x="1" y="30636"/>
                  </a:lnTo>
                  <a:cubicBezTo>
                    <a:pt x="1" y="40783"/>
                    <a:pt x="8211" y="49018"/>
                    <a:pt x="18383" y="49018"/>
                  </a:cubicBezTo>
                  <a:lnTo>
                    <a:pt x="30637" y="49018"/>
                  </a:lnTo>
                  <a:lnTo>
                    <a:pt x="30637" y="30636"/>
                  </a:lnTo>
                  <a:cubicBezTo>
                    <a:pt x="30637" y="13725"/>
                    <a:pt x="16912" y="0"/>
                    <a:pt x="1" y="0"/>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7"/>
            <p:cNvSpPr/>
            <p:nvPr/>
          </p:nvSpPr>
          <p:spPr>
            <a:xfrm>
              <a:off x="5183700" y="1769900"/>
              <a:ext cx="919100" cy="919125"/>
            </a:xfrm>
            <a:custGeom>
              <a:rect b="b" l="l" r="r" t="t"/>
              <a:pathLst>
                <a:path extrusionOk="0" h="36765" w="36764">
                  <a:moveTo>
                    <a:pt x="18382" y="1"/>
                  </a:moveTo>
                  <a:cubicBezTo>
                    <a:pt x="8211" y="1"/>
                    <a:pt x="1" y="8211"/>
                    <a:pt x="1" y="18383"/>
                  </a:cubicBezTo>
                  <a:cubicBezTo>
                    <a:pt x="1" y="28554"/>
                    <a:pt x="8211" y="36764"/>
                    <a:pt x="18382" y="36764"/>
                  </a:cubicBezTo>
                  <a:cubicBezTo>
                    <a:pt x="28553" y="36764"/>
                    <a:pt x="36764" y="28554"/>
                    <a:pt x="36764" y="18383"/>
                  </a:cubicBezTo>
                  <a:cubicBezTo>
                    <a:pt x="36764" y="8211"/>
                    <a:pt x="28553" y="1"/>
                    <a:pt x="18382"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7"/>
            <p:cNvSpPr/>
            <p:nvPr/>
          </p:nvSpPr>
          <p:spPr>
            <a:xfrm>
              <a:off x="5643250" y="1769900"/>
              <a:ext cx="459550" cy="919125"/>
            </a:xfrm>
            <a:custGeom>
              <a:rect b="b" l="l" r="r" t="t"/>
              <a:pathLst>
                <a:path extrusionOk="0" h="36765" w="18382">
                  <a:moveTo>
                    <a:pt x="0" y="1"/>
                  </a:moveTo>
                  <a:lnTo>
                    <a:pt x="0" y="36764"/>
                  </a:lnTo>
                  <a:cubicBezTo>
                    <a:pt x="10171" y="36764"/>
                    <a:pt x="18382" y="28554"/>
                    <a:pt x="18382" y="18383"/>
                  </a:cubicBezTo>
                  <a:cubicBezTo>
                    <a:pt x="18382" y="8211"/>
                    <a:pt x="10171" y="1"/>
                    <a:pt x="0"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 name="Google Shape;1410;p47"/>
          <p:cNvGrpSpPr/>
          <p:nvPr/>
        </p:nvGrpSpPr>
        <p:grpSpPr>
          <a:xfrm>
            <a:off x="3578259" y="3194854"/>
            <a:ext cx="1270972" cy="729721"/>
            <a:chOff x="1190625" y="1321100"/>
            <a:chExt cx="5317875" cy="3053225"/>
          </a:xfrm>
        </p:grpSpPr>
        <p:sp>
          <p:nvSpPr>
            <p:cNvPr id="1411" name="Google Shape;1411;p47"/>
            <p:cNvSpPr/>
            <p:nvPr/>
          </p:nvSpPr>
          <p:spPr>
            <a:xfrm>
              <a:off x="5549450" y="3611000"/>
              <a:ext cx="444450" cy="763325"/>
            </a:xfrm>
            <a:custGeom>
              <a:rect b="b" l="l" r="r" t="t"/>
              <a:pathLst>
                <a:path extrusionOk="0" h="30533" w="17778">
                  <a:moveTo>
                    <a:pt x="0" y="1"/>
                  </a:moveTo>
                  <a:lnTo>
                    <a:pt x="0" y="21628"/>
                  </a:lnTo>
                  <a:cubicBezTo>
                    <a:pt x="0" y="26553"/>
                    <a:pt x="3980" y="30533"/>
                    <a:pt x="8873" y="30533"/>
                  </a:cubicBezTo>
                  <a:cubicBezTo>
                    <a:pt x="13798" y="30533"/>
                    <a:pt x="17778" y="26553"/>
                    <a:pt x="17778" y="21628"/>
                  </a:cubicBezTo>
                  <a:lnTo>
                    <a:pt x="17778" y="1"/>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7"/>
            <p:cNvSpPr/>
            <p:nvPr/>
          </p:nvSpPr>
          <p:spPr>
            <a:xfrm>
              <a:off x="4709475" y="3611000"/>
              <a:ext cx="444475" cy="763325"/>
            </a:xfrm>
            <a:custGeom>
              <a:rect b="b" l="l" r="r" t="t"/>
              <a:pathLst>
                <a:path extrusionOk="0" h="30533" w="17779">
                  <a:moveTo>
                    <a:pt x="1" y="1"/>
                  </a:moveTo>
                  <a:lnTo>
                    <a:pt x="1" y="21628"/>
                  </a:lnTo>
                  <a:cubicBezTo>
                    <a:pt x="1" y="26553"/>
                    <a:pt x="3980" y="30533"/>
                    <a:pt x="8873" y="30533"/>
                  </a:cubicBezTo>
                  <a:cubicBezTo>
                    <a:pt x="13799" y="30533"/>
                    <a:pt x="17779" y="26553"/>
                    <a:pt x="17779" y="21628"/>
                  </a:cubicBezTo>
                  <a:lnTo>
                    <a:pt x="17779" y="1"/>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7"/>
            <p:cNvSpPr/>
            <p:nvPr/>
          </p:nvSpPr>
          <p:spPr>
            <a:xfrm>
              <a:off x="3869525" y="3611000"/>
              <a:ext cx="444475" cy="763325"/>
            </a:xfrm>
            <a:custGeom>
              <a:rect b="b" l="l" r="r" t="t"/>
              <a:pathLst>
                <a:path extrusionOk="0" h="30533" w="17779">
                  <a:moveTo>
                    <a:pt x="0" y="1"/>
                  </a:moveTo>
                  <a:lnTo>
                    <a:pt x="0" y="21628"/>
                  </a:lnTo>
                  <a:cubicBezTo>
                    <a:pt x="0" y="26553"/>
                    <a:pt x="3980" y="30533"/>
                    <a:pt x="8905" y="30533"/>
                  </a:cubicBezTo>
                  <a:cubicBezTo>
                    <a:pt x="13798" y="30533"/>
                    <a:pt x="17778" y="26553"/>
                    <a:pt x="17778" y="21628"/>
                  </a:cubicBezTo>
                  <a:lnTo>
                    <a:pt x="17778" y="1"/>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7"/>
            <p:cNvSpPr/>
            <p:nvPr/>
          </p:nvSpPr>
          <p:spPr>
            <a:xfrm>
              <a:off x="2201025" y="3611000"/>
              <a:ext cx="444450" cy="763325"/>
            </a:xfrm>
            <a:custGeom>
              <a:rect b="b" l="l" r="r" t="t"/>
              <a:pathLst>
                <a:path extrusionOk="0" h="30533" w="17778">
                  <a:moveTo>
                    <a:pt x="0" y="1"/>
                  </a:moveTo>
                  <a:lnTo>
                    <a:pt x="0" y="21628"/>
                  </a:lnTo>
                  <a:cubicBezTo>
                    <a:pt x="0" y="26553"/>
                    <a:pt x="3980" y="30533"/>
                    <a:pt x="8873" y="30533"/>
                  </a:cubicBezTo>
                  <a:cubicBezTo>
                    <a:pt x="13798" y="30533"/>
                    <a:pt x="17778" y="26553"/>
                    <a:pt x="17778" y="21628"/>
                  </a:cubicBezTo>
                  <a:lnTo>
                    <a:pt x="17778" y="1"/>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7"/>
            <p:cNvSpPr/>
            <p:nvPr/>
          </p:nvSpPr>
          <p:spPr>
            <a:xfrm>
              <a:off x="1361050" y="3611000"/>
              <a:ext cx="444475" cy="763325"/>
            </a:xfrm>
            <a:custGeom>
              <a:rect b="b" l="l" r="r" t="t"/>
              <a:pathLst>
                <a:path extrusionOk="0" h="30533" w="17779">
                  <a:moveTo>
                    <a:pt x="1" y="1"/>
                  </a:moveTo>
                  <a:lnTo>
                    <a:pt x="1" y="21628"/>
                  </a:lnTo>
                  <a:cubicBezTo>
                    <a:pt x="1" y="26553"/>
                    <a:pt x="3980" y="30533"/>
                    <a:pt x="8873" y="30533"/>
                  </a:cubicBezTo>
                  <a:cubicBezTo>
                    <a:pt x="13799" y="30533"/>
                    <a:pt x="17778" y="26553"/>
                    <a:pt x="17778" y="21628"/>
                  </a:cubicBezTo>
                  <a:lnTo>
                    <a:pt x="17778" y="1"/>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7"/>
            <p:cNvSpPr/>
            <p:nvPr/>
          </p:nvSpPr>
          <p:spPr>
            <a:xfrm>
              <a:off x="1190625" y="2965950"/>
              <a:ext cx="5317875" cy="793500"/>
            </a:xfrm>
            <a:custGeom>
              <a:rect b="b" l="l" r="r" t="t"/>
              <a:pathLst>
                <a:path extrusionOk="0" h="31740" w="212715">
                  <a:moveTo>
                    <a:pt x="0" y="0"/>
                  </a:moveTo>
                  <a:lnTo>
                    <a:pt x="0" y="5905"/>
                  </a:lnTo>
                  <a:lnTo>
                    <a:pt x="0" y="25803"/>
                  </a:lnTo>
                  <a:cubicBezTo>
                    <a:pt x="0" y="29065"/>
                    <a:pt x="2642" y="31740"/>
                    <a:pt x="5937" y="31740"/>
                  </a:cubicBezTo>
                  <a:lnTo>
                    <a:pt x="190794" y="31740"/>
                  </a:lnTo>
                  <a:cubicBezTo>
                    <a:pt x="204070" y="31740"/>
                    <a:pt x="212714" y="17811"/>
                    <a:pt x="206940" y="5905"/>
                  </a:cubicBezTo>
                  <a:cubicBezTo>
                    <a:pt x="205831" y="3654"/>
                    <a:pt x="204266" y="1631"/>
                    <a:pt x="202308"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7"/>
            <p:cNvSpPr/>
            <p:nvPr/>
          </p:nvSpPr>
          <p:spPr>
            <a:xfrm>
              <a:off x="2422825" y="2965950"/>
              <a:ext cx="4085675" cy="793500"/>
            </a:xfrm>
            <a:custGeom>
              <a:rect b="b" l="l" r="r" t="t"/>
              <a:pathLst>
                <a:path extrusionOk="0" h="31740" w="163427">
                  <a:moveTo>
                    <a:pt x="1" y="0"/>
                  </a:moveTo>
                  <a:lnTo>
                    <a:pt x="1" y="31740"/>
                  </a:lnTo>
                  <a:lnTo>
                    <a:pt x="141506" y="31740"/>
                  </a:lnTo>
                  <a:cubicBezTo>
                    <a:pt x="154782" y="31740"/>
                    <a:pt x="163426" y="17811"/>
                    <a:pt x="157652" y="5905"/>
                  </a:cubicBezTo>
                  <a:cubicBezTo>
                    <a:pt x="156543" y="3654"/>
                    <a:pt x="154978" y="1631"/>
                    <a:pt x="153020"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7"/>
            <p:cNvSpPr/>
            <p:nvPr/>
          </p:nvSpPr>
          <p:spPr>
            <a:xfrm>
              <a:off x="1190625" y="1321100"/>
              <a:ext cx="5173525" cy="1792475"/>
            </a:xfrm>
            <a:custGeom>
              <a:rect b="b" l="l" r="r" t="t"/>
              <a:pathLst>
                <a:path extrusionOk="0" h="71699" w="206941">
                  <a:moveTo>
                    <a:pt x="5937" y="0"/>
                  </a:moveTo>
                  <a:cubicBezTo>
                    <a:pt x="2642" y="0"/>
                    <a:pt x="0" y="2675"/>
                    <a:pt x="0" y="5937"/>
                  </a:cubicBezTo>
                  <a:lnTo>
                    <a:pt x="0" y="71699"/>
                  </a:lnTo>
                  <a:lnTo>
                    <a:pt x="206940" y="71699"/>
                  </a:lnTo>
                  <a:cubicBezTo>
                    <a:pt x="205440" y="68632"/>
                    <a:pt x="203059" y="65958"/>
                    <a:pt x="200025" y="64163"/>
                  </a:cubicBezTo>
                  <a:cubicBezTo>
                    <a:pt x="196143" y="61815"/>
                    <a:pt x="98806" y="3556"/>
                    <a:pt x="92934" y="0"/>
                  </a:cubicBezTo>
                  <a:lnTo>
                    <a:pt x="70426" y="0"/>
                  </a:lnTo>
                  <a:cubicBezTo>
                    <a:pt x="70426" y="9101"/>
                    <a:pt x="61195" y="16604"/>
                    <a:pt x="49289" y="17582"/>
                  </a:cubicBezTo>
                  <a:cubicBezTo>
                    <a:pt x="48383" y="17657"/>
                    <a:pt x="47485" y="17694"/>
                    <a:pt x="46598" y="17694"/>
                  </a:cubicBezTo>
                  <a:cubicBezTo>
                    <a:pt x="33587" y="17694"/>
                    <a:pt x="22867" y="9833"/>
                    <a:pt x="22867"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7"/>
            <p:cNvSpPr/>
            <p:nvPr/>
          </p:nvSpPr>
          <p:spPr>
            <a:xfrm>
              <a:off x="2422825" y="1321100"/>
              <a:ext cx="3941325" cy="1792475"/>
            </a:xfrm>
            <a:custGeom>
              <a:rect b="b" l="l" r="r" t="t"/>
              <a:pathLst>
                <a:path extrusionOk="0" h="71699" w="157653">
                  <a:moveTo>
                    <a:pt x="21138" y="0"/>
                  </a:moveTo>
                  <a:cubicBezTo>
                    <a:pt x="21138" y="9101"/>
                    <a:pt x="11907" y="16604"/>
                    <a:pt x="1" y="17582"/>
                  </a:cubicBezTo>
                  <a:lnTo>
                    <a:pt x="1" y="71699"/>
                  </a:lnTo>
                  <a:lnTo>
                    <a:pt x="157652" y="71699"/>
                  </a:lnTo>
                  <a:cubicBezTo>
                    <a:pt x="156152" y="68632"/>
                    <a:pt x="153771" y="65958"/>
                    <a:pt x="150737" y="64163"/>
                  </a:cubicBezTo>
                  <a:cubicBezTo>
                    <a:pt x="146908" y="61842"/>
                    <a:pt x="68905" y="15133"/>
                    <a:pt x="53707" y="6060"/>
                  </a:cubicBezTo>
                  <a:lnTo>
                    <a:pt x="53707" y="6060"/>
                  </a:lnTo>
                  <a:lnTo>
                    <a:pt x="62207" y="11124"/>
                  </a:lnTo>
                  <a:lnTo>
                    <a:pt x="43646"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7"/>
            <p:cNvSpPr/>
            <p:nvPr/>
          </p:nvSpPr>
          <p:spPr>
            <a:xfrm>
              <a:off x="4204700" y="1968600"/>
              <a:ext cx="776375" cy="682175"/>
            </a:xfrm>
            <a:custGeom>
              <a:rect b="b" l="l" r="r" t="t"/>
              <a:pathLst>
                <a:path extrusionOk="0" h="27287" w="31055">
                  <a:moveTo>
                    <a:pt x="15592" y="0"/>
                  </a:moveTo>
                  <a:lnTo>
                    <a:pt x="3458" y="12102"/>
                  </a:lnTo>
                  <a:cubicBezTo>
                    <a:pt x="0" y="15593"/>
                    <a:pt x="0" y="21203"/>
                    <a:pt x="3458" y="24694"/>
                  </a:cubicBezTo>
                  <a:cubicBezTo>
                    <a:pt x="5203" y="26422"/>
                    <a:pt x="7478" y="27287"/>
                    <a:pt x="9753" y="27287"/>
                  </a:cubicBezTo>
                  <a:cubicBezTo>
                    <a:pt x="12029" y="27287"/>
                    <a:pt x="14304" y="26422"/>
                    <a:pt x="16049" y="24694"/>
                  </a:cubicBezTo>
                  <a:cubicBezTo>
                    <a:pt x="31054" y="9688"/>
                    <a:pt x="30271" y="10602"/>
                    <a:pt x="31054" y="9264"/>
                  </a:cubicBezTo>
                  <a:lnTo>
                    <a:pt x="15592"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7"/>
            <p:cNvSpPr/>
            <p:nvPr/>
          </p:nvSpPr>
          <p:spPr>
            <a:xfrm>
              <a:off x="3684400" y="1578800"/>
              <a:ext cx="645900" cy="551500"/>
            </a:xfrm>
            <a:custGeom>
              <a:rect b="b" l="l" r="r" t="t"/>
              <a:pathLst>
                <a:path extrusionOk="0" h="22060" w="25836">
                  <a:moveTo>
                    <a:pt x="10341" y="0"/>
                  </a:moveTo>
                  <a:lnTo>
                    <a:pt x="3458" y="6883"/>
                  </a:lnTo>
                  <a:cubicBezTo>
                    <a:pt x="1" y="10341"/>
                    <a:pt x="1" y="15984"/>
                    <a:pt x="3458" y="19441"/>
                  </a:cubicBezTo>
                  <a:cubicBezTo>
                    <a:pt x="5203" y="21187"/>
                    <a:pt x="7479" y="22059"/>
                    <a:pt x="9754" y="22059"/>
                  </a:cubicBezTo>
                  <a:cubicBezTo>
                    <a:pt x="12029" y="22059"/>
                    <a:pt x="14304" y="21187"/>
                    <a:pt x="16050" y="19441"/>
                  </a:cubicBezTo>
                  <a:cubicBezTo>
                    <a:pt x="25314" y="10177"/>
                    <a:pt x="25053" y="10569"/>
                    <a:pt x="25835" y="9264"/>
                  </a:cubicBezTo>
                  <a:lnTo>
                    <a:pt x="10341"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 name="Google Shape;1422;p47"/>
          <p:cNvGrpSpPr/>
          <p:nvPr/>
        </p:nvGrpSpPr>
        <p:grpSpPr>
          <a:xfrm>
            <a:off x="5337863" y="3181180"/>
            <a:ext cx="435477" cy="743214"/>
            <a:chOff x="2271150" y="238125"/>
            <a:chExt cx="3058125" cy="5219200"/>
          </a:xfrm>
        </p:grpSpPr>
        <p:sp>
          <p:nvSpPr>
            <p:cNvPr id="1423" name="Google Shape;1423;p47"/>
            <p:cNvSpPr/>
            <p:nvPr/>
          </p:nvSpPr>
          <p:spPr>
            <a:xfrm>
              <a:off x="2271150" y="2378800"/>
              <a:ext cx="3058125" cy="3078525"/>
            </a:xfrm>
            <a:custGeom>
              <a:rect b="b" l="l" r="r" t="t"/>
              <a:pathLst>
                <a:path extrusionOk="0" h="123141" w="122325">
                  <a:moveTo>
                    <a:pt x="67295" y="0"/>
                  </a:moveTo>
                  <a:lnTo>
                    <a:pt x="0" y="24465"/>
                  </a:lnTo>
                  <a:lnTo>
                    <a:pt x="0" y="31674"/>
                  </a:lnTo>
                  <a:cubicBezTo>
                    <a:pt x="0" y="39862"/>
                    <a:pt x="1729" y="48082"/>
                    <a:pt x="4763" y="55519"/>
                  </a:cubicBezTo>
                  <a:cubicBezTo>
                    <a:pt x="7960" y="63120"/>
                    <a:pt x="12494" y="70100"/>
                    <a:pt x="18365" y="75841"/>
                  </a:cubicBezTo>
                  <a:cubicBezTo>
                    <a:pt x="20290" y="77929"/>
                    <a:pt x="21790" y="80115"/>
                    <a:pt x="22867" y="82692"/>
                  </a:cubicBezTo>
                  <a:cubicBezTo>
                    <a:pt x="23976" y="85138"/>
                    <a:pt x="24465" y="87845"/>
                    <a:pt x="24465" y="90651"/>
                  </a:cubicBezTo>
                  <a:lnTo>
                    <a:pt x="24465" y="117040"/>
                  </a:lnTo>
                  <a:cubicBezTo>
                    <a:pt x="24465" y="118736"/>
                    <a:pt x="25215" y="120204"/>
                    <a:pt x="26292" y="121313"/>
                  </a:cubicBezTo>
                  <a:cubicBezTo>
                    <a:pt x="27401" y="122422"/>
                    <a:pt x="28869" y="123140"/>
                    <a:pt x="30598" y="123140"/>
                  </a:cubicBezTo>
                  <a:lnTo>
                    <a:pt x="103992" y="123140"/>
                  </a:lnTo>
                  <a:cubicBezTo>
                    <a:pt x="105689" y="123140"/>
                    <a:pt x="107157" y="122422"/>
                    <a:pt x="108266" y="121313"/>
                  </a:cubicBezTo>
                  <a:cubicBezTo>
                    <a:pt x="109375" y="120204"/>
                    <a:pt x="110092" y="118736"/>
                    <a:pt x="110092" y="117040"/>
                  </a:cubicBezTo>
                  <a:lnTo>
                    <a:pt x="110092" y="93195"/>
                  </a:lnTo>
                  <a:cubicBezTo>
                    <a:pt x="110092" y="89183"/>
                    <a:pt x="110582" y="85138"/>
                    <a:pt x="111430" y="81224"/>
                  </a:cubicBezTo>
                  <a:cubicBezTo>
                    <a:pt x="112408" y="77440"/>
                    <a:pt x="113778" y="73623"/>
                    <a:pt x="115605" y="69970"/>
                  </a:cubicBezTo>
                  <a:cubicBezTo>
                    <a:pt x="117791" y="65566"/>
                    <a:pt x="119520" y="60934"/>
                    <a:pt x="120629" y="56008"/>
                  </a:cubicBezTo>
                  <a:cubicBezTo>
                    <a:pt x="121705" y="51246"/>
                    <a:pt x="122325" y="46353"/>
                    <a:pt x="122325" y="41330"/>
                  </a:cubicBezTo>
                  <a:lnTo>
                    <a:pt x="122325" y="4893"/>
                  </a:lnTo>
                  <a:lnTo>
                    <a:pt x="117791" y="2447"/>
                  </a:lnTo>
                  <a:lnTo>
                    <a:pt x="113289"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7"/>
            <p:cNvSpPr/>
            <p:nvPr/>
          </p:nvSpPr>
          <p:spPr>
            <a:xfrm>
              <a:off x="3953525" y="2378800"/>
              <a:ext cx="1375750" cy="3078525"/>
            </a:xfrm>
            <a:custGeom>
              <a:rect b="b" l="l" r="r" t="t"/>
              <a:pathLst>
                <a:path extrusionOk="0" h="123141" w="55030">
                  <a:moveTo>
                    <a:pt x="0" y="0"/>
                  </a:moveTo>
                  <a:lnTo>
                    <a:pt x="0" y="123140"/>
                  </a:lnTo>
                  <a:lnTo>
                    <a:pt x="36697" y="123140"/>
                  </a:lnTo>
                  <a:cubicBezTo>
                    <a:pt x="38394" y="123140"/>
                    <a:pt x="39862" y="122422"/>
                    <a:pt x="40971" y="121313"/>
                  </a:cubicBezTo>
                  <a:cubicBezTo>
                    <a:pt x="42080" y="120204"/>
                    <a:pt x="42797" y="118736"/>
                    <a:pt x="42797" y="117040"/>
                  </a:cubicBezTo>
                  <a:lnTo>
                    <a:pt x="42797" y="93195"/>
                  </a:lnTo>
                  <a:cubicBezTo>
                    <a:pt x="42797" y="89183"/>
                    <a:pt x="43287" y="85138"/>
                    <a:pt x="44135" y="81224"/>
                  </a:cubicBezTo>
                  <a:cubicBezTo>
                    <a:pt x="45113" y="77440"/>
                    <a:pt x="46483" y="73623"/>
                    <a:pt x="48310" y="69970"/>
                  </a:cubicBezTo>
                  <a:cubicBezTo>
                    <a:pt x="50496" y="65566"/>
                    <a:pt x="52225" y="60934"/>
                    <a:pt x="53334" y="56008"/>
                  </a:cubicBezTo>
                  <a:cubicBezTo>
                    <a:pt x="54410" y="51246"/>
                    <a:pt x="55030" y="46353"/>
                    <a:pt x="55030" y="41330"/>
                  </a:cubicBezTo>
                  <a:lnTo>
                    <a:pt x="55030" y="4893"/>
                  </a:lnTo>
                  <a:lnTo>
                    <a:pt x="50496" y="2447"/>
                  </a:lnTo>
                  <a:lnTo>
                    <a:pt x="45994"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7"/>
            <p:cNvSpPr/>
            <p:nvPr/>
          </p:nvSpPr>
          <p:spPr>
            <a:xfrm>
              <a:off x="4656475" y="1767175"/>
              <a:ext cx="672800" cy="1070775"/>
            </a:xfrm>
            <a:custGeom>
              <a:rect b="b" l="l" r="r" t="t"/>
              <a:pathLst>
                <a:path extrusionOk="0" h="42831" w="26912">
                  <a:moveTo>
                    <a:pt x="13472" y="0"/>
                  </a:moveTo>
                  <a:cubicBezTo>
                    <a:pt x="6035" y="0"/>
                    <a:pt x="0" y="6035"/>
                    <a:pt x="0" y="13472"/>
                  </a:cubicBezTo>
                  <a:lnTo>
                    <a:pt x="0" y="29358"/>
                  </a:lnTo>
                  <a:cubicBezTo>
                    <a:pt x="0" y="36795"/>
                    <a:pt x="6035" y="42830"/>
                    <a:pt x="13472" y="42830"/>
                  </a:cubicBezTo>
                  <a:cubicBezTo>
                    <a:pt x="20877" y="42830"/>
                    <a:pt x="26912" y="36795"/>
                    <a:pt x="26912" y="29358"/>
                  </a:cubicBezTo>
                  <a:lnTo>
                    <a:pt x="26912" y="13472"/>
                  </a:lnTo>
                  <a:cubicBezTo>
                    <a:pt x="26912" y="6035"/>
                    <a:pt x="20877" y="0"/>
                    <a:pt x="13472" y="0"/>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7"/>
            <p:cNvSpPr/>
            <p:nvPr/>
          </p:nvSpPr>
          <p:spPr>
            <a:xfrm>
              <a:off x="3983700" y="1461350"/>
              <a:ext cx="672800" cy="1376600"/>
            </a:xfrm>
            <a:custGeom>
              <a:rect b="b" l="l" r="r" t="t"/>
              <a:pathLst>
                <a:path extrusionOk="0" h="55064" w="26912">
                  <a:moveTo>
                    <a:pt x="13472" y="1"/>
                  </a:moveTo>
                  <a:cubicBezTo>
                    <a:pt x="6035" y="1"/>
                    <a:pt x="0" y="6035"/>
                    <a:pt x="0" y="13473"/>
                  </a:cubicBezTo>
                  <a:lnTo>
                    <a:pt x="0" y="41591"/>
                  </a:lnTo>
                  <a:cubicBezTo>
                    <a:pt x="0" y="49028"/>
                    <a:pt x="6035" y="55063"/>
                    <a:pt x="13472" y="55063"/>
                  </a:cubicBezTo>
                  <a:cubicBezTo>
                    <a:pt x="20877" y="55063"/>
                    <a:pt x="26911" y="49028"/>
                    <a:pt x="26911" y="41591"/>
                  </a:cubicBezTo>
                  <a:lnTo>
                    <a:pt x="26911" y="13473"/>
                  </a:lnTo>
                  <a:cubicBezTo>
                    <a:pt x="26911" y="6035"/>
                    <a:pt x="20877" y="1"/>
                    <a:pt x="13472"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7"/>
            <p:cNvSpPr/>
            <p:nvPr/>
          </p:nvSpPr>
          <p:spPr>
            <a:xfrm>
              <a:off x="3310900" y="1155550"/>
              <a:ext cx="672825" cy="1682400"/>
            </a:xfrm>
            <a:custGeom>
              <a:rect b="b" l="l" r="r" t="t"/>
              <a:pathLst>
                <a:path extrusionOk="0" h="67296" w="26913">
                  <a:moveTo>
                    <a:pt x="13473" y="0"/>
                  </a:moveTo>
                  <a:cubicBezTo>
                    <a:pt x="6035" y="0"/>
                    <a:pt x="1" y="6035"/>
                    <a:pt x="1" y="13472"/>
                  </a:cubicBezTo>
                  <a:lnTo>
                    <a:pt x="1" y="53823"/>
                  </a:lnTo>
                  <a:cubicBezTo>
                    <a:pt x="1" y="61260"/>
                    <a:pt x="6035" y="67295"/>
                    <a:pt x="13473" y="67295"/>
                  </a:cubicBezTo>
                  <a:cubicBezTo>
                    <a:pt x="20877" y="67295"/>
                    <a:pt x="26912" y="61260"/>
                    <a:pt x="26912" y="53823"/>
                  </a:cubicBezTo>
                  <a:lnTo>
                    <a:pt x="26912" y="13472"/>
                  </a:lnTo>
                  <a:cubicBezTo>
                    <a:pt x="26912" y="6035"/>
                    <a:pt x="20877" y="0"/>
                    <a:pt x="13473"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7"/>
            <p:cNvSpPr/>
            <p:nvPr/>
          </p:nvSpPr>
          <p:spPr>
            <a:xfrm>
              <a:off x="2638125" y="238125"/>
              <a:ext cx="672800" cy="2599825"/>
            </a:xfrm>
            <a:custGeom>
              <a:rect b="b" l="l" r="r" t="t"/>
              <a:pathLst>
                <a:path extrusionOk="0" h="103993" w="26912">
                  <a:moveTo>
                    <a:pt x="13472" y="0"/>
                  </a:moveTo>
                  <a:cubicBezTo>
                    <a:pt x="6035" y="0"/>
                    <a:pt x="0" y="6035"/>
                    <a:pt x="0" y="13472"/>
                  </a:cubicBezTo>
                  <a:lnTo>
                    <a:pt x="0" y="90520"/>
                  </a:lnTo>
                  <a:cubicBezTo>
                    <a:pt x="0" y="97957"/>
                    <a:pt x="6035" y="103992"/>
                    <a:pt x="13472" y="103992"/>
                  </a:cubicBezTo>
                  <a:cubicBezTo>
                    <a:pt x="20877" y="103992"/>
                    <a:pt x="26912" y="97957"/>
                    <a:pt x="26912" y="90520"/>
                  </a:cubicBezTo>
                  <a:lnTo>
                    <a:pt x="26912" y="13472"/>
                  </a:lnTo>
                  <a:cubicBezTo>
                    <a:pt x="26912" y="6035"/>
                    <a:pt x="20877" y="0"/>
                    <a:pt x="13472"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7"/>
            <p:cNvSpPr/>
            <p:nvPr/>
          </p:nvSpPr>
          <p:spPr>
            <a:xfrm>
              <a:off x="2271150" y="2378800"/>
              <a:ext cx="1834900" cy="611650"/>
            </a:xfrm>
            <a:custGeom>
              <a:rect b="b" l="l" r="r" t="t"/>
              <a:pathLst>
                <a:path extrusionOk="0" h="24466" w="73396">
                  <a:moveTo>
                    <a:pt x="6133" y="0"/>
                  </a:moveTo>
                  <a:cubicBezTo>
                    <a:pt x="2675" y="0"/>
                    <a:pt x="0" y="2675"/>
                    <a:pt x="0" y="6133"/>
                  </a:cubicBezTo>
                  <a:lnTo>
                    <a:pt x="0" y="24465"/>
                  </a:lnTo>
                  <a:lnTo>
                    <a:pt x="55063" y="24465"/>
                  </a:lnTo>
                  <a:cubicBezTo>
                    <a:pt x="59825" y="24465"/>
                    <a:pt x="64098" y="22638"/>
                    <a:pt x="67295" y="19703"/>
                  </a:cubicBezTo>
                  <a:cubicBezTo>
                    <a:pt x="71079" y="16375"/>
                    <a:pt x="73395" y="11515"/>
                    <a:pt x="73395" y="6133"/>
                  </a:cubicBezTo>
                  <a:cubicBezTo>
                    <a:pt x="73395" y="2675"/>
                    <a:pt x="70720" y="0"/>
                    <a:pt x="67295" y="0"/>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7"/>
            <p:cNvSpPr/>
            <p:nvPr/>
          </p:nvSpPr>
          <p:spPr>
            <a:xfrm>
              <a:off x="3473200" y="3602025"/>
              <a:ext cx="938650" cy="1223275"/>
            </a:xfrm>
            <a:custGeom>
              <a:rect b="b" l="l" r="r" t="t"/>
              <a:pathLst>
                <a:path extrusionOk="0" h="48931" w="37546">
                  <a:moveTo>
                    <a:pt x="19213" y="1"/>
                  </a:moveTo>
                  <a:cubicBezTo>
                    <a:pt x="18332" y="1"/>
                    <a:pt x="17354" y="229"/>
                    <a:pt x="16506" y="621"/>
                  </a:cubicBezTo>
                  <a:lnTo>
                    <a:pt x="4273" y="6721"/>
                  </a:lnTo>
                  <a:cubicBezTo>
                    <a:pt x="1207" y="8319"/>
                    <a:pt x="0" y="11972"/>
                    <a:pt x="1468" y="14908"/>
                  </a:cubicBezTo>
                  <a:cubicBezTo>
                    <a:pt x="2589" y="17103"/>
                    <a:pt x="4796" y="18362"/>
                    <a:pt x="7036" y="18362"/>
                  </a:cubicBezTo>
                  <a:cubicBezTo>
                    <a:pt x="7926" y="18362"/>
                    <a:pt x="8821" y="18163"/>
                    <a:pt x="9655" y="17746"/>
                  </a:cubicBezTo>
                  <a:lnTo>
                    <a:pt x="13081" y="16017"/>
                  </a:lnTo>
                  <a:lnTo>
                    <a:pt x="13081" y="36698"/>
                  </a:lnTo>
                  <a:lnTo>
                    <a:pt x="6981" y="36698"/>
                  </a:lnTo>
                  <a:cubicBezTo>
                    <a:pt x="3523" y="36698"/>
                    <a:pt x="848" y="39373"/>
                    <a:pt x="848" y="42831"/>
                  </a:cubicBezTo>
                  <a:cubicBezTo>
                    <a:pt x="848" y="46223"/>
                    <a:pt x="3523" y="48931"/>
                    <a:pt x="6981" y="48931"/>
                  </a:cubicBezTo>
                  <a:lnTo>
                    <a:pt x="31446" y="48931"/>
                  </a:lnTo>
                  <a:cubicBezTo>
                    <a:pt x="34871" y="48931"/>
                    <a:pt x="37545" y="46223"/>
                    <a:pt x="37545" y="42831"/>
                  </a:cubicBezTo>
                  <a:cubicBezTo>
                    <a:pt x="37545" y="39373"/>
                    <a:pt x="34871" y="36698"/>
                    <a:pt x="31446" y="36698"/>
                  </a:cubicBezTo>
                  <a:lnTo>
                    <a:pt x="25313" y="36698"/>
                  </a:lnTo>
                  <a:lnTo>
                    <a:pt x="25313" y="6133"/>
                  </a:lnTo>
                  <a:cubicBezTo>
                    <a:pt x="25313" y="4046"/>
                    <a:pt x="24204" y="2089"/>
                    <a:pt x="22377" y="849"/>
                  </a:cubicBezTo>
                  <a:cubicBezTo>
                    <a:pt x="21399" y="229"/>
                    <a:pt x="20290" y="1"/>
                    <a:pt x="19213"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7"/>
            <p:cNvSpPr/>
            <p:nvPr/>
          </p:nvSpPr>
          <p:spPr>
            <a:xfrm>
              <a:off x="3953525" y="3602025"/>
              <a:ext cx="458325" cy="1223275"/>
            </a:xfrm>
            <a:custGeom>
              <a:rect b="b" l="l" r="r" t="t"/>
              <a:pathLst>
                <a:path extrusionOk="0" h="48931" w="18333">
                  <a:moveTo>
                    <a:pt x="0" y="1"/>
                  </a:moveTo>
                  <a:lnTo>
                    <a:pt x="0" y="48931"/>
                  </a:lnTo>
                  <a:lnTo>
                    <a:pt x="12233" y="48931"/>
                  </a:lnTo>
                  <a:cubicBezTo>
                    <a:pt x="15658" y="48931"/>
                    <a:pt x="18332" y="46223"/>
                    <a:pt x="18332" y="42831"/>
                  </a:cubicBezTo>
                  <a:cubicBezTo>
                    <a:pt x="18332" y="39373"/>
                    <a:pt x="15658" y="36698"/>
                    <a:pt x="12233" y="36698"/>
                  </a:cubicBezTo>
                  <a:lnTo>
                    <a:pt x="6100" y="36698"/>
                  </a:lnTo>
                  <a:lnTo>
                    <a:pt x="6100" y="6133"/>
                  </a:lnTo>
                  <a:cubicBezTo>
                    <a:pt x="6100" y="4046"/>
                    <a:pt x="4991" y="2089"/>
                    <a:pt x="3164" y="849"/>
                  </a:cubicBezTo>
                  <a:cubicBezTo>
                    <a:pt x="2186" y="229"/>
                    <a:pt x="1077" y="1"/>
                    <a:pt x="0"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 name="Google Shape;1432;p47"/>
          <p:cNvGrpSpPr/>
          <p:nvPr/>
        </p:nvGrpSpPr>
        <p:grpSpPr>
          <a:xfrm>
            <a:off x="6261973" y="3177797"/>
            <a:ext cx="571290" cy="749999"/>
            <a:chOff x="1812825" y="238125"/>
            <a:chExt cx="3975575" cy="5219200"/>
          </a:xfrm>
        </p:grpSpPr>
        <p:sp>
          <p:nvSpPr>
            <p:cNvPr id="1433" name="Google Shape;1433;p47"/>
            <p:cNvSpPr/>
            <p:nvPr/>
          </p:nvSpPr>
          <p:spPr>
            <a:xfrm>
              <a:off x="1812825" y="238125"/>
              <a:ext cx="3975575" cy="5219200"/>
            </a:xfrm>
            <a:custGeom>
              <a:rect b="b" l="l" r="r" t="t"/>
              <a:pathLst>
                <a:path extrusionOk="0" h="208768" w="159023">
                  <a:moveTo>
                    <a:pt x="18333" y="0"/>
                  </a:moveTo>
                  <a:cubicBezTo>
                    <a:pt x="8221" y="0"/>
                    <a:pt x="1" y="8220"/>
                    <a:pt x="1" y="18365"/>
                  </a:cubicBezTo>
                  <a:lnTo>
                    <a:pt x="1" y="190435"/>
                  </a:lnTo>
                  <a:cubicBezTo>
                    <a:pt x="1" y="200547"/>
                    <a:pt x="8221" y="208767"/>
                    <a:pt x="18333" y="208767"/>
                  </a:cubicBezTo>
                  <a:lnTo>
                    <a:pt x="140658" y="208767"/>
                  </a:lnTo>
                  <a:cubicBezTo>
                    <a:pt x="150770" y="208767"/>
                    <a:pt x="159023" y="200547"/>
                    <a:pt x="159023" y="190435"/>
                  </a:cubicBezTo>
                  <a:lnTo>
                    <a:pt x="159023" y="18365"/>
                  </a:lnTo>
                  <a:cubicBezTo>
                    <a:pt x="159023" y="8220"/>
                    <a:pt x="150770" y="0"/>
                    <a:pt x="140658" y="0"/>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7"/>
            <p:cNvSpPr/>
            <p:nvPr/>
          </p:nvSpPr>
          <p:spPr>
            <a:xfrm>
              <a:off x="2118650" y="3001025"/>
              <a:ext cx="3363950" cy="2150475"/>
            </a:xfrm>
            <a:custGeom>
              <a:rect b="b" l="l" r="r" t="t"/>
              <a:pathLst>
                <a:path extrusionOk="0" h="86019" w="134558">
                  <a:moveTo>
                    <a:pt x="0" y="0"/>
                  </a:moveTo>
                  <a:lnTo>
                    <a:pt x="0" y="79919"/>
                  </a:lnTo>
                  <a:cubicBezTo>
                    <a:pt x="0" y="83279"/>
                    <a:pt x="2740" y="86019"/>
                    <a:pt x="6100" y="86019"/>
                  </a:cubicBezTo>
                  <a:lnTo>
                    <a:pt x="36698" y="86019"/>
                  </a:lnTo>
                  <a:lnTo>
                    <a:pt x="36698" y="67262"/>
                  </a:lnTo>
                  <a:cubicBezTo>
                    <a:pt x="36698" y="63902"/>
                    <a:pt x="39438" y="61162"/>
                    <a:pt x="42798" y="61162"/>
                  </a:cubicBezTo>
                  <a:lnTo>
                    <a:pt x="91727" y="61162"/>
                  </a:lnTo>
                  <a:cubicBezTo>
                    <a:pt x="95087" y="61162"/>
                    <a:pt x="97860" y="63902"/>
                    <a:pt x="97860" y="67262"/>
                  </a:cubicBezTo>
                  <a:lnTo>
                    <a:pt x="97860" y="86019"/>
                  </a:lnTo>
                  <a:lnTo>
                    <a:pt x="128425" y="86019"/>
                  </a:lnTo>
                  <a:cubicBezTo>
                    <a:pt x="131785" y="86019"/>
                    <a:pt x="134557" y="83279"/>
                    <a:pt x="134557" y="79919"/>
                  </a:cubicBezTo>
                  <a:lnTo>
                    <a:pt x="134557" y="0"/>
                  </a:lnTo>
                  <a:lnTo>
                    <a:pt x="109636" y="0"/>
                  </a:lnTo>
                  <a:cubicBezTo>
                    <a:pt x="106667" y="20714"/>
                    <a:pt x="88792" y="36697"/>
                    <a:pt x="67263" y="36697"/>
                  </a:cubicBezTo>
                  <a:cubicBezTo>
                    <a:pt x="45733" y="36697"/>
                    <a:pt x="27858" y="20714"/>
                    <a:pt x="24889"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7"/>
            <p:cNvSpPr/>
            <p:nvPr/>
          </p:nvSpPr>
          <p:spPr>
            <a:xfrm>
              <a:off x="3341900" y="4835875"/>
              <a:ext cx="917450" cy="315625"/>
            </a:xfrm>
            <a:custGeom>
              <a:rect b="b" l="l" r="r" t="t"/>
              <a:pathLst>
                <a:path extrusionOk="0" h="12625" w="36698">
                  <a:moveTo>
                    <a:pt x="0" y="1"/>
                  </a:moveTo>
                  <a:lnTo>
                    <a:pt x="0" y="12625"/>
                  </a:lnTo>
                  <a:lnTo>
                    <a:pt x="36698" y="12625"/>
                  </a:lnTo>
                  <a:lnTo>
                    <a:pt x="36698" y="1"/>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7"/>
            <p:cNvSpPr/>
            <p:nvPr/>
          </p:nvSpPr>
          <p:spPr>
            <a:xfrm>
              <a:off x="2118650" y="525175"/>
              <a:ext cx="3363950" cy="2170050"/>
            </a:xfrm>
            <a:custGeom>
              <a:rect b="b" l="l" r="r" t="t"/>
              <a:pathLst>
                <a:path extrusionOk="0" h="86802" w="134558">
                  <a:moveTo>
                    <a:pt x="6100" y="750"/>
                  </a:moveTo>
                  <a:cubicBezTo>
                    <a:pt x="2740" y="750"/>
                    <a:pt x="0" y="3491"/>
                    <a:pt x="0" y="6883"/>
                  </a:cubicBezTo>
                  <a:lnTo>
                    <a:pt x="0" y="86802"/>
                  </a:lnTo>
                  <a:lnTo>
                    <a:pt x="24889" y="86802"/>
                  </a:lnTo>
                  <a:cubicBezTo>
                    <a:pt x="27858" y="66055"/>
                    <a:pt x="45733" y="50104"/>
                    <a:pt x="67263" y="50104"/>
                  </a:cubicBezTo>
                  <a:cubicBezTo>
                    <a:pt x="88792" y="50104"/>
                    <a:pt x="106667" y="66055"/>
                    <a:pt x="109636" y="86802"/>
                  </a:cubicBezTo>
                  <a:lnTo>
                    <a:pt x="134557" y="86802"/>
                  </a:lnTo>
                  <a:lnTo>
                    <a:pt x="134557" y="6883"/>
                  </a:lnTo>
                  <a:cubicBezTo>
                    <a:pt x="134557" y="3491"/>
                    <a:pt x="131785" y="750"/>
                    <a:pt x="128425" y="750"/>
                  </a:cubicBezTo>
                  <a:lnTo>
                    <a:pt x="97827" y="750"/>
                  </a:lnTo>
                  <a:cubicBezTo>
                    <a:pt x="97860" y="1044"/>
                    <a:pt x="97860" y="0"/>
                    <a:pt x="97860" y="19507"/>
                  </a:cubicBezTo>
                  <a:cubicBezTo>
                    <a:pt x="97860" y="22899"/>
                    <a:pt x="95087" y="25639"/>
                    <a:pt x="91727" y="25639"/>
                  </a:cubicBezTo>
                  <a:lnTo>
                    <a:pt x="42798" y="25639"/>
                  </a:lnTo>
                  <a:cubicBezTo>
                    <a:pt x="39438" y="25639"/>
                    <a:pt x="36698" y="22899"/>
                    <a:pt x="36698" y="19507"/>
                  </a:cubicBezTo>
                  <a:lnTo>
                    <a:pt x="36698" y="75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7"/>
            <p:cNvSpPr/>
            <p:nvPr/>
          </p:nvSpPr>
          <p:spPr>
            <a:xfrm>
              <a:off x="3341900" y="543925"/>
              <a:ext cx="917450" cy="316425"/>
            </a:xfrm>
            <a:custGeom>
              <a:rect b="b" l="l" r="r" t="t"/>
              <a:pathLst>
                <a:path extrusionOk="0" h="12657" w="36698">
                  <a:moveTo>
                    <a:pt x="0" y="0"/>
                  </a:moveTo>
                  <a:lnTo>
                    <a:pt x="0" y="12657"/>
                  </a:lnTo>
                  <a:lnTo>
                    <a:pt x="36698" y="12657"/>
                  </a:lnTo>
                  <a:lnTo>
                    <a:pt x="36698" y="425"/>
                  </a:lnTo>
                  <a:cubicBezTo>
                    <a:pt x="36698" y="261"/>
                    <a:pt x="36698" y="131"/>
                    <a:pt x="36698"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7"/>
            <p:cNvSpPr/>
            <p:nvPr/>
          </p:nvSpPr>
          <p:spPr>
            <a:xfrm>
              <a:off x="3050750" y="2083575"/>
              <a:ext cx="1498925" cy="611650"/>
            </a:xfrm>
            <a:custGeom>
              <a:rect b="b" l="l" r="r" t="t"/>
              <a:pathLst>
                <a:path extrusionOk="0" h="24466" w="59957">
                  <a:moveTo>
                    <a:pt x="29979" y="1"/>
                  </a:moveTo>
                  <a:cubicBezTo>
                    <a:pt x="15202" y="1"/>
                    <a:pt x="2839" y="10504"/>
                    <a:pt x="1" y="24466"/>
                  </a:cubicBezTo>
                  <a:lnTo>
                    <a:pt x="59956" y="24466"/>
                  </a:lnTo>
                  <a:cubicBezTo>
                    <a:pt x="57118" y="10504"/>
                    <a:pt x="44755" y="1"/>
                    <a:pt x="29979"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7"/>
            <p:cNvSpPr/>
            <p:nvPr/>
          </p:nvSpPr>
          <p:spPr>
            <a:xfrm>
              <a:off x="3050750" y="3001025"/>
              <a:ext cx="1498925" cy="611625"/>
            </a:xfrm>
            <a:custGeom>
              <a:rect b="b" l="l" r="r" t="t"/>
              <a:pathLst>
                <a:path extrusionOk="0" h="24465" w="59957">
                  <a:moveTo>
                    <a:pt x="1" y="0"/>
                  </a:moveTo>
                  <a:cubicBezTo>
                    <a:pt x="2839" y="13929"/>
                    <a:pt x="15202" y="24465"/>
                    <a:pt x="29979" y="24465"/>
                  </a:cubicBezTo>
                  <a:cubicBezTo>
                    <a:pt x="44755" y="24465"/>
                    <a:pt x="57118" y="13929"/>
                    <a:pt x="59956"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 name="Google Shape;1440;p47"/>
          <p:cNvGrpSpPr/>
          <p:nvPr/>
        </p:nvGrpSpPr>
        <p:grpSpPr>
          <a:xfrm>
            <a:off x="7743261" y="1976984"/>
            <a:ext cx="394022" cy="787055"/>
            <a:chOff x="2521500" y="238125"/>
            <a:chExt cx="2612875" cy="5219200"/>
          </a:xfrm>
        </p:grpSpPr>
        <p:sp>
          <p:nvSpPr>
            <p:cNvPr id="1441" name="Google Shape;1441;p47"/>
            <p:cNvSpPr/>
            <p:nvPr/>
          </p:nvSpPr>
          <p:spPr>
            <a:xfrm>
              <a:off x="2521500" y="238125"/>
              <a:ext cx="2153750" cy="2814300"/>
            </a:xfrm>
            <a:custGeom>
              <a:rect b="b" l="l" r="r" t="t"/>
              <a:pathLst>
                <a:path extrusionOk="0" h="112572" w="86150">
                  <a:moveTo>
                    <a:pt x="6101" y="0"/>
                  </a:moveTo>
                  <a:cubicBezTo>
                    <a:pt x="2741" y="0"/>
                    <a:pt x="1" y="2740"/>
                    <a:pt x="1" y="6133"/>
                  </a:cubicBezTo>
                  <a:lnTo>
                    <a:pt x="1" y="106439"/>
                  </a:lnTo>
                  <a:cubicBezTo>
                    <a:pt x="1" y="109831"/>
                    <a:pt x="2741" y="112571"/>
                    <a:pt x="6101" y="112571"/>
                  </a:cubicBezTo>
                  <a:lnTo>
                    <a:pt x="80017" y="112571"/>
                  </a:lnTo>
                  <a:cubicBezTo>
                    <a:pt x="83410" y="112571"/>
                    <a:pt x="86150" y="109831"/>
                    <a:pt x="86150" y="106439"/>
                  </a:cubicBezTo>
                  <a:lnTo>
                    <a:pt x="86150" y="6133"/>
                  </a:lnTo>
                  <a:cubicBezTo>
                    <a:pt x="86150" y="2740"/>
                    <a:pt x="83410" y="0"/>
                    <a:pt x="80017"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7"/>
            <p:cNvSpPr/>
            <p:nvPr/>
          </p:nvSpPr>
          <p:spPr>
            <a:xfrm>
              <a:off x="2521500" y="238125"/>
              <a:ext cx="1198000" cy="2814300"/>
            </a:xfrm>
            <a:custGeom>
              <a:rect b="b" l="l" r="r" t="t"/>
              <a:pathLst>
                <a:path extrusionOk="0" h="112572" w="47920">
                  <a:moveTo>
                    <a:pt x="6101" y="0"/>
                  </a:moveTo>
                  <a:cubicBezTo>
                    <a:pt x="2741" y="0"/>
                    <a:pt x="1" y="2740"/>
                    <a:pt x="1" y="6133"/>
                  </a:cubicBezTo>
                  <a:lnTo>
                    <a:pt x="1" y="106439"/>
                  </a:lnTo>
                  <a:cubicBezTo>
                    <a:pt x="1" y="109831"/>
                    <a:pt x="2741" y="112571"/>
                    <a:pt x="6101" y="112571"/>
                  </a:cubicBezTo>
                  <a:lnTo>
                    <a:pt x="47919" y="112571"/>
                  </a:lnTo>
                  <a:lnTo>
                    <a:pt x="47919"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7"/>
            <p:cNvSpPr/>
            <p:nvPr/>
          </p:nvSpPr>
          <p:spPr>
            <a:xfrm>
              <a:off x="2665850" y="1574700"/>
              <a:ext cx="2468525" cy="2868950"/>
            </a:xfrm>
            <a:custGeom>
              <a:rect b="b" l="l" r="r" t="t"/>
              <a:pathLst>
                <a:path extrusionOk="0" h="114758" w="98741">
                  <a:moveTo>
                    <a:pt x="34675" y="1"/>
                  </a:moveTo>
                  <a:cubicBezTo>
                    <a:pt x="25248" y="1"/>
                    <a:pt x="17648" y="7634"/>
                    <a:pt x="17648" y="17029"/>
                  </a:cubicBezTo>
                  <a:lnTo>
                    <a:pt x="17648" y="50627"/>
                  </a:lnTo>
                  <a:cubicBezTo>
                    <a:pt x="6948" y="58521"/>
                    <a:pt x="0" y="71178"/>
                    <a:pt x="0" y="85498"/>
                  </a:cubicBezTo>
                  <a:cubicBezTo>
                    <a:pt x="0" y="96784"/>
                    <a:pt x="4339" y="107059"/>
                    <a:pt x="11417" y="114758"/>
                  </a:cubicBezTo>
                  <a:lnTo>
                    <a:pt x="74798" y="114758"/>
                  </a:lnTo>
                  <a:lnTo>
                    <a:pt x="94826" y="61522"/>
                  </a:lnTo>
                  <a:cubicBezTo>
                    <a:pt x="98741" y="51116"/>
                    <a:pt x="95805" y="39373"/>
                    <a:pt x="87487" y="32034"/>
                  </a:cubicBezTo>
                  <a:lnTo>
                    <a:pt x="80376" y="25771"/>
                  </a:lnTo>
                  <a:lnTo>
                    <a:pt x="80376" y="50921"/>
                  </a:lnTo>
                  <a:lnTo>
                    <a:pt x="51703" y="53008"/>
                  </a:lnTo>
                  <a:lnTo>
                    <a:pt x="51703" y="17029"/>
                  </a:lnTo>
                  <a:cubicBezTo>
                    <a:pt x="51703" y="7634"/>
                    <a:pt x="44070" y="1"/>
                    <a:pt x="34675" y="1"/>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7"/>
            <p:cNvSpPr/>
            <p:nvPr/>
          </p:nvSpPr>
          <p:spPr>
            <a:xfrm>
              <a:off x="2665850" y="1574700"/>
              <a:ext cx="1053650" cy="2868950"/>
            </a:xfrm>
            <a:custGeom>
              <a:rect b="b" l="l" r="r" t="t"/>
              <a:pathLst>
                <a:path extrusionOk="0" h="114758" w="42146">
                  <a:moveTo>
                    <a:pt x="34675" y="1"/>
                  </a:moveTo>
                  <a:cubicBezTo>
                    <a:pt x="25248" y="1"/>
                    <a:pt x="17648" y="7634"/>
                    <a:pt x="17648" y="17029"/>
                  </a:cubicBezTo>
                  <a:lnTo>
                    <a:pt x="17648" y="50627"/>
                  </a:lnTo>
                  <a:cubicBezTo>
                    <a:pt x="6948" y="58521"/>
                    <a:pt x="0" y="71178"/>
                    <a:pt x="0" y="85498"/>
                  </a:cubicBezTo>
                  <a:cubicBezTo>
                    <a:pt x="0" y="96784"/>
                    <a:pt x="4339" y="107059"/>
                    <a:pt x="11417" y="114758"/>
                  </a:cubicBezTo>
                  <a:lnTo>
                    <a:pt x="42145" y="114758"/>
                  </a:lnTo>
                  <a:lnTo>
                    <a:pt x="42145" y="1730"/>
                  </a:lnTo>
                  <a:cubicBezTo>
                    <a:pt x="39894" y="621"/>
                    <a:pt x="37350" y="1"/>
                    <a:pt x="34675" y="1"/>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7"/>
            <p:cNvSpPr/>
            <p:nvPr/>
          </p:nvSpPr>
          <p:spPr>
            <a:xfrm>
              <a:off x="2817525" y="4327025"/>
              <a:ext cx="1857725" cy="1130300"/>
            </a:xfrm>
            <a:custGeom>
              <a:rect b="b" l="l" r="r" t="t"/>
              <a:pathLst>
                <a:path extrusionOk="0" h="45212" w="74309">
                  <a:moveTo>
                    <a:pt x="6133" y="0"/>
                  </a:moveTo>
                  <a:cubicBezTo>
                    <a:pt x="2741" y="0"/>
                    <a:pt x="1" y="2740"/>
                    <a:pt x="1" y="6133"/>
                  </a:cubicBezTo>
                  <a:lnTo>
                    <a:pt x="1" y="39111"/>
                  </a:lnTo>
                  <a:cubicBezTo>
                    <a:pt x="1" y="42471"/>
                    <a:pt x="2741" y="45211"/>
                    <a:pt x="6133" y="45211"/>
                  </a:cubicBezTo>
                  <a:lnTo>
                    <a:pt x="68176" y="45211"/>
                  </a:lnTo>
                  <a:cubicBezTo>
                    <a:pt x="71569" y="45211"/>
                    <a:pt x="74309" y="42471"/>
                    <a:pt x="74309" y="39111"/>
                  </a:cubicBezTo>
                  <a:lnTo>
                    <a:pt x="74309" y="6133"/>
                  </a:lnTo>
                  <a:cubicBezTo>
                    <a:pt x="74309" y="2740"/>
                    <a:pt x="71569" y="0"/>
                    <a:pt x="68176" y="0"/>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7"/>
            <p:cNvSpPr/>
            <p:nvPr/>
          </p:nvSpPr>
          <p:spPr>
            <a:xfrm>
              <a:off x="2817525" y="4327025"/>
              <a:ext cx="901975" cy="1130300"/>
            </a:xfrm>
            <a:custGeom>
              <a:rect b="b" l="l" r="r" t="t"/>
              <a:pathLst>
                <a:path extrusionOk="0" h="45212" w="36079">
                  <a:moveTo>
                    <a:pt x="6133" y="0"/>
                  </a:moveTo>
                  <a:cubicBezTo>
                    <a:pt x="2741" y="0"/>
                    <a:pt x="1" y="2740"/>
                    <a:pt x="1" y="6133"/>
                  </a:cubicBezTo>
                  <a:lnTo>
                    <a:pt x="1" y="39111"/>
                  </a:lnTo>
                  <a:cubicBezTo>
                    <a:pt x="1" y="42471"/>
                    <a:pt x="2741" y="45211"/>
                    <a:pt x="6133" y="45211"/>
                  </a:cubicBezTo>
                  <a:lnTo>
                    <a:pt x="36078" y="45211"/>
                  </a:lnTo>
                  <a:lnTo>
                    <a:pt x="36078"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 name="Google Shape;1447;p47"/>
          <p:cNvGrpSpPr/>
          <p:nvPr/>
        </p:nvGrpSpPr>
        <p:grpSpPr>
          <a:xfrm>
            <a:off x="1050706" y="2000086"/>
            <a:ext cx="742944" cy="740857"/>
            <a:chOff x="1175900" y="238125"/>
            <a:chExt cx="5243075" cy="5228350"/>
          </a:xfrm>
        </p:grpSpPr>
        <p:sp>
          <p:nvSpPr>
            <p:cNvPr id="1448" name="Google Shape;1448;p47"/>
            <p:cNvSpPr/>
            <p:nvPr/>
          </p:nvSpPr>
          <p:spPr>
            <a:xfrm>
              <a:off x="3189925" y="238125"/>
              <a:ext cx="1862675" cy="1050825"/>
            </a:xfrm>
            <a:custGeom>
              <a:rect b="b" l="l" r="r" t="t"/>
              <a:pathLst>
                <a:path extrusionOk="0" h="42033" w="74507">
                  <a:moveTo>
                    <a:pt x="37253" y="0"/>
                  </a:moveTo>
                  <a:cubicBezTo>
                    <a:pt x="26225" y="0"/>
                    <a:pt x="15196" y="1961"/>
                    <a:pt x="5147" y="5760"/>
                  </a:cubicBezTo>
                  <a:lnTo>
                    <a:pt x="2451" y="6862"/>
                  </a:lnTo>
                  <a:lnTo>
                    <a:pt x="858" y="11764"/>
                  </a:lnTo>
                  <a:cubicBezTo>
                    <a:pt x="0" y="14338"/>
                    <a:pt x="858" y="17156"/>
                    <a:pt x="3064" y="18627"/>
                  </a:cubicBezTo>
                  <a:lnTo>
                    <a:pt x="33700" y="40807"/>
                  </a:lnTo>
                  <a:cubicBezTo>
                    <a:pt x="34680" y="41665"/>
                    <a:pt x="36028" y="42033"/>
                    <a:pt x="37253" y="42033"/>
                  </a:cubicBezTo>
                  <a:cubicBezTo>
                    <a:pt x="38479" y="42033"/>
                    <a:pt x="39827" y="41665"/>
                    <a:pt x="40807" y="40807"/>
                  </a:cubicBezTo>
                  <a:lnTo>
                    <a:pt x="71443" y="18627"/>
                  </a:lnTo>
                  <a:cubicBezTo>
                    <a:pt x="73649" y="17156"/>
                    <a:pt x="74507" y="14338"/>
                    <a:pt x="73649" y="11764"/>
                  </a:cubicBezTo>
                  <a:lnTo>
                    <a:pt x="72056" y="6862"/>
                  </a:lnTo>
                  <a:lnTo>
                    <a:pt x="69360" y="5760"/>
                  </a:lnTo>
                  <a:cubicBezTo>
                    <a:pt x="59311" y="1961"/>
                    <a:pt x="48282" y="0"/>
                    <a:pt x="37253" y="0"/>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7"/>
            <p:cNvSpPr/>
            <p:nvPr/>
          </p:nvSpPr>
          <p:spPr>
            <a:xfrm>
              <a:off x="1805775" y="1013200"/>
              <a:ext cx="1200950" cy="1761600"/>
            </a:xfrm>
            <a:custGeom>
              <a:rect b="b" l="l" r="r" t="t"/>
              <a:pathLst>
                <a:path extrusionOk="0" h="70464" w="48038">
                  <a:moveTo>
                    <a:pt x="23774" y="1"/>
                  </a:moveTo>
                  <a:cubicBezTo>
                    <a:pt x="7942" y="17843"/>
                    <a:pt x="1" y="40170"/>
                    <a:pt x="761" y="64679"/>
                  </a:cubicBezTo>
                  <a:lnTo>
                    <a:pt x="7182" y="69311"/>
                  </a:lnTo>
                  <a:cubicBezTo>
                    <a:pt x="8260" y="70071"/>
                    <a:pt x="9510" y="70463"/>
                    <a:pt x="10760" y="70463"/>
                  </a:cubicBezTo>
                  <a:cubicBezTo>
                    <a:pt x="12035" y="70463"/>
                    <a:pt x="13285" y="70071"/>
                    <a:pt x="14363" y="69287"/>
                  </a:cubicBezTo>
                  <a:lnTo>
                    <a:pt x="44999" y="47106"/>
                  </a:lnTo>
                  <a:cubicBezTo>
                    <a:pt x="47156" y="45562"/>
                    <a:pt x="48038" y="42793"/>
                    <a:pt x="47229" y="40269"/>
                  </a:cubicBezTo>
                  <a:lnTo>
                    <a:pt x="35588" y="4241"/>
                  </a:lnTo>
                  <a:cubicBezTo>
                    <a:pt x="34779" y="1716"/>
                    <a:pt x="32426" y="1"/>
                    <a:pt x="29754"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7"/>
            <p:cNvSpPr/>
            <p:nvPr/>
          </p:nvSpPr>
          <p:spPr>
            <a:xfrm>
              <a:off x="2166675" y="3418125"/>
              <a:ext cx="1620675" cy="1329625"/>
            </a:xfrm>
            <a:custGeom>
              <a:rect b="b" l="l" r="r" t="t"/>
              <a:pathLst>
                <a:path extrusionOk="0" h="53185" w="64827">
                  <a:moveTo>
                    <a:pt x="8701" y="1"/>
                  </a:moveTo>
                  <a:cubicBezTo>
                    <a:pt x="6005" y="1"/>
                    <a:pt x="3677" y="1716"/>
                    <a:pt x="2819" y="4167"/>
                  </a:cubicBezTo>
                  <a:cubicBezTo>
                    <a:pt x="858" y="10172"/>
                    <a:pt x="0" y="12990"/>
                    <a:pt x="0" y="12990"/>
                  </a:cubicBezTo>
                  <a:cubicBezTo>
                    <a:pt x="0" y="13113"/>
                    <a:pt x="123" y="13235"/>
                    <a:pt x="123" y="13235"/>
                  </a:cubicBezTo>
                  <a:cubicBezTo>
                    <a:pt x="858" y="14338"/>
                    <a:pt x="1471" y="15319"/>
                    <a:pt x="2206" y="16299"/>
                  </a:cubicBezTo>
                  <a:lnTo>
                    <a:pt x="2574" y="16666"/>
                  </a:lnTo>
                  <a:cubicBezTo>
                    <a:pt x="13970" y="33578"/>
                    <a:pt x="30882" y="46200"/>
                    <a:pt x="50243" y="52204"/>
                  </a:cubicBezTo>
                  <a:cubicBezTo>
                    <a:pt x="51346" y="52572"/>
                    <a:pt x="52327" y="52939"/>
                    <a:pt x="53430" y="53185"/>
                  </a:cubicBezTo>
                  <a:lnTo>
                    <a:pt x="54165" y="52572"/>
                  </a:lnTo>
                  <a:lnTo>
                    <a:pt x="61763" y="47180"/>
                  </a:lnTo>
                  <a:cubicBezTo>
                    <a:pt x="63968" y="45587"/>
                    <a:pt x="64826" y="42768"/>
                    <a:pt x="64091" y="40317"/>
                  </a:cubicBezTo>
                  <a:lnTo>
                    <a:pt x="52449" y="4290"/>
                  </a:lnTo>
                  <a:cubicBezTo>
                    <a:pt x="51591" y="1716"/>
                    <a:pt x="49263" y="1"/>
                    <a:pt x="46567"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7"/>
            <p:cNvSpPr/>
            <p:nvPr/>
          </p:nvSpPr>
          <p:spPr>
            <a:xfrm>
              <a:off x="4455175" y="3418125"/>
              <a:ext cx="1618825" cy="1329625"/>
            </a:xfrm>
            <a:custGeom>
              <a:rect b="b" l="l" r="r" t="t"/>
              <a:pathLst>
                <a:path extrusionOk="0" h="53185" w="64753">
                  <a:moveTo>
                    <a:pt x="18260" y="1"/>
                  </a:moveTo>
                  <a:cubicBezTo>
                    <a:pt x="15686" y="1"/>
                    <a:pt x="13481" y="1594"/>
                    <a:pt x="12500" y="3922"/>
                  </a:cubicBezTo>
                  <a:cubicBezTo>
                    <a:pt x="12500" y="4044"/>
                    <a:pt x="12133" y="5147"/>
                    <a:pt x="12010" y="5270"/>
                  </a:cubicBezTo>
                  <a:lnTo>
                    <a:pt x="736" y="40317"/>
                  </a:lnTo>
                  <a:cubicBezTo>
                    <a:pt x="1" y="42768"/>
                    <a:pt x="859" y="45587"/>
                    <a:pt x="3064" y="47180"/>
                  </a:cubicBezTo>
                  <a:lnTo>
                    <a:pt x="10662" y="52572"/>
                  </a:lnTo>
                  <a:lnTo>
                    <a:pt x="11397" y="53185"/>
                  </a:lnTo>
                  <a:cubicBezTo>
                    <a:pt x="12500" y="52939"/>
                    <a:pt x="13481" y="52572"/>
                    <a:pt x="14583" y="52204"/>
                  </a:cubicBezTo>
                  <a:cubicBezTo>
                    <a:pt x="34436" y="46077"/>
                    <a:pt x="51592" y="33087"/>
                    <a:pt x="63233" y="15564"/>
                  </a:cubicBezTo>
                  <a:lnTo>
                    <a:pt x="64753" y="13088"/>
                  </a:lnTo>
                  <a:lnTo>
                    <a:pt x="63969" y="10172"/>
                  </a:lnTo>
                  <a:lnTo>
                    <a:pt x="62008" y="4167"/>
                  </a:lnTo>
                  <a:cubicBezTo>
                    <a:pt x="61150" y="1716"/>
                    <a:pt x="58822" y="1"/>
                    <a:pt x="56126"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7"/>
            <p:cNvSpPr/>
            <p:nvPr/>
          </p:nvSpPr>
          <p:spPr>
            <a:xfrm>
              <a:off x="5235775" y="1013200"/>
              <a:ext cx="1183200" cy="1761600"/>
            </a:xfrm>
            <a:custGeom>
              <a:rect b="b" l="l" r="r" t="t"/>
              <a:pathLst>
                <a:path extrusionOk="0" h="70464" w="47328">
                  <a:moveTo>
                    <a:pt x="18284" y="1"/>
                  </a:moveTo>
                  <a:cubicBezTo>
                    <a:pt x="15638" y="1"/>
                    <a:pt x="13285" y="1716"/>
                    <a:pt x="12451" y="4241"/>
                  </a:cubicBezTo>
                  <a:lnTo>
                    <a:pt x="834" y="40269"/>
                  </a:lnTo>
                  <a:cubicBezTo>
                    <a:pt x="1" y="42793"/>
                    <a:pt x="908" y="45562"/>
                    <a:pt x="3065" y="47106"/>
                  </a:cubicBezTo>
                  <a:lnTo>
                    <a:pt x="33700" y="69287"/>
                  </a:lnTo>
                  <a:cubicBezTo>
                    <a:pt x="34779" y="70071"/>
                    <a:pt x="36029" y="70463"/>
                    <a:pt x="37279" y="70463"/>
                  </a:cubicBezTo>
                  <a:cubicBezTo>
                    <a:pt x="38553" y="70463"/>
                    <a:pt x="39803" y="70071"/>
                    <a:pt x="40857" y="69311"/>
                  </a:cubicBezTo>
                  <a:lnTo>
                    <a:pt x="47327" y="64655"/>
                  </a:lnTo>
                  <a:lnTo>
                    <a:pt x="47327" y="60905"/>
                  </a:lnTo>
                  <a:cubicBezTo>
                    <a:pt x="47327" y="38038"/>
                    <a:pt x="39288" y="16887"/>
                    <a:pt x="24289"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7"/>
            <p:cNvSpPr/>
            <p:nvPr/>
          </p:nvSpPr>
          <p:spPr>
            <a:xfrm>
              <a:off x="1175900" y="4394500"/>
              <a:ext cx="1101700" cy="1071975"/>
            </a:xfrm>
            <a:custGeom>
              <a:rect b="b" l="l" r="r" t="t"/>
              <a:pathLst>
                <a:path extrusionOk="0" h="42879" w="44068">
                  <a:moveTo>
                    <a:pt x="37352" y="0"/>
                  </a:moveTo>
                  <a:cubicBezTo>
                    <a:pt x="35784" y="0"/>
                    <a:pt x="34215" y="601"/>
                    <a:pt x="33014" y="1802"/>
                  </a:cubicBezTo>
                  <a:lnTo>
                    <a:pt x="2378" y="32438"/>
                  </a:lnTo>
                  <a:cubicBezTo>
                    <a:pt x="1" y="34815"/>
                    <a:pt x="1" y="38687"/>
                    <a:pt x="2378" y="41089"/>
                  </a:cubicBezTo>
                  <a:cubicBezTo>
                    <a:pt x="3579" y="42290"/>
                    <a:pt x="5148" y="42878"/>
                    <a:pt x="6716" y="42878"/>
                  </a:cubicBezTo>
                  <a:cubicBezTo>
                    <a:pt x="8285" y="42878"/>
                    <a:pt x="9853" y="42290"/>
                    <a:pt x="11054" y="41089"/>
                  </a:cubicBezTo>
                  <a:lnTo>
                    <a:pt x="41690" y="10453"/>
                  </a:lnTo>
                  <a:cubicBezTo>
                    <a:pt x="44068" y="8051"/>
                    <a:pt x="44068" y="4179"/>
                    <a:pt x="41690" y="1802"/>
                  </a:cubicBezTo>
                  <a:cubicBezTo>
                    <a:pt x="40489" y="601"/>
                    <a:pt x="38921" y="0"/>
                    <a:pt x="37352"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7"/>
            <p:cNvSpPr/>
            <p:nvPr/>
          </p:nvSpPr>
          <p:spPr>
            <a:xfrm>
              <a:off x="2094975" y="4854025"/>
              <a:ext cx="642175" cy="612450"/>
            </a:xfrm>
            <a:custGeom>
              <a:rect b="b" l="l" r="r" t="t"/>
              <a:pathLst>
                <a:path extrusionOk="0" h="24498" w="25687">
                  <a:moveTo>
                    <a:pt x="18971" y="1"/>
                  </a:moveTo>
                  <a:cubicBezTo>
                    <a:pt x="17402" y="1"/>
                    <a:pt x="15834" y="601"/>
                    <a:pt x="14633" y="1802"/>
                  </a:cubicBezTo>
                  <a:lnTo>
                    <a:pt x="2378" y="14057"/>
                  </a:lnTo>
                  <a:cubicBezTo>
                    <a:pt x="1" y="16434"/>
                    <a:pt x="1" y="20306"/>
                    <a:pt x="2378" y="22708"/>
                  </a:cubicBezTo>
                  <a:cubicBezTo>
                    <a:pt x="3579" y="23909"/>
                    <a:pt x="5148" y="24497"/>
                    <a:pt x="6716" y="24497"/>
                  </a:cubicBezTo>
                  <a:cubicBezTo>
                    <a:pt x="8285" y="24497"/>
                    <a:pt x="9853" y="23909"/>
                    <a:pt x="11054" y="22708"/>
                  </a:cubicBezTo>
                  <a:lnTo>
                    <a:pt x="23309" y="10454"/>
                  </a:lnTo>
                  <a:cubicBezTo>
                    <a:pt x="25686" y="8052"/>
                    <a:pt x="25686" y="4180"/>
                    <a:pt x="23309" y="1802"/>
                  </a:cubicBezTo>
                  <a:cubicBezTo>
                    <a:pt x="22108" y="601"/>
                    <a:pt x="20539" y="1"/>
                    <a:pt x="18971" y="1"/>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7"/>
            <p:cNvSpPr/>
            <p:nvPr/>
          </p:nvSpPr>
          <p:spPr>
            <a:xfrm>
              <a:off x="1175900" y="3934950"/>
              <a:ext cx="642150" cy="612450"/>
            </a:xfrm>
            <a:custGeom>
              <a:rect b="b" l="l" r="r" t="t"/>
              <a:pathLst>
                <a:path extrusionOk="0" h="24498" w="25686">
                  <a:moveTo>
                    <a:pt x="18971" y="1"/>
                  </a:moveTo>
                  <a:cubicBezTo>
                    <a:pt x="17402" y="1"/>
                    <a:pt x="15833" y="601"/>
                    <a:pt x="14633" y="1802"/>
                  </a:cubicBezTo>
                  <a:lnTo>
                    <a:pt x="2378" y="14056"/>
                  </a:lnTo>
                  <a:cubicBezTo>
                    <a:pt x="1" y="16434"/>
                    <a:pt x="1" y="20306"/>
                    <a:pt x="2378" y="22708"/>
                  </a:cubicBezTo>
                  <a:cubicBezTo>
                    <a:pt x="3579" y="23909"/>
                    <a:pt x="5148" y="24497"/>
                    <a:pt x="6716" y="24497"/>
                  </a:cubicBezTo>
                  <a:cubicBezTo>
                    <a:pt x="8285" y="24497"/>
                    <a:pt x="9853" y="23909"/>
                    <a:pt x="11054" y="22708"/>
                  </a:cubicBezTo>
                  <a:lnTo>
                    <a:pt x="23309" y="10454"/>
                  </a:lnTo>
                  <a:cubicBezTo>
                    <a:pt x="25686" y="8052"/>
                    <a:pt x="25686" y="4179"/>
                    <a:pt x="23309" y="1802"/>
                  </a:cubicBezTo>
                  <a:cubicBezTo>
                    <a:pt x="22108" y="601"/>
                    <a:pt x="20539" y="1"/>
                    <a:pt x="18971" y="1"/>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7"/>
            <p:cNvSpPr/>
            <p:nvPr/>
          </p:nvSpPr>
          <p:spPr>
            <a:xfrm>
              <a:off x="1829675" y="412750"/>
              <a:ext cx="4583175" cy="4420775"/>
            </a:xfrm>
            <a:custGeom>
              <a:rect b="b" l="l" r="r" t="t"/>
              <a:pathLst>
                <a:path extrusionOk="0" h="176831" w="183327">
                  <a:moveTo>
                    <a:pt x="56984" y="0"/>
                  </a:moveTo>
                  <a:cubicBezTo>
                    <a:pt x="43871" y="5269"/>
                    <a:pt x="32107" y="13725"/>
                    <a:pt x="22916" y="24264"/>
                  </a:cubicBezTo>
                  <a:lnTo>
                    <a:pt x="33210" y="63845"/>
                  </a:lnTo>
                  <a:lnTo>
                    <a:pt x="1" y="88599"/>
                  </a:lnTo>
                  <a:cubicBezTo>
                    <a:pt x="613" y="104530"/>
                    <a:pt x="5147" y="119848"/>
                    <a:pt x="13480" y="133205"/>
                  </a:cubicBezTo>
                  <a:cubicBezTo>
                    <a:pt x="13480" y="133328"/>
                    <a:pt x="13603" y="133450"/>
                    <a:pt x="13603" y="133450"/>
                  </a:cubicBezTo>
                  <a:lnTo>
                    <a:pt x="55636" y="132470"/>
                  </a:lnTo>
                  <a:lnTo>
                    <a:pt x="67645" y="172787"/>
                  </a:lnTo>
                  <a:cubicBezTo>
                    <a:pt x="67645" y="172787"/>
                    <a:pt x="67522" y="173032"/>
                    <a:pt x="67400" y="173522"/>
                  </a:cubicBezTo>
                  <a:cubicBezTo>
                    <a:pt x="75120" y="175728"/>
                    <a:pt x="83208" y="176831"/>
                    <a:pt x="91663" y="176831"/>
                  </a:cubicBezTo>
                  <a:cubicBezTo>
                    <a:pt x="100242" y="176831"/>
                    <a:pt x="108575" y="175728"/>
                    <a:pt x="116417" y="173400"/>
                  </a:cubicBezTo>
                  <a:lnTo>
                    <a:pt x="127691" y="132470"/>
                  </a:lnTo>
                  <a:lnTo>
                    <a:pt x="169601" y="133328"/>
                  </a:lnTo>
                  <a:cubicBezTo>
                    <a:pt x="178057" y="119848"/>
                    <a:pt x="182714" y="104530"/>
                    <a:pt x="183326" y="88477"/>
                  </a:cubicBezTo>
                  <a:lnTo>
                    <a:pt x="150117" y="63845"/>
                  </a:lnTo>
                  <a:lnTo>
                    <a:pt x="160533" y="24264"/>
                  </a:lnTo>
                  <a:cubicBezTo>
                    <a:pt x="151220" y="13725"/>
                    <a:pt x="139456" y="5392"/>
                    <a:pt x="126221" y="0"/>
                  </a:cubicBezTo>
                  <a:lnTo>
                    <a:pt x="91663" y="21323"/>
                  </a:lnTo>
                  <a:lnTo>
                    <a:pt x="56984"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7"/>
            <p:cNvSpPr/>
            <p:nvPr/>
          </p:nvSpPr>
          <p:spPr>
            <a:xfrm>
              <a:off x="4121250" y="238125"/>
              <a:ext cx="931350" cy="1050825"/>
            </a:xfrm>
            <a:custGeom>
              <a:rect b="b" l="l" r="r" t="t"/>
              <a:pathLst>
                <a:path extrusionOk="0" h="42033" w="37254">
                  <a:moveTo>
                    <a:pt x="0" y="0"/>
                  </a:moveTo>
                  <a:lnTo>
                    <a:pt x="0" y="42033"/>
                  </a:lnTo>
                  <a:cubicBezTo>
                    <a:pt x="1226" y="42033"/>
                    <a:pt x="2574" y="41665"/>
                    <a:pt x="3554" y="40807"/>
                  </a:cubicBezTo>
                  <a:lnTo>
                    <a:pt x="34190" y="18627"/>
                  </a:lnTo>
                  <a:cubicBezTo>
                    <a:pt x="36396" y="17156"/>
                    <a:pt x="37254" y="14338"/>
                    <a:pt x="36396" y="11764"/>
                  </a:cubicBezTo>
                  <a:lnTo>
                    <a:pt x="34803" y="6862"/>
                  </a:lnTo>
                  <a:lnTo>
                    <a:pt x="32107" y="5760"/>
                  </a:lnTo>
                  <a:cubicBezTo>
                    <a:pt x="22058" y="1961"/>
                    <a:pt x="11029" y="0"/>
                    <a:pt x="0" y="0"/>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7"/>
            <p:cNvSpPr/>
            <p:nvPr/>
          </p:nvSpPr>
          <p:spPr>
            <a:xfrm>
              <a:off x="3189925" y="1530950"/>
              <a:ext cx="1862675" cy="1750575"/>
            </a:xfrm>
            <a:custGeom>
              <a:rect b="b" l="l" r="r" t="t"/>
              <a:pathLst>
                <a:path extrusionOk="0" h="70023" w="74507">
                  <a:moveTo>
                    <a:pt x="37253" y="1"/>
                  </a:moveTo>
                  <a:cubicBezTo>
                    <a:pt x="36028" y="1"/>
                    <a:pt x="34803" y="368"/>
                    <a:pt x="33700" y="1103"/>
                  </a:cubicBezTo>
                  <a:lnTo>
                    <a:pt x="3064" y="23406"/>
                  </a:lnTo>
                  <a:cubicBezTo>
                    <a:pt x="858" y="24999"/>
                    <a:pt x="0" y="27695"/>
                    <a:pt x="735" y="30269"/>
                  </a:cubicBezTo>
                  <a:lnTo>
                    <a:pt x="12500" y="66297"/>
                  </a:lnTo>
                  <a:cubicBezTo>
                    <a:pt x="13357" y="68748"/>
                    <a:pt x="15686" y="70022"/>
                    <a:pt x="18382" y="70022"/>
                  </a:cubicBezTo>
                  <a:lnTo>
                    <a:pt x="56125" y="70022"/>
                  </a:lnTo>
                  <a:cubicBezTo>
                    <a:pt x="58821" y="70022"/>
                    <a:pt x="61150" y="68748"/>
                    <a:pt x="62007" y="66297"/>
                  </a:cubicBezTo>
                  <a:lnTo>
                    <a:pt x="73772" y="30269"/>
                  </a:lnTo>
                  <a:cubicBezTo>
                    <a:pt x="74507" y="27695"/>
                    <a:pt x="73649" y="24999"/>
                    <a:pt x="71443" y="23406"/>
                  </a:cubicBezTo>
                  <a:lnTo>
                    <a:pt x="40807" y="1103"/>
                  </a:lnTo>
                  <a:cubicBezTo>
                    <a:pt x="39704" y="368"/>
                    <a:pt x="38479" y="1"/>
                    <a:pt x="37253"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7"/>
            <p:cNvSpPr/>
            <p:nvPr/>
          </p:nvSpPr>
          <p:spPr>
            <a:xfrm>
              <a:off x="2912350" y="2986925"/>
              <a:ext cx="909300" cy="1184875"/>
            </a:xfrm>
            <a:custGeom>
              <a:rect b="b" l="l" r="r" t="t"/>
              <a:pathLst>
                <a:path extrusionOk="0" h="47395" w="36372">
                  <a:moveTo>
                    <a:pt x="29437" y="1"/>
                  </a:moveTo>
                  <a:cubicBezTo>
                    <a:pt x="27555" y="1"/>
                    <a:pt x="25698" y="865"/>
                    <a:pt x="24509" y="2494"/>
                  </a:cubicBezTo>
                  <a:lnTo>
                    <a:pt x="1" y="35704"/>
                  </a:lnTo>
                  <a:lnTo>
                    <a:pt x="6618" y="47394"/>
                  </a:lnTo>
                  <a:lnTo>
                    <a:pt x="34362" y="9773"/>
                  </a:lnTo>
                  <a:cubicBezTo>
                    <a:pt x="36372" y="7053"/>
                    <a:pt x="35783" y="3205"/>
                    <a:pt x="33063" y="1195"/>
                  </a:cubicBezTo>
                  <a:cubicBezTo>
                    <a:pt x="31971" y="389"/>
                    <a:pt x="30698" y="1"/>
                    <a:pt x="29437"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7"/>
            <p:cNvSpPr/>
            <p:nvPr/>
          </p:nvSpPr>
          <p:spPr>
            <a:xfrm>
              <a:off x="4420250" y="2987100"/>
              <a:ext cx="896450" cy="1288850"/>
            </a:xfrm>
            <a:custGeom>
              <a:rect b="b" l="l" r="r" t="t"/>
              <a:pathLst>
                <a:path extrusionOk="0" h="51554" w="35858">
                  <a:moveTo>
                    <a:pt x="6981" y="1"/>
                  </a:moveTo>
                  <a:cubicBezTo>
                    <a:pt x="5794" y="1"/>
                    <a:pt x="4592" y="345"/>
                    <a:pt x="3530" y="1066"/>
                  </a:cubicBezTo>
                  <a:cubicBezTo>
                    <a:pt x="736" y="2953"/>
                    <a:pt x="1" y="6752"/>
                    <a:pt x="1912" y="9570"/>
                  </a:cubicBezTo>
                  <a:lnTo>
                    <a:pt x="30441" y="51554"/>
                  </a:lnTo>
                  <a:lnTo>
                    <a:pt x="35857" y="37731"/>
                  </a:lnTo>
                  <a:lnTo>
                    <a:pt x="12059" y="2683"/>
                  </a:lnTo>
                  <a:cubicBezTo>
                    <a:pt x="10868" y="942"/>
                    <a:pt x="8944" y="1"/>
                    <a:pt x="6981"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7"/>
            <p:cNvSpPr/>
            <p:nvPr/>
          </p:nvSpPr>
          <p:spPr>
            <a:xfrm>
              <a:off x="3968075" y="369850"/>
              <a:ext cx="306375" cy="1467475"/>
            </a:xfrm>
            <a:custGeom>
              <a:rect b="b" l="l" r="r" t="t"/>
              <a:pathLst>
                <a:path extrusionOk="0" h="58699" w="12255">
                  <a:moveTo>
                    <a:pt x="6127" y="0"/>
                  </a:moveTo>
                  <a:cubicBezTo>
                    <a:pt x="2696" y="0"/>
                    <a:pt x="0" y="2819"/>
                    <a:pt x="0" y="6128"/>
                  </a:cubicBezTo>
                  <a:lnTo>
                    <a:pt x="0" y="52572"/>
                  </a:lnTo>
                  <a:cubicBezTo>
                    <a:pt x="0" y="55880"/>
                    <a:pt x="2696" y="58699"/>
                    <a:pt x="6127" y="58699"/>
                  </a:cubicBezTo>
                  <a:cubicBezTo>
                    <a:pt x="9559" y="58699"/>
                    <a:pt x="12255" y="55880"/>
                    <a:pt x="12255" y="52572"/>
                  </a:cubicBezTo>
                  <a:lnTo>
                    <a:pt x="12255" y="6128"/>
                  </a:lnTo>
                  <a:cubicBezTo>
                    <a:pt x="12255" y="2819"/>
                    <a:pt x="9559" y="0"/>
                    <a:pt x="6127" y="0"/>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7"/>
            <p:cNvSpPr/>
            <p:nvPr/>
          </p:nvSpPr>
          <p:spPr>
            <a:xfrm>
              <a:off x="4121250" y="369850"/>
              <a:ext cx="153200" cy="1467475"/>
            </a:xfrm>
            <a:custGeom>
              <a:rect b="b" l="l" r="r" t="t"/>
              <a:pathLst>
                <a:path extrusionOk="0" h="58699" w="6128">
                  <a:moveTo>
                    <a:pt x="0" y="0"/>
                  </a:moveTo>
                  <a:lnTo>
                    <a:pt x="0" y="58699"/>
                  </a:lnTo>
                  <a:cubicBezTo>
                    <a:pt x="3432" y="58699"/>
                    <a:pt x="6128" y="55880"/>
                    <a:pt x="6128" y="52572"/>
                  </a:cubicBezTo>
                  <a:lnTo>
                    <a:pt x="6128" y="6128"/>
                  </a:lnTo>
                  <a:cubicBezTo>
                    <a:pt x="6128" y="2819"/>
                    <a:pt x="3432" y="0"/>
                    <a:pt x="0" y="0"/>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7"/>
            <p:cNvSpPr/>
            <p:nvPr/>
          </p:nvSpPr>
          <p:spPr>
            <a:xfrm>
              <a:off x="2223050" y="1747850"/>
              <a:ext cx="1304500" cy="645225"/>
            </a:xfrm>
            <a:custGeom>
              <a:rect b="b" l="l" r="r" t="t"/>
              <a:pathLst>
                <a:path extrusionOk="0" h="25809" w="52180">
                  <a:moveTo>
                    <a:pt x="6152" y="1"/>
                  </a:moveTo>
                  <a:lnTo>
                    <a:pt x="0" y="10858"/>
                  </a:lnTo>
                  <a:lnTo>
                    <a:pt x="43356" y="25490"/>
                  </a:lnTo>
                  <a:cubicBezTo>
                    <a:pt x="43994" y="25710"/>
                    <a:pt x="44655" y="25808"/>
                    <a:pt x="45292" y="25808"/>
                  </a:cubicBezTo>
                  <a:cubicBezTo>
                    <a:pt x="47866" y="25808"/>
                    <a:pt x="50243" y="24191"/>
                    <a:pt x="51101" y="21642"/>
                  </a:cubicBezTo>
                  <a:cubicBezTo>
                    <a:pt x="52179" y="18431"/>
                    <a:pt x="50464" y="14951"/>
                    <a:pt x="47253" y="13873"/>
                  </a:cubicBezTo>
                  <a:lnTo>
                    <a:pt x="6152"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7"/>
            <p:cNvSpPr/>
            <p:nvPr/>
          </p:nvSpPr>
          <p:spPr>
            <a:xfrm>
              <a:off x="4714975" y="1690875"/>
              <a:ext cx="1350450" cy="702200"/>
            </a:xfrm>
            <a:custGeom>
              <a:rect b="b" l="l" r="r" t="t"/>
              <a:pathLst>
                <a:path extrusionOk="0" h="28088" w="54018">
                  <a:moveTo>
                    <a:pt x="52817" y="0"/>
                  </a:moveTo>
                  <a:lnTo>
                    <a:pt x="4951" y="16152"/>
                  </a:lnTo>
                  <a:cubicBezTo>
                    <a:pt x="1741" y="17230"/>
                    <a:pt x="0" y="20710"/>
                    <a:pt x="1079" y="23921"/>
                  </a:cubicBezTo>
                  <a:cubicBezTo>
                    <a:pt x="1961" y="26470"/>
                    <a:pt x="4339" y="28087"/>
                    <a:pt x="6887" y="28087"/>
                  </a:cubicBezTo>
                  <a:cubicBezTo>
                    <a:pt x="7549" y="28087"/>
                    <a:pt x="8211" y="27989"/>
                    <a:pt x="8848" y="27769"/>
                  </a:cubicBezTo>
                  <a:lnTo>
                    <a:pt x="54018" y="12524"/>
                  </a:lnTo>
                  <a:lnTo>
                    <a:pt x="52817"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5" name="Google Shape;1465;p47"/>
          <p:cNvSpPr/>
          <p:nvPr/>
        </p:nvSpPr>
        <p:spPr>
          <a:xfrm>
            <a:off x="987044" y="3207167"/>
            <a:ext cx="870479" cy="717288"/>
          </a:xfrm>
          <a:custGeom>
            <a:rect b="b" l="l" r="r" t="t"/>
            <a:pathLst>
              <a:path extrusionOk="0" h="173049" w="210007">
                <a:moveTo>
                  <a:pt x="68274" y="1"/>
                </a:moveTo>
                <a:cubicBezTo>
                  <a:pt x="56791" y="1"/>
                  <a:pt x="45929" y="4437"/>
                  <a:pt x="37741" y="12494"/>
                </a:cubicBezTo>
                <a:lnTo>
                  <a:pt x="2447" y="47006"/>
                </a:lnTo>
                <a:cubicBezTo>
                  <a:pt x="98" y="49322"/>
                  <a:pt x="0" y="53073"/>
                  <a:pt x="2218" y="55520"/>
                </a:cubicBezTo>
                <a:lnTo>
                  <a:pt x="25281" y="80833"/>
                </a:lnTo>
                <a:cubicBezTo>
                  <a:pt x="26487" y="82149"/>
                  <a:pt x="28144" y="82830"/>
                  <a:pt x="29810" y="82830"/>
                </a:cubicBezTo>
                <a:cubicBezTo>
                  <a:pt x="31117" y="82830"/>
                  <a:pt x="32429" y="82411"/>
                  <a:pt x="33533" y="81550"/>
                </a:cubicBezTo>
                <a:lnTo>
                  <a:pt x="47854" y="70459"/>
                </a:lnTo>
                <a:lnTo>
                  <a:pt x="49321" y="167047"/>
                </a:lnTo>
                <a:cubicBezTo>
                  <a:pt x="49354" y="170374"/>
                  <a:pt x="52094" y="173049"/>
                  <a:pt x="55421" y="173049"/>
                </a:cubicBezTo>
                <a:lnTo>
                  <a:pt x="154586" y="173049"/>
                </a:lnTo>
                <a:cubicBezTo>
                  <a:pt x="157913" y="173049"/>
                  <a:pt x="160653" y="170374"/>
                  <a:pt x="160686" y="167047"/>
                </a:cubicBezTo>
                <a:lnTo>
                  <a:pt x="162154" y="70459"/>
                </a:lnTo>
                <a:lnTo>
                  <a:pt x="176474" y="81550"/>
                </a:lnTo>
                <a:cubicBezTo>
                  <a:pt x="177578" y="82411"/>
                  <a:pt x="178890" y="82830"/>
                  <a:pt x="180197" y="82830"/>
                </a:cubicBezTo>
                <a:cubicBezTo>
                  <a:pt x="181863" y="82830"/>
                  <a:pt x="183520" y="82149"/>
                  <a:pt x="184727" y="80833"/>
                </a:cubicBezTo>
                <a:lnTo>
                  <a:pt x="207789" y="55520"/>
                </a:lnTo>
                <a:cubicBezTo>
                  <a:pt x="210007" y="53073"/>
                  <a:pt x="209909" y="49322"/>
                  <a:pt x="207560" y="47006"/>
                </a:cubicBezTo>
                <a:lnTo>
                  <a:pt x="172266" y="12494"/>
                </a:lnTo>
                <a:cubicBezTo>
                  <a:pt x="164078" y="4437"/>
                  <a:pt x="153216" y="1"/>
                  <a:pt x="141734" y="1"/>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6" name="Google Shape;1466;p47"/>
          <p:cNvGrpSpPr/>
          <p:nvPr/>
        </p:nvGrpSpPr>
        <p:grpSpPr>
          <a:xfrm>
            <a:off x="6168712" y="1998895"/>
            <a:ext cx="1083506" cy="743224"/>
            <a:chOff x="1190625" y="1057675"/>
            <a:chExt cx="5219200" cy="3580075"/>
          </a:xfrm>
        </p:grpSpPr>
        <p:sp>
          <p:nvSpPr>
            <p:cNvPr id="1467" name="Google Shape;1467;p47"/>
            <p:cNvSpPr/>
            <p:nvPr/>
          </p:nvSpPr>
          <p:spPr>
            <a:xfrm>
              <a:off x="1288475" y="1210175"/>
              <a:ext cx="5023475" cy="2603925"/>
            </a:xfrm>
            <a:custGeom>
              <a:rect b="b" l="l" r="r" t="t"/>
              <a:pathLst>
                <a:path extrusionOk="0" h="104157" w="200939">
                  <a:moveTo>
                    <a:pt x="34512" y="1"/>
                  </a:moveTo>
                  <a:cubicBezTo>
                    <a:pt x="15495" y="1"/>
                    <a:pt x="0" y="15495"/>
                    <a:pt x="0" y="34545"/>
                  </a:cubicBezTo>
                  <a:lnTo>
                    <a:pt x="0" y="104156"/>
                  </a:lnTo>
                  <a:lnTo>
                    <a:pt x="200939" y="104156"/>
                  </a:lnTo>
                  <a:lnTo>
                    <a:pt x="200939" y="34545"/>
                  </a:lnTo>
                  <a:cubicBezTo>
                    <a:pt x="200939" y="15495"/>
                    <a:pt x="185444" y="1"/>
                    <a:pt x="166427" y="1"/>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7"/>
            <p:cNvSpPr/>
            <p:nvPr/>
          </p:nvSpPr>
          <p:spPr>
            <a:xfrm>
              <a:off x="1288475" y="1210175"/>
              <a:ext cx="2511750" cy="2603925"/>
            </a:xfrm>
            <a:custGeom>
              <a:rect b="b" l="l" r="r" t="t"/>
              <a:pathLst>
                <a:path extrusionOk="0" h="104157" w="100470">
                  <a:moveTo>
                    <a:pt x="34512" y="1"/>
                  </a:moveTo>
                  <a:cubicBezTo>
                    <a:pt x="15495" y="1"/>
                    <a:pt x="0" y="15495"/>
                    <a:pt x="0" y="34545"/>
                  </a:cubicBezTo>
                  <a:lnTo>
                    <a:pt x="0" y="104156"/>
                  </a:lnTo>
                  <a:lnTo>
                    <a:pt x="100470" y="104156"/>
                  </a:lnTo>
                  <a:lnTo>
                    <a:pt x="100470" y="1"/>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7"/>
            <p:cNvSpPr/>
            <p:nvPr/>
          </p:nvSpPr>
          <p:spPr>
            <a:xfrm>
              <a:off x="1957175" y="2340475"/>
              <a:ext cx="1092800" cy="1208575"/>
            </a:xfrm>
            <a:custGeom>
              <a:rect b="b" l="l" r="r" t="t"/>
              <a:pathLst>
                <a:path extrusionOk="0" h="48343" w="43712">
                  <a:moveTo>
                    <a:pt x="17224" y="0"/>
                  </a:moveTo>
                  <a:cubicBezTo>
                    <a:pt x="7699" y="0"/>
                    <a:pt x="1" y="7731"/>
                    <a:pt x="1" y="17223"/>
                  </a:cubicBezTo>
                  <a:lnTo>
                    <a:pt x="1" y="48343"/>
                  </a:lnTo>
                  <a:lnTo>
                    <a:pt x="43711" y="48343"/>
                  </a:lnTo>
                  <a:lnTo>
                    <a:pt x="43711" y="17223"/>
                  </a:lnTo>
                  <a:cubicBezTo>
                    <a:pt x="43711" y="7731"/>
                    <a:pt x="35980" y="0"/>
                    <a:pt x="26488"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7"/>
            <p:cNvSpPr/>
            <p:nvPr/>
          </p:nvSpPr>
          <p:spPr>
            <a:xfrm>
              <a:off x="1957175" y="2340475"/>
              <a:ext cx="546400" cy="1208575"/>
            </a:xfrm>
            <a:custGeom>
              <a:rect b="b" l="l" r="r" t="t"/>
              <a:pathLst>
                <a:path extrusionOk="0" h="48343" w="21856">
                  <a:moveTo>
                    <a:pt x="17224" y="0"/>
                  </a:moveTo>
                  <a:cubicBezTo>
                    <a:pt x="7699" y="0"/>
                    <a:pt x="1" y="7731"/>
                    <a:pt x="1" y="17223"/>
                  </a:cubicBezTo>
                  <a:lnTo>
                    <a:pt x="1" y="48343"/>
                  </a:lnTo>
                  <a:lnTo>
                    <a:pt x="21856" y="48343"/>
                  </a:lnTo>
                  <a:lnTo>
                    <a:pt x="21856"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7"/>
            <p:cNvSpPr/>
            <p:nvPr/>
          </p:nvSpPr>
          <p:spPr>
            <a:xfrm>
              <a:off x="3253825" y="2340475"/>
              <a:ext cx="1092775" cy="1208575"/>
            </a:xfrm>
            <a:custGeom>
              <a:rect b="b" l="l" r="r" t="t"/>
              <a:pathLst>
                <a:path extrusionOk="0" h="48343" w="43711">
                  <a:moveTo>
                    <a:pt x="17224" y="0"/>
                  </a:moveTo>
                  <a:cubicBezTo>
                    <a:pt x="7699" y="0"/>
                    <a:pt x="0" y="7731"/>
                    <a:pt x="0" y="17223"/>
                  </a:cubicBezTo>
                  <a:lnTo>
                    <a:pt x="0" y="48343"/>
                  </a:lnTo>
                  <a:lnTo>
                    <a:pt x="43711" y="48343"/>
                  </a:lnTo>
                  <a:lnTo>
                    <a:pt x="43711" y="17223"/>
                  </a:lnTo>
                  <a:cubicBezTo>
                    <a:pt x="43711" y="7731"/>
                    <a:pt x="36013" y="0"/>
                    <a:pt x="26488"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7"/>
            <p:cNvSpPr/>
            <p:nvPr/>
          </p:nvSpPr>
          <p:spPr>
            <a:xfrm>
              <a:off x="3253825" y="2340475"/>
              <a:ext cx="546400" cy="1208575"/>
            </a:xfrm>
            <a:custGeom>
              <a:rect b="b" l="l" r="r" t="t"/>
              <a:pathLst>
                <a:path extrusionOk="0" h="48343" w="21856">
                  <a:moveTo>
                    <a:pt x="17224" y="0"/>
                  </a:moveTo>
                  <a:cubicBezTo>
                    <a:pt x="7699" y="0"/>
                    <a:pt x="0" y="7731"/>
                    <a:pt x="0" y="17223"/>
                  </a:cubicBezTo>
                  <a:lnTo>
                    <a:pt x="0" y="48343"/>
                  </a:lnTo>
                  <a:lnTo>
                    <a:pt x="21856" y="48343"/>
                  </a:lnTo>
                  <a:lnTo>
                    <a:pt x="21856"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7"/>
            <p:cNvSpPr/>
            <p:nvPr/>
          </p:nvSpPr>
          <p:spPr>
            <a:xfrm>
              <a:off x="4550450" y="2340475"/>
              <a:ext cx="1092800" cy="1208575"/>
            </a:xfrm>
            <a:custGeom>
              <a:rect b="b" l="l" r="r" t="t"/>
              <a:pathLst>
                <a:path extrusionOk="0" h="48343" w="43712">
                  <a:moveTo>
                    <a:pt x="17224" y="0"/>
                  </a:moveTo>
                  <a:cubicBezTo>
                    <a:pt x="7732" y="0"/>
                    <a:pt x="1" y="7731"/>
                    <a:pt x="1" y="17223"/>
                  </a:cubicBezTo>
                  <a:lnTo>
                    <a:pt x="1" y="48343"/>
                  </a:lnTo>
                  <a:lnTo>
                    <a:pt x="43711" y="48343"/>
                  </a:lnTo>
                  <a:lnTo>
                    <a:pt x="43711" y="17223"/>
                  </a:lnTo>
                  <a:cubicBezTo>
                    <a:pt x="43711" y="7731"/>
                    <a:pt x="36013" y="0"/>
                    <a:pt x="26488"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7"/>
            <p:cNvSpPr/>
            <p:nvPr/>
          </p:nvSpPr>
          <p:spPr>
            <a:xfrm>
              <a:off x="4550450" y="2340475"/>
              <a:ext cx="546425" cy="1208575"/>
            </a:xfrm>
            <a:custGeom>
              <a:rect b="b" l="l" r="r" t="t"/>
              <a:pathLst>
                <a:path extrusionOk="0" h="48343" w="21857">
                  <a:moveTo>
                    <a:pt x="17224" y="0"/>
                  </a:moveTo>
                  <a:cubicBezTo>
                    <a:pt x="7732" y="0"/>
                    <a:pt x="1" y="7731"/>
                    <a:pt x="1" y="17223"/>
                  </a:cubicBezTo>
                  <a:lnTo>
                    <a:pt x="1" y="48343"/>
                  </a:lnTo>
                  <a:lnTo>
                    <a:pt x="21856" y="48343"/>
                  </a:lnTo>
                  <a:lnTo>
                    <a:pt x="21856"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7"/>
            <p:cNvSpPr/>
            <p:nvPr/>
          </p:nvSpPr>
          <p:spPr>
            <a:xfrm>
              <a:off x="1288475" y="3472375"/>
              <a:ext cx="2511750" cy="612450"/>
            </a:xfrm>
            <a:custGeom>
              <a:rect b="b" l="l" r="r" t="t"/>
              <a:pathLst>
                <a:path extrusionOk="0" h="24498" w="100470">
                  <a:moveTo>
                    <a:pt x="0" y="0"/>
                  </a:moveTo>
                  <a:lnTo>
                    <a:pt x="0" y="24498"/>
                  </a:lnTo>
                  <a:lnTo>
                    <a:pt x="100470" y="24498"/>
                  </a:lnTo>
                  <a:lnTo>
                    <a:pt x="100470" y="0"/>
                  </a:lnTo>
                  <a:close/>
                </a:path>
              </a:pathLst>
            </a:custGeom>
            <a:solidFill>
              <a:srgbClr val="2687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7"/>
            <p:cNvSpPr/>
            <p:nvPr/>
          </p:nvSpPr>
          <p:spPr>
            <a:xfrm>
              <a:off x="1190625" y="1057675"/>
              <a:ext cx="5219200" cy="3580075"/>
            </a:xfrm>
            <a:custGeom>
              <a:rect b="b" l="l" r="r" t="t"/>
              <a:pathLst>
                <a:path extrusionOk="0" h="143203" w="208768">
                  <a:moveTo>
                    <a:pt x="35882" y="1"/>
                  </a:moveTo>
                  <a:cubicBezTo>
                    <a:pt x="16082" y="1"/>
                    <a:pt x="0" y="16115"/>
                    <a:pt x="0" y="35883"/>
                  </a:cubicBezTo>
                  <a:lnTo>
                    <a:pt x="0" y="137070"/>
                  </a:lnTo>
                  <a:cubicBezTo>
                    <a:pt x="0" y="140462"/>
                    <a:pt x="2740" y="143202"/>
                    <a:pt x="6133" y="143202"/>
                  </a:cubicBezTo>
                  <a:cubicBezTo>
                    <a:pt x="9492" y="143202"/>
                    <a:pt x="12232" y="140462"/>
                    <a:pt x="12232" y="137070"/>
                  </a:cubicBezTo>
                  <a:lnTo>
                    <a:pt x="12232" y="35883"/>
                  </a:lnTo>
                  <a:cubicBezTo>
                    <a:pt x="12232" y="22835"/>
                    <a:pt x="22834" y="12233"/>
                    <a:pt x="35882" y="12233"/>
                  </a:cubicBezTo>
                  <a:lnTo>
                    <a:pt x="172885" y="12233"/>
                  </a:lnTo>
                  <a:cubicBezTo>
                    <a:pt x="185933" y="12233"/>
                    <a:pt x="196535" y="22835"/>
                    <a:pt x="196535" y="35883"/>
                  </a:cubicBezTo>
                  <a:lnTo>
                    <a:pt x="196535" y="137070"/>
                  </a:lnTo>
                  <a:cubicBezTo>
                    <a:pt x="196535" y="140462"/>
                    <a:pt x="199275" y="143202"/>
                    <a:pt x="202667" y="143202"/>
                  </a:cubicBezTo>
                  <a:cubicBezTo>
                    <a:pt x="206027" y="143202"/>
                    <a:pt x="208767" y="140462"/>
                    <a:pt x="208767" y="137070"/>
                  </a:cubicBezTo>
                  <a:lnTo>
                    <a:pt x="208767" y="35883"/>
                  </a:lnTo>
                  <a:cubicBezTo>
                    <a:pt x="208767" y="16115"/>
                    <a:pt x="192686" y="1"/>
                    <a:pt x="172885"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7"/>
            <p:cNvSpPr/>
            <p:nvPr/>
          </p:nvSpPr>
          <p:spPr>
            <a:xfrm>
              <a:off x="1190625" y="1057675"/>
              <a:ext cx="2609600" cy="3580075"/>
            </a:xfrm>
            <a:custGeom>
              <a:rect b="b" l="l" r="r" t="t"/>
              <a:pathLst>
                <a:path extrusionOk="0" h="143203" w="104384">
                  <a:moveTo>
                    <a:pt x="35882" y="1"/>
                  </a:moveTo>
                  <a:cubicBezTo>
                    <a:pt x="16082" y="1"/>
                    <a:pt x="0" y="16115"/>
                    <a:pt x="0" y="35883"/>
                  </a:cubicBezTo>
                  <a:lnTo>
                    <a:pt x="0" y="137070"/>
                  </a:lnTo>
                  <a:cubicBezTo>
                    <a:pt x="0" y="140462"/>
                    <a:pt x="2740" y="143202"/>
                    <a:pt x="6133" y="143202"/>
                  </a:cubicBezTo>
                  <a:cubicBezTo>
                    <a:pt x="9492" y="143202"/>
                    <a:pt x="12232" y="140462"/>
                    <a:pt x="12232" y="137070"/>
                  </a:cubicBezTo>
                  <a:lnTo>
                    <a:pt x="12232" y="35883"/>
                  </a:lnTo>
                  <a:cubicBezTo>
                    <a:pt x="12232" y="22835"/>
                    <a:pt x="22834" y="12233"/>
                    <a:pt x="35882" y="12233"/>
                  </a:cubicBezTo>
                  <a:lnTo>
                    <a:pt x="104384" y="12233"/>
                  </a:lnTo>
                  <a:lnTo>
                    <a:pt x="104384" y="1"/>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7"/>
            <p:cNvSpPr/>
            <p:nvPr/>
          </p:nvSpPr>
          <p:spPr>
            <a:xfrm>
              <a:off x="1288475" y="3472375"/>
              <a:ext cx="5023475" cy="612450"/>
            </a:xfrm>
            <a:custGeom>
              <a:rect b="b" l="l" r="r" t="t"/>
              <a:pathLst>
                <a:path extrusionOk="0" h="24498" w="200939">
                  <a:moveTo>
                    <a:pt x="0" y="0"/>
                  </a:moveTo>
                  <a:lnTo>
                    <a:pt x="0" y="24498"/>
                  </a:lnTo>
                  <a:lnTo>
                    <a:pt x="200939" y="24498"/>
                  </a:lnTo>
                  <a:lnTo>
                    <a:pt x="200939"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 name="Google Shape;1479;p47"/>
          <p:cNvGrpSpPr/>
          <p:nvPr/>
        </p:nvGrpSpPr>
        <p:grpSpPr>
          <a:xfrm>
            <a:off x="7321857" y="3132684"/>
            <a:ext cx="889352" cy="791521"/>
            <a:chOff x="1190625" y="525175"/>
            <a:chExt cx="5219200" cy="4645075"/>
          </a:xfrm>
        </p:grpSpPr>
        <p:sp>
          <p:nvSpPr>
            <p:cNvPr id="1480" name="Google Shape;1480;p47"/>
            <p:cNvSpPr/>
            <p:nvPr/>
          </p:nvSpPr>
          <p:spPr>
            <a:xfrm>
              <a:off x="1190625" y="2367375"/>
              <a:ext cx="1909900" cy="2450600"/>
            </a:xfrm>
            <a:custGeom>
              <a:rect b="b" l="l" r="r" t="t"/>
              <a:pathLst>
                <a:path extrusionOk="0" h="98024" w="76396">
                  <a:moveTo>
                    <a:pt x="27760" y="0"/>
                  </a:moveTo>
                  <a:cubicBezTo>
                    <a:pt x="12461" y="0"/>
                    <a:pt x="0" y="12461"/>
                    <a:pt x="0" y="27760"/>
                  </a:cubicBezTo>
                  <a:lnTo>
                    <a:pt x="0" y="83344"/>
                  </a:lnTo>
                  <a:cubicBezTo>
                    <a:pt x="0" y="91434"/>
                    <a:pt x="6589" y="98023"/>
                    <a:pt x="14712" y="98023"/>
                  </a:cubicBezTo>
                  <a:lnTo>
                    <a:pt x="61717" y="98023"/>
                  </a:lnTo>
                  <a:cubicBezTo>
                    <a:pt x="69807" y="98023"/>
                    <a:pt x="76396" y="91434"/>
                    <a:pt x="76396" y="83344"/>
                  </a:cubicBezTo>
                  <a:lnTo>
                    <a:pt x="76396" y="27760"/>
                  </a:lnTo>
                  <a:cubicBezTo>
                    <a:pt x="76396" y="12461"/>
                    <a:pt x="63968" y="0"/>
                    <a:pt x="48636"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7"/>
            <p:cNvSpPr/>
            <p:nvPr/>
          </p:nvSpPr>
          <p:spPr>
            <a:xfrm>
              <a:off x="1190625" y="2367375"/>
              <a:ext cx="954950" cy="2450600"/>
            </a:xfrm>
            <a:custGeom>
              <a:rect b="b" l="l" r="r" t="t"/>
              <a:pathLst>
                <a:path extrusionOk="0" h="98024" w="38198">
                  <a:moveTo>
                    <a:pt x="27760" y="0"/>
                  </a:moveTo>
                  <a:cubicBezTo>
                    <a:pt x="12461" y="0"/>
                    <a:pt x="0" y="12461"/>
                    <a:pt x="0" y="27760"/>
                  </a:cubicBezTo>
                  <a:lnTo>
                    <a:pt x="0" y="83344"/>
                  </a:lnTo>
                  <a:cubicBezTo>
                    <a:pt x="0" y="91434"/>
                    <a:pt x="6589" y="98023"/>
                    <a:pt x="14712" y="98023"/>
                  </a:cubicBezTo>
                  <a:lnTo>
                    <a:pt x="38198" y="98023"/>
                  </a:lnTo>
                  <a:lnTo>
                    <a:pt x="38198"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7"/>
            <p:cNvSpPr/>
            <p:nvPr/>
          </p:nvSpPr>
          <p:spPr>
            <a:xfrm>
              <a:off x="1697025" y="2435050"/>
              <a:ext cx="897075" cy="393100"/>
            </a:xfrm>
            <a:custGeom>
              <a:rect b="b" l="l" r="r" t="t"/>
              <a:pathLst>
                <a:path extrusionOk="0" h="15724" w="35883">
                  <a:moveTo>
                    <a:pt x="1" y="1"/>
                  </a:moveTo>
                  <a:lnTo>
                    <a:pt x="1" y="3361"/>
                  </a:lnTo>
                  <a:cubicBezTo>
                    <a:pt x="1" y="10178"/>
                    <a:pt x="5546" y="15724"/>
                    <a:pt x="12396" y="15724"/>
                  </a:cubicBezTo>
                  <a:lnTo>
                    <a:pt x="23520" y="15724"/>
                  </a:lnTo>
                  <a:cubicBezTo>
                    <a:pt x="30337" y="15724"/>
                    <a:pt x="35883" y="10178"/>
                    <a:pt x="35883" y="3361"/>
                  </a:cubicBezTo>
                  <a:lnTo>
                    <a:pt x="35883" y="1"/>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7"/>
            <p:cNvSpPr/>
            <p:nvPr/>
          </p:nvSpPr>
          <p:spPr>
            <a:xfrm>
              <a:off x="1697025" y="2435050"/>
              <a:ext cx="448550" cy="393100"/>
            </a:xfrm>
            <a:custGeom>
              <a:rect b="b" l="l" r="r" t="t"/>
              <a:pathLst>
                <a:path extrusionOk="0" h="15724" w="17942">
                  <a:moveTo>
                    <a:pt x="1" y="1"/>
                  </a:moveTo>
                  <a:lnTo>
                    <a:pt x="1" y="3361"/>
                  </a:lnTo>
                  <a:cubicBezTo>
                    <a:pt x="1" y="10178"/>
                    <a:pt x="5546" y="15724"/>
                    <a:pt x="12396" y="15724"/>
                  </a:cubicBezTo>
                  <a:lnTo>
                    <a:pt x="17942" y="15724"/>
                  </a:lnTo>
                  <a:lnTo>
                    <a:pt x="17942" y="1"/>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7"/>
            <p:cNvSpPr/>
            <p:nvPr/>
          </p:nvSpPr>
          <p:spPr>
            <a:xfrm>
              <a:off x="1436900" y="2408150"/>
              <a:ext cx="1417350" cy="635300"/>
            </a:xfrm>
            <a:custGeom>
              <a:rect b="b" l="l" r="r" t="t"/>
              <a:pathLst>
                <a:path extrusionOk="0" h="25412" w="56694">
                  <a:moveTo>
                    <a:pt x="8579" y="0"/>
                  </a:moveTo>
                  <a:cubicBezTo>
                    <a:pt x="5415" y="1110"/>
                    <a:pt x="2512" y="2806"/>
                    <a:pt x="0" y="4926"/>
                  </a:cubicBezTo>
                  <a:lnTo>
                    <a:pt x="8318" y="15625"/>
                  </a:lnTo>
                  <a:cubicBezTo>
                    <a:pt x="13179" y="21856"/>
                    <a:pt x="20485" y="25411"/>
                    <a:pt x="28347" y="25411"/>
                  </a:cubicBezTo>
                  <a:cubicBezTo>
                    <a:pt x="36241" y="25411"/>
                    <a:pt x="43548" y="21856"/>
                    <a:pt x="48375" y="15625"/>
                  </a:cubicBezTo>
                  <a:lnTo>
                    <a:pt x="56694" y="4926"/>
                  </a:lnTo>
                  <a:cubicBezTo>
                    <a:pt x="54182" y="2806"/>
                    <a:pt x="51279" y="1110"/>
                    <a:pt x="48115" y="0"/>
                  </a:cubicBezTo>
                  <a:lnTo>
                    <a:pt x="40645" y="9591"/>
                  </a:lnTo>
                  <a:cubicBezTo>
                    <a:pt x="37676" y="13407"/>
                    <a:pt x="33207" y="15625"/>
                    <a:pt x="28347" y="15625"/>
                  </a:cubicBezTo>
                  <a:cubicBezTo>
                    <a:pt x="23519" y="15625"/>
                    <a:pt x="19018" y="13407"/>
                    <a:pt x="16049" y="9591"/>
                  </a:cubicBezTo>
                  <a:lnTo>
                    <a:pt x="8579"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7"/>
            <p:cNvSpPr/>
            <p:nvPr/>
          </p:nvSpPr>
          <p:spPr>
            <a:xfrm>
              <a:off x="1436900" y="2408150"/>
              <a:ext cx="708675" cy="635300"/>
            </a:xfrm>
            <a:custGeom>
              <a:rect b="b" l="l" r="r" t="t"/>
              <a:pathLst>
                <a:path extrusionOk="0" h="25412" w="28347">
                  <a:moveTo>
                    <a:pt x="8579" y="0"/>
                  </a:moveTo>
                  <a:cubicBezTo>
                    <a:pt x="5415" y="1110"/>
                    <a:pt x="2512" y="2806"/>
                    <a:pt x="0" y="4926"/>
                  </a:cubicBezTo>
                  <a:lnTo>
                    <a:pt x="8318" y="15625"/>
                  </a:lnTo>
                  <a:cubicBezTo>
                    <a:pt x="13179" y="21856"/>
                    <a:pt x="20485" y="25411"/>
                    <a:pt x="28347" y="25411"/>
                  </a:cubicBezTo>
                  <a:lnTo>
                    <a:pt x="28347" y="15625"/>
                  </a:lnTo>
                  <a:cubicBezTo>
                    <a:pt x="23519" y="15625"/>
                    <a:pt x="19018" y="13407"/>
                    <a:pt x="16049" y="9591"/>
                  </a:cubicBezTo>
                  <a:lnTo>
                    <a:pt x="8579"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7"/>
            <p:cNvSpPr/>
            <p:nvPr/>
          </p:nvSpPr>
          <p:spPr>
            <a:xfrm>
              <a:off x="1432825" y="1080525"/>
              <a:ext cx="1426325" cy="1580450"/>
            </a:xfrm>
            <a:custGeom>
              <a:rect b="b" l="l" r="r" t="t"/>
              <a:pathLst>
                <a:path extrusionOk="0" h="63218" w="57053">
                  <a:moveTo>
                    <a:pt x="28021" y="0"/>
                  </a:moveTo>
                  <a:cubicBezTo>
                    <a:pt x="20420" y="0"/>
                    <a:pt x="13081" y="3164"/>
                    <a:pt x="7894" y="8710"/>
                  </a:cubicBezTo>
                  <a:cubicBezTo>
                    <a:pt x="2708" y="14223"/>
                    <a:pt x="0" y="21758"/>
                    <a:pt x="457" y="29326"/>
                  </a:cubicBezTo>
                  <a:lnTo>
                    <a:pt x="979" y="37383"/>
                  </a:lnTo>
                  <a:cubicBezTo>
                    <a:pt x="1892" y="51866"/>
                    <a:pt x="13994" y="63218"/>
                    <a:pt x="28510" y="63218"/>
                  </a:cubicBezTo>
                  <a:cubicBezTo>
                    <a:pt x="43058" y="63218"/>
                    <a:pt x="55128" y="51866"/>
                    <a:pt x="56041" y="37383"/>
                  </a:cubicBezTo>
                  <a:lnTo>
                    <a:pt x="56563" y="29326"/>
                  </a:lnTo>
                  <a:cubicBezTo>
                    <a:pt x="57052" y="21758"/>
                    <a:pt x="54345" y="14223"/>
                    <a:pt x="49158" y="8710"/>
                  </a:cubicBezTo>
                  <a:cubicBezTo>
                    <a:pt x="43939" y="3164"/>
                    <a:pt x="36632" y="0"/>
                    <a:pt x="29032"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7"/>
            <p:cNvSpPr/>
            <p:nvPr/>
          </p:nvSpPr>
          <p:spPr>
            <a:xfrm>
              <a:off x="1432825" y="1080525"/>
              <a:ext cx="712750" cy="1580450"/>
            </a:xfrm>
            <a:custGeom>
              <a:rect b="b" l="l" r="r" t="t"/>
              <a:pathLst>
                <a:path extrusionOk="0" h="63218" w="28510">
                  <a:moveTo>
                    <a:pt x="28021" y="0"/>
                  </a:moveTo>
                  <a:cubicBezTo>
                    <a:pt x="20420" y="0"/>
                    <a:pt x="13081" y="3164"/>
                    <a:pt x="7894" y="8710"/>
                  </a:cubicBezTo>
                  <a:cubicBezTo>
                    <a:pt x="2708" y="14223"/>
                    <a:pt x="0" y="21758"/>
                    <a:pt x="457" y="29326"/>
                  </a:cubicBezTo>
                  <a:lnTo>
                    <a:pt x="979" y="37383"/>
                  </a:lnTo>
                  <a:cubicBezTo>
                    <a:pt x="1892" y="51866"/>
                    <a:pt x="13994" y="63218"/>
                    <a:pt x="28510" y="63218"/>
                  </a:cubicBezTo>
                  <a:lnTo>
                    <a:pt x="28510"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7"/>
            <p:cNvSpPr/>
            <p:nvPr/>
          </p:nvSpPr>
          <p:spPr>
            <a:xfrm>
              <a:off x="4499900" y="2367375"/>
              <a:ext cx="1909925" cy="2450600"/>
            </a:xfrm>
            <a:custGeom>
              <a:rect b="b" l="l" r="r" t="t"/>
              <a:pathLst>
                <a:path extrusionOk="0" h="98024" w="76397">
                  <a:moveTo>
                    <a:pt x="27760" y="0"/>
                  </a:moveTo>
                  <a:cubicBezTo>
                    <a:pt x="12429" y="0"/>
                    <a:pt x="0" y="12461"/>
                    <a:pt x="0" y="27760"/>
                  </a:cubicBezTo>
                  <a:lnTo>
                    <a:pt x="0" y="83344"/>
                  </a:lnTo>
                  <a:cubicBezTo>
                    <a:pt x="0" y="91434"/>
                    <a:pt x="6590" y="98023"/>
                    <a:pt x="14679" y="98023"/>
                  </a:cubicBezTo>
                  <a:lnTo>
                    <a:pt x="61685" y="98023"/>
                  </a:lnTo>
                  <a:cubicBezTo>
                    <a:pt x="69807" y="98023"/>
                    <a:pt x="76396" y="91434"/>
                    <a:pt x="76396" y="83344"/>
                  </a:cubicBezTo>
                  <a:lnTo>
                    <a:pt x="76396" y="27760"/>
                  </a:lnTo>
                  <a:cubicBezTo>
                    <a:pt x="76396" y="12461"/>
                    <a:pt x="63935" y="0"/>
                    <a:pt x="48637"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7"/>
            <p:cNvSpPr/>
            <p:nvPr/>
          </p:nvSpPr>
          <p:spPr>
            <a:xfrm>
              <a:off x="4499900" y="2367375"/>
              <a:ext cx="954975" cy="2450600"/>
            </a:xfrm>
            <a:custGeom>
              <a:rect b="b" l="l" r="r" t="t"/>
              <a:pathLst>
                <a:path extrusionOk="0" h="98024" w="38199">
                  <a:moveTo>
                    <a:pt x="27760" y="0"/>
                  </a:moveTo>
                  <a:cubicBezTo>
                    <a:pt x="12429" y="0"/>
                    <a:pt x="0" y="12461"/>
                    <a:pt x="0" y="27760"/>
                  </a:cubicBezTo>
                  <a:lnTo>
                    <a:pt x="0" y="83344"/>
                  </a:lnTo>
                  <a:cubicBezTo>
                    <a:pt x="0" y="91434"/>
                    <a:pt x="6590" y="98023"/>
                    <a:pt x="14679" y="98023"/>
                  </a:cubicBezTo>
                  <a:lnTo>
                    <a:pt x="38198" y="98023"/>
                  </a:lnTo>
                  <a:lnTo>
                    <a:pt x="38198"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7"/>
            <p:cNvSpPr/>
            <p:nvPr/>
          </p:nvSpPr>
          <p:spPr>
            <a:xfrm>
              <a:off x="5006325" y="2435050"/>
              <a:ext cx="897075" cy="393100"/>
            </a:xfrm>
            <a:custGeom>
              <a:rect b="b" l="l" r="r" t="t"/>
              <a:pathLst>
                <a:path extrusionOk="0" h="15724" w="35883">
                  <a:moveTo>
                    <a:pt x="0" y="1"/>
                  </a:moveTo>
                  <a:lnTo>
                    <a:pt x="0" y="3361"/>
                  </a:lnTo>
                  <a:cubicBezTo>
                    <a:pt x="0" y="10178"/>
                    <a:pt x="5546" y="15724"/>
                    <a:pt x="12363" y="15724"/>
                  </a:cubicBezTo>
                  <a:lnTo>
                    <a:pt x="23487" y="15724"/>
                  </a:lnTo>
                  <a:cubicBezTo>
                    <a:pt x="30337" y="15724"/>
                    <a:pt x="35882" y="10178"/>
                    <a:pt x="35882" y="3361"/>
                  </a:cubicBezTo>
                  <a:lnTo>
                    <a:pt x="35882" y="1"/>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7"/>
            <p:cNvSpPr/>
            <p:nvPr/>
          </p:nvSpPr>
          <p:spPr>
            <a:xfrm>
              <a:off x="5006325" y="2435050"/>
              <a:ext cx="448550" cy="393100"/>
            </a:xfrm>
            <a:custGeom>
              <a:rect b="b" l="l" r="r" t="t"/>
              <a:pathLst>
                <a:path extrusionOk="0" h="15724" w="17942">
                  <a:moveTo>
                    <a:pt x="0" y="1"/>
                  </a:moveTo>
                  <a:lnTo>
                    <a:pt x="0" y="3361"/>
                  </a:lnTo>
                  <a:cubicBezTo>
                    <a:pt x="0" y="10178"/>
                    <a:pt x="5546" y="15724"/>
                    <a:pt x="12363" y="15724"/>
                  </a:cubicBezTo>
                  <a:lnTo>
                    <a:pt x="17941" y="15724"/>
                  </a:lnTo>
                  <a:lnTo>
                    <a:pt x="17941" y="1"/>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7"/>
            <p:cNvSpPr/>
            <p:nvPr/>
          </p:nvSpPr>
          <p:spPr>
            <a:xfrm>
              <a:off x="4746175" y="2408150"/>
              <a:ext cx="1417350" cy="635300"/>
            </a:xfrm>
            <a:custGeom>
              <a:rect b="b" l="l" r="r" t="t"/>
              <a:pathLst>
                <a:path extrusionOk="0" h="25412" w="56694">
                  <a:moveTo>
                    <a:pt x="8580" y="0"/>
                  </a:moveTo>
                  <a:cubicBezTo>
                    <a:pt x="5416" y="1110"/>
                    <a:pt x="2512" y="2806"/>
                    <a:pt x="1" y="4926"/>
                  </a:cubicBezTo>
                  <a:lnTo>
                    <a:pt x="8319" y="15625"/>
                  </a:lnTo>
                  <a:cubicBezTo>
                    <a:pt x="13146" y="21856"/>
                    <a:pt x="20453" y="25411"/>
                    <a:pt x="28347" y="25411"/>
                  </a:cubicBezTo>
                  <a:cubicBezTo>
                    <a:pt x="36209" y="25411"/>
                    <a:pt x="43516" y="21856"/>
                    <a:pt x="48376" y="15625"/>
                  </a:cubicBezTo>
                  <a:lnTo>
                    <a:pt x="56694" y="4926"/>
                  </a:lnTo>
                  <a:cubicBezTo>
                    <a:pt x="54182" y="2806"/>
                    <a:pt x="51279" y="1110"/>
                    <a:pt x="48115" y="0"/>
                  </a:cubicBezTo>
                  <a:lnTo>
                    <a:pt x="40645" y="9591"/>
                  </a:lnTo>
                  <a:cubicBezTo>
                    <a:pt x="37677" y="13407"/>
                    <a:pt x="33175" y="15625"/>
                    <a:pt x="28347" y="15625"/>
                  </a:cubicBezTo>
                  <a:cubicBezTo>
                    <a:pt x="23487" y="15625"/>
                    <a:pt x="19018" y="13407"/>
                    <a:pt x="16050" y="9591"/>
                  </a:cubicBezTo>
                  <a:lnTo>
                    <a:pt x="8580"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7"/>
            <p:cNvSpPr/>
            <p:nvPr/>
          </p:nvSpPr>
          <p:spPr>
            <a:xfrm>
              <a:off x="4746175" y="2408150"/>
              <a:ext cx="708700" cy="635300"/>
            </a:xfrm>
            <a:custGeom>
              <a:rect b="b" l="l" r="r" t="t"/>
              <a:pathLst>
                <a:path extrusionOk="0" h="25412" w="28348">
                  <a:moveTo>
                    <a:pt x="8580" y="0"/>
                  </a:moveTo>
                  <a:cubicBezTo>
                    <a:pt x="5416" y="1110"/>
                    <a:pt x="2512" y="2806"/>
                    <a:pt x="1" y="4926"/>
                  </a:cubicBezTo>
                  <a:lnTo>
                    <a:pt x="8319" y="15625"/>
                  </a:lnTo>
                  <a:cubicBezTo>
                    <a:pt x="13146" y="21856"/>
                    <a:pt x="20453" y="25411"/>
                    <a:pt x="28347" y="25411"/>
                  </a:cubicBezTo>
                  <a:lnTo>
                    <a:pt x="28347" y="15625"/>
                  </a:lnTo>
                  <a:cubicBezTo>
                    <a:pt x="23487" y="15625"/>
                    <a:pt x="19018" y="13407"/>
                    <a:pt x="16050" y="9591"/>
                  </a:cubicBezTo>
                  <a:lnTo>
                    <a:pt x="8580"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7"/>
            <p:cNvSpPr/>
            <p:nvPr/>
          </p:nvSpPr>
          <p:spPr>
            <a:xfrm>
              <a:off x="4741275" y="1080525"/>
              <a:ext cx="1426350" cy="1580450"/>
            </a:xfrm>
            <a:custGeom>
              <a:rect b="b" l="l" r="r" t="t"/>
              <a:pathLst>
                <a:path extrusionOk="0" h="63218" w="57054">
                  <a:moveTo>
                    <a:pt x="28021" y="0"/>
                  </a:moveTo>
                  <a:cubicBezTo>
                    <a:pt x="20421" y="0"/>
                    <a:pt x="13114" y="3164"/>
                    <a:pt x="7895" y="8710"/>
                  </a:cubicBezTo>
                  <a:cubicBezTo>
                    <a:pt x="2708" y="14223"/>
                    <a:pt x="1" y="21758"/>
                    <a:pt x="490" y="29326"/>
                  </a:cubicBezTo>
                  <a:lnTo>
                    <a:pt x="1012" y="37383"/>
                  </a:lnTo>
                  <a:cubicBezTo>
                    <a:pt x="1925" y="51866"/>
                    <a:pt x="14027" y="63218"/>
                    <a:pt x="28543" y="63218"/>
                  </a:cubicBezTo>
                  <a:cubicBezTo>
                    <a:pt x="43059" y="63218"/>
                    <a:pt x="55161" y="51866"/>
                    <a:pt x="56074" y="37383"/>
                  </a:cubicBezTo>
                  <a:lnTo>
                    <a:pt x="56596" y="29326"/>
                  </a:lnTo>
                  <a:cubicBezTo>
                    <a:pt x="57053" y="21758"/>
                    <a:pt x="54346" y="14223"/>
                    <a:pt x="49159" y="8710"/>
                  </a:cubicBezTo>
                  <a:cubicBezTo>
                    <a:pt x="43972" y="3164"/>
                    <a:pt x="36633" y="0"/>
                    <a:pt x="29033"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7"/>
            <p:cNvSpPr/>
            <p:nvPr/>
          </p:nvSpPr>
          <p:spPr>
            <a:xfrm>
              <a:off x="4741275" y="1080525"/>
              <a:ext cx="713600" cy="1580450"/>
            </a:xfrm>
            <a:custGeom>
              <a:rect b="b" l="l" r="r" t="t"/>
              <a:pathLst>
                <a:path extrusionOk="0" h="63218" w="28544">
                  <a:moveTo>
                    <a:pt x="28021" y="0"/>
                  </a:moveTo>
                  <a:cubicBezTo>
                    <a:pt x="20421" y="0"/>
                    <a:pt x="13114" y="3164"/>
                    <a:pt x="7895" y="8710"/>
                  </a:cubicBezTo>
                  <a:cubicBezTo>
                    <a:pt x="2708" y="14223"/>
                    <a:pt x="1" y="21758"/>
                    <a:pt x="490" y="29326"/>
                  </a:cubicBezTo>
                  <a:lnTo>
                    <a:pt x="1012" y="37383"/>
                  </a:lnTo>
                  <a:cubicBezTo>
                    <a:pt x="1925" y="51866"/>
                    <a:pt x="14027" y="63218"/>
                    <a:pt x="28543" y="63218"/>
                  </a:cubicBezTo>
                  <a:lnTo>
                    <a:pt x="28543"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7"/>
            <p:cNvSpPr/>
            <p:nvPr/>
          </p:nvSpPr>
          <p:spPr>
            <a:xfrm>
              <a:off x="2472575" y="3241575"/>
              <a:ext cx="422450" cy="305025"/>
            </a:xfrm>
            <a:custGeom>
              <a:rect b="b" l="l" r="r" t="t"/>
              <a:pathLst>
                <a:path extrusionOk="0" h="12201" w="16898">
                  <a:moveTo>
                    <a:pt x="6100" y="1"/>
                  </a:moveTo>
                  <a:cubicBezTo>
                    <a:pt x="2740" y="1"/>
                    <a:pt x="0" y="2741"/>
                    <a:pt x="0" y="6101"/>
                  </a:cubicBezTo>
                  <a:cubicBezTo>
                    <a:pt x="0" y="9461"/>
                    <a:pt x="2740" y="12201"/>
                    <a:pt x="6100" y="12201"/>
                  </a:cubicBezTo>
                  <a:lnTo>
                    <a:pt x="10830" y="12201"/>
                  </a:lnTo>
                  <a:cubicBezTo>
                    <a:pt x="14190" y="12201"/>
                    <a:pt x="16898" y="9461"/>
                    <a:pt x="16898" y="6101"/>
                  </a:cubicBezTo>
                  <a:cubicBezTo>
                    <a:pt x="16898" y="2741"/>
                    <a:pt x="14190" y="1"/>
                    <a:pt x="10830"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7"/>
            <p:cNvSpPr/>
            <p:nvPr/>
          </p:nvSpPr>
          <p:spPr>
            <a:xfrm>
              <a:off x="2607125" y="2125175"/>
              <a:ext cx="2373950" cy="3045075"/>
            </a:xfrm>
            <a:custGeom>
              <a:rect b="b" l="l" r="r" t="t"/>
              <a:pathLst>
                <a:path extrusionOk="0" h="121803" w="94958">
                  <a:moveTo>
                    <a:pt x="34513" y="0"/>
                  </a:moveTo>
                  <a:cubicBezTo>
                    <a:pt x="15495" y="0"/>
                    <a:pt x="1" y="15462"/>
                    <a:pt x="1" y="34480"/>
                  </a:cubicBezTo>
                  <a:lnTo>
                    <a:pt x="1" y="103536"/>
                  </a:lnTo>
                  <a:cubicBezTo>
                    <a:pt x="1" y="113615"/>
                    <a:pt x="8188" y="121803"/>
                    <a:pt x="18268" y="121803"/>
                  </a:cubicBezTo>
                  <a:lnTo>
                    <a:pt x="76690" y="121803"/>
                  </a:lnTo>
                  <a:cubicBezTo>
                    <a:pt x="86770" y="121803"/>
                    <a:pt x="94957" y="113615"/>
                    <a:pt x="94957" y="103536"/>
                  </a:cubicBezTo>
                  <a:lnTo>
                    <a:pt x="94957" y="34480"/>
                  </a:lnTo>
                  <a:cubicBezTo>
                    <a:pt x="94957" y="15462"/>
                    <a:pt x="79495" y="0"/>
                    <a:pt x="60478"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7"/>
            <p:cNvSpPr/>
            <p:nvPr/>
          </p:nvSpPr>
          <p:spPr>
            <a:xfrm>
              <a:off x="2607125" y="2125175"/>
              <a:ext cx="1187400" cy="3045075"/>
            </a:xfrm>
            <a:custGeom>
              <a:rect b="b" l="l" r="r" t="t"/>
              <a:pathLst>
                <a:path extrusionOk="0" h="121803" w="47496">
                  <a:moveTo>
                    <a:pt x="34513" y="0"/>
                  </a:moveTo>
                  <a:cubicBezTo>
                    <a:pt x="15495" y="0"/>
                    <a:pt x="1" y="15462"/>
                    <a:pt x="1" y="34480"/>
                  </a:cubicBezTo>
                  <a:lnTo>
                    <a:pt x="1" y="103536"/>
                  </a:lnTo>
                  <a:cubicBezTo>
                    <a:pt x="1" y="113615"/>
                    <a:pt x="8188" y="121803"/>
                    <a:pt x="18268" y="121803"/>
                  </a:cubicBezTo>
                  <a:lnTo>
                    <a:pt x="47495" y="121803"/>
                  </a:lnTo>
                  <a:lnTo>
                    <a:pt x="47495" y="0"/>
                  </a:ln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7"/>
            <p:cNvSpPr/>
            <p:nvPr/>
          </p:nvSpPr>
          <p:spPr>
            <a:xfrm>
              <a:off x="3236700" y="2209175"/>
              <a:ext cx="1114800" cy="487675"/>
            </a:xfrm>
            <a:custGeom>
              <a:rect b="b" l="l" r="r" t="t"/>
              <a:pathLst>
                <a:path extrusionOk="0" h="19507" w="44592">
                  <a:moveTo>
                    <a:pt x="0" y="0"/>
                  </a:moveTo>
                  <a:lnTo>
                    <a:pt x="0" y="4143"/>
                  </a:lnTo>
                  <a:cubicBezTo>
                    <a:pt x="0" y="12624"/>
                    <a:pt x="6883" y="19507"/>
                    <a:pt x="15397" y="19507"/>
                  </a:cubicBezTo>
                  <a:lnTo>
                    <a:pt x="29228" y="19507"/>
                  </a:lnTo>
                  <a:cubicBezTo>
                    <a:pt x="37709" y="19507"/>
                    <a:pt x="44592" y="12624"/>
                    <a:pt x="44592" y="4143"/>
                  </a:cubicBezTo>
                  <a:lnTo>
                    <a:pt x="44592"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7"/>
            <p:cNvSpPr/>
            <p:nvPr/>
          </p:nvSpPr>
          <p:spPr>
            <a:xfrm>
              <a:off x="3236700" y="2209175"/>
              <a:ext cx="557825" cy="487675"/>
            </a:xfrm>
            <a:custGeom>
              <a:rect b="b" l="l" r="r" t="t"/>
              <a:pathLst>
                <a:path extrusionOk="0" h="19507" w="22313">
                  <a:moveTo>
                    <a:pt x="0" y="0"/>
                  </a:moveTo>
                  <a:lnTo>
                    <a:pt x="0" y="4143"/>
                  </a:lnTo>
                  <a:cubicBezTo>
                    <a:pt x="0" y="12624"/>
                    <a:pt x="6883" y="19507"/>
                    <a:pt x="15397" y="19507"/>
                  </a:cubicBezTo>
                  <a:lnTo>
                    <a:pt x="22312" y="19507"/>
                  </a:lnTo>
                  <a:lnTo>
                    <a:pt x="22312"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7"/>
            <p:cNvSpPr/>
            <p:nvPr/>
          </p:nvSpPr>
          <p:spPr>
            <a:xfrm>
              <a:off x="2913750" y="2174925"/>
              <a:ext cx="1761500" cy="790225"/>
            </a:xfrm>
            <a:custGeom>
              <a:rect b="b" l="l" r="r" t="t"/>
              <a:pathLst>
                <a:path extrusionOk="0" h="31609" w="70460">
                  <a:moveTo>
                    <a:pt x="10635" y="0"/>
                  </a:moveTo>
                  <a:cubicBezTo>
                    <a:pt x="6720" y="1403"/>
                    <a:pt x="3132" y="3523"/>
                    <a:pt x="1" y="6165"/>
                  </a:cubicBezTo>
                  <a:lnTo>
                    <a:pt x="10341" y="19442"/>
                  </a:lnTo>
                  <a:cubicBezTo>
                    <a:pt x="16343" y="27173"/>
                    <a:pt x="25412" y="31609"/>
                    <a:pt x="35230" y="31609"/>
                  </a:cubicBezTo>
                  <a:cubicBezTo>
                    <a:pt x="45016" y="31609"/>
                    <a:pt x="54085" y="27173"/>
                    <a:pt x="60119" y="19442"/>
                  </a:cubicBezTo>
                  <a:lnTo>
                    <a:pt x="70460" y="6165"/>
                  </a:lnTo>
                  <a:cubicBezTo>
                    <a:pt x="67328" y="3523"/>
                    <a:pt x="63740" y="1403"/>
                    <a:pt x="59793" y="0"/>
                  </a:cubicBezTo>
                  <a:lnTo>
                    <a:pt x="50496" y="11939"/>
                  </a:lnTo>
                  <a:cubicBezTo>
                    <a:pt x="46810" y="16702"/>
                    <a:pt x="41232" y="19409"/>
                    <a:pt x="35230" y="19409"/>
                  </a:cubicBezTo>
                  <a:cubicBezTo>
                    <a:pt x="29196" y="19409"/>
                    <a:pt x="23650" y="16702"/>
                    <a:pt x="19932" y="11939"/>
                  </a:cubicBezTo>
                  <a:lnTo>
                    <a:pt x="10635"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7"/>
            <p:cNvSpPr/>
            <p:nvPr/>
          </p:nvSpPr>
          <p:spPr>
            <a:xfrm>
              <a:off x="2913750" y="2174925"/>
              <a:ext cx="880775" cy="790225"/>
            </a:xfrm>
            <a:custGeom>
              <a:rect b="b" l="l" r="r" t="t"/>
              <a:pathLst>
                <a:path extrusionOk="0" h="31609" w="35231">
                  <a:moveTo>
                    <a:pt x="10635" y="0"/>
                  </a:moveTo>
                  <a:cubicBezTo>
                    <a:pt x="6720" y="1403"/>
                    <a:pt x="3132" y="3523"/>
                    <a:pt x="1" y="6165"/>
                  </a:cubicBezTo>
                  <a:lnTo>
                    <a:pt x="10341" y="19442"/>
                  </a:lnTo>
                  <a:cubicBezTo>
                    <a:pt x="16343" y="27173"/>
                    <a:pt x="25412" y="31609"/>
                    <a:pt x="35230" y="31609"/>
                  </a:cubicBezTo>
                  <a:lnTo>
                    <a:pt x="35230" y="19409"/>
                  </a:lnTo>
                  <a:cubicBezTo>
                    <a:pt x="29196" y="19409"/>
                    <a:pt x="23650" y="16702"/>
                    <a:pt x="19932" y="11939"/>
                  </a:cubicBezTo>
                  <a:lnTo>
                    <a:pt x="10635" y="0"/>
                  </a:ln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7"/>
            <p:cNvSpPr/>
            <p:nvPr/>
          </p:nvSpPr>
          <p:spPr>
            <a:xfrm>
              <a:off x="2908050" y="525175"/>
              <a:ext cx="1772925" cy="1964550"/>
            </a:xfrm>
            <a:custGeom>
              <a:rect b="b" l="l" r="r" t="t"/>
              <a:pathLst>
                <a:path extrusionOk="0" h="78582" w="70917">
                  <a:moveTo>
                    <a:pt x="34806" y="0"/>
                  </a:moveTo>
                  <a:cubicBezTo>
                    <a:pt x="25379" y="0"/>
                    <a:pt x="16278" y="3947"/>
                    <a:pt x="9819" y="10830"/>
                  </a:cubicBezTo>
                  <a:cubicBezTo>
                    <a:pt x="3360" y="17713"/>
                    <a:pt x="0" y="27042"/>
                    <a:pt x="588" y="36469"/>
                  </a:cubicBezTo>
                  <a:lnTo>
                    <a:pt x="1240" y="46451"/>
                  </a:lnTo>
                  <a:cubicBezTo>
                    <a:pt x="2382" y="64457"/>
                    <a:pt x="17387" y="78581"/>
                    <a:pt x="35458" y="78581"/>
                  </a:cubicBezTo>
                  <a:cubicBezTo>
                    <a:pt x="53497" y="78581"/>
                    <a:pt x="68535" y="64457"/>
                    <a:pt x="69676" y="46451"/>
                  </a:cubicBezTo>
                  <a:lnTo>
                    <a:pt x="70296" y="36469"/>
                  </a:lnTo>
                  <a:cubicBezTo>
                    <a:pt x="70916" y="27042"/>
                    <a:pt x="67556" y="17713"/>
                    <a:pt x="61097" y="10830"/>
                  </a:cubicBezTo>
                  <a:cubicBezTo>
                    <a:pt x="54639" y="3947"/>
                    <a:pt x="45505" y="0"/>
                    <a:pt x="36078"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7"/>
            <p:cNvSpPr/>
            <p:nvPr/>
          </p:nvSpPr>
          <p:spPr>
            <a:xfrm>
              <a:off x="2908050" y="525175"/>
              <a:ext cx="886475" cy="1964550"/>
            </a:xfrm>
            <a:custGeom>
              <a:rect b="b" l="l" r="r" t="t"/>
              <a:pathLst>
                <a:path extrusionOk="0" h="78582" w="35459">
                  <a:moveTo>
                    <a:pt x="34806" y="0"/>
                  </a:moveTo>
                  <a:cubicBezTo>
                    <a:pt x="25379" y="0"/>
                    <a:pt x="16278" y="3947"/>
                    <a:pt x="9819" y="10830"/>
                  </a:cubicBezTo>
                  <a:cubicBezTo>
                    <a:pt x="3360" y="17713"/>
                    <a:pt x="0" y="27042"/>
                    <a:pt x="588" y="36469"/>
                  </a:cubicBezTo>
                  <a:lnTo>
                    <a:pt x="1240" y="46451"/>
                  </a:lnTo>
                  <a:cubicBezTo>
                    <a:pt x="2382" y="64457"/>
                    <a:pt x="17387" y="78581"/>
                    <a:pt x="35458" y="78581"/>
                  </a:cubicBezTo>
                  <a:lnTo>
                    <a:pt x="35458" y="0"/>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7"/>
            <p:cNvSpPr/>
            <p:nvPr/>
          </p:nvSpPr>
          <p:spPr>
            <a:xfrm>
              <a:off x="4292750" y="3241575"/>
              <a:ext cx="422475" cy="305025"/>
            </a:xfrm>
            <a:custGeom>
              <a:rect b="b" l="l" r="r" t="t"/>
              <a:pathLst>
                <a:path extrusionOk="0" h="12201" w="16899">
                  <a:moveTo>
                    <a:pt x="6101" y="1"/>
                  </a:moveTo>
                  <a:cubicBezTo>
                    <a:pt x="2741" y="1"/>
                    <a:pt x="1" y="2741"/>
                    <a:pt x="1" y="6101"/>
                  </a:cubicBezTo>
                  <a:cubicBezTo>
                    <a:pt x="1" y="9461"/>
                    <a:pt x="2741" y="12201"/>
                    <a:pt x="6101" y="12201"/>
                  </a:cubicBezTo>
                  <a:lnTo>
                    <a:pt x="10798" y="12201"/>
                  </a:lnTo>
                  <a:cubicBezTo>
                    <a:pt x="14191" y="12201"/>
                    <a:pt x="16898" y="9461"/>
                    <a:pt x="16898" y="6101"/>
                  </a:cubicBezTo>
                  <a:cubicBezTo>
                    <a:pt x="16898" y="2741"/>
                    <a:pt x="14191" y="1"/>
                    <a:pt x="10798"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7"/>
            <p:cNvSpPr/>
            <p:nvPr/>
          </p:nvSpPr>
          <p:spPr>
            <a:xfrm>
              <a:off x="5838950" y="3241575"/>
              <a:ext cx="422450" cy="305025"/>
            </a:xfrm>
            <a:custGeom>
              <a:rect b="b" l="l" r="r" t="t"/>
              <a:pathLst>
                <a:path extrusionOk="0" h="12201" w="16898">
                  <a:moveTo>
                    <a:pt x="6100" y="1"/>
                  </a:moveTo>
                  <a:cubicBezTo>
                    <a:pt x="2740" y="1"/>
                    <a:pt x="0" y="2741"/>
                    <a:pt x="0" y="6101"/>
                  </a:cubicBezTo>
                  <a:cubicBezTo>
                    <a:pt x="0" y="9461"/>
                    <a:pt x="2740" y="12201"/>
                    <a:pt x="6100" y="12201"/>
                  </a:cubicBezTo>
                  <a:lnTo>
                    <a:pt x="10797" y="12201"/>
                  </a:lnTo>
                  <a:cubicBezTo>
                    <a:pt x="14157" y="12201"/>
                    <a:pt x="16897" y="9461"/>
                    <a:pt x="16897" y="6101"/>
                  </a:cubicBezTo>
                  <a:cubicBezTo>
                    <a:pt x="16897" y="2741"/>
                    <a:pt x="14157" y="1"/>
                    <a:pt x="10797" y="1"/>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 name="Google Shape;1507;p47"/>
          <p:cNvGrpSpPr/>
          <p:nvPr/>
        </p:nvGrpSpPr>
        <p:grpSpPr>
          <a:xfrm>
            <a:off x="1269766" y="3181277"/>
            <a:ext cx="305035" cy="392449"/>
            <a:chOff x="2880325" y="606325"/>
            <a:chExt cx="1839775" cy="2367000"/>
          </a:xfrm>
        </p:grpSpPr>
        <p:sp>
          <p:nvSpPr>
            <p:cNvPr id="1508" name="Google Shape;1508;p47"/>
            <p:cNvSpPr/>
            <p:nvPr/>
          </p:nvSpPr>
          <p:spPr>
            <a:xfrm>
              <a:off x="2880325" y="606325"/>
              <a:ext cx="579850" cy="427725"/>
            </a:xfrm>
            <a:custGeom>
              <a:rect b="b" l="l" r="r" t="t"/>
              <a:pathLst>
                <a:path extrusionOk="0" h="17109" w="23194">
                  <a:moveTo>
                    <a:pt x="16219" y="0"/>
                  </a:moveTo>
                  <a:cubicBezTo>
                    <a:pt x="15260" y="0"/>
                    <a:pt x="14286" y="226"/>
                    <a:pt x="13375" y="701"/>
                  </a:cubicBezTo>
                  <a:lnTo>
                    <a:pt x="4143" y="5562"/>
                  </a:lnTo>
                  <a:cubicBezTo>
                    <a:pt x="1142" y="7160"/>
                    <a:pt x="0" y="10846"/>
                    <a:pt x="1566" y="13847"/>
                  </a:cubicBezTo>
                  <a:cubicBezTo>
                    <a:pt x="2675" y="15902"/>
                    <a:pt x="4795" y="17109"/>
                    <a:pt x="6981" y="17109"/>
                  </a:cubicBezTo>
                  <a:cubicBezTo>
                    <a:pt x="7960" y="17109"/>
                    <a:pt x="8938" y="16881"/>
                    <a:pt x="9819" y="16391"/>
                  </a:cubicBezTo>
                  <a:lnTo>
                    <a:pt x="19083" y="11531"/>
                  </a:lnTo>
                  <a:cubicBezTo>
                    <a:pt x="22051" y="9965"/>
                    <a:pt x="23193" y="6279"/>
                    <a:pt x="21627" y="3278"/>
                  </a:cubicBezTo>
                  <a:cubicBezTo>
                    <a:pt x="20537" y="1188"/>
                    <a:pt x="18418" y="0"/>
                    <a:pt x="16219"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7"/>
            <p:cNvSpPr/>
            <p:nvPr/>
          </p:nvSpPr>
          <p:spPr>
            <a:xfrm>
              <a:off x="4140275" y="606325"/>
              <a:ext cx="579825" cy="427725"/>
            </a:xfrm>
            <a:custGeom>
              <a:rect b="b" l="l" r="r" t="t"/>
              <a:pathLst>
                <a:path extrusionOk="0" h="17109" w="23193">
                  <a:moveTo>
                    <a:pt x="6974" y="0"/>
                  </a:moveTo>
                  <a:cubicBezTo>
                    <a:pt x="4775" y="0"/>
                    <a:pt x="2656" y="1188"/>
                    <a:pt x="1566" y="3278"/>
                  </a:cubicBezTo>
                  <a:cubicBezTo>
                    <a:pt x="0" y="6279"/>
                    <a:pt x="1142" y="9965"/>
                    <a:pt x="4110" y="11531"/>
                  </a:cubicBezTo>
                  <a:lnTo>
                    <a:pt x="13374" y="16391"/>
                  </a:lnTo>
                  <a:cubicBezTo>
                    <a:pt x="14255" y="16881"/>
                    <a:pt x="15234" y="17109"/>
                    <a:pt x="16212" y="17109"/>
                  </a:cubicBezTo>
                  <a:cubicBezTo>
                    <a:pt x="18398" y="17109"/>
                    <a:pt x="20518" y="15902"/>
                    <a:pt x="21627" y="13847"/>
                  </a:cubicBezTo>
                  <a:cubicBezTo>
                    <a:pt x="23193" y="10846"/>
                    <a:pt x="22051" y="7160"/>
                    <a:pt x="19050" y="5562"/>
                  </a:cubicBezTo>
                  <a:lnTo>
                    <a:pt x="9819" y="701"/>
                  </a:lnTo>
                  <a:cubicBezTo>
                    <a:pt x="8908" y="226"/>
                    <a:pt x="7933" y="0"/>
                    <a:pt x="6974" y="0"/>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7"/>
            <p:cNvSpPr/>
            <p:nvPr/>
          </p:nvSpPr>
          <p:spPr>
            <a:xfrm>
              <a:off x="3027925" y="1512725"/>
              <a:ext cx="305825" cy="1460600"/>
            </a:xfrm>
            <a:custGeom>
              <a:rect b="b" l="l" r="r" t="t"/>
              <a:pathLst>
                <a:path extrusionOk="0" h="58424" w="12233">
                  <a:moveTo>
                    <a:pt x="6133" y="1"/>
                  </a:moveTo>
                  <a:cubicBezTo>
                    <a:pt x="2741" y="1"/>
                    <a:pt x="1" y="2741"/>
                    <a:pt x="1" y="6101"/>
                  </a:cubicBezTo>
                  <a:lnTo>
                    <a:pt x="1" y="52290"/>
                  </a:lnTo>
                  <a:cubicBezTo>
                    <a:pt x="1" y="55683"/>
                    <a:pt x="2741" y="58423"/>
                    <a:pt x="6133" y="58423"/>
                  </a:cubicBezTo>
                  <a:cubicBezTo>
                    <a:pt x="9493" y="58423"/>
                    <a:pt x="12233" y="55683"/>
                    <a:pt x="12233" y="52290"/>
                  </a:cubicBezTo>
                  <a:lnTo>
                    <a:pt x="12233" y="6101"/>
                  </a:lnTo>
                  <a:cubicBezTo>
                    <a:pt x="12233" y="2741"/>
                    <a:pt x="9493" y="1"/>
                    <a:pt x="6133"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7"/>
            <p:cNvSpPr/>
            <p:nvPr/>
          </p:nvSpPr>
          <p:spPr>
            <a:xfrm>
              <a:off x="3590625" y="1512725"/>
              <a:ext cx="981875" cy="1460600"/>
            </a:xfrm>
            <a:custGeom>
              <a:rect b="b" l="l" r="r" t="t"/>
              <a:pathLst>
                <a:path extrusionOk="0" h="58424" w="39275">
                  <a:moveTo>
                    <a:pt x="19637" y="12233"/>
                  </a:moveTo>
                  <a:cubicBezTo>
                    <a:pt x="23715" y="12233"/>
                    <a:pt x="27042" y="15528"/>
                    <a:pt x="27042" y="19638"/>
                  </a:cubicBezTo>
                  <a:lnTo>
                    <a:pt x="27042" y="38786"/>
                  </a:lnTo>
                  <a:cubicBezTo>
                    <a:pt x="27042" y="42863"/>
                    <a:pt x="23715" y="46191"/>
                    <a:pt x="19637" y="46191"/>
                  </a:cubicBezTo>
                  <a:cubicBezTo>
                    <a:pt x="15527" y="46191"/>
                    <a:pt x="12233" y="42863"/>
                    <a:pt x="12233" y="38786"/>
                  </a:cubicBezTo>
                  <a:lnTo>
                    <a:pt x="12233" y="19638"/>
                  </a:lnTo>
                  <a:cubicBezTo>
                    <a:pt x="12233" y="15528"/>
                    <a:pt x="15527" y="12233"/>
                    <a:pt x="19637" y="12233"/>
                  </a:cubicBezTo>
                  <a:close/>
                  <a:moveTo>
                    <a:pt x="19637" y="1"/>
                  </a:moveTo>
                  <a:cubicBezTo>
                    <a:pt x="8808" y="1"/>
                    <a:pt x="0" y="8808"/>
                    <a:pt x="0" y="19638"/>
                  </a:cubicBezTo>
                  <a:lnTo>
                    <a:pt x="0" y="38786"/>
                  </a:lnTo>
                  <a:cubicBezTo>
                    <a:pt x="0" y="49616"/>
                    <a:pt x="8808" y="58423"/>
                    <a:pt x="19637" y="58423"/>
                  </a:cubicBezTo>
                  <a:cubicBezTo>
                    <a:pt x="30467" y="58423"/>
                    <a:pt x="39275" y="49616"/>
                    <a:pt x="39275" y="38786"/>
                  </a:cubicBezTo>
                  <a:lnTo>
                    <a:pt x="39275" y="19638"/>
                  </a:lnTo>
                  <a:cubicBezTo>
                    <a:pt x="39275" y="8808"/>
                    <a:pt x="30467" y="1"/>
                    <a:pt x="19637" y="1"/>
                  </a:cubicBez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7"/>
            <p:cNvSpPr/>
            <p:nvPr/>
          </p:nvSpPr>
          <p:spPr>
            <a:xfrm>
              <a:off x="3590625" y="1596725"/>
              <a:ext cx="216125" cy="1287700"/>
            </a:xfrm>
            <a:custGeom>
              <a:rect b="b" l="l" r="r" t="t"/>
              <a:pathLst>
                <a:path extrusionOk="0" h="51508" w="8645">
                  <a:moveTo>
                    <a:pt x="8645" y="1"/>
                  </a:moveTo>
                  <a:lnTo>
                    <a:pt x="8645" y="1"/>
                  </a:lnTo>
                  <a:cubicBezTo>
                    <a:pt x="3425" y="3524"/>
                    <a:pt x="0" y="9493"/>
                    <a:pt x="0" y="16278"/>
                  </a:cubicBezTo>
                  <a:lnTo>
                    <a:pt x="0" y="35426"/>
                  </a:lnTo>
                  <a:cubicBezTo>
                    <a:pt x="0" y="42080"/>
                    <a:pt x="3295" y="47952"/>
                    <a:pt x="8384" y="51507"/>
                  </a:cubicBezTo>
                  <a:lnTo>
                    <a:pt x="8645" y="1"/>
                  </a:lnTo>
                  <a:close/>
                </a:path>
              </a:pathLst>
            </a:cu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6" name="Shape 1516"/>
        <p:cNvGrpSpPr/>
        <p:nvPr/>
      </p:nvGrpSpPr>
      <p:grpSpPr>
        <a:xfrm>
          <a:off x="0" y="0"/>
          <a:ext cx="0" cy="0"/>
          <a:chOff x="0" y="0"/>
          <a:chExt cx="0" cy="0"/>
        </a:xfrm>
      </p:grpSpPr>
      <p:sp>
        <p:nvSpPr>
          <p:cNvPr id="1517" name="Google Shape;1517;p48"/>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IMAGE GUIDELINES</a:t>
            </a:r>
            <a:endParaRPr/>
          </a:p>
        </p:txBody>
      </p:sp>
      <p:sp>
        <p:nvSpPr>
          <p:cNvPr id="1518" name="Google Shape;1518;p48"/>
          <p:cNvSpPr txBox="1"/>
          <p:nvPr>
            <p:ph idx="1" type="subTitle"/>
          </p:nvPr>
        </p:nvSpPr>
        <p:spPr>
          <a:xfrm>
            <a:off x="1408373" y="3834053"/>
            <a:ext cx="2295900" cy="39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 even hotter than Mercury</a:t>
            </a:r>
            <a:endParaRPr/>
          </a:p>
          <a:p>
            <a:pPr indent="0" lvl="0" marL="0" rtl="0" algn="ctr">
              <a:spcBef>
                <a:spcPts val="0"/>
              </a:spcBef>
              <a:spcAft>
                <a:spcPts val="0"/>
              </a:spcAft>
              <a:buNone/>
            </a:pPr>
            <a:r>
              <a:t/>
            </a:r>
            <a:endParaRPr/>
          </a:p>
        </p:txBody>
      </p:sp>
      <p:sp>
        <p:nvSpPr>
          <p:cNvPr id="1519" name="Google Shape;1519;p48"/>
          <p:cNvSpPr txBox="1"/>
          <p:nvPr>
            <p:ph idx="2" type="subTitle"/>
          </p:nvPr>
        </p:nvSpPr>
        <p:spPr>
          <a:xfrm>
            <a:off x="5439723" y="1567103"/>
            <a:ext cx="2295900" cy="39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in our Solar System and the fourth-brightest object in the sky</a:t>
            </a:r>
            <a:endParaRPr/>
          </a:p>
          <a:p>
            <a:pPr indent="0" lvl="0" marL="0" rtl="0" algn="ctr">
              <a:spcBef>
                <a:spcPts val="0"/>
              </a:spcBef>
              <a:spcAft>
                <a:spcPts val="0"/>
              </a:spcAft>
              <a:buNone/>
            </a:pPr>
            <a:r>
              <a:t/>
            </a:r>
            <a:endParaRPr/>
          </a:p>
        </p:txBody>
      </p:sp>
      <p:pic>
        <p:nvPicPr>
          <p:cNvPr id="1520" name="Google Shape;1520;p48"/>
          <p:cNvPicPr preferRelativeResize="0"/>
          <p:nvPr/>
        </p:nvPicPr>
        <p:blipFill>
          <a:blip r:embed="rId3">
            <a:alphaModFix/>
          </a:blip>
          <a:stretch>
            <a:fillRect/>
          </a:stretch>
        </p:blipFill>
        <p:spPr>
          <a:xfrm>
            <a:off x="1021765" y="1708488"/>
            <a:ext cx="3069123" cy="1726524"/>
          </a:xfrm>
          <a:prstGeom prst="rect">
            <a:avLst/>
          </a:prstGeom>
          <a:noFill/>
          <a:ln>
            <a:noFill/>
          </a:ln>
        </p:spPr>
      </p:pic>
      <p:pic>
        <p:nvPicPr>
          <p:cNvPr id="1521" name="Google Shape;1521;p48"/>
          <p:cNvPicPr preferRelativeResize="0"/>
          <p:nvPr/>
        </p:nvPicPr>
        <p:blipFill rotWithShape="1">
          <a:blip r:embed="rId4">
            <a:alphaModFix/>
          </a:blip>
          <a:srcRect b="0" l="30297" r="13721" t="0"/>
          <a:stretch/>
        </p:blipFill>
        <p:spPr>
          <a:xfrm>
            <a:off x="5053113" y="2581811"/>
            <a:ext cx="1500668" cy="1789040"/>
          </a:xfrm>
          <a:prstGeom prst="rect">
            <a:avLst/>
          </a:prstGeom>
          <a:noFill/>
          <a:ln>
            <a:noFill/>
          </a:ln>
        </p:spPr>
      </p:pic>
      <p:pic>
        <p:nvPicPr>
          <p:cNvPr id="1522" name="Google Shape;1522;p48"/>
          <p:cNvPicPr preferRelativeResize="0"/>
          <p:nvPr/>
        </p:nvPicPr>
        <p:blipFill rotWithShape="1">
          <a:blip r:embed="rId5">
            <a:alphaModFix/>
          </a:blip>
          <a:srcRect b="0" l="28391" r="15729" t="0"/>
          <a:stretch/>
        </p:blipFill>
        <p:spPr>
          <a:xfrm>
            <a:off x="6621558" y="2581811"/>
            <a:ext cx="1500678" cy="1789040"/>
          </a:xfrm>
          <a:prstGeom prst="rect">
            <a:avLst/>
          </a:prstGeom>
          <a:noFill/>
          <a:ln>
            <a:noFill/>
          </a:ln>
        </p:spPr>
      </p:pic>
      <p:sp>
        <p:nvSpPr>
          <p:cNvPr id="1523" name="Google Shape;1523;p48"/>
          <p:cNvSpPr/>
          <p:nvPr/>
        </p:nvSpPr>
        <p:spPr>
          <a:xfrm>
            <a:off x="1021813" y="1708500"/>
            <a:ext cx="3069000" cy="1726500"/>
          </a:xfrm>
          <a:prstGeom prst="rect">
            <a:avLst/>
          </a:prstGeom>
          <a:solidFill>
            <a:srgbClr val="01364E">
              <a:alpha val="70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8"/>
          <p:cNvSpPr/>
          <p:nvPr/>
        </p:nvSpPr>
        <p:spPr>
          <a:xfrm>
            <a:off x="5053175" y="2581800"/>
            <a:ext cx="1500600" cy="1788900"/>
          </a:xfrm>
          <a:prstGeom prst="rect">
            <a:avLst/>
          </a:prstGeom>
          <a:solidFill>
            <a:srgbClr val="01364E">
              <a:alpha val="70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8"/>
          <p:cNvSpPr/>
          <p:nvPr/>
        </p:nvSpPr>
        <p:spPr>
          <a:xfrm>
            <a:off x="6621588" y="2581875"/>
            <a:ext cx="1500600" cy="1788900"/>
          </a:xfrm>
          <a:prstGeom prst="rect">
            <a:avLst/>
          </a:prstGeom>
          <a:solidFill>
            <a:srgbClr val="01364E">
              <a:alpha val="70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8"/>
          <p:cNvSpPr/>
          <p:nvPr/>
        </p:nvSpPr>
        <p:spPr>
          <a:xfrm rot="10800000">
            <a:off x="7224288" y="2753325"/>
            <a:ext cx="295200" cy="390000"/>
          </a:xfrm>
          <a:prstGeom prst="chevron">
            <a:avLst>
              <a:gd fmla="val 50000" name="adj"/>
            </a:avLst>
          </a:pr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8"/>
          <p:cNvSpPr/>
          <p:nvPr/>
        </p:nvSpPr>
        <p:spPr>
          <a:xfrm rot="-5400000">
            <a:off x="5487125" y="4176650"/>
            <a:ext cx="295200" cy="390000"/>
          </a:xfrm>
          <a:prstGeom prst="chevron">
            <a:avLst>
              <a:gd fmla="val 50000" name="adj"/>
            </a:avLst>
          </a:pr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8"/>
          <p:cNvSpPr/>
          <p:nvPr/>
        </p:nvSpPr>
        <p:spPr>
          <a:xfrm rot="10800000">
            <a:off x="2833263" y="2667600"/>
            <a:ext cx="295200" cy="390000"/>
          </a:xfrm>
          <a:prstGeom prst="chevron">
            <a:avLst>
              <a:gd fmla="val 50000" name="adj"/>
            </a:avLst>
          </a:pr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2" name="Shape 1532"/>
        <p:cNvGrpSpPr/>
        <p:nvPr/>
      </p:nvGrpSpPr>
      <p:grpSpPr>
        <a:xfrm>
          <a:off x="0" y="0"/>
          <a:ext cx="0" cy="0"/>
          <a:chOff x="0" y="0"/>
          <a:chExt cx="0" cy="0"/>
        </a:xfrm>
      </p:grpSpPr>
      <p:sp>
        <p:nvSpPr>
          <p:cNvPr id="1533" name="Google Shape;1533;p49"/>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OUR TAGLINE</a:t>
            </a:r>
            <a:endParaRPr/>
          </a:p>
        </p:txBody>
      </p:sp>
      <p:sp>
        <p:nvSpPr>
          <p:cNvPr id="1534" name="Google Shape;1534;p49"/>
          <p:cNvSpPr txBox="1"/>
          <p:nvPr>
            <p:ph idx="2" type="ctrTitle"/>
          </p:nvPr>
        </p:nvSpPr>
        <p:spPr>
          <a:xfrm>
            <a:off x="1960200" y="2510150"/>
            <a:ext cx="5223600" cy="39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PLACE YOUR TAGLINE HERE</a:t>
            </a:r>
            <a:endParaRPr/>
          </a:p>
        </p:txBody>
      </p:sp>
      <p:sp>
        <p:nvSpPr>
          <p:cNvPr id="1535" name="Google Shape;1535;p49"/>
          <p:cNvSpPr txBox="1"/>
          <p:nvPr>
            <p:ph idx="1" type="subTitle"/>
          </p:nvPr>
        </p:nvSpPr>
        <p:spPr>
          <a:xfrm>
            <a:off x="2769925" y="3279225"/>
            <a:ext cx="3814200" cy="741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hot—even hotter than Mercury—and its atmosphere is extremely poisonous. It’s the second-brightest natural object in the night sky after the Moon</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9" name="Shape 1539"/>
        <p:cNvGrpSpPr/>
        <p:nvPr/>
      </p:nvGrpSpPr>
      <p:grpSpPr>
        <a:xfrm>
          <a:off x="0" y="0"/>
          <a:ext cx="0" cy="0"/>
          <a:chOff x="0" y="0"/>
          <a:chExt cx="0" cy="0"/>
        </a:xfrm>
      </p:grpSpPr>
      <p:sp>
        <p:nvSpPr>
          <p:cNvPr id="1540" name="Google Shape;1540;p50"/>
          <p:cNvSpPr/>
          <p:nvPr/>
        </p:nvSpPr>
        <p:spPr>
          <a:xfrm>
            <a:off x="0" y="3261652"/>
            <a:ext cx="8432400" cy="1368000"/>
          </a:xfrm>
          <a:prstGeom prst="rect">
            <a:avLst/>
          </a:pr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0"/>
          <p:cNvSpPr/>
          <p:nvPr/>
        </p:nvSpPr>
        <p:spPr>
          <a:xfrm>
            <a:off x="0" y="1700275"/>
            <a:ext cx="8432400" cy="1368000"/>
          </a:xfrm>
          <a:prstGeom prst="rect">
            <a:avLst/>
          </a:pr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0"/>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BRAND VOICE</a:t>
            </a:r>
            <a:endParaRPr/>
          </a:p>
        </p:txBody>
      </p:sp>
      <p:sp>
        <p:nvSpPr>
          <p:cNvPr id="1543" name="Google Shape;1543;p50"/>
          <p:cNvSpPr txBox="1"/>
          <p:nvPr>
            <p:ph idx="2" type="ctrTitle"/>
          </p:nvPr>
        </p:nvSpPr>
        <p:spPr>
          <a:xfrm>
            <a:off x="2554550" y="3610175"/>
            <a:ext cx="2020800" cy="39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rPr>
              <a:t>MERCURY</a:t>
            </a:r>
            <a:endParaRPr>
              <a:solidFill>
                <a:srgbClr val="FFFFFF"/>
              </a:solidFill>
            </a:endParaRPr>
          </a:p>
        </p:txBody>
      </p:sp>
      <p:sp>
        <p:nvSpPr>
          <p:cNvPr id="1544" name="Google Shape;1544;p50"/>
          <p:cNvSpPr txBox="1"/>
          <p:nvPr>
            <p:ph idx="1" type="subTitle"/>
          </p:nvPr>
        </p:nvSpPr>
        <p:spPr>
          <a:xfrm>
            <a:off x="2755761" y="3911025"/>
            <a:ext cx="1618500" cy="39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rPr>
              <a:t>Mercury is the closest planet to the Sun</a:t>
            </a:r>
            <a:endParaRPr>
              <a:solidFill>
                <a:srgbClr val="FFFFFF"/>
              </a:solidFill>
            </a:endParaRPr>
          </a:p>
        </p:txBody>
      </p:sp>
      <p:sp>
        <p:nvSpPr>
          <p:cNvPr id="1545" name="Google Shape;1545;p50"/>
          <p:cNvSpPr txBox="1"/>
          <p:nvPr>
            <p:ph idx="3" type="ctrTitle"/>
          </p:nvPr>
        </p:nvSpPr>
        <p:spPr>
          <a:xfrm>
            <a:off x="4380506" y="3610175"/>
            <a:ext cx="2020800" cy="39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rPr>
              <a:t>VENUS</a:t>
            </a:r>
            <a:endParaRPr>
              <a:solidFill>
                <a:srgbClr val="FFFFFF"/>
              </a:solidFill>
            </a:endParaRPr>
          </a:p>
        </p:txBody>
      </p:sp>
      <p:sp>
        <p:nvSpPr>
          <p:cNvPr id="1546" name="Google Shape;1546;p50"/>
          <p:cNvSpPr txBox="1"/>
          <p:nvPr>
            <p:ph idx="4" type="subTitle"/>
          </p:nvPr>
        </p:nvSpPr>
        <p:spPr>
          <a:xfrm>
            <a:off x="4581716" y="3911025"/>
            <a:ext cx="1618500" cy="39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rPr>
              <a:t>Venus is the second planet from the Sun</a:t>
            </a:r>
            <a:endParaRPr>
              <a:solidFill>
                <a:srgbClr val="FFFFFF"/>
              </a:solidFill>
            </a:endParaRPr>
          </a:p>
        </p:txBody>
      </p:sp>
      <p:sp>
        <p:nvSpPr>
          <p:cNvPr id="1547" name="Google Shape;1547;p50"/>
          <p:cNvSpPr txBox="1"/>
          <p:nvPr>
            <p:ph idx="5" type="ctrTitle"/>
          </p:nvPr>
        </p:nvSpPr>
        <p:spPr>
          <a:xfrm>
            <a:off x="6206462" y="3610175"/>
            <a:ext cx="2020800" cy="39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rPr>
              <a:t>NEPTUNE</a:t>
            </a:r>
            <a:endParaRPr>
              <a:solidFill>
                <a:srgbClr val="FFFFFF"/>
              </a:solidFill>
            </a:endParaRPr>
          </a:p>
        </p:txBody>
      </p:sp>
      <p:sp>
        <p:nvSpPr>
          <p:cNvPr id="1548" name="Google Shape;1548;p50"/>
          <p:cNvSpPr txBox="1"/>
          <p:nvPr>
            <p:ph idx="6" type="subTitle"/>
          </p:nvPr>
        </p:nvSpPr>
        <p:spPr>
          <a:xfrm>
            <a:off x="6407672" y="3911025"/>
            <a:ext cx="1618500" cy="39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rPr>
              <a:t>Neptune is the farthest planet from the Sun</a:t>
            </a:r>
            <a:endParaRPr>
              <a:solidFill>
                <a:srgbClr val="FFFFFF"/>
              </a:solidFill>
            </a:endParaRPr>
          </a:p>
        </p:txBody>
      </p:sp>
      <p:sp>
        <p:nvSpPr>
          <p:cNvPr id="1549" name="Google Shape;1549;p50"/>
          <p:cNvSpPr txBox="1"/>
          <p:nvPr>
            <p:ph idx="7" type="ctrTitle"/>
          </p:nvPr>
        </p:nvSpPr>
        <p:spPr>
          <a:xfrm>
            <a:off x="2554550" y="2035825"/>
            <a:ext cx="2020800" cy="39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rPr>
              <a:t>MARS</a:t>
            </a:r>
            <a:endParaRPr>
              <a:solidFill>
                <a:srgbClr val="FFFFFF"/>
              </a:solidFill>
            </a:endParaRPr>
          </a:p>
        </p:txBody>
      </p:sp>
      <p:sp>
        <p:nvSpPr>
          <p:cNvPr id="1550" name="Google Shape;1550;p50"/>
          <p:cNvSpPr txBox="1"/>
          <p:nvPr>
            <p:ph idx="8" type="subTitle"/>
          </p:nvPr>
        </p:nvSpPr>
        <p:spPr>
          <a:xfrm>
            <a:off x="2755761" y="2319160"/>
            <a:ext cx="1618500" cy="39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Despite being red, Mars is actually a cold place</a:t>
            </a:r>
            <a:endParaRPr>
              <a:solidFill>
                <a:srgbClr val="FFFFFF"/>
              </a:solidFill>
            </a:endParaRPr>
          </a:p>
          <a:p>
            <a:pPr indent="0" lvl="0" marL="0" rtl="0" algn="ctr">
              <a:spcBef>
                <a:spcPts val="0"/>
              </a:spcBef>
              <a:spcAft>
                <a:spcPts val="0"/>
              </a:spcAft>
              <a:buNone/>
            </a:pPr>
            <a:r>
              <a:t/>
            </a:r>
            <a:endParaRPr>
              <a:solidFill>
                <a:srgbClr val="FFFFFF"/>
              </a:solidFill>
            </a:endParaRPr>
          </a:p>
        </p:txBody>
      </p:sp>
      <p:sp>
        <p:nvSpPr>
          <p:cNvPr id="1551" name="Google Shape;1551;p50"/>
          <p:cNvSpPr txBox="1"/>
          <p:nvPr>
            <p:ph idx="9" type="ctrTitle"/>
          </p:nvPr>
        </p:nvSpPr>
        <p:spPr>
          <a:xfrm>
            <a:off x="4380506" y="2035825"/>
            <a:ext cx="2020800" cy="39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rPr>
              <a:t>JUPITER</a:t>
            </a:r>
            <a:endParaRPr>
              <a:solidFill>
                <a:srgbClr val="FFFFFF"/>
              </a:solidFill>
            </a:endParaRPr>
          </a:p>
        </p:txBody>
      </p:sp>
      <p:sp>
        <p:nvSpPr>
          <p:cNvPr id="1552" name="Google Shape;1552;p50"/>
          <p:cNvSpPr txBox="1"/>
          <p:nvPr>
            <p:ph idx="13" type="subTitle"/>
          </p:nvPr>
        </p:nvSpPr>
        <p:spPr>
          <a:xfrm>
            <a:off x="4581716" y="2319160"/>
            <a:ext cx="1618500" cy="39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It’s the biggest planet in our Solar System</a:t>
            </a:r>
            <a:endParaRPr>
              <a:solidFill>
                <a:srgbClr val="FFFFFF"/>
              </a:solidFill>
            </a:endParaRPr>
          </a:p>
        </p:txBody>
      </p:sp>
      <p:sp>
        <p:nvSpPr>
          <p:cNvPr id="1553" name="Google Shape;1553;p50"/>
          <p:cNvSpPr txBox="1"/>
          <p:nvPr>
            <p:ph idx="14" type="ctrTitle"/>
          </p:nvPr>
        </p:nvSpPr>
        <p:spPr>
          <a:xfrm>
            <a:off x="6206462" y="2035825"/>
            <a:ext cx="2020800" cy="39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rPr>
              <a:t>SATURN</a:t>
            </a:r>
            <a:endParaRPr>
              <a:solidFill>
                <a:srgbClr val="FFFFFF"/>
              </a:solidFill>
            </a:endParaRPr>
          </a:p>
        </p:txBody>
      </p:sp>
      <p:sp>
        <p:nvSpPr>
          <p:cNvPr id="1554" name="Google Shape;1554;p50"/>
          <p:cNvSpPr txBox="1"/>
          <p:nvPr>
            <p:ph idx="15" type="subTitle"/>
          </p:nvPr>
        </p:nvSpPr>
        <p:spPr>
          <a:xfrm>
            <a:off x="6407672" y="2319160"/>
            <a:ext cx="1618500" cy="39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Saturn is a gas giant and has rings</a:t>
            </a:r>
            <a:endParaRPr>
              <a:solidFill>
                <a:srgbClr val="FFFFFF"/>
              </a:solidFill>
            </a:endParaRPr>
          </a:p>
          <a:p>
            <a:pPr indent="0" lvl="0" marL="0" rtl="0" algn="ctr">
              <a:spcBef>
                <a:spcPts val="0"/>
              </a:spcBef>
              <a:spcAft>
                <a:spcPts val="0"/>
              </a:spcAft>
              <a:buNone/>
            </a:pPr>
            <a:r>
              <a:t/>
            </a:r>
            <a:endParaRPr>
              <a:solidFill>
                <a:srgbClr val="FFFFFF"/>
              </a:solidFill>
            </a:endParaRPr>
          </a:p>
        </p:txBody>
      </p:sp>
      <p:sp>
        <p:nvSpPr>
          <p:cNvPr id="1555" name="Google Shape;1555;p50"/>
          <p:cNvSpPr txBox="1"/>
          <p:nvPr>
            <p:ph idx="4294967295" type="ctrTitle"/>
          </p:nvPr>
        </p:nvSpPr>
        <p:spPr>
          <a:xfrm>
            <a:off x="165281" y="2157009"/>
            <a:ext cx="2020800" cy="390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solidFill>
                  <a:srgbClr val="FFFFFF"/>
                </a:solidFill>
              </a:rPr>
              <a:t>PERSONALITY</a:t>
            </a:r>
            <a:endParaRPr sz="1800">
              <a:solidFill>
                <a:srgbClr val="FFFFFF"/>
              </a:solidFill>
            </a:endParaRPr>
          </a:p>
        </p:txBody>
      </p:sp>
      <p:sp>
        <p:nvSpPr>
          <p:cNvPr id="1556" name="Google Shape;1556;p50"/>
          <p:cNvSpPr txBox="1"/>
          <p:nvPr>
            <p:ph idx="4294967295" type="ctrTitle"/>
          </p:nvPr>
        </p:nvSpPr>
        <p:spPr>
          <a:xfrm>
            <a:off x="165281" y="3709336"/>
            <a:ext cx="2020800" cy="390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solidFill>
                  <a:srgbClr val="FFFFFF"/>
                </a:solidFill>
              </a:rPr>
              <a:t>TONE</a:t>
            </a:r>
            <a:endParaRPr sz="1800">
              <a:solidFill>
                <a:srgbClr val="FFFFFF"/>
              </a:solidFill>
            </a:endParaRPr>
          </a:p>
        </p:txBody>
      </p:sp>
      <p:cxnSp>
        <p:nvCxnSpPr>
          <p:cNvPr id="1557" name="Google Shape;1557;p50"/>
          <p:cNvCxnSpPr/>
          <p:nvPr/>
        </p:nvCxnSpPr>
        <p:spPr>
          <a:xfrm>
            <a:off x="2401025" y="1992475"/>
            <a:ext cx="0" cy="783600"/>
          </a:xfrm>
          <a:prstGeom prst="straightConnector1">
            <a:avLst/>
          </a:prstGeom>
          <a:noFill/>
          <a:ln cap="flat" cmpd="sng" w="19050">
            <a:solidFill>
              <a:srgbClr val="FFFFFF"/>
            </a:solidFill>
            <a:prstDash val="solid"/>
            <a:round/>
            <a:headEnd len="med" w="med" type="none"/>
            <a:tailEnd len="med" w="med" type="none"/>
          </a:ln>
        </p:spPr>
      </p:cxnSp>
      <p:cxnSp>
        <p:nvCxnSpPr>
          <p:cNvPr id="1558" name="Google Shape;1558;p50"/>
          <p:cNvCxnSpPr/>
          <p:nvPr/>
        </p:nvCxnSpPr>
        <p:spPr>
          <a:xfrm>
            <a:off x="2401025" y="3553850"/>
            <a:ext cx="0" cy="783600"/>
          </a:xfrm>
          <a:prstGeom prst="straightConnector1">
            <a:avLst/>
          </a:prstGeom>
          <a:noFill/>
          <a:ln cap="flat" cmpd="sng" w="19050">
            <a:solidFill>
              <a:srgbClr val="FFFFFF"/>
            </a:solidFill>
            <a:prstDash val="solid"/>
            <a:round/>
            <a:headEnd len="med" w="med" type="none"/>
            <a:tailEnd len="med" w="med" type="none"/>
          </a:ln>
        </p:spPr>
      </p:cxn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562" name="Shape 1562"/>
        <p:cNvGrpSpPr/>
        <p:nvPr/>
      </p:nvGrpSpPr>
      <p:grpSpPr>
        <a:xfrm>
          <a:off x="0" y="0"/>
          <a:ext cx="0" cy="0"/>
          <a:chOff x="0" y="0"/>
          <a:chExt cx="0" cy="0"/>
        </a:xfrm>
      </p:grpSpPr>
      <p:sp>
        <p:nvSpPr>
          <p:cNvPr id="1563" name="Google Shape;1563;p51"/>
          <p:cNvSpPr/>
          <p:nvPr/>
        </p:nvSpPr>
        <p:spPr>
          <a:xfrm>
            <a:off x="0" y="1487025"/>
            <a:ext cx="4332000" cy="20667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564" name="Google Shape;1564;p51"/>
          <p:cNvSpPr txBox="1"/>
          <p:nvPr>
            <p:ph type="ctrTitle"/>
          </p:nvPr>
        </p:nvSpPr>
        <p:spPr>
          <a:xfrm>
            <a:off x="1222800" y="1812400"/>
            <a:ext cx="66984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1565" name="Google Shape;1565;p51"/>
          <p:cNvSpPr txBox="1"/>
          <p:nvPr>
            <p:ph idx="1" type="subTitle"/>
          </p:nvPr>
        </p:nvSpPr>
        <p:spPr>
          <a:xfrm>
            <a:off x="1222800" y="2284700"/>
            <a:ext cx="3814200" cy="74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have any questions?</a:t>
            </a:r>
            <a:endParaRPr/>
          </a:p>
          <a:p>
            <a:pPr indent="0" lvl="0" marL="0" rtl="0" algn="l">
              <a:spcBef>
                <a:spcPts val="0"/>
              </a:spcBef>
              <a:spcAft>
                <a:spcPts val="0"/>
              </a:spcAft>
              <a:buNone/>
            </a:pPr>
            <a:r>
              <a:rPr lang="en"/>
              <a:t>youremail@freepik.com</a:t>
            </a:r>
            <a:endParaRPr/>
          </a:p>
          <a:p>
            <a:pPr indent="0" lvl="0" marL="0" rtl="0" algn="l">
              <a:spcBef>
                <a:spcPts val="0"/>
              </a:spcBef>
              <a:spcAft>
                <a:spcPts val="0"/>
              </a:spcAft>
              <a:buNone/>
            </a:pPr>
            <a:r>
              <a:rPr lang="en"/>
              <a:t>+91 620 421 838</a:t>
            </a:r>
            <a:endParaRPr/>
          </a:p>
          <a:p>
            <a:pPr indent="0" lvl="0" marL="0" rtl="0" algn="l">
              <a:spcBef>
                <a:spcPts val="0"/>
              </a:spcBef>
              <a:spcAft>
                <a:spcPts val="0"/>
              </a:spcAft>
              <a:buNone/>
            </a:pPr>
            <a:r>
              <a:rPr lang="en"/>
              <a:t>yourcompany.com</a:t>
            </a:r>
            <a:endParaRPr/>
          </a:p>
        </p:txBody>
      </p:sp>
      <p:sp>
        <p:nvSpPr>
          <p:cNvPr id="1566" name="Google Shape;1566;p51"/>
          <p:cNvSpPr/>
          <p:nvPr/>
        </p:nvSpPr>
        <p:spPr>
          <a:xfrm>
            <a:off x="4162275" y="1487025"/>
            <a:ext cx="169800" cy="2066700"/>
          </a:xfrm>
          <a:prstGeom prst="rect">
            <a:avLst/>
          </a:prstGeom>
          <a:solidFill>
            <a:srgbClr val="DC56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nvGrpSpPr>
          <p:cNvPr id="1567" name="Google Shape;1567;p51"/>
          <p:cNvGrpSpPr/>
          <p:nvPr/>
        </p:nvGrpSpPr>
        <p:grpSpPr>
          <a:xfrm>
            <a:off x="1317916" y="3083880"/>
            <a:ext cx="178267" cy="175292"/>
            <a:chOff x="2866317" y="3817357"/>
            <a:chExt cx="362920" cy="356865"/>
          </a:xfrm>
        </p:grpSpPr>
        <p:sp>
          <p:nvSpPr>
            <p:cNvPr id="1568" name="Google Shape;1568;p51"/>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0053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1"/>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1"/>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 name="Google Shape;1571;p51"/>
          <p:cNvGrpSpPr/>
          <p:nvPr/>
        </p:nvGrpSpPr>
        <p:grpSpPr>
          <a:xfrm>
            <a:off x="1538186" y="3083880"/>
            <a:ext cx="178267" cy="175292"/>
            <a:chOff x="3314750" y="3817357"/>
            <a:chExt cx="362920" cy="356865"/>
          </a:xfrm>
        </p:grpSpPr>
        <p:sp>
          <p:nvSpPr>
            <p:cNvPr id="1572" name="Google Shape;1572;p51"/>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1"/>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1"/>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1"/>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1"/>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 name="Google Shape;1577;p51"/>
          <p:cNvGrpSpPr/>
          <p:nvPr/>
        </p:nvGrpSpPr>
        <p:grpSpPr>
          <a:xfrm>
            <a:off x="1758496" y="3083837"/>
            <a:ext cx="178279" cy="175150"/>
            <a:chOff x="4211985" y="3817357"/>
            <a:chExt cx="362947" cy="356576"/>
          </a:xfrm>
        </p:grpSpPr>
        <p:sp>
          <p:nvSpPr>
            <p:cNvPr id="1578" name="Google Shape;1578;p51"/>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1"/>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003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1"/>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4" name="Shape 1584"/>
        <p:cNvGrpSpPr/>
        <p:nvPr/>
      </p:nvGrpSpPr>
      <p:grpSpPr>
        <a:xfrm>
          <a:off x="0" y="0"/>
          <a:ext cx="0" cy="0"/>
          <a:chOff x="0" y="0"/>
          <a:chExt cx="0" cy="0"/>
        </a:xfrm>
      </p:grpSpPr>
      <p:sp>
        <p:nvSpPr>
          <p:cNvPr id="1585" name="Google Shape;1585;p52"/>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1586" name="Google Shape;1586;p52"/>
          <p:cNvSpPr txBox="1"/>
          <p:nvPr>
            <p:ph idx="1" type="body"/>
          </p:nvPr>
        </p:nvSpPr>
        <p:spPr>
          <a:xfrm>
            <a:off x="695038" y="1282650"/>
            <a:ext cx="3730500" cy="24999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t/>
            </a:r>
            <a:endParaRPr>
              <a:uFill>
                <a:noFill/>
              </a:uFill>
              <a:hlinkClick r:id="rId3"/>
            </a:endParaRPr>
          </a:p>
          <a:p>
            <a:pPr indent="-292100" lvl="0" marL="457200" rtl="0" algn="l">
              <a:lnSpc>
                <a:spcPct val="100000"/>
              </a:lnSpc>
              <a:spcBef>
                <a:spcPts val="0"/>
              </a:spcBef>
              <a:spcAft>
                <a:spcPts val="0"/>
              </a:spcAft>
              <a:buSzPts val="1000"/>
              <a:buChar char="●"/>
            </a:pPr>
            <a:r>
              <a:rPr lang="en" sz="1000">
                <a:uFill>
                  <a:noFill/>
                </a:uFill>
                <a:hlinkClick r:id="rId4"/>
              </a:rPr>
              <a:t>Amateur football concept</a:t>
            </a:r>
            <a:endParaRPr sz="1000">
              <a:uFill>
                <a:noFill/>
              </a:uFill>
              <a:hlinkClick r:id="rId5"/>
            </a:endParaRPr>
          </a:p>
          <a:p>
            <a:pPr indent="-292100" lvl="0" marL="457200" rtl="0" algn="l">
              <a:lnSpc>
                <a:spcPct val="100000"/>
              </a:lnSpc>
              <a:spcBef>
                <a:spcPts val="0"/>
              </a:spcBef>
              <a:spcAft>
                <a:spcPts val="0"/>
              </a:spcAft>
              <a:buSzPts val="1000"/>
              <a:buChar char="●"/>
            </a:pPr>
            <a:r>
              <a:rPr lang="en" sz="1000">
                <a:uFill>
                  <a:noFill/>
                </a:uFill>
                <a:hlinkClick r:id="rId6"/>
              </a:rPr>
              <a:t>Amateur football concept</a:t>
            </a:r>
            <a:endParaRPr sz="1000">
              <a:uFill>
                <a:noFill/>
              </a:uFill>
              <a:hlinkClick r:id="rId7"/>
            </a:endParaRPr>
          </a:p>
          <a:p>
            <a:pPr indent="-292100" lvl="0" marL="457200" rtl="0" algn="l">
              <a:lnSpc>
                <a:spcPct val="100000"/>
              </a:lnSpc>
              <a:spcBef>
                <a:spcPts val="0"/>
              </a:spcBef>
              <a:spcAft>
                <a:spcPts val="0"/>
              </a:spcAft>
              <a:buSzPts val="1000"/>
              <a:buChar char="●"/>
            </a:pPr>
            <a:r>
              <a:rPr lang="en" sz="1000">
                <a:uFill>
                  <a:noFill/>
                </a:uFill>
                <a:hlinkClick r:id="rId8"/>
              </a:rPr>
              <a:t>Amateur football concept with goalkeeper</a:t>
            </a:r>
            <a:endParaRPr sz="1000">
              <a:uFill>
                <a:noFill/>
              </a:uFill>
              <a:hlinkClick r:id="rId9"/>
            </a:endParaRPr>
          </a:p>
          <a:p>
            <a:pPr indent="-292100" lvl="0" marL="457200" rtl="0" algn="l">
              <a:lnSpc>
                <a:spcPct val="100000"/>
              </a:lnSpc>
              <a:spcBef>
                <a:spcPts val="0"/>
              </a:spcBef>
              <a:spcAft>
                <a:spcPts val="0"/>
              </a:spcAft>
              <a:buSzPts val="1000"/>
              <a:buChar char="●"/>
            </a:pPr>
            <a:r>
              <a:rPr lang="en" sz="1000">
                <a:uFill>
                  <a:noFill/>
                </a:uFill>
                <a:hlinkClick r:id="rId10"/>
              </a:rPr>
              <a:t>Amateur football concept with goalkeeper</a:t>
            </a:r>
            <a:endParaRPr sz="1000"/>
          </a:p>
          <a:p>
            <a:pPr indent="-292100" lvl="0" marL="457200" rtl="0" algn="l">
              <a:spcBef>
                <a:spcPts val="0"/>
              </a:spcBef>
              <a:spcAft>
                <a:spcPts val="0"/>
              </a:spcAft>
              <a:buSzPts val="1000"/>
              <a:buChar char="●"/>
            </a:pPr>
            <a:r>
              <a:rPr lang="en" sz="1000">
                <a:uFill>
                  <a:noFill/>
                </a:uFill>
                <a:hlinkClick r:id="rId11"/>
              </a:rPr>
              <a:t>Amateur football concept with man training</a:t>
            </a:r>
            <a:endParaRPr sz="1000"/>
          </a:p>
          <a:p>
            <a:pPr indent="-292100" lvl="0" marL="457200" rtl="0" algn="l">
              <a:spcBef>
                <a:spcPts val="0"/>
              </a:spcBef>
              <a:spcAft>
                <a:spcPts val="0"/>
              </a:spcAft>
              <a:buSzPts val="1000"/>
              <a:buChar char="●"/>
            </a:pPr>
            <a:r>
              <a:rPr lang="en" sz="1000">
                <a:uFill>
                  <a:noFill/>
                </a:uFill>
                <a:hlinkClick r:id="rId12"/>
              </a:rPr>
              <a:t>Football player shooting</a:t>
            </a:r>
            <a:endParaRPr sz="1000">
              <a:uFill>
                <a:noFill/>
              </a:uFill>
              <a:hlinkClick r:id="rId13"/>
            </a:endParaRPr>
          </a:p>
          <a:p>
            <a:pPr indent="-292100" lvl="0" marL="457200" rtl="0" algn="l">
              <a:lnSpc>
                <a:spcPct val="100000"/>
              </a:lnSpc>
              <a:spcBef>
                <a:spcPts val="0"/>
              </a:spcBef>
              <a:spcAft>
                <a:spcPts val="0"/>
              </a:spcAft>
              <a:buSzPts val="1000"/>
              <a:buChar char="●"/>
            </a:pPr>
            <a:r>
              <a:rPr lang="en" sz="1000">
                <a:uFill>
                  <a:noFill/>
                </a:uFill>
                <a:hlinkClick r:id="rId14"/>
              </a:rPr>
              <a:t>Amateur football concept with goalkeeper</a:t>
            </a:r>
            <a:endParaRPr sz="1000">
              <a:uFill>
                <a:noFill/>
              </a:uFill>
              <a:hlinkClick r:id="rId15"/>
            </a:endParaRPr>
          </a:p>
          <a:p>
            <a:pPr indent="-292100" lvl="0" marL="457200" rtl="0" algn="l">
              <a:lnSpc>
                <a:spcPct val="100000"/>
              </a:lnSpc>
              <a:spcBef>
                <a:spcPts val="0"/>
              </a:spcBef>
              <a:spcAft>
                <a:spcPts val="0"/>
              </a:spcAft>
              <a:buSzPts val="1000"/>
              <a:buChar char="●"/>
            </a:pPr>
            <a:r>
              <a:rPr lang="en" sz="1000">
                <a:uFill>
                  <a:noFill/>
                </a:uFill>
                <a:hlinkClick r:id="rId16"/>
              </a:rPr>
              <a:t>Amateur football concept with match scene</a:t>
            </a:r>
            <a:endParaRPr sz="1000"/>
          </a:p>
          <a:p>
            <a:pPr indent="-292100" lvl="0" marL="457200" rtl="0" algn="l">
              <a:spcBef>
                <a:spcPts val="0"/>
              </a:spcBef>
              <a:spcAft>
                <a:spcPts val="0"/>
              </a:spcAft>
              <a:buSzPts val="1000"/>
              <a:buChar char="●"/>
            </a:pPr>
            <a:r>
              <a:rPr lang="en" sz="1000">
                <a:uFill>
                  <a:noFill/>
                </a:uFill>
                <a:hlinkClick r:id="rId17"/>
              </a:rPr>
              <a:t>Football player balancing ball on head</a:t>
            </a:r>
            <a:endParaRPr sz="1000">
              <a:uFill>
                <a:noFill/>
              </a:uFill>
              <a:hlinkClick r:id="rId18"/>
            </a:endParaRPr>
          </a:p>
          <a:p>
            <a:pPr indent="-292100" lvl="0" marL="457200" rtl="0" algn="l">
              <a:lnSpc>
                <a:spcPct val="100000"/>
              </a:lnSpc>
              <a:spcBef>
                <a:spcPts val="0"/>
              </a:spcBef>
              <a:spcAft>
                <a:spcPts val="0"/>
              </a:spcAft>
              <a:buSzPts val="1000"/>
              <a:buChar char="●"/>
            </a:pPr>
            <a:r>
              <a:rPr lang="en" sz="1000">
                <a:uFill>
                  <a:noFill/>
                </a:uFill>
                <a:hlinkClick r:id="rId19"/>
              </a:rPr>
              <a:t>Football player juggling ball</a:t>
            </a:r>
            <a:endParaRPr sz="1000">
              <a:uFill>
                <a:noFill/>
              </a:uFill>
              <a:hlinkClick r:id="rId20"/>
            </a:endParaRPr>
          </a:p>
          <a:p>
            <a:pPr indent="-292100" lvl="0" marL="457200" rtl="0" algn="l">
              <a:lnSpc>
                <a:spcPct val="100000"/>
              </a:lnSpc>
              <a:spcBef>
                <a:spcPts val="0"/>
              </a:spcBef>
              <a:spcAft>
                <a:spcPts val="0"/>
              </a:spcAft>
              <a:buSzPts val="1000"/>
              <a:buChar char="●"/>
            </a:pPr>
            <a:r>
              <a:rPr lang="en" sz="1000">
                <a:uFill>
                  <a:noFill/>
                </a:uFill>
                <a:hlinkClick r:id="rId21"/>
              </a:rPr>
              <a:t>Amateur football and teamwork concept</a:t>
            </a:r>
            <a:endParaRPr sz="1000"/>
          </a:p>
        </p:txBody>
      </p:sp>
      <p:sp>
        <p:nvSpPr>
          <p:cNvPr id="1587" name="Google Shape;1587;p52"/>
          <p:cNvSpPr txBox="1"/>
          <p:nvPr>
            <p:ph idx="2" type="body"/>
          </p:nvPr>
        </p:nvSpPr>
        <p:spPr>
          <a:xfrm>
            <a:off x="4718451" y="1282650"/>
            <a:ext cx="3730500" cy="24999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a:t>I</a:t>
            </a:r>
            <a:r>
              <a:rPr lang="en" sz="1000"/>
              <a:t>f you want to apply the same filter as the pictures already included in the template, follow these instructions:</a:t>
            </a:r>
            <a:endParaRPr sz="1000"/>
          </a:p>
          <a:p>
            <a:pPr indent="0" lvl="0" marL="0" rtl="0" algn="l">
              <a:lnSpc>
                <a:spcPct val="100000"/>
              </a:lnSpc>
              <a:spcBef>
                <a:spcPts val="0"/>
              </a:spcBef>
              <a:spcAft>
                <a:spcPts val="0"/>
              </a:spcAft>
              <a:buClr>
                <a:schemeClr val="dk1"/>
              </a:buClr>
              <a:buSzPts val="1100"/>
              <a:buFont typeface="Arial"/>
              <a:buNone/>
            </a:pPr>
            <a:r>
              <a:t/>
            </a:r>
            <a:endParaRPr sz="1000"/>
          </a:p>
          <a:p>
            <a:pPr indent="0" lvl="0" marL="0" rtl="0" algn="l">
              <a:lnSpc>
                <a:spcPct val="100000"/>
              </a:lnSpc>
              <a:spcBef>
                <a:spcPts val="0"/>
              </a:spcBef>
              <a:spcAft>
                <a:spcPts val="0"/>
              </a:spcAft>
              <a:buClr>
                <a:schemeClr val="dk1"/>
              </a:buClr>
              <a:buSzPts val="1100"/>
              <a:buFont typeface="Arial"/>
              <a:buNone/>
            </a:pPr>
            <a:r>
              <a:rPr lang="en" sz="1000"/>
              <a:t>In Photoshop:</a:t>
            </a:r>
            <a:endParaRPr sz="1000"/>
          </a:p>
          <a:p>
            <a:pPr indent="-292100" lvl="0" marL="457200" rtl="0" algn="l">
              <a:lnSpc>
                <a:spcPct val="100000"/>
              </a:lnSpc>
              <a:spcBef>
                <a:spcPts val="0"/>
              </a:spcBef>
              <a:spcAft>
                <a:spcPts val="0"/>
              </a:spcAft>
              <a:buClr>
                <a:srgbClr val="005375"/>
              </a:buClr>
              <a:buSzPts val="1000"/>
              <a:buFont typeface="Questrial"/>
              <a:buAutoNum type="arabicPeriod"/>
            </a:pPr>
            <a:r>
              <a:rPr lang="en" sz="1000"/>
              <a:t>Open </a:t>
            </a:r>
            <a:r>
              <a:rPr lang="en"/>
              <a:t>th</a:t>
            </a:r>
            <a:r>
              <a:rPr lang="en" sz="1000"/>
              <a:t>e picture in Photoshop</a:t>
            </a:r>
            <a:endParaRPr sz="1000"/>
          </a:p>
          <a:p>
            <a:pPr indent="-292100" lvl="0" marL="457200" rtl="0" algn="l">
              <a:lnSpc>
                <a:spcPct val="100000"/>
              </a:lnSpc>
              <a:spcBef>
                <a:spcPts val="0"/>
              </a:spcBef>
              <a:spcAft>
                <a:spcPts val="0"/>
              </a:spcAft>
              <a:buClr>
                <a:srgbClr val="005375"/>
              </a:buClr>
              <a:buSzPts val="1000"/>
              <a:buFont typeface="Questrial"/>
              <a:buAutoNum type="arabicPeriod"/>
            </a:pPr>
            <a:r>
              <a:rPr lang="en"/>
              <a:t>Create a new black &amp; white adjustment layer</a:t>
            </a:r>
            <a:endParaRPr sz="1000"/>
          </a:p>
          <a:p>
            <a:pPr indent="-292100" lvl="0" marL="457200" rtl="0" algn="l">
              <a:lnSpc>
                <a:spcPct val="100000"/>
              </a:lnSpc>
              <a:spcBef>
                <a:spcPts val="0"/>
              </a:spcBef>
              <a:spcAft>
                <a:spcPts val="0"/>
              </a:spcAft>
              <a:buClr>
                <a:srgbClr val="005375"/>
              </a:buClr>
              <a:buSzPts val="1000"/>
              <a:buFont typeface="Questrial"/>
              <a:buAutoNum type="arabicPeriod"/>
            </a:pPr>
            <a:r>
              <a:rPr lang="en"/>
              <a:t>Create on top a new layer filled with the #005375 color</a:t>
            </a:r>
            <a:endParaRPr sz="1000"/>
          </a:p>
          <a:p>
            <a:pPr indent="-292100" lvl="0" marL="457200" rtl="0" algn="l">
              <a:lnSpc>
                <a:spcPct val="100000"/>
              </a:lnSpc>
              <a:spcBef>
                <a:spcPts val="0"/>
              </a:spcBef>
              <a:spcAft>
                <a:spcPts val="0"/>
              </a:spcAft>
              <a:buClr>
                <a:srgbClr val="005375"/>
              </a:buClr>
              <a:buSzPts val="1000"/>
              <a:buFont typeface="Questrial"/>
              <a:buAutoNum type="arabicPeriod"/>
            </a:pPr>
            <a:r>
              <a:rPr lang="en"/>
              <a:t>Change the blending mode for that layer to Multiply</a:t>
            </a:r>
            <a:endParaRPr sz="1000"/>
          </a:p>
          <a:p>
            <a:pPr indent="0" lvl="0" marL="0" rtl="0" algn="l">
              <a:lnSpc>
                <a:spcPct val="100000"/>
              </a:lnSpc>
              <a:spcBef>
                <a:spcPts val="0"/>
              </a:spcBef>
              <a:spcAft>
                <a:spcPts val="0"/>
              </a:spcAft>
              <a:buClr>
                <a:schemeClr val="dk1"/>
              </a:buClr>
              <a:buSzPts val="1100"/>
              <a:buFont typeface="Arial"/>
              <a:buNone/>
            </a:pPr>
            <a:r>
              <a:t/>
            </a:r>
            <a:endParaRPr sz="1000"/>
          </a:p>
          <a:p>
            <a:pPr indent="0" lvl="0" marL="0" rtl="0" algn="l">
              <a:spcBef>
                <a:spcPts val="0"/>
              </a:spcBef>
              <a:spcAft>
                <a:spcPts val="0"/>
              </a:spcAft>
              <a:buClr>
                <a:schemeClr val="dk1"/>
              </a:buClr>
              <a:buSzPts val="1100"/>
              <a:buFont typeface="Arial"/>
              <a:buNone/>
            </a:pPr>
            <a:r>
              <a:rPr lang="en" sz="1000"/>
              <a:t>In Google Slides:</a:t>
            </a:r>
            <a:endParaRPr sz="1000"/>
          </a:p>
          <a:p>
            <a:pPr indent="-292100" lvl="0" marL="457200" rtl="0" algn="l">
              <a:spcBef>
                <a:spcPts val="1600"/>
              </a:spcBef>
              <a:spcAft>
                <a:spcPts val="0"/>
              </a:spcAft>
              <a:buClr>
                <a:srgbClr val="005375"/>
              </a:buClr>
              <a:buSzPts val="1000"/>
              <a:buFont typeface="Questrial"/>
              <a:buAutoNum type="arabicPeriod"/>
            </a:pPr>
            <a:r>
              <a:rPr lang="en"/>
              <a:t>Insert the picture into the slide</a:t>
            </a:r>
            <a:endParaRPr sz="1000"/>
          </a:p>
          <a:p>
            <a:pPr indent="-292100" lvl="0" marL="457200" rtl="0" algn="l">
              <a:spcBef>
                <a:spcPts val="0"/>
              </a:spcBef>
              <a:spcAft>
                <a:spcPts val="0"/>
              </a:spcAft>
              <a:buClr>
                <a:srgbClr val="005375"/>
              </a:buClr>
              <a:buSzPts val="1000"/>
              <a:buFont typeface="Questrial"/>
              <a:buAutoNum type="arabicPeriod"/>
            </a:pPr>
            <a:r>
              <a:rPr lang="en"/>
              <a:t>Go to Format options and, in the Recolor tab, choose a black &amp; white filter</a:t>
            </a:r>
            <a:endParaRPr sz="1000"/>
          </a:p>
          <a:p>
            <a:pPr indent="-292100" lvl="0" marL="457200" rtl="0" algn="l">
              <a:spcBef>
                <a:spcPts val="0"/>
              </a:spcBef>
              <a:spcAft>
                <a:spcPts val="0"/>
              </a:spcAft>
              <a:buClr>
                <a:srgbClr val="005375"/>
              </a:buClr>
              <a:buSzPts val="1000"/>
              <a:buFont typeface="Questrial"/>
              <a:buAutoNum type="arabicPeriod"/>
            </a:pPr>
            <a:r>
              <a:rPr lang="en"/>
              <a:t>Create a rectangle with the same size as the picture and color it with #005375</a:t>
            </a:r>
            <a:endParaRPr sz="1000"/>
          </a:p>
          <a:p>
            <a:pPr indent="-292100" lvl="0" marL="457200" rtl="0" algn="l">
              <a:spcBef>
                <a:spcPts val="0"/>
              </a:spcBef>
              <a:spcAft>
                <a:spcPts val="0"/>
              </a:spcAft>
              <a:buClr>
                <a:srgbClr val="005375"/>
              </a:buClr>
              <a:buSzPts val="1000"/>
              <a:buFont typeface="Questrial"/>
              <a:buAutoNum type="arabicPeriod"/>
            </a:pPr>
            <a:r>
              <a:rPr lang="en"/>
              <a:t>Place that rectangle on top of the picture and then adjust the transparency until you’re happy with the result</a:t>
            </a:r>
            <a:endParaRPr sz="1000"/>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1" name="Shape 1591"/>
        <p:cNvGrpSpPr/>
        <p:nvPr/>
      </p:nvGrpSpPr>
      <p:grpSpPr>
        <a:xfrm>
          <a:off x="0" y="0"/>
          <a:ext cx="0" cy="0"/>
          <a:chOff x="0" y="0"/>
          <a:chExt cx="0" cy="0"/>
        </a:xfrm>
      </p:grpSpPr>
      <p:sp>
        <p:nvSpPr>
          <p:cNvPr id="1592" name="Google Shape;1592;p53"/>
          <p:cNvSpPr txBox="1"/>
          <p:nvPr>
            <p:ph type="ctrTitle"/>
          </p:nvPr>
        </p:nvSpPr>
        <p:spPr>
          <a:xfrm>
            <a:off x="644125" y="619550"/>
            <a:ext cx="80658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593" name="Google Shape;1593;p53"/>
          <p:cNvSpPr txBox="1"/>
          <p:nvPr>
            <p:ph idx="1" type="body"/>
          </p:nvPr>
        </p:nvSpPr>
        <p:spPr>
          <a:xfrm>
            <a:off x="695038" y="1282650"/>
            <a:ext cx="3730500" cy="249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like the resources on this template? </a:t>
            </a:r>
            <a:br>
              <a:rPr lang="en"/>
            </a:br>
            <a:r>
              <a:rPr lang="en"/>
              <a:t>Get them for free at our other websites:</a:t>
            </a:r>
            <a:endParaRPr/>
          </a:p>
          <a:p>
            <a:pPr indent="0" lvl="0" marL="0" rtl="0" algn="l">
              <a:spcBef>
                <a:spcPts val="1600"/>
              </a:spcBef>
              <a:spcAft>
                <a:spcPts val="0"/>
              </a:spcAft>
              <a:buNone/>
            </a:pPr>
            <a:r>
              <a:rPr lang="en"/>
              <a:t>PHOTOS</a:t>
            </a:r>
            <a:endParaRPr/>
          </a:p>
          <a:p>
            <a:pPr indent="-292100" lvl="0" marL="457200" rtl="0" algn="l">
              <a:spcBef>
                <a:spcPts val="1600"/>
              </a:spcBef>
              <a:spcAft>
                <a:spcPts val="0"/>
              </a:spcAft>
              <a:buSzPts val="1000"/>
              <a:buChar char="●"/>
            </a:pPr>
            <a:r>
              <a:rPr lang="en">
                <a:uFill>
                  <a:noFill/>
                </a:uFill>
                <a:hlinkClick r:id="rId3"/>
              </a:rPr>
              <a:t>Young sportsman shooting soccer ball</a:t>
            </a:r>
            <a:endParaRPr>
              <a:uFill>
                <a:noFill/>
              </a:uFill>
              <a:hlinkClick r:id="rId4"/>
            </a:endParaRPr>
          </a:p>
          <a:p>
            <a:pPr indent="-292100" lvl="0" marL="457200" rtl="0" algn="l">
              <a:lnSpc>
                <a:spcPct val="100000"/>
              </a:lnSpc>
              <a:spcBef>
                <a:spcPts val="0"/>
              </a:spcBef>
              <a:spcAft>
                <a:spcPts val="0"/>
              </a:spcAft>
              <a:buSzPts val="1000"/>
              <a:buChar char="●"/>
            </a:pPr>
            <a:r>
              <a:rPr lang="en">
                <a:uFill>
                  <a:noFill/>
                </a:uFill>
                <a:hlinkClick r:id="rId5"/>
              </a:rPr>
              <a:t>Soccer players near ball</a:t>
            </a:r>
            <a:endParaRPr/>
          </a:p>
          <a:p>
            <a:pPr indent="-292100" lvl="0" marL="457200" rtl="0" algn="l">
              <a:spcBef>
                <a:spcPts val="0"/>
              </a:spcBef>
              <a:spcAft>
                <a:spcPts val="0"/>
              </a:spcAft>
              <a:buSzPts val="1000"/>
              <a:buChar char="●"/>
            </a:pPr>
            <a:r>
              <a:rPr lang="en">
                <a:uFill>
                  <a:noFill/>
                </a:uFill>
                <a:hlinkClick r:id="rId6"/>
              </a:rPr>
              <a:t>Football player running with ball</a:t>
            </a:r>
            <a:endParaRPr/>
          </a:p>
          <a:p>
            <a:pPr indent="-292100" lvl="0" marL="457200" rtl="0" algn="l">
              <a:lnSpc>
                <a:spcPct val="100000"/>
              </a:lnSpc>
              <a:spcBef>
                <a:spcPts val="0"/>
              </a:spcBef>
              <a:spcAft>
                <a:spcPts val="0"/>
              </a:spcAft>
              <a:buSzPts val="1000"/>
              <a:buChar char="●"/>
            </a:pPr>
            <a:r>
              <a:rPr lang="en">
                <a:uFill>
                  <a:noFill/>
                </a:uFill>
                <a:hlinkClick r:id="rId7"/>
              </a:rPr>
              <a:t>Male sportsman exercising with soccer ball against cyan wall</a:t>
            </a:r>
            <a:endParaRPr>
              <a:uFill>
                <a:noFill/>
              </a:uFill>
              <a:hlinkClick r:id="rId8"/>
            </a:endParaRPr>
          </a:p>
          <a:p>
            <a:pPr indent="-292100" lvl="0" marL="457200" rtl="0" algn="l">
              <a:lnSpc>
                <a:spcPct val="100000"/>
              </a:lnSpc>
              <a:spcBef>
                <a:spcPts val="0"/>
              </a:spcBef>
              <a:spcAft>
                <a:spcPts val="0"/>
              </a:spcAft>
              <a:buSzPts val="1000"/>
              <a:buChar char="●"/>
            </a:pPr>
            <a:r>
              <a:rPr lang="en">
                <a:uFill>
                  <a:noFill/>
                </a:uFill>
                <a:hlinkClick r:id="rId9"/>
              </a:rPr>
              <a:t>Football players shaking hands</a:t>
            </a:r>
            <a:endParaRPr/>
          </a:p>
          <a:p>
            <a:pPr indent="-292100" lvl="0" marL="457200" rtl="0" algn="l">
              <a:lnSpc>
                <a:spcPct val="100000"/>
              </a:lnSpc>
              <a:spcBef>
                <a:spcPts val="0"/>
              </a:spcBef>
              <a:spcAft>
                <a:spcPts val="0"/>
              </a:spcAft>
              <a:buSzPts val="1000"/>
              <a:buChar char="●"/>
            </a:pPr>
            <a:r>
              <a:rPr lang="en">
                <a:uFill>
                  <a:noFill/>
                </a:uFill>
                <a:hlinkClick r:id="rId10"/>
              </a:rPr>
              <a:t>Young black man with soccer ball</a:t>
            </a:r>
            <a:endParaRPr>
              <a:uFill>
                <a:noFill/>
              </a:uFill>
              <a:hlinkClick r:id="rId11"/>
            </a:endParaRPr>
          </a:p>
          <a:p>
            <a:pPr indent="-292100" lvl="0" marL="457200" rtl="0" algn="l">
              <a:lnSpc>
                <a:spcPct val="100000"/>
              </a:lnSpc>
              <a:spcBef>
                <a:spcPts val="0"/>
              </a:spcBef>
              <a:spcAft>
                <a:spcPts val="0"/>
              </a:spcAft>
              <a:buSzPts val="1000"/>
              <a:buChar char="●"/>
            </a:pPr>
            <a:r>
              <a:rPr lang="en">
                <a:uFill>
                  <a:noFill/>
                </a:uFill>
                <a:hlinkClick r:id="rId12"/>
              </a:rPr>
              <a:t>Amateur football concept</a:t>
            </a:r>
            <a:endParaRPr/>
          </a:p>
          <a:p>
            <a:pPr indent="-292100" lvl="0" marL="457200" rtl="0" algn="l">
              <a:spcBef>
                <a:spcPts val="0"/>
              </a:spcBef>
              <a:spcAft>
                <a:spcPts val="0"/>
              </a:spcAft>
              <a:buSzPts val="1000"/>
              <a:buChar char="●"/>
            </a:pPr>
            <a:r>
              <a:rPr lang="en">
                <a:uFill>
                  <a:noFill/>
                </a:uFill>
                <a:hlinkClick r:id="rId13"/>
              </a:rPr>
              <a:t>Amateur football concept with goalkeeper</a:t>
            </a:r>
            <a:endParaRPr/>
          </a:p>
          <a:p>
            <a:pPr indent="0" lvl="0" marL="0" rtl="0" algn="l">
              <a:spcBef>
                <a:spcPts val="1600"/>
              </a:spcBef>
              <a:spcAft>
                <a:spcPts val="1600"/>
              </a:spcAft>
              <a:buNone/>
            </a:pPr>
            <a:r>
              <a:t/>
            </a:r>
            <a:endParaRPr/>
          </a:p>
        </p:txBody>
      </p:sp>
      <p:sp>
        <p:nvSpPr>
          <p:cNvPr id="1594" name="Google Shape;1594;p53"/>
          <p:cNvSpPr txBox="1"/>
          <p:nvPr>
            <p:ph idx="2" type="body"/>
          </p:nvPr>
        </p:nvSpPr>
        <p:spPr>
          <a:xfrm>
            <a:off x="4718451" y="1282650"/>
            <a:ext cx="3730500" cy="2499900"/>
          </a:xfrm>
          <a:prstGeom prst="rect">
            <a:avLst/>
          </a:prstGeom>
        </p:spPr>
        <p:txBody>
          <a:bodyPr anchorCtr="0" anchor="t" bIns="91425" lIns="91425" spcFirstLastPara="1" rIns="91425" wrap="square" tIns="91425">
            <a:noAutofit/>
          </a:bodyPr>
          <a:lstStyle/>
          <a:p>
            <a:pPr indent="-292100" lvl="0" marL="457200" rtl="0" algn="l">
              <a:lnSpc>
                <a:spcPct val="100000"/>
              </a:lnSpc>
              <a:spcBef>
                <a:spcPts val="0"/>
              </a:spcBef>
              <a:spcAft>
                <a:spcPts val="0"/>
              </a:spcAft>
              <a:buClr>
                <a:schemeClr val="accent2"/>
              </a:buClr>
              <a:buSzPts val="1000"/>
              <a:buChar char="●"/>
            </a:pPr>
            <a:r>
              <a:rPr lang="en">
                <a:solidFill>
                  <a:schemeClr val="accent2"/>
                </a:solidFill>
                <a:highlight>
                  <a:srgbClr val="FFFFFF"/>
                </a:highlight>
                <a:uFill>
                  <a:noFill/>
                </a:uFill>
                <a:hlinkClick r:id="rId14">
                  <a:extLst>
                    <a:ext uri="{A12FA001-AC4F-418D-AE19-62706E023703}">
                      <ahyp:hlinkClr val="tx"/>
                    </a:ext>
                  </a:extLst>
                </a:hlinkClick>
              </a:rPr>
              <a:t>High angle of creative graphic </a:t>
            </a:r>
            <a:br>
              <a:rPr lang="en">
                <a:solidFill>
                  <a:schemeClr val="accent2"/>
                </a:solidFill>
                <a:highlight>
                  <a:srgbClr val="FFFFFF"/>
                </a:highlight>
                <a:uFill>
                  <a:noFill/>
                </a:uFill>
                <a:hlinkClick r:id="rId15">
                  <a:extLst>
                    <a:ext uri="{A12FA001-AC4F-418D-AE19-62706E023703}">
                      <ahyp:hlinkClr val="tx"/>
                    </a:ext>
                  </a:extLst>
                </a:hlinkClick>
              </a:rPr>
            </a:br>
            <a:r>
              <a:rPr lang="en">
                <a:solidFill>
                  <a:schemeClr val="accent2"/>
                </a:solidFill>
                <a:highlight>
                  <a:srgbClr val="FFFFFF"/>
                </a:highlight>
                <a:uFill>
                  <a:noFill/>
                </a:uFill>
                <a:hlinkClick r:id="rId16">
                  <a:extLst>
                    <a:ext uri="{A12FA001-AC4F-418D-AE19-62706E023703}">
                      <ahyp:hlinkClr val="tx"/>
                    </a:ext>
                  </a:extLst>
                </a:hlinkClick>
              </a:rPr>
              <a:t>designer desk</a:t>
            </a:r>
            <a:endParaRPr>
              <a:solidFill>
                <a:schemeClr val="accent2"/>
              </a:solidFill>
              <a:uFill>
                <a:noFill/>
              </a:uFill>
              <a:hlinkClick r:id="rId17">
                <a:extLst>
                  <a:ext uri="{A12FA001-AC4F-418D-AE19-62706E023703}">
                    <ahyp:hlinkClr val="tx"/>
                  </a:ext>
                </a:extLst>
              </a:hlinkClick>
            </a:endParaRPr>
          </a:p>
          <a:p>
            <a:pPr indent="-292100" lvl="0" marL="457200" rtl="0" algn="l">
              <a:lnSpc>
                <a:spcPct val="100000"/>
              </a:lnSpc>
              <a:spcBef>
                <a:spcPts val="0"/>
              </a:spcBef>
              <a:spcAft>
                <a:spcPts val="0"/>
              </a:spcAft>
              <a:buSzPts val="1000"/>
              <a:buChar char="●"/>
            </a:pPr>
            <a:r>
              <a:rPr lang="en">
                <a:uFill>
                  <a:noFill/>
                </a:uFill>
                <a:hlinkClick r:id="rId18"/>
              </a:rPr>
              <a:t>Crop man preparing to shoot goal</a:t>
            </a:r>
            <a:endParaRPr/>
          </a:p>
          <a:p>
            <a:pPr indent="0" lvl="0" marL="457200" rtl="0" algn="l">
              <a:spcBef>
                <a:spcPts val="0"/>
              </a:spcBef>
              <a:spcAft>
                <a:spcPts val="0"/>
              </a:spcAft>
              <a:buNone/>
            </a:pPr>
            <a:r>
              <a:t/>
            </a:r>
            <a:endParaRPr/>
          </a:p>
          <a:p>
            <a:pPr indent="0" lvl="0" marL="0" rtl="0" algn="l">
              <a:spcBef>
                <a:spcPts val="1600"/>
              </a:spcBef>
              <a:spcAft>
                <a:spcPts val="0"/>
              </a:spcAft>
              <a:buNone/>
            </a:pPr>
            <a:r>
              <a:rPr lang="en"/>
              <a:t>VECTORS</a:t>
            </a:r>
            <a:endParaRPr/>
          </a:p>
          <a:p>
            <a:pPr indent="-292100" lvl="0" marL="457200" rtl="0" algn="l">
              <a:spcBef>
                <a:spcPts val="1600"/>
              </a:spcBef>
              <a:spcAft>
                <a:spcPts val="0"/>
              </a:spcAft>
              <a:buSzPts val="1000"/>
              <a:buChar char="●"/>
            </a:pPr>
            <a:r>
              <a:rPr lang="en">
                <a:uFill>
                  <a:noFill/>
                </a:uFill>
                <a:hlinkClick r:id="rId19"/>
              </a:rPr>
              <a:t>Soccer team badge</a:t>
            </a:r>
            <a:endParaRPr/>
          </a:p>
          <a:p>
            <a:pPr indent="0" lvl="0" marL="0" rtl="0" algn="l">
              <a:lnSpc>
                <a:spcPct val="100000"/>
              </a:lnSpc>
              <a:spcBef>
                <a:spcPts val="1600"/>
              </a:spcBef>
              <a:spcAft>
                <a:spcPts val="0"/>
              </a:spcAft>
              <a:buNone/>
            </a:pPr>
            <a:r>
              <a:t/>
            </a:r>
            <a:endParaRPr/>
          </a:p>
          <a:p>
            <a:pPr indent="0" lvl="0" marL="0" rtl="0" algn="l">
              <a:lnSpc>
                <a:spcPct val="100000"/>
              </a:lnSpc>
              <a:spcBef>
                <a:spcPts val="0"/>
              </a:spcBef>
              <a:spcAft>
                <a:spcPts val="0"/>
              </a:spcAft>
              <a:buNone/>
            </a:pPr>
            <a:r>
              <a:t/>
            </a:r>
            <a:endParaRPr/>
          </a:p>
          <a:p>
            <a:pPr indent="0" lvl="0" marL="0" rtl="0" algn="l">
              <a:lnSpc>
                <a:spcPct val="100000"/>
              </a:lnSpc>
              <a:spcBef>
                <a:spcPts val="0"/>
              </a:spcBef>
              <a:spcAft>
                <a:spcPts val="0"/>
              </a:spcAft>
              <a:buNone/>
            </a:pPr>
            <a:r>
              <a:rPr lang="en"/>
              <a:t>ICONS</a:t>
            </a:r>
            <a:endParaRPr/>
          </a:p>
          <a:p>
            <a:pPr indent="0" lvl="0" marL="0" rtl="0" algn="l">
              <a:lnSpc>
                <a:spcPct val="100000"/>
              </a:lnSpc>
              <a:spcBef>
                <a:spcPts val="0"/>
              </a:spcBef>
              <a:spcAft>
                <a:spcPts val="0"/>
              </a:spcAft>
              <a:buNone/>
            </a:pPr>
            <a:r>
              <a:t/>
            </a:r>
            <a:endParaRPr/>
          </a:p>
          <a:p>
            <a:pPr indent="-292100" lvl="0" marL="457200" rtl="0" algn="l">
              <a:lnSpc>
                <a:spcPct val="100000"/>
              </a:lnSpc>
              <a:spcBef>
                <a:spcPts val="0"/>
              </a:spcBef>
              <a:spcAft>
                <a:spcPts val="0"/>
              </a:spcAft>
              <a:buSzPts val="1000"/>
              <a:buChar char="●"/>
            </a:pPr>
            <a:r>
              <a:rPr lang="en">
                <a:uFill>
                  <a:noFill/>
                </a:uFill>
                <a:hlinkClick r:id="rId20"/>
              </a:rPr>
              <a:t>Soccer Icon Pack</a:t>
            </a:r>
            <a:endParaRPr/>
          </a:p>
          <a:p>
            <a:pPr indent="0" lvl="0" marL="0" rtl="0" algn="l">
              <a:spcBef>
                <a:spcPts val="0"/>
              </a:spcBef>
              <a:spcAft>
                <a:spcPts val="160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98" name="Shape 1598"/>
        <p:cNvGrpSpPr/>
        <p:nvPr/>
      </p:nvGrpSpPr>
      <p:grpSpPr>
        <a:xfrm>
          <a:off x="0" y="0"/>
          <a:ext cx="0" cy="0"/>
          <a:chOff x="0" y="0"/>
          <a:chExt cx="0" cy="0"/>
        </a:xfrm>
      </p:grpSpPr>
      <p:sp>
        <p:nvSpPr>
          <p:cNvPr id="1599" name="Google Shape;1599;p5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600" name="Google Shape;1600;p54"/>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601" name="Google Shape;1601;p54"/>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05" name="Shape 1605"/>
        <p:cNvGrpSpPr/>
        <p:nvPr/>
      </p:nvGrpSpPr>
      <p:grpSpPr>
        <a:xfrm>
          <a:off x="0" y="0"/>
          <a:ext cx="0" cy="0"/>
          <a:chOff x="0" y="0"/>
          <a:chExt cx="0" cy="0"/>
        </a:xfrm>
      </p:grpSpPr>
      <p:sp>
        <p:nvSpPr>
          <p:cNvPr id="1606" name="Google Shape;1606;p55"/>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607" name="Google Shape;1607;p55"/>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608" name="Google Shape;1608;p55"/>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Squada One</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https://fonts.google.com/specimen/Squada+One</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Questrial</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https://fonts.google.com/specimen/Questrial</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1609" name="Google Shape;1609;p55"/>
          <p:cNvGrpSpPr/>
          <p:nvPr/>
        </p:nvGrpSpPr>
        <p:grpSpPr>
          <a:xfrm>
            <a:off x="2583563" y="3498875"/>
            <a:ext cx="3976875" cy="754200"/>
            <a:chOff x="2052655" y="3498875"/>
            <a:chExt cx="3976875" cy="754200"/>
          </a:xfrm>
        </p:grpSpPr>
        <p:sp>
          <p:nvSpPr>
            <p:cNvPr id="1610" name="Google Shape;1610;p55"/>
            <p:cNvSpPr/>
            <p:nvPr/>
          </p:nvSpPr>
          <p:spPr>
            <a:xfrm>
              <a:off x="3114480" y="3498875"/>
              <a:ext cx="791400" cy="754200"/>
            </a:xfrm>
            <a:prstGeom prst="roundRect">
              <a:avLst>
                <a:gd fmla="val 16667" name="adj"/>
              </a:avLst>
            </a:prstGeom>
            <a:solidFill>
              <a:srgbClr val="00537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5"/>
            <p:cNvSpPr/>
            <p:nvPr/>
          </p:nvSpPr>
          <p:spPr>
            <a:xfrm>
              <a:off x="4176300" y="3498875"/>
              <a:ext cx="791400" cy="754200"/>
            </a:xfrm>
            <a:prstGeom prst="roundRect">
              <a:avLst>
                <a:gd fmla="val 16667" name="adj"/>
              </a:avLst>
            </a:prstGeom>
            <a:solidFill>
              <a:srgbClr val="00344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5"/>
            <p:cNvSpPr/>
            <p:nvPr/>
          </p:nvSpPr>
          <p:spPr>
            <a:xfrm>
              <a:off x="5238120" y="34988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5"/>
            <p:cNvSpPr/>
            <p:nvPr/>
          </p:nvSpPr>
          <p:spPr>
            <a:xfrm>
              <a:off x="2052655" y="3498875"/>
              <a:ext cx="791400" cy="754200"/>
            </a:xfrm>
            <a:prstGeom prst="roundRect">
              <a:avLst>
                <a:gd fmla="val 16667" name="adj"/>
              </a:avLst>
            </a:prstGeom>
            <a:solidFill>
              <a:srgbClr val="DC564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5"/>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#005375</a:t>
              </a:r>
              <a:endParaRPr sz="1000">
                <a:solidFill>
                  <a:srgbClr val="FFFFFF"/>
                </a:solidFill>
              </a:endParaRPr>
            </a:p>
          </p:txBody>
        </p:sp>
        <p:sp>
          <p:nvSpPr>
            <p:cNvPr id="1615" name="Google Shape;1615;p55"/>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#00344a</a:t>
              </a:r>
              <a:endParaRPr sz="1000">
                <a:solidFill>
                  <a:srgbClr val="FFFFFF"/>
                </a:solidFill>
              </a:endParaRPr>
            </a:p>
          </p:txBody>
        </p:sp>
        <p:sp>
          <p:nvSpPr>
            <p:cNvPr id="1616" name="Google Shape;1616;p55"/>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005375"/>
                  </a:solidFill>
                </a:rPr>
                <a:t>#ffffff</a:t>
              </a:r>
              <a:endParaRPr sz="1000">
                <a:solidFill>
                  <a:srgbClr val="005375"/>
                </a:solidFill>
              </a:endParaRPr>
            </a:p>
          </p:txBody>
        </p:sp>
        <p:sp>
          <p:nvSpPr>
            <p:cNvPr id="1617" name="Google Shape;1617;p55"/>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#dc5641</a:t>
              </a:r>
              <a:endParaRPr sz="1000">
                <a:solidFill>
                  <a:srgbClr val="FFFFFF"/>
                </a:solidFill>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21" name="Shape 1621"/>
        <p:cNvGrpSpPr/>
        <p:nvPr/>
      </p:nvGrpSpPr>
      <p:grpSpPr>
        <a:xfrm>
          <a:off x="0" y="0"/>
          <a:ext cx="0" cy="0"/>
          <a:chOff x="0" y="0"/>
          <a:chExt cx="0" cy="0"/>
        </a:xfrm>
      </p:grpSpPr>
      <p:sp>
        <p:nvSpPr>
          <p:cNvPr id="1622" name="Google Shape;1622;p5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1623" name="Google Shape;1623;p56"/>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1624" name="Google Shape;1624;p56"/>
          <p:cNvGrpSpPr/>
          <p:nvPr/>
        </p:nvGrpSpPr>
        <p:grpSpPr>
          <a:xfrm>
            <a:off x="5082708" y="3095784"/>
            <a:ext cx="442841" cy="514271"/>
            <a:chOff x="4727025" y="1332775"/>
            <a:chExt cx="59900" cy="69625"/>
          </a:xfrm>
        </p:grpSpPr>
        <p:sp>
          <p:nvSpPr>
            <p:cNvPr id="1625" name="Google Shape;1625;p5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 name="Google Shape;1627;p56"/>
          <p:cNvGrpSpPr/>
          <p:nvPr/>
        </p:nvGrpSpPr>
        <p:grpSpPr>
          <a:xfrm>
            <a:off x="5758025" y="2343272"/>
            <a:ext cx="500909" cy="500899"/>
            <a:chOff x="4820425" y="1329900"/>
            <a:chExt cx="70175" cy="70350"/>
          </a:xfrm>
        </p:grpSpPr>
        <p:sp>
          <p:nvSpPr>
            <p:cNvPr id="1628" name="Google Shape;1628;p5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 name="Google Shape;1632;p56"/>
          <p:cNvGrpSpPr/>
          <p:nvPr/>
        </p:nvGrpSpPr>
        <p:grpSpPr>
          <a:xfrm>
            <a:off x="6410648" y="2355062"/>
            <a:ext cx="538135" cy="493119"/>
            <a:chOff x="4903200" y="1331525"/>
            <a:chExt cx="73575" cy="67425"/>
          </a:xfrm>
        </p:grpSpPr>
        <p:sp>
          <p:nvSpPr>
            <p:cNvPr id="1633" name="Google Shape;1633;p5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634" name="Google Shape;1634;p5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 name="Google Shape;1635;p56"/>
          <p:cNvGrpSpPr/>
          <p:nvPr/>
        </p:nvGrpSpPr>
        <p:grpSpPr>
          <a:xfrm>
            <a:off x="5670599" y="3097040"/>
            <a:ext cx="544563" cy="511895"/>
            <a:chOff x="4815575" y="1416800"/>
            <a:chExt cx="73750" cy="71400"/>
          </a:xfrm>
        </p:grpSpPr>
        <p:sp>
          <p:nvSpPr>
            <p:cNvPr id="1636" name="Google Shape;1636;p5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 name="Google Shape;1639;p56"/>
          <p:cNvGrpSpPr/>
          <p:nvPr/>
        </p:nvGrpSpPr>
        <p:grpSpPr>
          <a:xfrm>
            <a:off x="6367224" y="3096746"/>
            <a:ext cx="602914" cy="512477"/>
            <a:chOff x="4902475" y="1418875"/>
            <a:chExt cx="74500" cy="63775"/>
          </a:xfrm>
        </p:grpSpPr>
        <p:sp>
          <p:nvSpPr>
            <p:cNvPr id="1640" name="Google Shape;1640;p5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6"/>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 name="Google Shape;1642;p56"/>
          <p:cNvGrpSpPr/>
          <p:nvPr/>
        </p:nvGrpSpPr>
        <p:grpSpPr>
          <a:xfrm>
            <a:off x="5783096" y="3835985"/>
            <a:ext cx="515391" cy="525699"/>
            <a:chOff x="4818100" y="1507675"/>
            <a:chExt cx="71225" cy="71625"/>
          </a:xfrm>
        </p:grpSpPr>
        <p:sp>
          <p:nvSpPr>
            <p:cNvPr id="1643" name="Google Shape;1643;p5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 name="Google Shape;1647;p56"/>
          <p:cNvGrpSpPr/>
          <p:nvPr/>
        </p:nvGrpSpPr>
        <p:grpSpPr>
          <a:xfrm>
            <a:off x="5121199" y="3857517"/>
            <a:ext cx="522956" cy="489869"/>
            <a:chOff x="4721450" y="1509475"/>
            <a:chExt cx="79350" cy="74325"/>
          </a:xfrm>
        </p:grpSpPr>
        <p:sp>
          <p:nvSpPr>
            <p:cNvPr id="1648" name="Google Shape;1648;p5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 name="Google Shape;1652;p56"/>
          <p:cNvGrpSpPr/>
          <p:nvPr/>
        </p:nvGrpSpPr>
        <p:grpSpPr>
          <a:xfrm>
            <a:off x="6444441" y="3837269"/>
            <a:ext cx="525704" cy="535436"/>
            <a:chOff x="4906800" y="1507500"/>
            <a:chExt cx="70350" cy="71075"/>
          </a:xfrm>
        </p:grpSpPr>
        <p:sp>
          <p:nvSpPr>
            <p:cNvPr id="1653" name="Google Shape;1653;p5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 name="Google Shape;1658;p56"/>
          <p:cNvGrpSpPr/>
          <p:nvPr/>
        </p:nvGrpSpPr>
        <p:grpSpPr>
          <a:xfrm>
            <a:off x="4477263" y="2343250"/>
            <a:ext cx="508054" cy="508095"/>
            <a:chOff x="3736598" y="2170606"/>
            <a:chExt cx="404889" cy="404889"/>
          </a:xfrm>
        </p:grpSpPr>
        <p:sp>
          <p:nvSpPr>
            <p:cNvPr id="1659" name="Google Shape;1659;p5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 name="Google Shape;1663;p56"/>
          <p:cNvGrpSpPr/>
          <p:nvPr/>
        </p:nvGrpSpPr>
        <p:grpSpPr>
          <a:xfrm>
            <a:off x="3765303" y="2343345"/>
            <a:ext cx="575790" cy="507904"/>
            <a:chOff x="3161917" y="2170682"/>
            <a:chExt cx="458870" cy="404737"/>
          </a:xfrm>
        </p:grpSpPr>
        <p:sp>
          <p:nvSpPr>
            <p:cNvPr id="1664" name="Google Shape;1664;p5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665" name="Google Shape;1665;p5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 name="Google Shape;1667;p56"/>
          <p:cNvGrpSpPr/>
          <p:nvPr/>
        </p:nvGrpSpPr>
        <p:grpSpPr>
          <a:xfrm>
            <a:off x="3792833" y="3103717"/>
            <a:ext cx="520730" cy="498567"/>
            <a:chOff x="3179914" y="2889488"/>
            <a:chExt cx="422876" cy="404911"/>
          </a:xfrm>
        </p:grpSpPr>
        <p:sp>
          <p:nvSpPr>
            <p:cNvPr id="1668" name="Google Shape;1668;p5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 name="Google Shape;1674;p56"/>
          <p:cNvGrpSpPr/>
          <p:nvPr/>
        </p:nvGrpSpPr>
        <p:grpSpPr>
          <a:xfrm>
            <a:off x="4421513" y="3103677"/>
            <a:ext cx="516145" cy="498648"/>
            <a:chOff x="3729467" y="2889422"/>
            <a:chExt cx="419153" cy="404977"/>
          </a:xfrm>
        </p:grpSpPr>
        <p:sp>
          <p:nvSpPr>
            <p:cNvPr id="1675" name="Google Shape;1675;p5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2" name="Google Shape;1682;p56"/>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6"/>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6"/>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6"/>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6" name="Google Shape;1686;p56"/>
          <p:cNvGrpSpPr/>
          <p:nvPr/>
        </p:nvGrpSpPr>
        <p:grpSpPr>
          <a:xfrm>
            <a:off x="7141841" y="2550562"/>
            <a:ext cx="166473" cy="141497"/>
            <a:chOff x="4660325" y="1866850"/>
            <a:chExt cx="68350" cy="58100"/>
          </a:xfrm>
        </p:grpSpPr>
        <p:sp>
          <p:nvSpPr>
            <p:cNvPr id="1687" name="Google Shape;1687;p5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 name="Google Shape;1689;p56"/>
          <p:cNvGrpSpPr/>
          <p:nvPr/>
        </p:nvGrpSpPr>
        <p:grpSpPr>
          <a:xfrm>
            <a:off x="7451186" y="2576286"/>
            <a:ext cx="162515" cy="90049"/>
            <a:chOff x="4791775" y="1877500"/>
            <a:chExt cx="66725" cy="36975"/>
          </a:xfrm>
        </p:grpSpPr>
        <p:sp>
          <p:nvSpPr>
            <p:cNvPr id="1690" name="Google Shape;1690;p5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 name="Google Shape;1692;p56"/>
          <p:cNvGrpSpPr/>
          <p:nvPr/>
        </p:nvGrpSpPr>
        <p:grpSpPr>
          <a:xfrm>
            <a:off x="7772899" y="2576286"/>
            <a:ext cx="144979" cy="90049"/>
            <a:chOff x="4923925" y="1877500"/>
            <a:chExt cx="59525" cy="36975"/>
          </a:xfrm>
        </p:grpSpPr>
        <p:sp>
          <p:nvSpPr>
            <p:cNvPr id="1693" name="Google Shape;1693;p5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 name="Google Shape;1695;p56"/>
          <p:cNvGrpSpPr/>
          <p:nvPr/>
        </p:nvGrpSpPr>
        <p:grpSpPr>
          <a:xfrm>
            <a:off x="8067390" y="2558477"/>
            <a:ext cx="141447" cy="125667"/>
            <a:chOff x="5058450" y="1870100"/>
            <a:chExt cx="58075" cy="51600"/>
          </a:xfrm>
        </p:grpSpPr>
        <p:sp>
          <p:nvSpPr>
            <p:cNvPr id="1696" name="Google Shape;1696;p5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 name="Google Shape;1698;p56"/>
          <p:cNvGrpSpPr/>
          <p:nvPr/>
        </p:nvGrpSpPr>
        <p:grpSpPr>
          <a:xfrm>
            <a:off x="7481905" y="2980885"/>
            <a:ext cx="101077" cy="107645"/>
            <a:chOff x="4811425" y="2065025"/>
            <a:chExt cx="41500" cy="44200"/>
          </a:xfrm>
        </p:grpSpPr>
        <p:sp>
          <p:nvSpPr>
            <p:cNvPr id="1699" name="Google Shape;1699;p5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 name="Google Shape;1701;p56"/>
          <p:cNvGrpSpPr/>
          <p:nvPr/>
        </p:nvGrpSpPr>
        <p:grpSpPr>
          <a:xfrm>
            <a:off x="7774342" y="2981098"/>
            <a:ext cx="120867" cy="107218"/>
            <a:chOff x="4929875" y="2065025"/>
            <a:chExt cx="49625" cy="44025"/>
          </a:xfrm>
        </p:grpSpPr>
        <p:sp>
          <p:nvSpPr>
            <p:cNvPr id="1702" name="Google Shape;1702;p5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 name="Google Shape;1704;p56"/>
          <p:cNvGrpSpPr/>
          <p:nvPr/>
        </p:nvGrpSpPr>
        <p:grpSpPr>
          <a:xfrm>
            <a:off x="8103011" y="2984112"/>
            <a:ext cx="70206" cy="101191"/>
            <a:chOff x="5083925" y="2066350"/>
            <a:chExt cx="28825" cy="41550"/>
          </a:xfrm>
        </p:grpSpPr>
        <p:sp>
          <p:nvSpPr>
            <p:cNvPr id="1705" name="Google Shape;1705;p5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 name="Google Shape;1707;p56"/>
          <p:cNvGrpSpPr/>
          <p:nvPr/>
        </p:nvGrpSpPr>
        <p:grpSpPr>
          <a:xfrm>
            <a:off x="7134565" y="2999759"/>
            <a:ext cx="181026" cy="69896"/>
            <a:chOff x="4659775" y="2072775"/>
            <a:chExt cx="74325" cy="28700"/>
          </a:xfrm>
        </p:grpSpPr>
        <p:sp>
          <p:nvSpPr>
            <p:cNvPr id="1708" name="Google Shape;1708;p5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 name="Google Shape;1711;p56"/>
          <p:cNvGrpSpPr/>
          <p:nvPr/>
        </p:nvGrpSpPr>
        <p:grpSpPr>
          <a:xfrm>
            <a:off x="8054421" y="2790324"/>
            <a:ext cx="167387" cy="89197"/>
            <a:chOff x="4662475" y="1976500"/>
            <a:chExt cx="68725" cy="36625"/>
          </a:xfrm>
        </p:grpSpPr>
        <p:sp>
          <p:nvSpPr>
            <p:cNvPr id="1712" name="Google Shape;1712;p5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 name="Google Shape;1715;p56"/>
          <p:cNvGrpSpPr/>
          <p:nvPr/>
        </p:nvGrpSpPr>
        <p:grpSpPr>
          <a:xfrm>
            <a:off x="7751326" y="2793764"/>
            <a:ext cx="166899" cy="82317"/>
            <a:chOff x="4920150" y="1977875"/>
            <a:chExt cx="68525" cy="33800"/>
          </a:xfrm>
        </p:grpSpPr>
        <p:sp>
          <p:nvSpPr>
            <p:cNvPr id="1716" name="Google Shape;1716;p5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 name="Google Shape;1719;p56"/>
          <p:cNvGrpSpPr/>
          <p:nvPr/>
        </p:nvGrpSpPr>
        <p:grpSpPr>
          <a:xfrm>
            <a:off x="7162483" y="3197682"/>
            <a:ext cx="125190" cy="127859"/>
            <a:chOff x="4676550" y="2160575"/>
            <a:chExt cx="51400" cy="52500"/>
          </a:xfrm>
        </p:grpSpPr>
        <p:sp>
          <p:nvSpPr>
            <p:cNvPr id="1720" name="Google Shape;1720;p5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 name="Google Shape;1723;p56"/>
          <p:cNvGrpSpPr/>
          <p:nvPr/>
        </p:nvGrpSpPr>
        <p:grpSpPr>
          <a:xfrm>
            <a:off x="7459741" y="3204714"/>
            <a:ext cx="145405" cy="113794"/>
            <a:chOff x="4768325" y="2163475"/>
            <a:chExt cx="59700" cy="46725"/>
          </a:xfrm>
        </p:grpSpPr>
        <p:sp>
          <p:nvSpPr>
            <p:cNvPr id="1724" name="Google Shape;1724;p5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6" name="Google Shape;1726;p56"/>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6"/>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6"/>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6"/>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6"/>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6"/>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2" name="Google Shape;1732;p56"/>
          <p:cNvGrpSpPr/>
          <p:nvPr/>
        </p:nvGrpSpPr>
        <p:grpSpPr>
          <a:xfrm>
            <a:off x="7476059" y="3459808"/>
            <a:ext cx="112768" cy="106853"/>
            <a:chOff x="4768575" y="2253950"/>
            <a:chExt cx="46300" cy="43875"/>
          </a:xfrm>
        </p:grpSpPr>
        <p:sp>
          <p:nvSpPr>
            <p:cNvPr id="1733" name="Google Shape;1733;p5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 name="Google Shape;1735;p56"/>
          <p:cNvGrpSpPr/>
          <p:nvPr/>
        </p:nvGrpSpPr>
        <p:grpSpPr>
          <a:xfrm>
            <a:off x="7775682" y="3948834"/>
            <a:ext cx="118187" cy="146246"/>
            <a:chOff x="4960900" y="2433225"/>
            <a:chExt cx="48525" cy="60050"/>
          </a:xfrm>
        </p:grpSpPr>
        <p:sp>
          <p:nvSpPr>
            <p:cNvPr id="1736" name="Google Shape;1736;p5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 name="Google Shape;1738;p56"/>
          <p:cNvGrpSpPr/>
          <p:nvPr/>
        </p:nvGrpSpPr>
        <p:grpSpPr>
          <a:xfrm>
            <a:off x="7464247" y="4212895"/>
            <a:ext cx="136394" cy="143810"/>
            <a:chOff x="4854075" y="2527625"/>
            <a:chExt cx="56000" cy="59050"/>
          </a:xfrm>
        </p:grpSpPr>
        <p:sp>
          <p:nvSpPr>
            <p:cNvPr id="1739" name="Google Shape;1739;p5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1" name="Google Shape;1741;p56"/>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6"/>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6"/>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4" name="Google Shape;1744;p56"/>
          <p:cNvGrpSpPr/>
          <p:nvPr/>
        </p:nvGrpSpPr>
        <p:grpSpPr>
          <a:xfrm>
            <a:off x="8088458" y="3676639"/>
            <a:ext cx="99312" cy="160797"/>
            <a:chOff x="5059700" y="2334775"/>
            <a:chExt cx="40775" cy="66025"/>
          </a:xfrm>
        </p:grpSpPr>
        <p:sp>
          <p:nvSpPr>
            <p:cNvPr id="1745" name="Google Shape;1745;p5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 name="Google Shape;1754;p56"/>
          <p:cNvGrpSpPr/>
          <p:nvPr/>
        </p:nvGrpSpPr>
        <p:grpSpPr>
          <a:xfrm>
            <a:off x="8045622" y="3941771"/>
            <a:ext cx="184984" cy="160371"/>
            <a:chOff x="5037700" y="2430325"/>
            <a:chExt cx="75950" cy="65850"/>
          </a:xfrm>
        </p:grpSpPr>
        <p:sp>
          <p:nvSpPr>
            <p:cNvPr id="1755" name="Google Shape;1755;p5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 name="Google Shape;1757;p56"/>
          <p:cNvGrpSpPr/>
          <p:nvPr/>
        </p:nvGrpSpPr>
        <p:grpSpPr>
          <a:xfrm>
            <a:off x="7465128" y="3708223"/>
            <a:ext cx="173014" cy="97629"/>
            <a:chOff x="4756975" y="2341800"/>
            <a:chExt cx="91975" cy="51925"/>
          </a:xfrm>
        </p:grpSpPr>
        <p:sp>
          <p:nvSpPr>
            <p:cNvPr id="1758" name="Google Shape;1758;p5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 name="Google Shape;1778;p56"/>
          <p:cNvGrpSpPr/>
          <p:nvPr/>
        </p:nvGrpSpPr>
        <p:grpSpPr>
          <a:xfrm>
            <a:off x="7732065" y="4196920"/>
            <a:ext cx="212497" cy="175761"/>
            <a:chOff x="4943575" y="2516350"/>
            <a:chExt cx="98675" cy="81700"/>
          </a:xfrm>
        </p:grpSpPr>
        <p:sp>
          <p:nvSpPr>
            <p:cNvPr id="1779" name="Google Shape;1779;p5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7" name="Google Shape;1857;p56"/>
          <p:cNvGrpSpPr/>
          <p:nvPr/>
        </p:nvGrpSpPr>
        <p:grpSpPr>
          <a:xfrm>
            <a:off x="1990126" y="3423163"/>
            <a:ext cx="965351" cy="134611"/>
            <a:chOff x="4411970" y="2962952"/>
            <a:chExt cx="706544" cy="104212"/>
          </a:xfrm>
        </p:grpSpPr>
        <p:sp>
          <p:nvSpPr>
            <p:cNvPr id="1858" name="Google Shape;1858;p56"/>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6"/>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6"/>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6"/>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 name="Google Shape;1862;p56"/>
          <p:cNvGrpSpPr/>
          <p:nvPr/>
        </p:nvGrpSpPr>
        <p:grpSpPr>
          <a:xfrm>
            <a:off x="1990126" y="3012077"/>
            <a:ext cx="960158" cy="289172"/>
            <a:chOff x="4411970" y="2726085"/>
            <a:chExt cx="643107" cy="193659"/>
          </a:xfrm>
        </p:grpSpPr>
        <p:sp>
          <p:nvSpPr>
            <p:cNvPr id="1863" name="Google Shape;1863;p56"/>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6"/>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6"/>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 name="Google Shape;1866;p56"/>
          <p:cNvGrpSpPr/>
          <p:nvPr/>
        </p:nvGrpSpPr>
        <p:grpSpPr>
          <a:xfrm>
            <a:off x="993018" y="3278187"/>
            <a:ext cx="833173" cy="259209"/>
            <a:chOff x="4411970" y="4340222"/>
            <a:chExt cx="779467" cy="242683"/>
          </a:xfrm>
        </p:grpSpPr>
        <p:sp>
          <p:nvSpPr>
            <p:cNvPr id="1867" name="Google Shape;1867;p56"/>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6"/>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6"/>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 name="Google Shape;1870;p56"/>
          <p:cNvGrpSpPr/>
          <p:nvPr/>
        </p:nvGrpSpPr>
        <p:grpSpPr>
          <a:xfrm>
            <a:off x="1990126" y="2673933"/>
            <a:ext cx="965160" cy="216230"/>
            <a:chOff x="4411970" y="2468674"/>
            <a:chExt cx="747317" cy="167425"/>
          </a:xfrm>
        </p:grpSpPr>
        <p:sp>
          <p:nvSpPr>
            <p:cNvPr id="1871" name="Google Shape;1871;p56"/>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6"/>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 name="Google Shape;1873;p56"/>
          <p:cNvGrpSpPr/>
          <p:nvPr/>
        </p:nvGrpSpPr>
        <p:grpSpPr>
          <a:xfrm>
            <a:off x="988873" y="2578650"/>
            <a:ext cx="810451" cy="319148"/>
            <a:chOff x="4411970" y="3686602"/>
            <a:chExt cx="797845" cy="314215"/>
          </a:xfrm>
        </p:grpSpPr>
        <p:sp>
          <p:nvSpPr>
            <p:cNvPr id="1874" name="Google Shape;1874;p56"/>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6"/>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6"/>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6"/>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6"/>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9" name="Google Shape;1879;p56"/>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0" name="Google Shape;1880;p56"/>
          <p:cNvGrpSpPr/>
          <p:nvPr/>
        </p:nvGrpSpPr>
        <p:grpSpPr>
          <a:xfrm>
            <a:off x="988970" y="2333174"/>
            <a:ext cx="1970333" cy="208784"/>
            <a:chOff x="6336019" y="3733725"/>
            <a:chExt cx="2566206" cy="351310"/>
          </a:xfrm>
        </p:grpSpPr>
        <p:sp>
          <p:nvSpPr>
            <p:cNvPr id="1881" name="Google Shape;1881;p56"/>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6"/>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6"/>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6"/>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 name="Google Shape;1885;p56"/>
          <p:cNvGrpSpPr/>
          <p:nvPr/>
        </p:nvGrpSpPr>
        <p:grpSpPr>
          <a:xfrm>
            <a:off x="1990126" y="3940729"/>
            <a:ext cx="946551" cy="153200"/>
            <a:chOff x="4404545" y="3301592"/>
            <a:chExt cx="782403" cy="129272"/>
          </a:xfrm>
        </p:grpSpPr>
        <p:sp>
          <p:nvSpPr>
            <p:cNvPr id="1886" name="Google Shape;1886;p56"/>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6"/>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 name="Google Shape;1888;p56"/>
          <p:cNvGrpSpPr/>
          <p:nvPr/>
        </p:nvGrpSpPr>
        <p:grpSpPr>
          <a:xfrm>
            <a:off x="1990126" y="3679688"/>
            <a:ext cx="962257" cy="139127"/>
            <a:chOff x="4411970" y="3131459"/>
            <a:chExt cx="710520" cy="117397"/>
          </a:xfrm>
        </p:grpSpPr>
        <p:sp>
          <p:nvSpPr>
            <p:cNvPr id="1889" name="Google Shape;1889;p56"/>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6"/>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891" name="Google Shape;1891;p56"/>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2" name="Google Shape;1892;p56"/>
          <p:cNvGrpSpPr/>
          <p:nvPr/>
        </p:nvGrpSpPr>
        <p:grpSpPr>
          <a:xfrm>
            <a:off x="990271" y="3614482"/>
            <a:ext cx="823838" cy="458988"/>
            <a:chOff x="4411970" y="1801825"/>
            <a:chExt cx="734586" cy="409262"/>
          </a:xfrm>
        </p:grpSpPr>
        <p:sp>
          <p:nvSpPr>
            <p:cNvPr id="1893" name="Google Shape;1893;p56"/>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6"/>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 name="Google Shape;1895;p56"/>
          <p:cNvGrpSpPr/>
          <p:nvPr/>
        </p:nvGrpSpPr>
        <p:grpSpPr>
          <a:xfrm>
            <a:off x="990271" y="4162908"/>
            <a:ext cx="856348" cy="212039"/>
            <a:chOff x="4411970" y="2233974"/>
            <a:chExt cx="763574" cy="189068"/>
          </a:xfrm>
        </p:grpSpPr>
        <p:sp>
          <p:nvSpPr>
            <p:cNvPr id="1896" name="Google Shape;1896;p56"/>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6"/>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8" name="Google Shape;1898;p56"/>
          <p:cNvGrpSpPr/>
          <p:nvPr/>
        </p:nvGrpSpPr>
        <p:grpSpPr>
          <a:xfrm>
            <a:off x="3100467" y="2338244"/>
            <a:ext cx="511602" cy="511602"/>
            <a:chOff x="5681300" y="2527788"/>
            <a:chExt cx="805800" cy="805800"/>
          </a:xfrm>
        </p:grpSpPr>
        <p:sp>
          <p:nvSpPr>
            <p:cNvPr id="1899" name="Google Shape;1899;p56"/>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6"/>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 name="Google Shape;1901;p56"/>
          <p:cNvGrpSpPr/>
          <p:nvPr/>
        </p:nvGrpSpPr>
        <p:grpSpPr>
          <a:xfrm>
            <a:off x="3097662" y="3104827"/>
            <a:ext cx="513021" cy="512935"/>
            <a:chOff x="4049800" y="640400"/>
            <a:chExt cx="858900" cy="858900"/>
          </a:xfrm>
        </p:grpSpPr>
        <p:sp>
          <p:nvSpPr>
            <p:cNvPr id="1902" name="Google Shape;1902;p56"/>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6"/>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4" name="Google Shape;1904;p56"/>
          <p:cNvGrpSpPr/>
          <p:nvPr/>
        </p:nvGrpSpPr>
        <p:grpSpPr>
          <a:xfrm>
            <a:off x="3014861" y="3756719"/>
            <a:ext cx="686489" cy="686585"/>
            <a:chOff x="5080188" y="927900"/>
            <a:chExt cx="961200" cy="961200"/>
          </a:xfrm>
        </p:grpSpPr>
        <p:sp>
          <p:nvSpPr>
            <p:cNvPr id="1905" name="Google Shape;1905;p56"/>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6"/>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6"/>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6"/>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6"/>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6"/>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6"/>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6"/>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 name="Google Shape;1913;p56"/>
          <p:cNvGrpSpPr/>
          <p:nvPr/>
        </p:nvGrpSpPr>
        <p:grpSpPr>
          <a:xfrm>
            <a:off x="3798012" y="3849448"/>
            <a:ext cx="510373" cy="510937"/>
            <a:chOff x="7508249" y="1522825"/>
            <a:chExt cx="1326332" cy="1322987"/>
          </a:xfrm>
        </p:grpSpPr>
        <p:sp>
          <p:nvSpPr>
            <p:cNvPr id="1914" name="Google Shape;1914;p56"/>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6"/>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6"/>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6"/>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6"/>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6"/>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6"/>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6"/>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6"/>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6"/>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4" name="Google Shape;1924;p56"/>
          <p:cNvGrpSpPr/>
          <p:nvPr/>
        </p:nvGrpSpPr>
        <p:grpSpPr>
          <a:xfrm>
            <a:off x="4489605" y="3850853"/>
            <a:ext cx="492652" cy="503348"/>
            <a:chOff x="6039282" y="1042577"/>
            <a:chExt cx="734315" cy="731929"/>
          </a:xfrm>
        </p:grpSpPr>
        <p:sp>
          <p:nvSpPr>
            <p:cNvPr id="1925" name="Google Shape;1925;p56"/>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6"/>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6"/>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6"/>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6"/>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6"/>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6"/>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6"/>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6"/>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6"/>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6"/>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6"/>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6"/>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6"/>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6"/>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6"/>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6"/>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6"/>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6"/>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6"/>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6"/>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6" name="Google Shape;1946;p56"/>
          <p:cNvGrpSpPr/>
          <p:nvPr/>
        </p:nvGrpSpPr>
        <p:grpSpPr>
          <a:xfrm>
            <a:off x="5130019" y="2346894"/>
            <a:ext cx="483304" cy="504902"/>
            <a:chOff x="1825800" y="1651625"/>
            <a:chExt cx="568125" cy="591775"/>
          </a:xfrm>
        </p:grpSpPr>
        <p:sp>
          <p:nvSpPr>
            <p:cNvPr id="1947" name="Google Shape;1947;p56"/>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6"/>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6"/>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6"/>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6"/>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6"/>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3" name="Google Shape;1953;p56"/>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6"/>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6"/>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6"/>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60" name="Shape 1960"/>
        <p:cNvGrpSpPr/>
        <p:nvPr/>
      </p:nvGrpSpPr>
      <p:grpSpPr>
        <a:xfrm>
          <a:off x="0" y="0"/>
          <a:ext cx="0" cy="0"/>
          <a:chOff x="0" y="0"/>
          <a:chExt cx="0" cy="0"/>
        </a:xfrm>
      </p:grpSpPr>
      <p:grpSp>
        <p:nvGrpSpPr>
          <p:cNvPr id="1961" name="Google Shape;1961;p57"/>
          <p:cNvGrpSpPr/>
          <p:nvPr/>
        </p:nvGrpSpPr>
        <p:grpSpPr>
          <a:xfrm>
            <a:off x="745571" y="1168666"/>
            <a:ext cx="2492868" cy="1379876"/>
            <a:chOff x="2654821" y="2311071"/>
            <a:chExt cx="2279715" cy="1262120"/>
          </a:xfrm>
        </p:grpSpPr>
        <p:grpSp>
          <p:nvGrpSpPr>
            <p:cNvPr id="1962" name="Google Shape;1962;p57"/>
            <p:cNvGrpSpPr/>
            <p:nvPr/>
          </p:nvGrpSpPr>
          <p:grpSpPr>
            <a:xfrm>
              <a:off x="4034269" y="2840745"/>
              <a:ext cx="40212" cy="36437"/>
              <a:chOff x="4293400" y="2574725"/>
              <a:chExt cx="84425" cy="80100"/>
            </a:xfrm>
          </p:grpSpPr>
          <p:sp>
            <p:nvSpPr>
              <p:cNvPr id="1963" name="Google Shape;1963;p57"/>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964" name="Google Shape;1964;p57"/>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 name="Google Shape;1965;p57"/>
            <p:cNvGrpSpPr/>
            <p:nvPr/>
          </p:nvGrpSpPr>
          <p:grpSpPr>
            <a:xfrm>
              <a:off x="3894606" y="2334874"/>
              <a:ext cx="913198" cy="518984"/>
              <a:chOff x="4000175" y="1462675"/>
              <a:chExt cx="1917275" cy="1140875"/>
            </a:xfrm>
          </p:grpSpPr>
          <p:sp>
            <p:nvSpPr>
              <p:cNvPr id="1966" name="Google Shape;1966;p57"/>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967" name="Google Shape;1967;p57"/>
              <p:cNvGrpSpPr/>
              <p:nvPr/>
            </p:nvGrpSpPr>
            <p:grpSpPr>
              <a:xfrm>
                <a:off x="4000175" y="1462675"/>
                <a:ext cx="1917275" cy="1140875"/>
                <a:chOff x="4000175" y="1462675"/>
                <a:chExt cx="1917275" cy="1140875"/>
              </a:xfrm>
            </p:grpSpPr>
            <p:sp>
              <p:nvSpPr>
                <p:cNvPr id="1968" name="Google Shape;1968;p57"/>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969" name="Google Shape;1969;p57"/>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7"/>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7"/>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7"/>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973" name="Google Shape;1973;p57"/>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74" name="Google Shape;1974;p57"/>
            <p:cNvGrpSpPr/>
            <p:nvPr/>
          </p:nvGrpSpPr>
          <p:grpSpPr>
            <a:xfrm>
              <a:off x="3875768" y="2846704"/>
              <a:ext cx="44796" cy="47366"/>
              <a:chOff x="3960625" y="2587825"/>
              <a:chExt cx="94050" cy="104125"/>
            </a:xfrm>
          </p:grpSpPr>
          <p:sp>
            <p:nvSpPr>
              <p:cNvPr id="1975" name="Google Shape;1975;p57"/>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976" name="Google Shape;1976;p57"/>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 name="Google Shape;1977;p57"/>
            <p:cNvGrpSpPr/>
            <p:nvPr/>
          </p:nvGrpSpPr>
          <p:grpSpPr>
            <a:xfrm>
              <a:off x="3782759" y="2807162"/>
              <a:ext cx="82686" cy="85487"/>
              <a:chOff x="3765350" y="2500900"/>
              <a:chExt cx="173600" cy="187925"/>
            </a:xfrm>
          </p:grpSpPr>
          <p:sp>
            <p:nvSpPr>
              <p:cNvPr id="1978" name="Google Shape;1978;p57"/>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979" name="Google Shape;1979;p57"/>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7"/>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7"/>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7"/>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7"/>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 name="Google Shape;1984;p57"/>
            <p:cNvGrpSpPr/>
            <p:nvPr/>
          </p:nvGrpSpPr>
          <p:grpSpPr>
            <a:xfrm>
              <a:off x="3775674" y="2798496"/>
              <a:ext cx="40545" cy="23564"/>
              <a:chOff x="3750475" y="2481850"/>
              <a:chExt cx="85125" cy="51800"/>
            </a:xfrm>
          </p:grpSpPr>
          <p:sp>
            <p:nvSpPr>
              <p:cNvPr id="1985" name="Google Shape;1985;p57"/>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7"/>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987" name="Google Shape;1987;p57"/>
            <p:cNvGrpSpPr/>
            <p:nvPr/>
          </p:nvGrpSpPr>
          <p:grpSpPr>
            <a:xfrm>
              <a:off x="3716946" y="2776024"/>
              <a:ext cx="81971" cy="76912"/>
              <a:chOff x="3627175" y="2432450"/>
              <a:chExt cx="172100" cy="169075"/>
            </a:xfrm>
          </p:grpSpPr>
          <p:sp>
            <p:nvSpPr>
              <p:cNvPr id="1988" name="Google Shape;1988;p57"/>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7"/>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990" name="Google Shape;1990;p57"/>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991" name="Google Shape;1991;p57"/>
            <p:cNvGrpSpPr/>
            <p:nvPr/>
          </p:nvGrpSpPr>
          <p:grpSpPr>
            <a:xfrm>
              <a:off x="3685682" y="2845624"/>
              <a:ext cx="29311" cy="45055"/>
              <a:chOff x="3561536" y="2585450"/>
              <a:chExt cx="61539" cy="99045"/>
            </a:xfrm>
          </p:grpSpPr>
          <p:sp>
            <p:nvSpPr>
              <p:cNvPr id="1992" name="Google Shape;1992;p57"/>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7"/>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994" name="Google Shape;1994;p57"/>
            <p:cNvGrpSpPr/>
            <p:nvPr/>
          </p:nvGrpSpPr>
          <p:grpSpPr>
            <a:xfrm>
              <a:off x="3849905" y="2572252"/>
              <a:ext cx="74339" cy="119559"/>
              <a:chOff x="3906325" y="1984500"/>
              <a:chExt cx="156075" cy="262825"/>
            </a:xfrm>
          </p:grpSpPr>
          <p:sp>
            <p:nvSpPr>
              <p:cNvPr id="1995" name="Google Shape;1995;p57"/>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996" name="Google Shape;1996;p57"/>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7" name="Google Shape;1997;p57"/>
            <p:cNvGrpSpPr/>
            <p:nvPr/>
          </p:nvGrpSpPr>
          <p:grpSpPr>
            <a:xfrm>
              <a:off x="2654821" y="2414345"/>
              <a:ext cx="667570" cy="558731"/>
              <a:chOff x="1397225" y="1637375"/>
              <a:chExt cx="1401575" cy="1228250"/>
            </a:xfrm>
          </p:grpSpPr>
          <p:sp>
            <p:nvSpPr>
              <p:cNvPr id="1998" name="Google Shape;1998;p57"/>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999" name="Google Shape;1999;p57"/>
              <p:cNvGrpSpPr/>
              <p:nvPr/>
            </p:nvGrpSpPr>
            <p:grpSpPr>
              <a:xfrm>
                <a:off x="1397225" y="1637375"/>
                <a:ext cx="1398775" cy="1228250"/>
                <a:chOff x="1397225" y="1637375"/>
                <a:chExt cx="1398775" cy="1228250"/>
              </a:xfrm>
            </p:grpSpPr>
            <p:sp>
              <p:nvSpPr>
                <p:cNvPr id="2000" name="Google Shape;2000;p57"/>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7"/>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02" name="Google Shape;2002;p57"/>
            <p:cNvGrpSpPr/>
            <p:nvPr/>
          </p:nvGrpSpPr>
          <p:grpSpPr>
            <a:xfrm>
              <a:off x="3230417" y="3103734"/>
              <a:ext cx="282982" cy="280332"/>
              <a:chOff x="2605700" y="3152850"/>
              <a:chExt cx="594125" cy="616250"/>
            </a:xfrm>
          </p:grpSpPr>
          <p:sp>
            <p:nvSpPr>
              <p:cNvPr id="2003" name="Google Shape;2003;p57"/>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004" name="Google Shape;2004;p57"/>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2005" name="Google Shape;2005;p57"/>
            <p:cNvGrpSpPr/>
            <p:nvPr/>
          </p:nvGrpSpPr>
          <p:grpSpPr>
            <a:xfrm>
              <a:off x="3265985" y="3226989"/>
              <a:ext cx="87151" cy="346202"/>
              <a:chOff x="2680375" y="3423800"/>
              <a:chExt cx="182975" cy="761050"/>
            </a:xfrm>
          </p:grpSpPr>
          <p:sp>
            <p:nvSpPr>
              <p:cNvPr id="2006" name="Google Shape;2006;p57"/>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007" name="Google Shape;2007;p57"/>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8" name="Google Shape;2008;p57"/>
            <p:cNvGrpSpPr/>
            <p:nvPr/>
          </p:nvGrpSpPr>
          <p:grpSpPr>
            <a:xfrm>
              <a:off x="3855466" y="3289811"/>
              <a:ext cx="112514" cy="94210"/>
              <a:chOff x="3918000" y="3561900"/>
              <a:chExt cx="236225" cy="207100"/>
            </a:xfrm>
          </p:grpSpPr>
          <p:sp>
            <p:nvSpPr>
              <p:cNvPr id="2009" name="Google Shape;2009;p57"/>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010" name="Google Shape;2010;p57"/>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1" name="Google Shape;2011;p57"/>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7"/>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7"/>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2014" name="Google Shape;2014;p57"/>
            <p:cNvGrpSpPr/>
            <p:nvPr/>
          </p:nvGrpSpPr>
          <p:grpSpPr>
            <a:xfrm>
              <a:off x="2905224" y="2311071"/>
              <a:ext cx="596721" cy="528992"/>
              <a:chOff x="1922950" y="1410350"/>
              <a:chExt cx="1252825" cy="1162875"/>
            </a:xfrm>
          </p:grpSpPr>
          <p:sp>
            <p:nvSpPr>
              <p:cNvPr id="2015" name="Google Shape;2015;p57"/>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7"/>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7"/>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7"/>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7"/>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7"/>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7"/>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7"/>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7"/>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7"/>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7"/>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7"/>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7"/>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7"/>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7"/>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7"/>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2031" name="Google Shape;2031;p57"/>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7"/>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7"/>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7"/>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7"/>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7"/>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7"/>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7"/>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7"/>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7"/>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7"/>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7"/>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7"/>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7"/>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7"/>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7"/>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7"/>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7"/>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7"/>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7"/>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051" name="Google Shape;2051;p57"/>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052" name="Google Shape;2052;p57"/>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3" name="Google Shape;2053;p57"/>
            <p:cNvGrpSpPr/>
            <p:nvPr/>
          </p:nvGrpSpPr>
          <p:grpSpPr>
            <a:xfrm>
              <a:off x="3280929" y="3294542"/>
              <a:ext cx="109894" cy="272224"/>
              <a:chOff x="2711750" y="3572300"/>
              <a:chExt cx="230725" cy="598425"/>
            </a:xfrm>
          </p:grpSpPr>
          <p:sp>
            <p:nvSpPr>
              <p:cNvPr id="2054" name="Google Shape;2054;p57"/>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7"/>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6" name="Google Shape;2056;p57"/>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7" name="Google Shape;2057;p57"/>
            <p:cNvGrpSpPr/>
            <p:nvPr/>
          </p:nvGrpSpPr>
          <p:grpSpPr>
            <a:xfrm>
              <a:off x="3790439" y="2408636"/>
              <a:ext cx="73017" cy="75684"/>
              <a:chOff x="3781475" y="1624825"/>
              <a:chExt cx="153300" cy="166375"/>
            </a:xfrm>
          </p:grpSpPr>
          <p:sp>
            <p:nvSpPr>
              <p:cNvPr id="2058" name="Google Shape;2058;p57"/>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7"/>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7"/>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7"/>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2" name="Google Shape;2062;p57"/>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7"/>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7"/>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7"/>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7"/>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7"/>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7"/>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9" name="Google Shape;2069;p57"/>
            <p:cNvGrpSpPr/>
            <p:nvPr/>
          </p:nvGrpSpPr>
          <p:grpSpPr>
            <a:xfrm>
              <a:off x="4403342" y="3107749"/>
              <a:ext cx="316680" cy="101374"/>
              <a:chOff x="5068275" y="3161675"/>
              <a:chExt cx="664875" cy="222850"/>
            </a:xfrm>
          </p:grpSpPr>
          <p:sp>
            <p:nvSpPr>
              <p:cNvPr id="2070" name="Google Shape;2070;p57"/>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7"/>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7"/>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7"/>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4" name="Google Shape;2074;p57"/>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7"/>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7"/>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7"/>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7"/>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7"/>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7"/>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7"/>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7"/>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7"/>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7"/>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7"/>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7"/>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7"/>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7"/>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7"/>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7"/>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7"/>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7"/>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7"/>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7"/>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7"/>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7"/>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7"/>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7"/>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7"/>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7"/>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7"/>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7"/>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3" name="Google Shape;2103;p57"/>
            <p:cNvGrpSpPr/>
            <p:nvPr/>
          </p:nvGrpSpPr>
          <p:grpSpPr>
            <a:xfrm>
              <a:off x="3697513" y="2707266"/>
              <a:ext cx="59549" cy="79733"/>
              <a:chOff x="3586375" y="2281300"/>
              <a:chExt cx="125025" cy="175275"/>
            </a:xfrm>
          </p:grpSpPr>
          <p:sp>
            <p:nvSpPr>
              <p:cNvPr id="2104" name="Google Shape;2104;p57"/>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7"/>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6" name="Google Shape;2106;p57"/>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7" name="Google Shape;2107;p57"/>
            <p:cNvGrpSpPr/>
            <p:nvPr/>
          </p:nvGrpSpPr>
          <p:grpSpPr>
            <a:xfrm>
              <a:off x="4513224" y="3221724"/>
              <a:ext cx="274563" cy="280321"/>
              <a:chOff x="5298975" y="3412225"/>
              <a:chExt cx="576450" cy="616225"/>
            </a:xfrm>
          </p:grpSpPr>
          <p:sp>
            <p:nvSpPr>
              <p:cNvPr id="2108" name="Google Shape;2108;p57"/>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109" name="Google Shape;2109;p57"/>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 name="Google Shape;2110;p57"/>
            <p:cNvGrpSpPr/>
            <p:nvPr/>
          </p:nvGrpSpPr>
          <p:grpSpPr>
            <a:xfrm>
              <a:off x="4824403" y="3421846"/>
              <a:ext cx="110132" cy="130647"/>
              <a:chOff x="5952300" y="3852150"/>
              <a:chExt cx="231225" cy="287200"/>
            </a:xfrm>
          </p:grpSpPr>
          <p:sp>
            <p:nvSpPr>
              <p:cNvPr id="2111" name="Google Shape;2111;p57"/>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7"/>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3" name="Google Shape;2113;p57"/>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7"/>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7"/>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7"/>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7"/>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7"/>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7"/>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7"/>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1" name="Google Shape;2121;p57"/>
            <p:cNvGrpSpPr/>
            <p:nvPr/>
          </p:nvGrpSpPr>
          <p:grpSpPr>
            <a:xfrm>
              <a:off x="4295710" y="3079670"/>
              <a:ext cx="14968" cy="27135"/>
              <a:chOff x="4842300" y="3099950"/>
              <a:chExt cx="31425" cy="59650"/>
            </a:xfrm>
          </p:grpSpPr>
          <p:sp>
            <p:nvSpPr>
              <p:cNvPr id="2122" name="Google Shape;2122;p57"/>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7"/>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7"/>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7"/>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6" name="Google Shape;2126;p57"/>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7"/>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7"/>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7"/>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7"/>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7"/>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7"/>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7"/>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4" name="Google Shape;2134;p57"/>
            <p:cNvGrpSpPr/>
            <p:nvPr/>
          </p:nvGrpSpPr>
          <p:grpSpPr>
            <a:xfrm>
              <a:off x="3831056" y="2816010"/>
              <a:ext cx="37378" cy="27612"/>
              <a:chOff x="3866750" y="2520350"/>
              <a:chExt cx="78475" cy="60700"/>
            </a:xfrm>
          </p:grpSpPr>
          <p:sp>
            <p:nvSpPr>
              <p:cNvPr id="2135" name="Google Shape;2135;p57"/>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7"/>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7"/>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7"/>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9" name="Google Shape;2139;p57"/>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7"/>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7"/>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7"/>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7"/>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7"/>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7"/>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7"/>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7"/>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7"/>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7"/>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7"/>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7"/>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7"/>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7"/>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7"/>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7"/>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156" name="Google Shape;2156;p57"/>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7"/>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7"/>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7"/>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7"/>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7"/>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7"/>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7"/>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7"/>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7"/>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7"/>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7"/>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168" name="Google Shape;2168;p57"/>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7"/>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7"/>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7"/>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7"/>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7"/>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7"/>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7"/>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7"/>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7"/>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7"/>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7"/>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7"/>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1" name="Google Shape;2181;p57"/>
            <p:cNvGrpSpPr/>
            <p:nvPr/>
          </p:nvGrpSpPr>
          <p:grpSpPr>
            <a:xfrm>
              <a:off x="3632736" y="3051591"/>
              <a:ext cx="63288" cy="45217"/>
              <a:chOff x="3450375" y="3038225"/>
              <a:chExt cx="132875" cy="99400"/>
            </a:xfrm>
          </p:grpSpPr>
          <p:sp>
            <p:nvSpPr>
              <p:cNvPr id="2182" name="Google Shape;2182;p57"/>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7"/>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4" name="Google Shape;2184;p57"/>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7"/>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7"/>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7"/>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7"/>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7"/>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7"/>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7"/>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7"/>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193" name="Google Shape;2193;p57"/>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7"/>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7"/>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7"/>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7"/>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7"/>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7"/>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7"/>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7"/>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7"/>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203" name="Google Shape;2203;p57"/>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7"/>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7"/>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7"/>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7"/>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7"/>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209" name="Google Shape;2209;p57"/>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7"/>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7"/>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7"/>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7"/>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7"/>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7"/>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7"/>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9" name="Google Shape;2219;p57"/>
          <p:cNvGrpSpPr/>
          <p:nvPr/>
        </p:nvGrpSpPr>
        <p:grpSpPr>
          <a:xfrm>
            <a:off x="3554131" y="1233340"/>
            <a:ext cx="2078182" cy="1366558"/>
            <a:chOff x="235800" y="830650"/>
            <a:chExt cx="6978450" cy="4588844"/>
          </a:xfrm>
        </p:grpSpPr>
        <p:sp>
          <p:nvSpPr>
            <p:cNvPr id="2220" name="Google Shape;2220;p57"/>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7"/>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7"/>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7"/>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7"/>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7"/>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6" name="Google Shape;2226;p57"/>
          <p:cNvGrpSpPr/>
          <p:nvPr/>
        </p:nvGrpSpPr>
        <p:grpSpPr>
          <a:xfrm>
            <a:off x="742628" y="3064442"/>
            <a:ext cx="2622876" cy="1333540"/>
            <a:chOff x="238125" y="1038125"/>
            <a:chExt cx="7146800" cy="3633625"/>
          </a:xfrm>
        </p:grpSpPr>
        <p:sp>
          <p:nvSpPr>
            <p:cNvPr id="2227" name="Google Shape;2227;p57"/>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7"/>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7"/>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7"/>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7"/>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7"/>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7"/>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7"/>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7"/>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7"/>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7"/>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7"/>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7"/>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7"/>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7"/>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7"/>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7"/>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7"/>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7"/>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7"/>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7"/>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7"/>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7"/>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7"/>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7"/>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7"/>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7"/>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7"/>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7"/>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7"/>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7"/>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7"/>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7"/>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7"/>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7"/>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7"/>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7"/>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7"/>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7"/>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7"/>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7"/>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7"/>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7"/>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7"/>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7"/>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7"/>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7"/>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7"/>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7"/>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7"/>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7"/>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7"/>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7"/>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7"/>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7"/>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7"/>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7"/>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7"/>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7"/>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7"/>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7"/>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7"/>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7"/>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7"/>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7"/>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7"/>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7"/>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7"/>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7"/>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7"/>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7"/>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7"/>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7"/>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7"/>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7"/>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7"/>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7"/>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7"/>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7"/>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7"/>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7"/>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7"/>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7"/>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7"/>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7"/>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7"/>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7"/>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7"/>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7"/>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7"/>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7"/>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7"/>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7"/>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7"/>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7"/>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7"/>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7"/>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7"/>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7"/>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7"/>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7"/>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7"/>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7"/>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7"/>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7"/>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7"/>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7"/>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7"/>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7"/>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7"/>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7"/>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7"/>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7"/>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7"/>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7"/>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7"/>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7"/>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7"/>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7"/>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7"/>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7"/>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7"/>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7"/>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7"/>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7"/>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7"/>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7"/>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7"/>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7"/>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7"/>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7"/>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7"/>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7"/>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7"/>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7"/>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7"/>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7"/>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7"/>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7"/>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7"/>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7"/>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7"/>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7"/>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7"/>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7"/>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7"/>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7"/>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7"/>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7"/>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7"/>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7"/>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7"/>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7"/>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7"/>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7"/>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7"/>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7"/>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7"/>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7"/>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7"/>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7"/>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7"/>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7"/>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7"/>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7"/>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7"/>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7"/>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7"/>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7"/>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7"/>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7"/>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7"/>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7"/>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7"/>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7"/>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7"/>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7"/>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7"/>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7"/>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7"/>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7"/>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7"/>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7"/>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7"/>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7"/>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7"/>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7"/>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7"/>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7"/>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7"/>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7"/>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7"/>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7"/>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7"/>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7"/>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7"/>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7"/>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7"/>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7"/>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7"/>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7"/>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7"/>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7"/>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7"/>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7"/>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7"/>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7"/>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7"/>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7"/>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7"/>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7"/>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7"/>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7"/>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7"/>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7"/>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7"/>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7"/>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7"/>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7"/>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7"/>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7"/>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7"/>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7"/>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7"/>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7"/>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7"/>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7"/>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7"/>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7"/>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7"/>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7"/>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7"/>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7"/>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7"/>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7"/>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7"/>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7"/>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7"/>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7"/>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7"/>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7"/>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7"/>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7"/>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7"/>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7"/>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7"/>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7"/>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7"/>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7"/>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7"/>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7"/>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7"/>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7"/>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7"/>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7"/>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7"/>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7"/>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7"/>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7"/>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7"/>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7"/>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7"/>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7"/>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7"/>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7"/>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7"/>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7"/>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7"/>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7"/>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7"/>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7"/>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7"/>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7"/>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7"/>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7"/>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7"/>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7"/>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7"/>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7"/>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7"/>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7"/>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7"/>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7"/>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7"/>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7"/>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7"/>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7"/>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7"/>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7"/>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7"/>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7"/>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7"/>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7"/>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7"/>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7"/>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7"/>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7"/>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7"/>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7"/>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7"/>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7"/>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7"/>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7"/>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7"/>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7"/>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7"/>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7"/>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7"/>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7"/>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7"/>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7"/>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7"/>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7"/>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7"/>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7"/>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7"/>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7"/>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7"/>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7"/>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7"/>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7"/>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7"/>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7"/>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7"/>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7"/>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7"/>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7"/>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7"/>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7"/>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7"/>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7"/>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7"/>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7"/>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7"/>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7"/>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7"/>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7"/>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7"/>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7"/>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7"/>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7"/>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7"/>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7"/>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7"/>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7"/>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7"/>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7"/>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7"/>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7"/>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7"/>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7"/>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7"/>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7"/>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7"/>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7"/>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7"/>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7"/>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7"/>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7"/>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7"/>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7"/>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7"/>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7"/>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7"/>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7"/>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7"/>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7"/>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7"/>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7"/>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7"/>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7"/>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7"/>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7"/>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7"/>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7"/>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7"/>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7"/>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7"/>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7"/>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7"/>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7"/>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7"/>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7"/>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7"/>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7"/>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7"/>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7"/>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7"/>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7"/>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7"/>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7"/>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7"/>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7"/>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7"/>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7"/>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7"/>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7"/>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7"/>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7"/>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7"/>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7"/>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7"/>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7"/>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7"/>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7"/>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7"/>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7"/>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7"/>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7"/>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7"/>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7"/>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7"/>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7"/>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7"/>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7"/>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7"/>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7"/>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7"/>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7"/>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7"/>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7"/>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7"/>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7"/>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7"/>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7"/>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7"/>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7"/>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7"/>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7"/>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7"/>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7"/>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7"/>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7"/>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7"/>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7"/>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7"/>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7"/>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7"/>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7"/>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7"/>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7"/>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7"/>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7"/>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7"/>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7"/>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7"/>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7"/>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7"/>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7"/>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7"/>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7"/>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7"/>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7"/>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7"/>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7"/>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7"/>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7"/>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7"/>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7"/>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7"/>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7"/>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7"/>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7"/>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7"/>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7"/>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7"/>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7"/>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7"/>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7"/>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7"/>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7"/>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7"/>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7"/>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7"/>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7"/>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7"/>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7"/>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7"/>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7"/>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7"/>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7"/>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7"/>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7"/>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7"/>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7"/>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7"/>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7"/>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7"/>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7"/>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7"/>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7"/>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7"/>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7"/>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7"/>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7"/>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7"/>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7"/>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7"/>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7"/>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7"/>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7"/>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7"/>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7"/>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7"/>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7"/>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7"/>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7"/>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7"/>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7"/>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7"/>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7"/>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7"/>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7"/>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7"/>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7"/>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7"/>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7"/>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7"/>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7"/>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7"/>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7"/>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7"/>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7"/>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7"/>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7"/>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7"/>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7"/>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7"/>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7"/>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7"/>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7"/>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7"/>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7"/>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7"/>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7"/>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7"/>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7"/>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7"/>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7"/>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7"/>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7"/>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7"/>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7"/>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7"/>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7"/>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7"/>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7"/>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7"/>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7"/>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7"/>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7"/>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7"/>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7"/>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7"/>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7"/>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7"/>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7"/>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7"/>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7"/>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7"/>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7"/>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7"/>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7"/>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7"/>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7"/>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7"/>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7"/>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7"/>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7"/>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7"/>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7"/>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7"/>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7"/>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7"/>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7"/>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7"/>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7"/>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7"/>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7"/>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7"/>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7"/>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7"/>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7"/>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7"/>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7"/>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7"/>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7"/>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7"/>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7"/>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7"/>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7"/>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7"/>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7"/>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7"/>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7"/>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7"/>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7"/>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7"/>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7"/>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7"/>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7"/>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7"/>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7"/>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7"/>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7"/>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7"/>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7"/>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7"/>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7"/>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7"/>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7"/>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7"/>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7"/>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7"/>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7"/>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7"/>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7"/>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7"/>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7"/>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7"/>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7"/>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7"/>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7"/>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7"/>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7"/>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7"/>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7"/>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7"/>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7"/>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7"/>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7"/>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7"/>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7"/>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7"/>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7"/>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7"/>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7"/>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7"/>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7"/>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7"/>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7"/>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7"/>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7"/>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7"/>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7"/>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7"/>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7"/>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7"/>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7"/>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7"/>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7"/>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7"/>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7"/>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7"/>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7"/>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7"/>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7"/>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7"/>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7"/>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7"/>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7"/>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7"/>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7"/>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7"/>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7"/>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7"/>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7"/>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7"/>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7"/>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7"/>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7"/>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7"/>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7"/>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7"/>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7"/>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7"/>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7"/>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7"/>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7"/>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7"/>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7"/>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7"/>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7"/>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7"/>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7"/>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7"/>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7"/>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7"/>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7"/>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7"/>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7"/>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7"/>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7"/>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7"/>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7"/>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7"/>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7"/>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7"/>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7"/>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7"/>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7"/>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7"/>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7"/>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7"/>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7"/>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7"/>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7"/>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7"/>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7"/>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7"/>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7"/>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7"/>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7"/>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7"/>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7"/>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7"/>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7"/>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7"/>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7"/>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7"/>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7"/>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7"/>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7"/>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7"/>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7"/>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7"/>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7"/>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7"/>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7"/>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7"/>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7"/>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7"/>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7"/>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7"/>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7"/>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7"/>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7"/>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7"/>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7"/>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7"/>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7"/>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7"/>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7"/>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7"/>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7"/>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7"/>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7"/>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7"/>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7"/>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7"/>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7"/>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7"/>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7"/>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7"/>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7"/>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7"/>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7"/>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7"/>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7"/>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7"/>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7"/>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7"/>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7"/>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7"/>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7"/>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7"/>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7"/>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7"/>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7"/>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7"/>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7"/>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7"/>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7"/>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7"/>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7"/>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7"/>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7"/>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7"/>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7"/>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7"/>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7"/>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7"/>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7"/>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7"/>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7"/>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7"/>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7"/>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7"/>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7"/>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7"/>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7"/>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7"/>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7"/>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7"/>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7"/>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7"/>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7"/>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7"/>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7"/>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7"/>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7"/>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7"/>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7"/>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7"/>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7"/>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7"/>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7"/>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7"/>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7"/>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7"/>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7"/>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7"/>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7"/>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7"/>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7"/>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7"/>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7"/>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7"/>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7"/>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7"/>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7"/>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7"/>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7"/>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7"/>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7"/>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7"/>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7"/>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7"/>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7"/>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7"/>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7"/>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7"/>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7"/>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7"/>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7"/>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7"/>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7"/>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7"/>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7"/>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7"/>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7"/>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7"/>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7"/>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7"/>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7"/>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7"/>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7"/>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7"/>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7"/>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7"/>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7"/>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7"/>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7"/>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7"/>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7"/>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7"/>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7"/>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7"/>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7"/>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7"/>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7"/>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7"/>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7"/>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7"/>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7"/>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7"/>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7"/>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7"/>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7"/>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7"/>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7"/>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7"/>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7"/>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7"/>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7"/>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7"/>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7"/>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7"/>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7"/>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7"/>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7"/>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7"/>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7"/>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7"/>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7"/>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7"/>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7"/>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7"/>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7"/>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7"/>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7"/>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7"/>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7"/>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7"/>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7"/>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7"/>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7"/>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7"/>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7"/>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7"/>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7"/>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7"/>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7"/>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7"/>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7"/>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7"/>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7"/>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7"/>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7"/>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7"/>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7"/>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7"/>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7"/>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7"/>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7"/>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7"/>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7"/>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7"/>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7"/>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7"/>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7"/>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7"/>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7"/>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7"/>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7"/>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7"/>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7"/>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7"/>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7"/>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7"/>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7"/>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7"/>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7"/>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7"/>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7"/>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7"/>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7"/>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7"/>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7"/>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7"/>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7"/>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7"/>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7"/>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7"/>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7"/>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7"/>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7"/>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7"/>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7"/>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7"/>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7"/>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7"/>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7"/>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7"/>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7"/>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7"/>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7"/>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7"/>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7"/>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7"/>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7"/>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7"/>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7"/>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7"/>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7"/>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7"/>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7"/>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7"/>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7"/>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7"/>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7"/>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7"/>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7"/>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7"/>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7"/>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7"/>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7"/>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7"/>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7"/>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7"/>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7"/>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7"/>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7"/>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7"/>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7"/>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7"/>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7"/>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7"/>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7"/>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7"/>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7"/>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7"/>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7"/>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7"/>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7"/>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7"/>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7"/>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7"/>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7"/>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7"/>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7"/>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7"/>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7"/>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7"/>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7"/>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7"/>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7"/>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7"/>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7"/>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7"/>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7"/>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7"/>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7"/>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7"/>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7"/>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7"/>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7"/>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7"/>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7"/>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7"/>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7"/>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7"/>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7"/>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7"/>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7"/>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7"/>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7"/>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7"/>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7"/>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7"/>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7"/>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7"/>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7"/>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7"/>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7"/>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7"/>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7"/>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7"/>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7"/>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7"/>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7"/>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7"/>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7"/>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7"/>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7"/>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7"/>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7"/>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7"/>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7"/>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7"/>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7"/>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7"/>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7"/>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7"/>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7"/>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7"/>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7"/>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7"/>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7"/>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7"/>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7"/>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7"/>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7"/>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7"/>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7"/>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7"/>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7"/>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7"/>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7"/>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7"/>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7"/>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7"/>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7"/>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7"/>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7"/>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7"/>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7"/>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7"/>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7"/>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7"/>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7"/>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7"/>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7"/>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7"/>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7"/>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7"/>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7"/>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7"/>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7"/>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7"/>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7"/>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7"/>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7"/>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7"/>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7"/>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7"/>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7"/>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7"/>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7"/>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7"/>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7"/>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7"/>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7"/>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7"/>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7"/>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7"/>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7"/>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7"/>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7"/>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7"/>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7"/>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7"/>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7"/>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7"/>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7"/>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7"/>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7"/>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7"/>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7"/>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7"/>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7"/>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7"/>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7"/>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7"/>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7"/>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7"/>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7"/>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7"/>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7"/>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7"/>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7"/>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7"/>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7"/>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7"/>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7"/>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7"/>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7"/>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7"/>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7"/>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7"/>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7"/>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7"/>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7"/>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7"/>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7"/>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7"/>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7"/>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7"/>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7"/>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7"/>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7"/>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7"/>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7"/>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7"/>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7"/>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7"/>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7"/>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7"/>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7"/>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7"/>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7"/>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7"/>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7"/>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7"/>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7"/>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7"/>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7"/>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7"/>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7"/>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7"/>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7"/>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7"/>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7"/>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7"/>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7"/>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7"/>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7"/>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7"/>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7"/>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7"/>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7"/>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7"/>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7"/>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7"/>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7"/>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7"/>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7"/>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7"/>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7"/>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7"/>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7"/>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7"/>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7"/>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7"/>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7"/>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7"/>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7"/>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7"/>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7"/>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7"/>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7"/>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7"/>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7"/>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7"/>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7"/>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7"/>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7"/>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7"/>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7"/>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7"/>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7"/>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7"/>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7"/>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7"/>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7"/>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7"/>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7"/>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7"/>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7"/>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7"/>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7"/>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7"/>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7"/>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7"/>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7"/>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7"/>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7"/>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7"/>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7"/>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7"/>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7"/>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7"/>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7"/>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7"/>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7"/>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7"/>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7"/>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7"/>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7"/>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7"/>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7"/>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7"/>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7"/>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7"/>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7"/>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7"/>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7"/>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7"/>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7"/>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7"/>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7"/>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7"/>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7"/>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7"/>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7"/>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7"/>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7"/>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7"/>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7"/>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7"/>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7"/>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7"/>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7"/>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7"/>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7"/>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7"/>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7"/>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7"/>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7"/>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7"/>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7"/>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7"/>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7"/>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7"/>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7"/>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7"/>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7"/>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7"/>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7"/>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7"/>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7"/>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7"/>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7"/>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7"/>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7"/>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7"/>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7"/>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7"/>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7"/>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7"/>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7"/>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7"/>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7"/>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7"/>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7"/>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7"/>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7"/>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7"/>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7"/>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7"/>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7"/>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7"/>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7"/>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7"/>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7"/>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7"/>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7"/>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7"/>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7"/>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7"/>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7"/>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7"/>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7"/>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7"/>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7"/>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7"/>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7"/>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7"/>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7"/>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7"/>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7"/>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7"/>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7"/>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7"/>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7"/>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7"/>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7"/>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7"/>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7"/>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7"/>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7"/>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7"/>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7"/>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7"/>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7"/>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7"/>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7"/>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7"/>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7"/>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7"/>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7"/>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7"/>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7"/>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7"/>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7"/>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7"/>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7"/>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7"/>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7"/>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7"/>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7"/>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7"/>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7"/>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7"/>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7"/>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7"/>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7"/>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7"/>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7"/>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7"/>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7"/>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7"/>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7"/>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7"/>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7"/>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7"/>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7"/>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7"/>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7"/>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7"/>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7"/>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7"/>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7"/>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7"/>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7"/>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7"/>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7"/>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7"/>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7"/>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7"/>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7"/>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7"/>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7"/>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7"/>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7"/>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7"/>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7"/>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7"/>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7"/>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7"/>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7"/>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7"/>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7"/>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7"/>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7"/>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7"/>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7"/>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7"/>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7"/>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7"/>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7"/>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7"/>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7"/>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7"/>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7"/>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7"/>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7"/>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7"/>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7"/>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7"/>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7"/>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7"/>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7"/>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7"/>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7"/>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7"/>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7"/>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7"/>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7"/>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7"/>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7"/>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7"/>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7"/>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7"/>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7"/>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7"/>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7"/>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7"/>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7"/>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7"/>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7"/>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7"/>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7"/>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7"/>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7"/>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7"/>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7"/>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7"/>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7"/>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7"/>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7"/>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7"/>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7"/>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7"/>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7"/>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7"/>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7"/>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7"/>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7"/>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7"/>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7"/>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7"/>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7"/>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7"/>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7"/>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7"/>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7"/>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7"/>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7"/>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7"/>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7"/>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7"/>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7"/>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7"/>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7"/>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7"/>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7"/>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7"/>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7"/>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7"/>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7"/>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7"/>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7"/>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7"/>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7"/>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7"/>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7"/>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7"/>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7"/>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7"/>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7"/>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7"/>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7"/>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7"/>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7"/>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7"/>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7"/>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7"/>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7"/>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7"/>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7"/>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7"/>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7"/>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7"/>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7"/>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7"/>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7"/>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7"/>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7"/>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7"/>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7"/>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7"/>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7"/>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7"/>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7"/>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7"/>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7"/>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7"/>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7"/>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7"/>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7"/>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7"/>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7"/>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7"/>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7"/>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7"/>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7"/>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7"/>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7"/>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7"/>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7"/>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7"/>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7"/>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7"/>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7"/>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7"/>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7"/>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7"/>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7"/>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7"/>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7"/>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7"/>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7"/>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7"/>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7"/>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7"/>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7"/>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7"/>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7"/>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7"/>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7"/>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7"/>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7"/>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7"/>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7"/>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7"/>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7"/>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7"/>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7"/>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7"/>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7"/>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7"/>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7"/>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7"/>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7"/>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7"/>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7"/>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7"/>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7"/>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7"/>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7"/>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7"/>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7"/>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7"/>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7"/>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7"/>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7"/>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7"/>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7"/>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7"/>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7"/>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7"/>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9" name="Google Shape;3799;p57"/>
          <p:cNvGrpSpPr/>
          <p:nvPr/>
        </p:nvGrpSpPr>
        <p:grpSpPr>
          <a:xfrm>
            <a:off x="5857556" y="1206552"/>
            <a:ext cx="2590840" cy="1380235"/>
            <a:chOff x="233350" y="949250"/>
            <a:chExt cx="7137300" cy="3802300"/>
          </a:xfrm>
        </p:grpSpPr>
        <p:sp>
          <p:nvSpPr>
            <p:cNvPr id="3800" name="Google Shape;3800;p5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1" name="Google Shape;3851;p57"/>
          <p:cNvGrpSpPr/>
          <p:nvPr/>
        </p:nvGrpSpPr>
        <p:grpSpPr>
          <a:xfrm>
            <a:off x="7671985" y="3251325"/>
            <a:ext cx="104231" cy="320340"/>
            <a:chOff x="7564426" y="3224343"/>
            <a:chExt cx="119985" cy="368801"/>
          </a:xfrm>
        </p:grpSpPr>
        <p:sp>
          <p:nvSpPr>
            <p:cNvPr id="3852" name="Google Shape;3852;p57"/>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7"/>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4" name="Google Shape;3854;p57"/>
          <p:cNvGrpSpPr/>
          <p:nvPr/>
        </p:nvGrpSpPr>
        <p:grpSpPr>
          <a:xfrm>
            <a:off x="7371473" y="3245427"/>
            <a:ext cx="189489" cy="332132"/>
            <a:chOff x="8370831" y="3202002"/>
            <a:chExt cx="218129" cy="382376"/>
          </a:xfrm>
        </p:grpSpPr>
        <p:sp>
          <p:nvSpPr>
            <p:cNvPr id="3855" name="Google Shape;3855;p57"/>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7"/>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7" name="Google Shape;3857;p57"/>
          <p:cNvGrpSpPr/>
          <p:nvPr/>
        </p:nvGrpSpPr>
        <p:grpSpPr>
          <a:xfrm>
            <a:off x="8094863" y="3656559"/>
            <a:ext cx="309429" cy="267000"/>
            <a:chOff x="6742064" y="3750480"/>
            <a:chExt cx="399315" cy="344560"/>
          </a:xfrm>
        </p:grpSpPr>
        <p:sp>
          <p:nvSpPr>
            <p:cNvPr id="3858" name="Google Shape;3858;p57"/>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7"/>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0" name="Google Shape;3860;p57"/>
          <p:cNvGrpSpPr/>
          <p:nvPr/>
        </p:nvGrpSpPr>
        <p:grpSpPr>
          <a:xfrm>
            <a:off x="7633882" y="4007606"/>
            <a:ext cx="180437" cy="281608"/>
            <a:chOff x="7248525" y="3739696"/>
            <a:chExt cx="230531" cy="359790"/>
          </a:xfrm>
        </p:grpSpPr>
        <p:sp>
          <p:nvSpPr>
            <p:cNvPr id="3861" name="Google Shape;3861;p57"/>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7"/>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3" name="Google Shape;3863;p57"/>
          <p:cNvGrpSpPr/>
          <p:nvPr/>
        </p:nvGrpSpPr>
        <p:grpSpPr>
          <a:xfrm>
            <a:off x="7879801" y="3650830"/>
            <a:ext cx="162896" cy="278710"/>
            <a:chOff x="7601242" y="3729267"/>
            <a:chExt cx="222566" cy="380803"/>
          </a:xfrm>
        </p:grpSpPr>
        <p:sp>
          <p:nvSpPr>
            <p:cNvPr id="3864" name="Google Shape;3864;p57"/>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7"/>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66" name="Google Shape;3866;p57"/>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67" name="Google Shape;3867;p57"/>
          <p:cNvGrpSpPr/>
          <p:nvPr/>
        </p:nvGrpSpPr>
        <p:grpSpPr>
          <a:xfrm>
            <a:off x="7369446" y="3651971"/>
            <a:ext cx="193543" cy="275990"/>
            <a:chOff x="8304647" y="3738687"/>
            <a:chExt cx="225076" cy="320956"/>
          </a:xfrm>
        </p:grpSpPr>
        <p:sp>
          <p:nvSpPr>
            <p:cNvPr id="3868" name="Google Shape;3868;p57"/>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7"/>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7"/>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1" name="Google Shape;3871;p57"/>
          <p:cNvGrpSpPr/>
          <p:nvPr/>
        </p:nvGrpSpPr>
        <p:grpSpPr>
          <a:xfrm>
            <a:off x="7641939" y="3651971"/>
            <a:ext cx="178492" cy="275990"/>
            <a:chOff x="8615101" y="3738687"/>
            <a:chExt cx="207573" cy="320956"/>
          </a:xfrm>
        </p:grpSpPr>
        <p:sp>
          <p:nvSpPr>
            <p:cNvPr id="3872" name="Google Shape;3872;p57"/>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7"/>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7"/>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75" name="Google Shape;3875;p57"/>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76" name="Google Shape;3876;p57"/>
          <p:cNvGrpSpPr/>
          <p:nvPr/>
        </p:nvGrpSpPr>
        <p:grpSpPr>
          <a:xfrm>
            <a:off x="6036644" y="3773459"/>
            <a:ext cx="557670" cy="511283"/>
            <a:chOff x="6015419" y="3716859"/>
            <a:chExt cx="557671" cy="511283"/>
          </a:xfrm>
        </p:grpSpPr>
        <p:sp>
          <p:nvSpPr>
            <p:cNvPr id="3877" name="Google Shape;3877;p57"/>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78" name="Google Shape;3878;p57"/>
            <p:cNvGrpSpPr/>
            <p:nvPr/>
          </p:nvGrpSpPr>
          <p:grpSpPr>
            <a:xfrm>
              <a:off x="6036094" y="3716980"/>
              <a:ext cx="529860" cy="510468"/>
              <a:chOff x="6036094" y="3716980"/>
              <a:chExt cx="529860" cy="510468"/>
            </a:xfrm>
          </p:grpSpPr>
          <p:sp>
            <p:nvSpPr>
              <p:cNvPr id="3879" name="Google Shape;3879;p57"/>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7"/>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7"/>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7"/>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7"/>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7"/>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7"/>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7"/>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7"/>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7"/>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89" name="Google Shape;3889;p57"/>
          <p:cNvGrpSpPr/>
          <p:nvPr/>
        </p:nvGrpSpPr>
        <p:grpSpPr>
          <a:xfrm>
            <a:off x="6665529" y="3130228"/>
            <a:ext cx="576302" cy="511871"/>
            <a:chOff x="6644304" y="3073628"/>
            <a:chExt cx="576302" cy="511871"/>
          </a:xfrm>
        </p:grpSpPr>
        <p:sp>
          <p:nvSpPr>
            <p:cNvPr id="3890" name="Google Shape;3890;p57"/>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91" name="Google Shape;3891;p57"/>
            <p:cNvGrpSpPr/>
            <p:nvPr/>
          </p:nvGrpSpPr>
          <p:grpSpPr>
            <a:xfrm>
              <a:off x="6712169" y="3085440"/>
              <a:ext cx="481622" cy="494913"/>
              <a:chOff x="6712169" y="3085440"/>
              <a:chExt cx="481622" cy="494913"/>
            </a:xfrm>
          </p:grpSpPr>
          <p:sp>
            <p:nvSpPr>
              <p:cNvPr id="3892" name="Google Shape;3892;p57"/>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7"/>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7"/>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7"/>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7"/>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97" name="Google Shape;3897;p57"/>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7"/>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7"/>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00" name="Google Shape;3900;p57"/>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01" name="Google Shape;3901;p57"/>
          <p:cNvGrpSpPr/>
          <p:nvPr/>
        </p:nvGrpSpPr>
        <p:grpSpPr>
          <a:xfrm>
            <a:off x="6673379" y="3773223"/>
            <a:ext cx="560631" cy="511352"/>
            <a:chOff x="6652154" y="3716623"/>
            <a:chExt cx="560631" cy="511352"/>
          </a:xfrm>
        </p:grpSpPr>
        <p:sp>
          <p:nvSpPr>
            <p:cNvPr id="3902" name="Google Shape;3902;p57"/>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03" name="Google Shape;3903;p57"/>
            <p:cNvGrpSpPr/>
            <p:nvPr/>
          </p:nvGrpSpPr>
          <p:grpSpPr>
            <a:xfrm>
              <a:off x="6669657" y="3716715"/>
              <a:ext cx="466779" cy="464290"/>
              <a:chOff x="6669657" y="3716715"/>
              <a:chExt cx="466779" cy="464290"/>
            </a:xfrm>
          </p:grpSpPr>
          <p:sp>
            <p:nvSpPr>
              <p:cNvPr id="3904" name="Google Shape;3904;p57"/>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7"/>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7"/>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7"/>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7"/>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7"/>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7"/>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7"/>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7"/>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7"/>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7"/>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7"/>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7"/>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17" name="Google Shape;3917;p57"/>
          <p:cNvGrpSpPr/>
          <p:nvPr/>
        </p:nvGrpSpPr>
        <p:grpSpPr>
          <a:xfrm>
            <a:off x="7867470" y="4054631"/>
            <a:ext cx="187557" cy="187557"/>
            <a:chOff x="8565775" y="671075"/>
            <a:chExt cx="441000" cy="441000"/>
          </a:xfrm>
        </p:grpSpPr>
        <p:sp>
          <p:nvSpPr>
            <p:cNvPr id="3918" name="Google Shape;3918;p57"/>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7"/>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20" name="Google Shape;3920;p57"/>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7"/>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22" name="Google Shape;3922;p57"/>
          <p:cNvGrpSpPr/>
          <p:nvPr/>
        </p:nvGrpSpPr>
        <p:grpSpPr>
          <a:xfrm>
            <a:off x="6021325" y="3132850"/>
            <a:ext cx="587871" cy="512373"/>
            <a:chOff x="6000100" y="3076250"/>
            <a:chExt cx="587871" cy="512373"/>
          </a:xfrm>
        </p:grpSpPr>
        <p:sp>
          <p:nvSpPr>
            <p:cNvPr id="3923" name="Google Shape;3923;p57"/>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24" name="Google Shape;3924;p57"/>
            <p:cNvGrpSpPr/>
            <p:nvPr/>
          </p:nvGrpSpPr>
          <p:grpSpPr>
            <a:xfrm>
              <a:off x="6031360" y="3076713"/>
              <a:ext cx="539107" cy="480965"/>
              <a:chOff x="6031360" y="3076713"/>
              <a:chExt cx="539107" cy="480965"/>
            </a:xfrm>
          </p:grpSpPr>
          <p:sp>
            <p:nvSpPr>
              <p:cNvPr id="3925" name="Google Shape;3925;p57"/>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7"/>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7"/>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7"/>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7"/>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7"/>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7"/>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32" name="Google Shape;3932;p57"/>
          <p:cNvGrpSpPr/>
          <p:nvPr/>
        </p:nvGrpSpPr>
        <p:grpSpPr>
          <a:xfrm>
            <a:off x="3597785" y="3065882"/>
            <a:ext cx="2241344" cy="1330656"/>
            <a:chOff x="3597785" y="3065882"/>
            <a:chExt cx="2241344" cy="1330656"/>
          </a:xfrm>
        </p:grpSpPr>
        <p:grpSp>
          <p:nvGrpSpPr>
            <p:cNvPr id="3933" name="Google Shape;3933;p57"/>
            <p:cNvGrpSpPr/>
            <p:nvPr/>
          </p:nvGrpSpPr>
          <p:grpSpPr>
            <a:xfrm>
              <a:off x="5296908" y="3937355"/>
              <a:ext cx="143198" cy="32380"/>
              <a:chOff x="5296908" y="3937355"/>
              <a:chExt cx="143198" cy="32380"/>
            </a:xfrm>
          </p:grpSpPr>
          <p:sp>
            <p:nvSpPr>
              <p:cNvPr id="3934" name="Google Shape;3934;p57"/>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35" name="Google Shape;3935;p57"/>
              <p:cNvGrpSpPr/>
              <p:nvPr/>
            </p:nvGrpSpPr>
            <p:grpSpPr>
              <a:xfrm>
                <a:off x="5402331" y="3937355"/>
                <a:ext cx="37776" cy="32380"/>
                <a:chOff x="5402331" y="3937355"/>
                <a:chExt cx="37776" cy="32380"/>
              </a:xfrm>
            </p:grpSpPr>
            <p:sp>
              <p:nvSpPr>
                <p:cNvPr id="3936" name="Google Shape;3936;p57"/>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7"/>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8" name="Google Shape;3938;p57"/>
              <p:cNvGrpSpPr/>
              <p:nvPr/>
            </p:nvGrpSpPr>
            <p:grpSpPr>
              <a:xfrm>
                <a:off x="5296908" y="3937355"/>
                <a:ext cx="37783" cy="32380"/>
                <a:chOff x="5296908" y="3937355"/>
                <a:chExt cx="37783" cy="32380"/>
              </a:xfrm>
            </p:grpSpPr>
            <p:sp>
              <p:nvSpPr>
                <p:cNvPr id="3939" name="Google Shape;3939;p57"/>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7"/>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41" name="Google Shape;3941;p57"/>
            <p:cNvGrpSpPr/>
            <p:nvPr/>
          </p:nvGrpSpPr>
          <p:grpSpPr>
            <a:xfrm>
              <a:off x="4724163" y="3119631"/>
              <a:ext cx="120838" cy="84218"/>
              <a:chOff x="4724163" y="3119631"/>
              <a:chExt cx="120838" cy="84218"/>
            </a:xfrm>
          </p:grpSpPr>
          <p:grpSp>
            <p:nvGrpSpPr>
              <p:cNvPr id="3942" name="Google Shape;3942;p57"/>
              <p:cNvGrpSpPr/>
              <p:nvPr/>
            </p:nvGrpSpPr>
            <p:grpSpPr>
              <a:xfrm>
                <a:off x="4746712" y="3132773"/>
                <a:ext cx="86869" cy="56424"/>
                <a:chOff x="4746712" y="3132773"/>
                <a:chExt cx="86869" cy="56424"/>
              </a:xfrm>
            </p:grpSpPr>
            <p:sp>
              <p:nvSpPr>
                <p:cNvPr id="3943" name="Google Shape;3943;p57"/>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7"/>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5" name="Google Shape;3945;p57"/>
              <p:cNvGrpSpPr/>
              <p:nvPr/>
            </p:nvGrpSpPr>
            <p:grpSpPr>
              <a:xfrm>
                <a:off x="4773634" y="3143336"/>
                <a:ext cx="37776" cy="32451"/>
                <a:chOff x="4773634" y="3143336"/>
                <a:chExt cx="37776" cy="32451"/>
              </a:xfrm>
            </p:grpSpPr>
            <p:sp>
              <p:nvSpPr>
                <p:cNvPr id="3946" name="Google Shape;3946;p57"/>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7"/>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8" name="Google Shape;3948;p57"/>
              <p:cNvGrpSpPr/>
              <p:nvPr/>
            </p:nvGrpSpPr>
            <p:grpSpPr>
              <a:xfrm>
                <a:off x="4724163" y="3131248"/>
                <a:ext cx="37776" cy="32459"/>
                <a:chOff x="4724163" y="3131248"/>
                <a:chExt cx="37776" cy="32459"/>
              </a:xfrm>
            </p:grpSpPr>
            <p:sp>
              <p:nvSpPr>
                <p:cNvPr id="3949" name="Google Shape;3949;p57"/>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7"/>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1" name="Google Shape;3951;p57"/>
              <p:cNvGrpSpPr/>
              <p:nvPr/>
            </p:nvGrpSpPr>
            <p:grpSpPr>
              <a:xfrm>
                <a:off x="4755081" y="3176054"/>
                <a:ext cx="32357" cy="27795"/>
                <a:chOff x="4755081" y="3176054"/>
                <a:chExt cx="32357" cy="27795"/>
              </a:xfrm>
            </p:grpSpPr>
            <p:sp>
              <p:nvSpPr>
                <p:cNvPr id="3952" name="Google Shape;3952;p57"/>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7"/>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4" name="Google Shape;3954;p57"/>
              <p:cNvGrpSpPr/>
              <p:nvPr/>
            </p:nvGrpSpPr>
            <p:grpSpPr>
              <a:xfrm>
                <a:off x="4812550" y="3119631"/>
                <a:ext cx="32451" cy="27803"/>
                <a:chOff x="4812550" y="3119631"/>
                <a:chExt cx="32451" cy="27803"/>
              </a:xfrm>
            </p:grpSpPr>
            <p:sp>
              <p:nvSpPr>
                <p:cNvPr id="3955" name="Google Shape;3955;p57"/>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7"/>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57" name="Google Shape;3957;p57"/>
            <p:cNvGrpSpPr/>
            <p:nvPr/>
          </p:nvGrpSpPr>
          <p:grpSpPr>
            <a:xfrm>
              <a:off x="5382826" y="4027197"/>
              <a:ext cx="268967" cy="250422"/>
              <a:chOff x="5382826" y="4027197"/>
              <a:chExt cx="268967" cy="250422"/>
            </a:xfrm>
          </p:grpSpPr>
          <p:grpSp>
            <p:nvGrpSpPr>
              <p:cNvPr id="3958" name="Google Shape;3958;p57"/>
              <p:cNvGrpSpPr/>
              <p:nvPr/>
            </p:nvGrpSpPr>
            <p:grpSpPr>
              <a:xfrm>
                <a:off x="5405280" y="4042510"/>
                <a:ext cx="237570" cy="218647"/>
                <a:chOff x="5405280" y="4042510"/>
                <a:chExt cx="237570" cy="218647"/>
              </a:xfrm>
            </p:grpSpPr>
            <p:sp>
              <p:nvSpPr>
                <p:cNvPr id="3959" name="Google Shape;3959;p57"/>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7"/>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7"/>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7"/>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7"/>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7"/>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5" name="Google Shape;3965;p57"/>
              <p:cNvGrpSpPr/>
              <p:nvPr/>
            </p:nvGrpSpPr>
            <p:grpSpPr>
              <a:xfrm>
                <a:off x="5382826" y="4125549"/>
                <a:ext cx="37776" cy="32380"/>
                <a:chOff x="5382826" y="4125549"/>
                <a:chExt cx="37776" cy="32380"/>
              </a:xfrm>
            </p:grpSpPr>
            <p:sp>
              <p:nvSpPr>
                <p:cNvPr id="3966" name="Google Shape;3966;p57"/>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7"/>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8" name="Google Shape;3968;p57"/>
              <p:cNvGrpSpPr/>
              <p:nvPr/>
            </p:nvGrpSpPr>
            <p:grpSpPr>
              <a:xfrm>
                <a:off x="5475680" y="4195587"/>
                <a:ext cx="37783" cy="32364"/>
                <a:chOff x="5475680" y="4195587"/>
                <a:chExt cx="37783" cy="32364"/>
              </a:xfrm>
            </p:grpSpPr>
            <p:sp>
              <p:nvSpPr>
                <p:cNvPr id="3969" name="Google Shape;3969;p57"/>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7"/>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1" name="Google Shape;3971;p57"/>
              <p:cNvGrpSpPr/>
              <p:nvPr/>
            </p:nvGrpSpPr>
            <p:grpSpPr>
              <a:xfrm>
                <a:off x="5532575" y="4027197"/>
                <a:ext cx="33308" cy="32262"/>
                <a:chOff x="5532575" y="4027197"/>
                <a:chExt cx="33308" cy="32262"/>
              </a:xfrm>
            </p:grpSpPr>
            <p:sp>
              <p:nvSpPr>
                <p:cNvPr id="3972" name="Google Shape;3972;p57"/>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7"/>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4" name="Google Shape;3974;p57"/>
              <p:cNvGrpSpPr/>
              <p:nvPr/>
            </p:nvGrpSpPr>
            <p:grpSpPr>
              <a:xfrm>
                <a:off x="5590706" y="4245348"/>
                <a:ext cx="33497" cy="32270"/>
                <a:chOff x="5590706" y="4245348"/>
                <a:chExt cx="33497" cy="32270"/>
              </a:xfrm>
            </p:grpSpPr>
            <p:sp>
              <p:nvSpPr>
                <p:cNvPr id="3975" name="Google Shape;3975;p57"/>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7"/>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7" name="Google Shape;3977;p57"/>
              <p:cNvGrpSpPr/>
              <p:nvPr/>
            </p:nvGrpSpPr>
            <p:grpSpPr>
              <a:xfrm>
                <a:off x="5618681" y="4109677"/>
                <a:ext cx="33112" cy="32357"/>
                <a:chOff x="5618681" y="4109677"/>
                <a:chExt cx="33112" cy="32357"/>
              </a:xfrm>
            </p:grpSpPr>
            <p:sp>
              <p:nvSpPr>
                <p:cNvPr id="3978" name="Google Shape;3978;p57"/>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7"/>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0" name="Google Shape;3980;p57"/>
              <p:cNvGrpSpPr/>
              <p:nvPr/>
            </p:nvGrpSpPr>
            <p:grpSpPr>
              <a:xfrm>
                <a:off x="5479298" y="4128262"/>
                <a:ext cx="31405" cy="26906"/>
                <a:chOff x="5479298" y="4128262"/>
                <a:chExt cx="31405" cy="26906"/>
              </a:xfrm>
            </p:grpSpPr>
            <p:sp>
              <p:nvSpPr>
                <p:cNvPr id="3981" name="Google Shape;3981;p57"/>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7"/>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3" name="Google Shape;3983;p57"/>
              <p:cNvGrpSpPr/>
              <p:nvPr/>
            </p:nvGrpSpPr>
            <p:grpSpPr>
              <a:xfrm>
                <a:off x="5582903" y="4180116"/>
                <a:ext cx="31499" cy="26898"/>
                <a:chOff x="5582903" y="4180116"/>
                <a:chExt cx="31499" cy="26898"/>
              </a:xfrm>
            </p:grpSpPr>
            <p:sp>
              <p:nvSpPr>
                <p:cNvPr id="3984" name="Google Shape;3984;p57"/>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7"/>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86" name="Google Shape;3986;p57"/>
            <p:cNvGrpSpPr/>
            <p:nvPr/>
          </p:nvGrpSpPr>
          <p:grpSpPr>
            <a:xfrm>
              <a:off x="3977681" y="3230323"/>
              <a:ext cx="94584" cy="84085"/>
              <a:chOff x="3977681" y="3230323"/>
              <a:chExt cx="94584" cy="84085"/>
            </a:xfrm>
          </p:grpSpPr>
          <p:grpSp>
            <p:nvGrpSpPr>
              <p:cNvPr id="3987" name="Google Shape;3987;p57"/>
              <p:cNvGrpSpPr/>
              <p:nvPr/>
            </p:nvGrpSpPr>
            <p:grpSpPr>
              <a:xfrm>
                <a:off x="4000135" y="3243041"/>
                <a:ext cx="59570" cy="57186"/>
                <a:chOff x="4000135" y="3243041"/>
                <a:chExt cx="59570" cy="57186"/>
              </a:xfrm>
            </p:grpSpPr>
            <p:sp>
              <p:nvSpPr>
                <p:cNvPr id="3988" name="Google Shape;3988;p57"/>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7"/>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7"/>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1" name="Google Shape;3991;p57"/>
              <p:cNvGrpSpPr/>
              <p:nvPr/>
            </p:nvGrpSpPr>
            <p:grpSpPr>
              <a:xfrm>
                <a:off x="3977681" y="3245872"/>
                <a:ext cx="37783" cy="32380"/>
                <a:chOff x="3977681" y="3245872"/>
                <a:chExt cx="37783" cy="32380"/>
              </a:xfrm>
            </p:grpSpPr>
            <p:sp>
              <p:nvSpPr>
                <p:cNvPr id="3992" name="Google Shape;3992;p57"/>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7"/>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4" name="Google Shape;3994;p57"/>
              <p:cNvGrpSpPr/>
              <p:nvPr/>
            </p:nvGrpSpPr>
            <p:grpSpPr>
              <a:xfrm>
                <a:off x="4040860" y="3262672"/>
                <a:ext cx="31405" cy="27001"/>
                <a:chOff x="4040860" y="3262672"/>
                <a:chExt cx="31405" cy="27001"/>
              </a:xfrm>
            </p:grpSpPr>
            <p:sp>
              <p:nvSpPr>
                <p:cNvPr id="3995" name="Google Shape;3995;p57"/>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7"/>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7" name="Google Shape;3997;p57"/>
              <p:cNvGrpSpPr/>
              <p:nvPr/>
            </p:nvGrpSpPr>
            <p:grpSpPr>
              <a:xfrm>
                <a:off x="4021072" y="3230323"/>
                <a:ext cx="31397" cy="26906"/>
                <a:chOff x="4021072" y="3230323"/>
                <a:chExt cx="31397" cy="26906"/>
              </a:xfrm>
            </p:grpSpPr>
            <p:sp>
              <p:nvSpPr>
                <p:cNvPr id="3998" name="Google Shape;3998;p57"/>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7"/>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0" name="Google Shape;4000;p57"/>
              <p:cNvGrpSpPr/>
              <p:nvPr/>
            </p:nvGrpSpPr>
            <p:grpSpPr>
              <a:xfrm>
                <a:off x="4001472" y="3287462"/>
                <a:ext cx="31499" cy="26945"/>
                <a:chOff x="4001472" y="3287462"/>
                <a:chExt cx="31499" cy="26945"/>
              </a:xfrm>
            </p:grpSpPr>
            <p:sp>
              <p:nvSpPr>
                <p:cNvPr id="4001" name="Google Shape;4001;p57"/>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7"/>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03" name="Google Shape;4003;p57"/>
            <p:cNvGrpSpPr/>
            <p:nvPr/>
          </p:nvGrpSpPr>
          <p:grpSpPr>
            <a:xfrm>
              <a:off x="4084715" y="3258865"/>
              <a:ext cx="184961" cy="137268"/>
              <a:chOff x="4084715" y="3258865"/>
              <a:chExt cx="184961" cy="137268"/>
            </a:xfrm>
          </p:grpSpPr>
          <p:grpSp>
            <p:nvGrpSpPr>
              <p:cNvPr id="4004" name="Google Shape;4004;p57"/>
              <p:cNvGrpSpPr/>
              <p:nvPr/>
            </p:nvGrpSpPr>
            <p:grpSpPr>
              <a:xfrm>
                <a:off x="4107453" y="3271583"/>
                <a:ext cx="153470" cy="110275"/>
                <a:chOff x="4107453" y="3271583"/>
                <a:chExt cx="153470" cy="110275"/>
              </a:xfrm>
            </p:grpSpPr>
            <p:sp>
              <p:nvSpPr>
                <p:cNvPr id="4005" name="Google Shape;4005;p57"/>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7"/>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7"/>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7"/>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9" name="Google Shape;4009;p57"/>
              <p:cNvGrpSpPr/>
              <p:nvPr/>
            </p:nvGrpSpPr>
            <p:grpSpPr>
              <a:xfrm>
                <a:off x="4136947" y="3258865"/>
                <a:ext cx="31499" cy="27001"/>
                <a:chOff x="4136947" y="3258865"/>
                <a:chExt cx="31499" cy="27001"/>
              </a:xfrm>
            </p:grpSpPr>
            <p:sp>
              <p:nvSpPr>
                <p:cNvPr id="4010" name="Google Shape;4010;p57"/>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7"/>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2" name="Google Shape;4012;p57"/>
              <p:cNvGrpSpPr/>
              <p:nvPr/>
            </p:nvGrpSpPr>
            <p:grpSpPr>
              <a:xfrm>
                <a:off x="4084715" y="3266478"/>
                <a:ext cx="31468" cy="26898"/>
                <a:chOff x="4084715" y="3266478"/>
                <a:chExt cx="31468" cy="26898"/>
              </a:xfrm>
            </p:grpSpPr>
            <p:sp>
              <p:nvSpPr>
                <p:cNvPr id="4013" name="Google Shape;4013;p57"/>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7"/>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5" name="Google Shape;4015;p57"/>
              <p:cNvGrpSpPr/>
              <p:nvPr/>
            </p:nvGrpSpPr>
            <p:grpSpPr>
              <a:xfrm>
                <a:off x="4159213" y="3279849"/>
                <a:ext cx="31405" cy="26945"/>
                <a:chOff x="4159213" y="3279849"/>
                <a:chExt cx="31405" cy="26945"/>
              </a:xfrm>
            </p:grpSpPr>
            <p:sp>
              <p:nvSpPr>
                <p:cNvPr id="4016" name="Google Shape;4016;p57"/>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7"/>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8" name="Google Shape;4018;p57"/>
              <p:cNvGrpSpPr/>
              <p:nvPr/>
            </p:nvGrpSpPr>
            <p:grpSpPr>
              <a:xfrm>
                <a:off x="4201550" y="3266502"/>
                <a:ext cx="31405" cy="26883"/>
                <a:chOff x="4201550" y="3266502"/>
                <a:chExt cx="31405" cy="26883"/>
              </a:xfrm>
            </p:grpSpPr>
            <p:sp>
              <p:nvSpPr>
                <p:cNvPr id="4019" name="Google Shape;4019;p57"/>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7"/>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1" name="Google Shape;4021;p57"/>
              <p:cNvGrpSpPr/>
              <p:nvPr/>
            </p:nvGrpSpPr>
            <p:grpSpPr>
              <a:xfrm>
                <a:off x="4201550" y="3338278"/>
                <a:ext cx="31405" cy="26930"/>
                <a:chOff x="4201550" y="3338278"/>
                <a:chExt cx="31405" cy="26930"/>
              </a:xfrm>
            </p:grpSpPr>
            <p:sp>
              <p:nvSpPr>
                <p:cNvPr id="4022" name="Google Shape;4022;p57"/>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7"/>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4" name="Google Shape;4024;p57"/>
              <p:cNvGrpSpPr/>
              <p:nvPr/>
            </p:nvGrpSpPr>
            <p:grpSpPr>
              <a:xfrm>
                <a:off x="4238272" y="3369132"/>
                <a:ext cx="31405" cy="27001"/>
                <a:chOff x="4238272" y="3369132"/>
                <a:chExt cx="31405" cy="27001"/>
              </a:xfrm>
            </p:grpSpPr>
            <p:sp>
              <p:nvSpPr>
                <p:cNvPr id="4025" name="Google Shape;4025;p57"/>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7"/>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27" name="Google Shape;4027;p57"/>
            <p:cNvGrpSpPr/>
            <p:nvPr/>
          </p:nvGrpSpPr>
          <p:grpSpPr>
            <a:xfrm>
              <a:off x="4068639" y="3200169"/>
              <a:ext cx="77643" cy="37272"/>
              <a:chOff x="4068639" y="3200169"/>
              <a:chExt cx="77643" cy="37272"/>
            </a:xfrm>
          </p:grpSpPr>
          <p:sp>
            <p:nvSpPr>
              <p:cNvPr id="4028" name="Google Shape;4028;p57"/>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29" name="Google Shape;4029;p57"/>
              <p:cNvGrpSpPr/>
              <p:nvPr/>
            </p:nvGrpSpPr>
            <p:grpSpPr>
              <a:xfrm>
                <a:off x="4114878" y="3200169"/>
                <a:ext cx="31405" cy="26993"/>
                <a:chOff x="4114878" y="3200169"/>
                <a:chExt cx="31405" cy="26993"/>
              </a:xfrm>
            </p:grpSpPr>
            <p:sp>
              <p:nvSpPr>
                <p:cNvPr id="4030" name="Google Shape;4030;p57"/>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7"/>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2" name="Google Shape;4032;p57"/>
              <p:cNvGrpSpPr/>
              <p:nvPr/>
            </p:nvGrpSpPr>
            <p:grpSpPr>
              <a:xfrm>
                <a:off x="4068639" y="3210535"/>
                <a:ext cx="31499" cy="26906"/>
                <a:chOff x="4068639" y="3210535"/>
                <a:chExt cx="31499" cy="26906"/>
              </a:xfrm>
            </p:grpSpPr>
            <p:sp>
              <p:nvSpPr>
                <p:cNvPr id="4033" name="Google Shape;4033;p57"/>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7"/>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35" name="Google Shape;4035;p57"/>
            <p:cNvGrpSpPr/>
            <p:nvPr/>
          </p:nvGrpSpPr>
          <p:grpSpPr>
            <a:xfrm>
              <a:off x="3869702" y="3066935"/>
              <a:ext cx="382664" cy="190294"/>
              <a:chOff x="3869702" y="3066935"/>
              <a:chExt cx="382664" cy="190294"/>
            </a:xfrm>
          </p:grpSpPr>
          <p:grpSp>
            <p:nvGrpSpPr>
              <p:cNvPr id="4036" name="Google Shape;4036;p57"/>
              <p:cNvGrpSpPr/>
              <p:nvPr/>
            </p:nvGrpSpPr>
            <p:grpSpPr>
              <a:xfrm>
                <a:off x="3888633" y="3082351"/>
                <a:ext cx="351172" cy="160698"/>
                <a:chOff x="3888633" y="3082351"/>
                <a:chExt cx="351172" cy="160698"/>
              </a:xfrm>
            </p:grpSpPr>
            <p:sp>
              <p:nvSpPr>
                <p:cNvPr id="4037" name="Google Shape;4037;p57"/>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7"/>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7"/>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7"/>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7"/>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7"/>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3" name="Google Shape;4043;p57"/>
              <p:cNvGrpSpPr/>
              <p:nvPr/>
            </p:nvGrpSpPr>
            <p:grpSpPr>
              <a:xfrm>
                <a:off x="4143703" y="3066935"/>
                <a:ext cx="37783" cy="32357"/>
                <a:chOff x="4143703" y="3066935"/>
                <a:chExt cx="37783" cy="32357"/>
              </a:xfrm>
            </p:grpSpPr>
            <p:sp>
              <p:nvSpPr>
                <p:cNvPr id="4044" name="Google Shape;4044;p57"/>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7"/>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6" name="Google Shape;4046;p57"/>
              <p:cNvGrpSpPr/>
              <p:nvPr/>
            </p:nvGrpSpPr>
            <p:grpSpPr>
              <a:xfrm>
                <a:off x="4044565" y="3103563"/>
                <a:ext cx="37783" cy="32451"/>
                <a:chOff x="4044565" y="3103563"/>
                <a:chExt cx="37783" cy="32451"/>
              </a:xfrm>
            </p:grpSpPr>
            <p:sp>
              <p:nvSpPr>
                <p:cNvPr id="4047" name="Google Shape;4047;p57"/>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7"/>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9" name="Google Shape;4049;p57"/>
              <p:cNvGrpSpPr/>
              <p:nvPr/>
            </p:nvGrpSpPr>
            <p:grpSpPr>
              <a:xfrm>
                <a:off x="4017454" y="3188237"/>
                <a:ext cx="37776" cy="32357"/>
                <a:chOff x="4017454" y="3188237"/>
                <a:chExt cx="37776" cy="32357"/>
              </a:xfrm>
            </p:grpSpPr>
            <p:sp>
              <p:nvSpPr>
                <p:cNvPr id="4050" name="Google Shape;4050;p57"/>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7"/>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2" name="Google Shape;4052;p57"/>
              <p:cNvGrpSpPr/>
              <p:nvPr/>
            </p:nvGrpSpPr>
            <p:grpSpPr>
              <a:xfrm>
                <a:off x="3921548" y="3157509"/>
                <a:ext cx="37783" cy="32357"/>
                <a:chOff x="3921548" y="3157509"/>
                <a:chExt cx="37783" cy="32357"/>
              </a:xfrm>
            </p:grpSpPr>
            <p:sp>
              <p:nvSpPr>
                <p:cNvPr id="4053" name="Google Shape;4053;p57"/>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7"/>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5" name="Google Shape;4055;p57"/>
              <p:cNvGrpSpPr/>
              <p:nvPr/>
            </p:nvGrpSpPr>
            <p:grpSpPr>
              <a:xfrm>
                <a:off x="3939056" y="3211620"/>
                <a:ext cx="37783" cy="32380"/>
                <a:chOff x="3939056" y="3211620"/>
                <a:chExt cx="37783" cy="32380"/>
              </a:xfrm>
            </p:grpSpPr>
            <p:sp>
              <p:nvSpPr>
                <p:cNvPr id="4056" name="Google Shape;4056;p57"/>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7"/>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8" name="Google Shape;4058;p57"/>
              <p:cNvGrpSpPr/>
              <p:nvPr/>
            </p:nvGrpSpPr>
            <p:grpSpPr>
              <a:xfrm>
                <a:off x="4176240" y="3136965"/>
                <a:ext cx="31405" cy="26930"/>
                <a:chOff x="4176240" y="3136965"/>
                <a:chExt cx="31405" cy="26930"/>
              </a:xfrm>
            </p:grpSpPr>
            <p:sp>
              <p:nvSpPr>
                <p:cNvPr id="4059" name="Google Shape;4059;p57"/>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7"/>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1" name="Google Shape;4061;p57"/>
              <p:cNvGrpSpPr/>
              <p:nvPr/>
            </p:nvGrpSpPr>
            <p:grpSpPr>
              <a:xfrm>
                <a:off x="4133148" y="3152593"/>
                <a:ext cx="31499" cy="27001"/>
                <a:chOff x="4133148" y="3152593"/>
                <a:chExt cx="31499" cy="27001"/>
              </a:xfrm>
            </p:grpSpPr>
            <p:sp>
              <p:nvSpPr>
                <p:cNvPr id="4062" name="Google Shape;4062;p57"/>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7"/>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4" name="Google Shape;4064;p57"/>
              <p:cNvGrpSpPr/>
              <p:nvPr/>
            </p:nvGrpSpPr>
            <p:grpSpPr>
              <a:xfrm>
                <a:off x="4220866" y="3073534"/>
                <a:ext cx="31499" cy="26898"/>
                <a:chOff x="4220866" y="3073534"/>
                <a:chExt cx="31499" cy="26898"/>
              </a:xfrm>
            </p:grpSpPr>
            <p:sp>
              <p:nvSpPr>
                <p:cNvPr id="4065" name="Google Shape;4065;p57"/>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7"/>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7" name="Google Shape;4067;p57"/>
              <p:cNvGrpSpPr/>
              <p:nvPr/>
            </p:nvGrpSpPr>
            <p:grpSpPr>
              <a:xfrm>
                <a:off x="3869702" y="3230323"/>
                <a:ext cx="31499" cy="26906"/>
                <a:chOff x="3869702" y="3230323"/>
                <a:chExt cx="31499" cy="26906"/>
              </a:xfrm>
            </p:grpSpPr>
            <p:sp>
              <p:nvSpPr>
                <p:cNvPr id="4068" name="Google Shape;4068;p57"/>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7"/>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70" name="Google Shape;4070;p57"/>
            <p:cNvGrpSpPr/>
            <p:nvPr/>
          </p:nvGrpSpPr>
          <p:grpSpPr>
            <a:xfrm>
              <a:off x="4271383" y="3065882"/>
              <a:ext cx="304556" cy="341663"/>
              <a:chOff x="4271383" y="3065882"/>
              <a:chExt cx="304556" cy="341663"/>
            </a:xfrm>
          </p:grpSpPr>
          <p:grpSp>
            <p:nvGrpSpPr>
              <p:cNvPr id="4071" name="Google Shape;4071;p57"/>
              <p:cNvGrpSpPr/>
              <p:nvPr/>
            </p:nvGrpSpPr>
            <p:grpSpPr>
              <a:xfrm>
                <a:off x="4293838" y="3078639"/>
                <a:ext cx="269353" cy="311973"/>
                <a:chOff x="4293838" y="3078639"/>
                <a:chExt cx="269353" cy="311973"/>
              </a:xfrm>
            </p:grpSpPr>
            <p:sp>
              <p:nvSpPr>
                <p:cNvPr id="4072" name="Google Shape;4072;p57"/>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7"/>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7"/>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7"/>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7"/>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7"/>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7"/>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7"/>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7"/>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7"/>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7"/>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7"/>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7"/>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7"/>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7"/>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7"/>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7"/>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9" name="Google Shape;4089;p57"/>
              <p:cNvGrpSpPr/>
              <p:nvPr/>
            </p:nvGrpSpPr>
            <p:grpSpPr>
              <a:xfrm>
                <a:off x="4538164" y="3342061"/>
                <a:ext cx="37776" cy="32380"/>
                <a:chOff x="4538164" y="3342061"/>
                <a:chExt cx="37776" cy="32380"/>
              </a:xfrm>
            </p:grpSpPr>
            <p:sp>
              <p:nvSpPr>
                <p:cNvPr id="4090" name="Google Shape;4090;p57"/>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7"/>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2" name="Google Shape;4092;p57"/>
              <p:cNvGrpSpPr/>
              <p:nvPr/>
            </p:nvGrpSpPr>
            <p:grpSpPr>
              <a:xfrm>
                <a:off x="4271383" y="3194742"/>
                <a:ext cx="37783" cy="32420"/>
                <a:chOff x="4271383" y="3194742"/>
                <a:chExt cx="37783" cy="32420"/>
              </a:xfrm>
            </p:grpSpPr>
            <p:sp>
              <p:nvSpPr>
                <p:cNvPr id="4093" name="Google Shape;4093;p57"/>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7"/>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5" name="Google Shape;4095;p57"/>
              <p:cNvGrpSpPr/>
              <p:nvPr/>
            </p:nvGrpSpPr>
            <p:grpSpPr>
              <a:xfrm>
                <a:off x="4284416" y="3084058"/>
                <a:ext cx="37783" cy="32357"/>
                <a:chOff x="4284416" y="3084058"/>
                <a:chExt cx="37783" cy="32357"/>
              </a:xfrm>
            </p:grpSpPr>
            <p:sp>
              <p:nvSpPr>
                <p:cNvPr id="4096" name="Google Shape;4096;p57"/>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7"/>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8" name="Google Shape;4098;p57"/>
              <p:cNvGrpSpPr/>
              <p:nvPr/>
            </p:nvGrpSpPr>
            <p:grpSpPr>
              <a:xfrm>
                <a:off x="4478697" y="3297561"/>
                <a:ext cx="37776" cy="32451"/>
                <a:chOff x="4478697" y="3297561"/>
                <a:chExt cx="37776" cy="32451"/>
              </a:xfrm>
            </p:grpSpPr>
            <p:sp>
              <p:nvSpPr>
                <p:cNvPr id="4099" name="Google Shape;4099;p57"/>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7"/>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1" name="Google Shape;4101;p57"/>
              <p:cNvGrpSpPr/>
              <p:nvPr/>
            </p:nvGrpSpPr>
            <p:grpSpPr>
              <a:xfrm>
                <a:off x="4411813" y="3331711"/>
                <a:ext cx="37776" cy="32451"/>
                <a:chOff x="4411813" y="3331711"/>
                <a:chExt cx="37776" cy="32451"/>
              </a:xfrm>
            </p:grpSpPr>
            <p:sp>
              <p:nvSpPr>
                <p:cNvPr id="4102" name="Google Shape;4102;p57"/>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7"/>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4" name="Google Shape;4104;p57"/>
              <p:cNvGrpSpPr/>
              <p:nvPr/>
            </p:nvGrpSpPr>
            <p:grpSpPr>
              <a:xfrm>
                <a:off x="4337984" y="3375188"/>
                <a:ext cx="37776" cy="32357"/>
                <a:chOff x="4337984" y="3375188"/>
                <a:chExt cx="37776" cy="32357"/>
              </a:xfrm>
            </p:grpSpPr>
            <p:sp>
              <p:nvSpPr>
                <p:cNvPr id="4105" name="Google Shape;4105;p57"/>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7"/>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7" name="Google Shape;4107;p57"/>
              <p:cNvGrpSpPr/>
              <p:nvPr/>
            </p:nvGrpSpPr>
            <p:grpSpPr>
              <a:xfrm>
                <a:off x="4494867" y="3090530"/>
                <a:ext cx="37878" cy="32451"/>
                <a:chOff x="4494867" y="3090530"/>
                <a:chExt cx="37878" cy="32451"/>
              </a:xfrm>
            </p:grpSpPr>
            <p:sp>
              <p:nvSpPr>
                <p:cNvPr id="4108" name="Google Shape;4108;p57"/>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7"/>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0" name="Google Shape;4110;p57"/>
              <p:cNvGrpSpPr/>
              <p:nvPr/>
            </p:nvGrpSpPr>
            <p:grpSpPr>
              <a:xfrm>
                <a:off x="4525124" y="3207774"/>
                <a:ext cx="37783" cy="32420"/>
                <a:chOff x="4525124" y="3207774"/>
                <a:chExt cx="37783" cy="32420"/>
              </a:xfrm>
            </p:grpSpPr>
            <p:sp>
              <p:nvSpPr>
                <p:cNvPr id="4111" name="Google Shape;4111;p57"/>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7"/>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3" name="Google Shape;4113;p57"/>
              <p:cNvGrpSpPr/>
              <p:nvPr/>
            </p:nvGrpSpPr>
            <p:grpSpPr>
              <a:xfrm>
                <a:off x="4440544" y="3176479"/>
                <a:ext cx="31499" cy="26898"/>
                <a:chOff x="4440544" y="3176479"/>
                <a:chExt cx="31499" cy="26898"/>
              </a:xfrm>
            </p:grpSpPr>
            <p:sp>
              <p:nvSpPr>
                <p:cNvPr id="4114" name="Google Shape;4114;p57"/>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7"/>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6" name="Google Shape;4116;p57"/>
              <p:cNvGrpSpPr/>
              <p:nvPr/>
            </p:nvGrpSpPr>
            <p:grpSpPr>
              <a:xfrm>
                <a:off x="4350545" y="3156400"/>
                <a:ext cx="31405" cy="27001"/>
                <a:chOff x="4350545" y="3156400"/>
                <a:chExt cx="31405" cy="27001"/>
              </a:xfrm>
            </p:grpSpPr>
            <p:sp>
              <p:nvSpPr>
                <p:cNvPr id="4117" name="Google Shape;4117;p57"/>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7"/>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9" name="Google Shape;4119;p57"/>
              <p:cNvGrpSpPr/>
              <p:nvPr/>
            </p:nvGrpSpPr>
            <p:grpSpPr>
              <a:xfrm>
                <a:off x="4376703" y="3255058"/>
                <a:ext cx="31405" cy="27001"/>
                <a:chOff x="4376703" y="3255058"/>
                <a:chExt cx="31405" cy="27001"/>
              </a:xfrm>
            </p:grpSpPr>
            <p:sp>
              <p:nvSpPr>
                <p:cNvPr id="4120" name="Google Shape;4120;p57"/>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7"/>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2" name="Google Shape;4122;p57"/>
              <p:cNvGrpSpPr/>
              <p:nvPr/>
            </p:nvGrpSpPr>
            <p:grpSpPr>
              <a:xfrm>
                <a:off x="4331322" y="3283656"/>
                <a:ext cx="31405" cy="26945"/>
                <a:chOff x="4331322" y="3283656"/>
                <a:chExt cx="31405" cy="26945"/>
              </a:xfrm>
            </p:grpSpPr>
            <p:sp>
              <p:nvSpPr>
                <p:cNvPr id="4123" name="Google Shape;4123;p57"/>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7"/>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5" name="Google Shape;4125;p57"/>
              <p:cNvGrpSpPr/>
              <p:nvPr/>
            </p:nvGrpSpPr>
            <p:grpSpPr>
              <a:xfrm>
                <a:off x="4380510" y="3065882"/>
                <a:ext cx="31405" cy="26938"/>
                <a:chOff x="4380510" y="3065882"/>
                <a:chExt cx="31405" cy="26938"/>
              </a:xfrm>
            </p:grpSpPr>
            <p:sp>
              <p:nvSpPr>
                <p:cNvPr id="4126" name="Google Shape;4126;p57"/>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7"/>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28" name="Google Shape;4128;p57"/>
            <p:cNvGrpSpPr/>
            <p:nvPr/>
          </p:nvGrpSpPr>
          <p:grpSpPr>
            <a:xfrm>
              <a:off x="4558998" y="3188237"/>
              <a:ext cx="1280131" cy="1052746"/>
              <a:chOff x="4558998" y="3188237"/>
              <a:chExt cx="1280131" cy="1052746"/>
            </a:xfrm>
          </p:grpSpPr>
          <p:sp>
            <p:nvSpPr>
              <p:cNvPr id="4129" name="Google Shape;4129;p57"/>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30" name="Google Shape;4130;p57"/>
              <p:cNvGrpSpPr/>
              <p:nvPr/>
            </p:nvGrpSpPr>
            <p:grpSpPr>
              <a:xfrm>
                <a:off x="4579164" y="3203653"/>
                <a:ext cx="1244833" cy="1020397"/>
                <a:chOff x="4579164" y="3203653"/>
                <a:chExt cx="1244833" cy="1020397"/>
              </a:xfrm>
            </p:grpSpPr>
            <p:sp>
              <p:nvSpPr>
                <p:cNvPr id="4131" name="Google Shape;4131;p57"/>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7"/>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33" name="Google Shape;4133;p57"/>
                <p:cNvGrpSpPr/>
                <p:nvPr/>
              </p:nvGrpSpPr>
              <p:grpSpPr>
                <a:xfrm>
                  <a:off x="4579164" y="3203653"/>
                  <a:ext cx="1244833" cy="1020397"/>
                  <a:chOff x="4579164" y="3203653"/>
                  <a:chExt cx="1244833" cy="1020397"/>
                </a:xfrm>
              </p:grpSpPr>
              <p:sp>
                <p:nvSpPr>
                  <p:cNvPr id="4134" name="Google Shape;4134;p57"/>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7"/>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36" name="Google Shape;4136;p57"/>
                  <p:cNvGrpSpPr/>
                  <p:nvPr/>
                </p:nvGrpSpPr>
                <p:grpSpPr>
                  <a:xfrm>
                    <a:off x="4579164" y="3203653"/>
                    <a:ext cx="1244833" cy="1020397"/>
                    <a:chOff x="4579164" y="3203653"/>
                    <a:chExt cx="1244833" cy="1020397"/>
                  </a:xfrm>
                </p:grpSpPr>
                <p:sp>
                  <p:nvSpPr>
                    <p:cNvPr id="4137" name="Google Shape;4137;p57"/>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7"/>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7"/>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7"/>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7"/>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7"/>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7"/>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7"/>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45" name="Google Shape;4145;p57"/>
                    <p:cNvGrpSpPr/>
                    <p:nvPr/>
                  </p:nvGrpSpPr>
                  <p:grpSpPr>
                    <a:xfrm>
                      <a:off x="4579164" y="3203653"/>
                      <a:ext cx="1244833" cy="1020397"/>
                      <a:chOff x="4579164" y="3203653"/>
                      <a:chExt cx="1244833" cy="1020397"/>
                    </a:xfrm>
                  </p:grpSpPr>
                  <p:sp>
                    <p:nvSpPr>
                      <p:cNvPr id="4146" name="Google Shape;4146;p57"/>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7"/>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7"/>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7"/>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7"/>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7"/>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7"/>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7"/>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7"/>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7"/>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7"/>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7"/>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7"/>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7"/>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60" name="Google Shape;4160;p57"/>
                      <p:cNvGrpSpPr/>
                      <p:nvPr/>
                    </p:nvGrpSpPr>
                    <p:grpSpPr>
                      <a:xfrm>
                        <a:off x="4579164" y="3203653"/>
                        <a:ext cx="1244833" cy="1020397"/>
                        <a:chOff x="4579164" y="3203653"/>
                        <a:chExt cx="1244833" cy="1020397"/>
                      </a:xfrm>
                    </p:grpSpPr>
                    <p:sp>
                      <p:nvSpPr>
                        <p:cNvPr id="4161" name="Google Shape;4161;p57"/>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7"/>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7"/>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7"/>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7"/>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7"/>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7"/>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7"/>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7"/>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7"/>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7"/>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7"/>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7"/>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7"/>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7"/>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7"/>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7"/>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7"/>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7"/>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7"/>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7"/>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7"/>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7"/>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7"/>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85" name="Google Shape;4185;p57"/>
                        <p:cNvGrpSpPr/>
                        <p:nvPr/>
                      </p:nvGrpSpPr>
                      <p:grpSpPr>
                        <a:xfrm>
                          <a:off x="4579164" y="3203653"/>
                          <a:ext cx="1244833" cy="1020397"/>
                          <a:chOff x="4579164" y="3203653"/>
                          <a:chExt cx="1244833" cy="1020397"/>
                        </a:xfrm>
                      </p:grpSpPr>
                      <p:sp>
                        <p:nvSpPr>
                          <p:cNvPr id="4186" name="Google Shape;4186;p57"/>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87" name="Google Shape;4187;p57"/>
                          <p:cNvGrpSpPr/>
                          <p:nvPr/>
                        </p:nvGrpSpPr>
                        <p:grpSpPr>
                          <a:xfrm>
                            <a:off x="4579164" y="3203653"/>
                            <a:ext cx="1244833" cy="1020397"/>
                            <a:chOff x="4579164" y="3203653"/>
                            <a:chExt cx="1244833" cy="1020397"/>
                          </a:xfrm>
                        </p:grpSpPr>
                        <p:sp>
                          <p:nvSpPr>
                            <p:cNvPr id="4188" name="Google Shape;4188;p57"/>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7"/>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7"/>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7"/>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7"/>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7"/>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7"/>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95" name="Google Shape;4195;p57"/>
                            <p:cNvGrpSpPr/>
                            <p:nvPr/>
                          </p:nvGrpSpPr>
                          <p:grpSpPr>
                            <a:xfrm>
                              <a:off x="4579164" y="3203653"/>
                              <a:ext cx="1244833" cy="1020397"/>
                              <a:chOff x="4579164" y="3203653"/>
                              <a:chExt cx="1244833" cy="1020397"/>
                            </a:xfrm>
                          </p:grpSpPr>
                          <p:sp>
                            <p:nvSpPr>
                              <p:cNvPr id="4196" name="Google Shape;4196;p57"/>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7"/>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7"/>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7"/>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7"/>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7"/>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7"/>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7"/>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7"/>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7"/>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7"/>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7"/>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7"/>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9" name="Google Shape;4209;p57"/>
                              <p:cNvGrpSpPr/>
                              <p:nvPr/>
                            </p:nvGrpSpPr>
                            <p:grpSpPr>
                              <a:xfrm>
                                <a:off x="4579164" y="3203653"/>
                                <a:ext cx="1244833" cy="1020397"/>
                                <a:chOff x="4579164" y="3203653"/>
                                <a:chExt cx="1244833" cy="1020397"/>
                              </a:xfrm>
                            </p:grpSpPr>
                            <p:sp>
                              <p:nvSpPr>
                                <p:cNvPr id="4210" name="Google Shape;4210;p57"/>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7"/>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7"/>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7"/>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7"/>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7"/>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7"/>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7" name="Google Shape;4217;p57"/>
                                <p:cNvGrpSpPr/>
                                <p:nvPr/>
                              </p:nvGrpSpPr>
                              <p:grpSpPr>
                                <a:xfrm>
                                  <a:off x="4579164" y="3203653"/>
                                  <a:ext cx="1244833" cy="1020397"/>
                                  <a:chOff x="4579164" y="3203653"/>
                                  <a:chExt cx="1244833" cy="1020397"/>
                                </a:xfrm>
                              </p:grpSpPr>
                              <p:sp>
                                <p:nvSpPr>
                                  <p:cNvPr id="4218" name="Google Shape;4218;p57"/>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7"/>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7"/>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7"/>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7"/>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23" name="Google Shape;4223;p57"/>
                                  <p:cNvGrpSpPr/>
                                  <p:nvPr/>
                                </p:nvGrpSpPr>
                                <p:grpSpPr>
                                  <a:xfrm>
                                    <a:off x="4579164" y="3203653"/>
                                    <a:ext cx="1244833" cy="1020397"/>
                                    <a:chOff x="4579164" y="3203653"/>
                                    <a:chExt cx="1244833" cy="1020397"/>
                                  </a:xfrm>
                                </p:grpSpPr>
                                <p:sp>
                                  <p:nvSpPr>
                                    <p:cNvPr id="4224" name="Google Shape;4224;p57"/>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7"/>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7"/>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7"/>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228" name="Google Shape;4228;p57"/>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7"/>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7"/>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231" name="Google Shape;4231;p57"/>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232" name="Google Shape;4232;p57"/>
              <p:cNvGrpSpPr/>
              <p:nvPr/>
            </p:nvGrpSpPr>
            <p:grpSpPr>
              <a:xfrm>
                <a:off x="4595437" y="3598775"/>
                <a:ext cx="37776" cy="32451"/>
                <a:chOff x="4595437" y="3598775"/>
                <a:chExt cx="37776" cy="32451"/>
              </a:xfrm>
            </p:grpSpPr>
            <p:sp>
              <p:nvSpPr>
                <p:cNvPr id="4233" name="Google Shape;4233;p57"/>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7"/>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5" name="Google Shape;4235;p57"/>
              <p:cNvGrpSpPr/>
              <p:nvPr/>
            </p:nvGrpSpPr>
            <p:grpSpPr>
              <a:xfrm>
                <a:off x="4641864" y="3524443"/>
                <a:ext cx="37776" cy="32380"/>
                <a:chOff x="4641864" y="3524443"/>
                <a:chExt cx="37776" cy="32380"/>
              </a:xfrm>
            </p:grpSpPr>
            <p:sp>
              <p:nvSpPr>
                <p:cNvPr id="4236" name="Google Shape;4236;p57"/>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7"/>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8" name="Google Shape;4238;p57"/>
              <p:cNvGrpSpPr/>
              <p:nvPr/>
            </p:nvGrpSpPr>
            <p:grpSpPr>
              <a:xfrm>
                <a:off x="4648431" y="3893901"/>
                <a:ext cx="37776" cy="32357"/>
                <a:chOff x="4648431" y="3893901"/>
                <a:chExt cx="37776" cy="32357"/>
              </a:xfrm>
            </p:grpSpPr>
            <p:sp>
              <p:nvSpPr>
                <p:cNvPr id="4239" name="Google Shape;4239;p57"/>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7"/>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1" name="Google Shape;4241;p57"/>
              <p:cNvGrpSpPr/>
              <p:nvPr/>
            </p:nvGrpSpPr>
            <p:grpSpPr>
              <a:xfrm>
                <a:off x="4567752" y="3722908"/>
                <a:ext cx="37870" cy="32380"/>
                <a:chOff x="4567752" y="3722908"/>
                <a:chExt cx="37870" cy="32380"/>
              </a:xfrm>
            </p:grpSpPr>
            <p:sp>
              <p:nvSpPr>
                <p:cNvPr id="4242" name="Google Shape;4242;p57"/>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7"/>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4" name="Google Shape;4244;p57"/>
              <p:cNvGrpSpPr/>
              <p:nvPr/>
            </p:nvGrpSpPr>
            <p:grpSpPr>
              <a:xfrm>
                <a:off x="4617506" y="3652052"/>
                <a:ext cx="37783" cy="32357"/>
                <a:chOff x="4617506" y="3652052"/>
                <a:chExt cx="37783" cy="32357"/>
              </a:xfrm>
            </p:grpSpPr>
            <p:sp>
              <p:nvSpPr>
                <p:cNvPr id="4245" name="Google Shape;4245;p57"/>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7"/>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7" name="Google Shape;4247;p57"/>
              <p:cNvGrpSpPr/>
              <p:nvPr/>
            </p:nvGrpSpPr>
            <p:grpSpPr>
              <a:xfrm>
                <a:off x="4739005" y="3554149"/>
                <a:ext cx="37870" cy="32357"/>
                <a:chOff x="4739005" y="3554149"/>
                <a:chExt cx="37870" cy="32357"/>
              </a:xfrm>
            </p:grpSpPr>
            <p:sp>
              <p:nvSpPr>
                <p:cNvPr id="4248" name="Google Shape;4248;p57"/>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7"/>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0" name="Google Shape;4250;p57"/>
              <p:cNvGrpSpPr/>
              <p:nvPr/>
            </p:nvGrpSpPr>
            <p:grpSpPr>
              <a:xfrm>
                <a:off x="4806557" y="3630258"/>
                <a:ext cx="37776" cy="32364"/>
                <a:chOff x="4806557" y="3630258"/>
                <a:chExt cx="37776" cy="32364"/>
              </a:xfrm>
            </p:grpSpPr>
            <p:sp>
              <p:nvSpPr>
                <p:cNvPr id="4251" name="Google Shape;4251;p57"/>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7"/>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3" name="Google Shape;4253;p57"/>
              <p:cNvGrpSpPr/>
              <p:nvPr/>
            </p:nvGrpSpPr>
            <p:grpSpPr>
              <a:xfrm>
                <a:off x="4737007" y="4004357"/>
                <a:ext cx="37870" cy="32357"/>
                <a:chOff x="4737007" y="4004357"/>
                <a:chExt cx="37870" cy="32357"/>
              </a:xfrm>
            </p:grpSpPr>
            <p:sp>
              <p:nvSpPr>
                <p:cNvPr id="4254" name="Google Shape;4254;p57"/>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7"/>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6" name="Google Shape;4256;p57"/>
              <p:cNvGrpSpPr/>
              <p:nvPr/>
            </p:nvGrpSpPr>
            <p:grpSpPr>
              <a:xfrm>
                <a:off x="4773634" y="4208627"/>
                <a:ext cx="37776" cy="32357"/>
                <a:chOff x="4773634" y="4208627"/>
                <a:chExt cx="37776" cy="32357"/>
              </a:xfrm>
            </p:grpSpPr>
            <p:sp>
              <p:nvSpPr>
                <p:cNvPr id="4257" name="Google Shape;4257;p57"/>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7"/>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9" name="Google Shape;4259;p57"/>
              <p:cNvGrpSpPr/>
              <p:nvPr/>
            </p:nvGrpSpPr>
            <p:grpSpPr>
              <a:xfrm>
                <a:off x="4888282" y="4074764"/>
                <a:ext cx="37776" cy="32451"/>
                <a:chOff x="4888282" y="4074764"/>
                <a:chExt cx="37776" cy="32451"/>
              </a:xfrm>
            </p:grpSpPr>
            <p:sp>
              <p:nvSpPr>
                <p:cNvPr id="4260" name="Google Shape;4260;p57"/>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7"/>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2" name="Google Shape;4262;p57"/>
              <p:cNvGrpSpPr/>
              <p:nvPr/>
            </p:nvGrpSpPr>
            <p:grpSpPr>
              <a:xfrm>
                <a:off x="4901315" y="3804271"/>
                <a:ext cx="37776" cy="32364"/>
                <a:chOff x="4901315" y="3804271"/>
                <a:chExt cx="37776" cy="32364"/>
              </a:xfrm>
            </p:grpSpPr>
            <p:sp>
              <p:nvSpPr>
                <p:cNvPr id="4263" name="Google Shape;4263;p57"/>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7"/>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5" name="Google Shape;4265;p57"/>
              <p:cNvGrpSpPr/>
              <p:nvPr/>
            </p:nvGrpSpPr>
            <p:grpSpPr>
              <a:xfrm>
                <a:off x="4866394" y="3715035"/>
                <a:ext cx="37846" cy="32357"/>
                <a:chOff x="4866394" y="3715035"/>
                <a:chExt cx="37846" cy="32357"/>
              </a:xfrm>
            </p:grpSpPr>
            <p:sp>
              <p:nvSpPr>
                <p:cNvPr id="4266" name="Google Shape;4266;p57"/>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7"/>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8" name="Google Shape;4268;p57"/>
              <p:cNvGrpSpPr/>
              <p:nvPr/>
            </p:nvGrpSpPr>
            <p:grpSpPr>
              <a:xfrm>
                <a:off x="4979233" y="3839798"/>
                <a:ext cx="37878" cy="32420"/>
                <a:chOff x="4979233" y="3839798"/>
                <a:chExt cx="37878" cy="32420"/>
              </a:xfrm>
            </p:grpSpPr>
            <p:sp>
              <p:nvSpPr>
                <p:cNvPr id="4269" name="Google Shape;4269;p57"/>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7"/>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1" name="Google Shape;4271;p57"/>
              <p:cNvGrpSpPr/>
              <p:nvPr/>
            </p:nvGrpSpPr>
            <p:grpSpPr>
              <a:xfrm>
                <a:off x="4790662" y="3679147"/>
                <a:ext cx="37783" cy="32380"/>
                <a:chOff x="4790662" y="3679147"/>
                <a:chExt cx="37783" cy="32380"/>
              </a:xfrm>
            </p:grpSpPr>
            <p:sp>
              <p:nvSpPr>
                <p:cNvPr id="4272" name="Google Shape;4272;p57"/>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7"/>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4" name="Google Shape;4274;p57"/>
              <p:cNvGrpSpPr/>
              <p:nvPr/>
            </p:nvGrpSpPr>
            <p:grpSpPr>
              <a:xfrm>
                <a:off x="4857263" y="3557861"/>
                <a:ext cx="37776" cy="32357"/>
                <a:chOff x="4857263" y="3557861"/>
                <a:chExt cx="37776" cy="32357"/>
              </a:xfrm>
            </p:grpSpPr>
            <p:sp>
              <p:nvSpPr>
                <p:cNvPr id="4275" name="Google Shape;4275;p57"/>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7"/>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7" name="Google Shape;4277;p57"/>
              <p:cNvGrpSpPr/>
              <p:nvPr/>
            </p:nvGrpSpPr>
            <p:grpSpPr>
              <a:xfrm>
                <a:off x="4883902" y="3648033"/>
                <a:ext cx="37783" cy="32380"/>
                <a:chOff x="4883902" y="3648033"/>
                <a:chExt cx="37783" cy="32380"/>
              </a:xfrm>
            </p:grpSpPr>
            <p:sp>
              <p:nvSpPr>
                <p:cNvPr id="4278" name="Google Shape;4278;p57"/>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7"/>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0" name="Google Shape;4280;p57"/>
              <p:cNvGrpSpPr/>
              <p:nvPr/>
            </p:nvGrpSpPr>
            <p:grpSpPr>
              <a:xfrm>
                <a:off x="4907780" y="3347220"/>
                <a:ext cx="37878" cy="32357"/>
                <a:chOff x="4907780" y="3347220"/>
                <a:chExt cx="37878" cy="32357"/>
              </a:xfrm>
            </p:grpSpPr>
            <p:sp>
              <p:nvSpPr>
                <p:cNvPr id="4281" name="Google Shape;4281;p57"/>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7"/>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3" name="Google Shape;4283;p57"/>
              <p:cNvGrpSpPr/>
              <p:nvPr/>
            </p:nvGrpSpPr>
            <p:grpSpPr>
              <a:xfrm>
                <a:off x="5065048" y="3738150"/>
                <a:ext cx="37783" cy="32364"/>
                <a:chOff x="5065048" y="3738150"/>
                <a:chExt cx="37783" cy="32364"/>
              </a:xfrm>
            </p:grpSpPr>
            <p:sp>
              <p:nvSpPr>
                <p:cNvPr id="4284" name="Google Shape;4284;p57"/>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7"/>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6" name="Google Shape;4286;p57"/>
              <p:cNvGrpSpPr/>
              <p:nvPr/>
            </p:nvGrpSpPr>
            <p:grpSpPr>
              <a:xfrm>
                <a:off x="5071616" y="3284615"/>
                <a:ext cx="37783" cy="32357"/>
                <a:chOff x="5071616" y="3284615"/>
                <a:chExt cx="37783" cy="32357"/>
              </a:xfrm>
            </p:grpSpPr>
            <p:sp>
              <p:nvSpPr>
                <p:cNvPr id="4287" name="Google Shape;4287;p57"/>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7"/>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9" name="Google Shape;4289;p57"/>
              <p:cNvGrpSpPr/>
              <p:nvPr/>
            </p:nvGrpSpPr>
            <p:grpSpPr>
              <a:xfrm>
                <a:off x="5389291" y="3759921"/>
                <a:ext cx="37783" cy="32380"/>
                <a:chOff x="5389291" y="3759921"/>
                <a:chExt cx="37783" cy="32380"/>
              </a:xfrm>
            </p:grpSpPr>
            <p:sp>
              <p:nvSpPr>
                <p:cNvPr id="4290" name="Google Shape;4290;p57"/>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7"/>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2" name="Google Shape;4292;p57"/>
              <p:cNvGrpSpPr/>
              <p:nvPr/>
            </p:nvGrpSpPr>
            <p:grpSpPr>
              <a:xfrm>
                <a:off x="5431534" y="3632932"/>
                <a:ext cx="37878" cy="32451"/>
                <a:chOff x="5431534" y="3632932"/>
                <a:chExt cx="37878" cy="32451"/>
              </a:xfrm>
            </p:grpSpPr>
            <p:sp>
              <p:nvSpPr>
                <p:cNvPr id="4293" name="Google Shape;4293;p57"/>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7"/>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5" name="Google Shape;4295;p57"/>
              <p:cNvGrpSpPr/>
              <p:nvPr/>
            </p:nvGrpSpPr>
            <p:grpSpPr>
              <a:xfrm>
                <a:off x="5540755" y="3544829"/>
                <a:ext cx="37783" cy="32357"/>
                <a:chOff x="5540755" y="3544829"/>
                <a:chExt cx="37783" cy="32357"/>
              </a:xfrm>
            </p:grpSpPr>
            <p:sp>
              <p:nvSpPr>
                <p:cNvPr id="4296" name="Google Shape;4296;p57"/>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7"/>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8" name="Google Shape;4298;p57"/>
              <p:cNvGrpSpPr/>
              <p:nvPr/>
            </p:nvGrpSpPr>
            <p:grpSpPr>
              <a:xfrm>
                <a:off x="5579293" y="3412107"/>
                <a:ext cx="37776" cy="32357"/>
                <a:chOff x="5579293" y="3412107"/>
                <a:chExt cx="37776" cy="32357"/>
              </a:xfrm>
            </p:grpSpPr>
            <p:sp>
              <p:nvSpPr>
                <p:cNvPr id="4299" name="Google Shape;4299;p57"/>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7"/>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1" name="Google Shape;4301;p57"/>
              <p:cNvGrpSpPr/>
              <p:nvPr/>
            </p:nvGrpSpPr>
            <p:grpSpPr>
              <a:xfrm>
                <a:off x="5801346" y="3284615"/>
                <a:ext cx="37783" cy="32357"/>
                <a:chOff x="5801346" y="3284615"/>
                <a:chExt cx="37783" cy="32357"/>
              </a:xfrm>
            </p:grpSpPr>
            <p:sp>
              <p:nvSpPr>
                <p:cNvPr id="4302" name="Google Shape;4302;p57"/>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7"/>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4" name="Google Shape;4304;p57"/>
              <p:cNvGrpSpPr/>
              <p:nvPr/>
            </p:nvGrpSpPr>
            <p:grpSpPr>
              <a:xfrm>
                <a:off x="5763578" y="3399067"/>
                <a:ext cx="37776" cy="32364"/>
                <a:chOff x="5763578" y="3399067"/>
                <a:chExt cx="37776" cy="32364"/>
              </a:xfrm>
            </p:grpSpPr>
            <p:sp>
              <p:nvSpPr>
                <p:cNvPr id="4305" name="Google Shape;4305;p57"/>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7"/>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7" name="Google Shape;4307;p57"/>
              <p:cNvGrpSpPr/>
              <p:nvPr/>
            </p:nvGrpSpPr>
            <p:grpSpPr>
              <a:xfrm>
                <a:off x="5395858" y="3230952"/>
                <a:ext cx="37776" cy="32364"/>
                <a:chOff x="5395858" y="3230952"/>
                <a:chExt cx="37776" cy="32364"/>
              </a:xfrm>
            </p:grpSpPr>
            <p:sp>
              <p:nvSpPr>
                <p:cNvPr id="4308" name="Google Shape;4308;p57"/>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7"/>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0" name="Google Shape;4310;p57"/>
              <p:cNvGrpSpPr/>
              <p:nvPr/>
            </p:nvGrpSpPr>
            <p:grpSpPr>
              <a:xfrm>
                <a:off x="5264088" y="3188237"/>
                <a:ext cx="37776" cy="32357"/>
                <a:chOff x="5264088" y="3188237"/>
                <a:chExt cx="37776" cy="32357"/>
              </a:xfrm>
            </p:grpSpPr>
            <p:sp>
              <p:nvSpPr>
                <p:cNvPr id="4311" name="Google Shape;4311;p57"/>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7"/>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3" name="Google Shape;4313;p57"/>
              <p:cNvGrpSpPr/>
              <p:nvPr/>
            </p:nvGrpSpPr>
            <p:grpSpPr>
              <a:xfrm>
                <a:off x="5585758" y="3237425"/>
                <a:ext cx="37878" cy="32357"/>
                <a:chOff x="5585758" y="3237425"/>
                <a:chExt cx="37878" cy="32357"/>
              </a:xfrm>
            </p:grpSpPr>
            <p:sp>
              <p:nvSpPr>
                <p:cNvPr id="4314" name="Google Shape;4314;p57"/>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7"/>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6" name="Google Shape;4316;p57"/>
              <p:cNvGrpSpPr/>
              <p:nvPr/>
            </p:nvGrpSpPr>
            <p:grpSpPr>
              <a:xfrm>
                <a:off x="4874196" y="3291088"/>
                <a:ext cx="37878" cy="32451"/>
                <a:chOff x="4874196" y="3291088"/>
                <a:chExt cx="37878" cy="32451"/>
              </a:xfrm>
            </p:grpSpPr>
            <p:sp>
              <p:nvSpPr>
                <p:cNvPr id="4317" name="Google Shape;4317;p57"/>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7"/>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9" name="Google Shape;4319;p57"/>
              <p:cNvGrpSpPr/>
              <p:nvPr/>
            </p:nvGrpSpPr>
            <p:grpSpPr>
              <a:xfrm>
                <a:off x="5197770" y="3785466"/>
                <a:ext cx="37783" cy="32427"/>
                <a:chOff x="5197770" y="3785466"/>
                <a:chExt cx="37783" cy="32427"/>
              </a:xfrm>
            </p:grpSpPr>
            <p:sp>
              <p:nvSpPr>
                <p:cNvPr id="4320" name="Google Shape;4320;p57"/>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7"/>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2" name="Google Shape;4322;p57"/>
              <p:cNvGrpSpPr/>
              <p:nvPr/>
            </p:nvGrpSpPr>
            <p:grpSpPr>
              <a:xfrm>
                <a:off x="5177699" y="3492117"/>
                <a:ext cx="37776" cy="32357"/>
                <a:chOff x="5177699" y="3492117"/>
                <a:chExt cx="37776" cy="32357"/>
              </a:xfrm>
            </p:grpSpPr>
            <p:sp>
              <p:nvSpPr>
                <p:cNvPr id="4323" name="Google Shape;4323;p57"/>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7"/>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5" name="Google Shape;4325;p57"/>
              <p:cNvGrpSpPr/>
              <p:nvPr/>
            </p:nvGrpSpPr>
            <p:grpSpPr>
              <a:xfrm>
                <a:off x="5349431" y="3622346"/>
                <a:ext cx="37870" cy="32380"/>
                <a:chOff x="5349431" y="3622346"/>
                <a:chExt cx="37870" cy="32380"/>
              </a:xfrm>
            </p:grpSpPr>
            <p:sp>
              <p:nvSpPr>
                <p:cNvPr id="4326" name="Google Shape;4326;p57"/>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7"/>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8" name="Google Shape;4328;p57"/>
              <p:cNvGrpSpPr/>
              <p:nvPr/>
            </p:nvGrpSpPr>
            <p:grpSpPr>
              <a:xfrm>
                <a:off x="5068855" y="3563980"/>
                <a:ext cx="53954" cy="46223"/>
                <a:chOff x="5068855" y="3563980"/>
                <a:chExt cx="53954" cy="46223"/>
              </a:xfrm>
            </p:grpSpPr>
            <p:sp>
              <p:nvSpPr>
                <p:cNvPr id="4329" name="Google Shape;4329;p57"/>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7"/>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1" name="Google Shape;4331;p57"/>
              <p:cNvGrpSpPr/>
              <p:nvPr/>
            </p:nvGrpSpPr>
            <p:grpSpPr>
              <a:xfrm>
                <a:off x="5037654" y="3392507"/>
                <a:ext cx="37870" cy="32451"/>
                <a:chOff x="5037654" y="3392507"/>
                <a:chExt cx="37870" cy="32451"/>
              </a:xfrm>
            </p:grpSpPr>
            <p:sp>
              <p:nvSpPr>
                <p:cNvPr id="4332" name="Google Shape;4332;p57"/>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7"/>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4" name="Google Shape;4334;p57"/>
              <p:cNvGrpSpPr/>
              <p:nvPr/>
            </p:nvGrpSpPr>
            <p:grpSpPr>
              <a:xfrm>
                <a:off x="5456560" y="3368629"/>
                <a:ext cx="37870" cy="32451"/>
                <a:chOff x="5456560" y="3368629"/>
                <a:chExt cx="37870" cy="32451"/>
              </a:xfrm>
            </p:grpSpPr>
            <p:sp>
              <p:nvSpPr>
                <p:cNvPr id="4335" name="Google Shape;4335;p57"/>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7"/>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7" name="Google Shape;4337;p57"/>
              <p:cNvGrpSpPr/>
              <p:nvPr/>
            </p:nvGrpSpPr>
            <p:grpSpPr>
              <a:xfrm>
                <a:off x="4755749" y="3501516"/>
                <a:ext cx="46246" cy="39608"/>
                <a:chOff x="4755749" y="3501516"/>
                <a:chExt cx="46246" cy="39608"/>
              </a:xfrm>
            </p:grpSpPr>
            <p:sp>
              <p:nvSpPr>
                <p:cNvPr id="4338" name="Google Shape;4338;p57"/>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7"/>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0" name="Google Shape;4340;p57"/>
              <p:cNvGrpSpPr/>
              <p:nvPr/>
            </p:nvGrpSpPr>
            <p:grpSpPr>
              <a:xfrm>
                <a:off x="4681346" y="3485582"/>
                <a:ext cx="37783" cy="32427"/>
                <a:chOff x="4681346" y="3485582"/>
                <a:chExt cx="37783" cy="32427"/>
              </a:xfrm>
            </p:grpSpPr>
            <p:sp>
              <p:nvSpPr>
                <p:cNvPr id="4341" name="Google Shape;4341;p57"/>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7"/>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3" name="Google Shape;4343;p57"/>
              <p:cNvGrpSpPr/>
              <p:nvPr/>
            </p:nvGrpSpPr>
            <p:grpSpPr>
              <a:xfrm>
                <a:off x="4767067" y="3291088"/>
                <a:ext cx="37878" cy="32451"/>
                <a:chOff x="4767067" y="3291088"/>
                <a:chExt cx="37878" cy="32451"/>
              </a:xfrm>
            </p:grpSpPr>
            <p:sp>
              <p:nvSpPr>
                <p:cNvPr id="4344" name="Google Shape;4344;p57"/>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7"/>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6" name="Google Shape;4346;p57"/>
              <p:cNvGrpSpPr/>
              <p:nvPr/>
            </p:nvGrpSpPr>
            <p:grpSpPr>
              <a:xfrm>
                <a:off x="4687819" y="3405539"/>
                <a:ext cx="37776" cy="32451"/>
                <a:chOff x="4687819" y="3405539"/>
                <a:chExt cx="37776" cy="32451"/>
              </a:xfrm>
            </p:grpSpPr>
            <p:sp>
              <p:nvSpPr>
                <p:cNvPr id="4347" name="Google Shape;4347;p57"/>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7"/>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9" name="Google Shape;4349;p57"/>
              <p:cNvGrpSpPr/>
              <p:nvPr/>
            </p:nvGrpSpPr>
            <p:grpSpPr>
              <a:xfrm>
                <a:off x="4923101" y="3444809"/>
                <a:ext cx="52813" cy="45318"/>
                <a:chOff x="4923101" y="3444809"/>
                <a:chExt cx="52813" cy="45318"/>
              </a:xfrm>
            </p:grpSpPr>
            <p:sp>
              <p:nvSpPr>
                <p:cNvPr id="4350" name="Google Shape;4350;p57"/>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7"/>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2" name="Google Shape;4352;p57"/>
              <p:cNvGrpSpPr/>
              <p:nvPr/>
            </p:nvGrpSpPr>
            <p:grpSpPr>
              <a:xfrm>
                <a:off x="4846040" y="3654750"/>
                <a:ext cx="31405" cy="26993"/>
                <a:chOff x="4846040" y="3654750"/>
                <a:chExt cx="31405" cy="26993"/>
              </a:xfrm>
            </p:grpSpPr>
            <p:sp>
              <p:nvSpPr>
                <p:cNvPr id="4353" name="Google Shape;4353;p57"/>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7"/>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5" name="Google Shape;4355;p57"/>
              <p:cNvGrpSpPr/>
              <p:nvPr/>
            </p:nvGrpSpPr>
            <p:grpSpPr>
              <a:xfrm>
                <a:off x="4925673" y="3691700"/>
                <a:ext cx="40253" cy="34472"/>
                <a:chOff x="4925673" y="3691700"/>
                <a:chExt cx="40253" cy="34472"/>
              </a:xfrm>
            </p:grpSpPr>
            <p:sp>
              <p:nvSpPr>
                <p:cNvPr id="4356" name="Google Shape;4356;p57"/>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7"/>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8" name="Google Shape;4358;p57"/>
              <p:cNvGrpSpPr/>
              <p:nvPr/>
            </p:nvGrpSpPr>
            <p:grpSpPr>
              <a:xfrm>
                <a:off x="4894653" y="3740848"/>
                <a:ext cx="31405" cy="26906"/>
                <a:chOff x="4894653" y="3740848"/>
                <a:chExt cx="31405" cy="26906"/>
              </a:xfrm>
            </p:grpSpPr>
            <p:sp>
              <p:nvSpPr>
                <p:cNvPr id="4359" name="Google Shape;4359;p57"/>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7"/>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1" name="Google Shape;4361;p57"/>
              <p:cNvGrpSpPr/>
              <p:nvPr/>
            </p:nvGrpSpPr>
            <p:grpSpPr>
              <a:xfrm>
                <a:off x="4962300" y="3696348"/>
                <a:ext cx="38255" cy="32773"/>
                <a:chOff x="4962300" y="3696348"/>
                <a:chExt cx="38255" cy="32773"/>
              </a:xfrm>
            </p:grpSpPr>
            <p:sp>
              <p:nvSpPr>
                <p:cNvPr id="4362" name="Google Shape;4362;p57"/>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7"/>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4" name="Google Shape;4364;p57"/>
              <p:cNvGrpSpPr/>
              <p:nvPr/>
            </p:nvGrpSpPr>
            <p:grpSpPr>
              <a:xfrm>
                <a:off x="4980185" y="3743349"/>
                <a:ext cx="31499" cy="26969"/>
                <a:chOff x="4980185" y="3743349"/>
                <a:chExt cx="31499" cy="26969"/>
              </a:xfrm>
            </p:grpSpPr>
            <p:sp>
              <p:nvSpPr>
                <p:cNvPr id="4365" name="Google Shape;4365;p57"/>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7"/>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7" name="Google Shape;4367;p57"/>
              <p:cNvGrpSpPr/>
              <p:nvPr/>
            </p:nvGrpSpPr>
            <p:grpSpPr>
              <a:xfrm>
                <a:off x="5013768" y="3734312"/>
                <a:ext cx="31499" cy="26969"/>
                <a:chOff x="5013768" y="3734312"/>
                <a:chExt cx="31499" cy="26969"/>
              </a:xfrm>
            </p:grpSpPr>
            <p:sp>
              <p:nvSpPr>
                <p:cNvPr id="4368" name="Google Shape;4368;p57"/>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7"/>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0" name="Google Shape;4370;p57"/>
              <p:cNvGrpSpPr/>
              <p:nvPr/>
            </p:nvGrpSpPr>
            <p:grpSpPr>
              <a:xfrm>
                <a:off x="5036703" y="3764545"/>
                <a:ext cx="31499" cy="26898"/>
                <a:chOff x="5036703" y="3764545"/>
                <a:chExt cx="31499" cy="26898"/>
              </a:xfrm>
            </p:grpSpPr>
            <p:sp>
              <p:nvSpPr>
                <p:cNvPr id="4371" name="Google Shape;4371;p57"/>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7"/>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3" name="Google Shape;4373;p57"/>
              <p:cNvGrpSpPr/>
              <p:nvPr/>
            </p:nvGrpSpPr>
            <p:grpSpPr>
              <a:xfrm>
                <a:off x="4953546" y="3768352"/>
                <a:ext cx="31405" cy="26898"/>
                <a:chOff x="4953546" y="3768352"/>
                <a:chExt cx="31405" cy="26898"/>
              </a:xfrm>
            </p:grpSpPr>
            <p:sp>
              <p:nvSpPr>
                <p:cNvPr id="4374" name="Google Shape;4374;p57"/>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7"/>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6" name="Google Shape;4376;p57"/>
              <p:cNvGrpSpPr/>
              <p:nvPr/>
            </p:nvGrpSpPr>
            <p:grpSpPr>
              <a:xfrm>
                <a:off x="4964770" y="3814016"/>
                <a:ext cx="31499" cy="26993"/>
                <a:chOff x="4964770" y="3814016"/>
                <a:chExt cx="31499" cy="26993"/>
              </a:xfrm>
            </p:grpSpPr>
            <p:sp>
              <p:nvSpPr>
                <p:cNvPr id="4377" name="Google Shape;4377;p57"/>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7"/>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9" name="Google Shape;4379;p57"/>
              <p:cNvGrpSpPr/>
              <p:nvPr/>
            </p:nvGrpSpPr>
            <p:grpSpPr>
              <a:xfrm>
                <a:off x="4923290" y="3800504"/>
                <a:ext cx="31468" cy="26898"/>
                <a:chOff x="4923290" y="3800504"/>
                <a:chExt cx="31468" cy="26898"/>
              </a:xfrm>
            </p:grpSpPr>
            <p:sp>
              <p:nvSpPr>
                <p:cNvPr id="4380" name="Google Shape;4380;p57"/>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7"/>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2" name="Google Shape;4382;p57"/>
              <p:cNvGrpSpPr/>
              <p:nvPr/>
            </p:nvGrpSpPr>
            <p:grpSpPr>
              <a:xfrm>
                <a:off x="5108534" y="3650943"/>
                <a:ext cx="31405" cy="26993"/>
                <a:chOff x="5108534" y="3650943"/>
                <a:chExt cx="31405" cy="26993"/>
              </a:xfrm>
            </p:grpSpPr>
            <p:sp>
              <p:nvSpPr>
                <p:cNvPr id="4383" name="Google Shape;4383;p57"/>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7"/>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5" name="Google Shape;4385;p57"/>
              <p:cNvGrpSpPr/>
              <p:nvPr/>
            </p:nvGrpSpPr>
            <p:grpSpPr>
              <a:xfrm>
                <a:off x="5119380" y="3760739"/>
                <a:ext cx="31499" cy="26993"/>
                <a:chOff x="5119380" y="3760739"/>
                <a:chExt cx="31499" cy="26993"/>
              </a:xfrm>
            </p:grpSpPr>
            <p:sp>
              <p:nvSpPr>
                <p:cNvPr id="4386" name="Google Shape;4386;p57"/>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7"/>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8" name="Google Shape;4388;p57"/>
              <p:cNvGrpSpPr/>
              <p:nvPr/>
            </p:nvGrpSpPr>
            <p:grpSpPr>
              <a:xfrm>
                <a:off x="5119380" y="3788235"/>
                <a:ext cx="31499" cy="26993"/>
                <a:chOff x="5119380" y="3788235"/>
                <a:chExt cx="31499" cy="26993"/>
              </a:xfrm>
            </p:grpSpPr>
            <p:sp>
              <p:nvSpPr>
                <p:cNvPr id="4389" name="Google Shape;4389;p57"/>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7"/>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1" name="Google Shape;4391;p57"/>
              <p:cNvGrpSpPr/>
              <p:nvPr/>
            </p:nvGrpSpPr>
            <p:grpSpPr>
              <a:xfrm>
                <a:off x="5158005" y="3875284"/>
                <a:ext cx="31405" cy="27001"/>
                <a:chOff x="5158005" y="3875284"/>
                <a:chExt cx="31405" cy="27001"/>
              </a:xfrm>
            </p:grpSpPr>
            <p:sp>
              <p:nvSpPr>
                <p:cNvPr id="4392" name="Google Shape;4392;p57"/>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7"/>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4" name="Google Shape;4394;p57"/>
              <p:cNvGrpSpPr/>
              <p:nvPr/>
            </p:nvGrpSpPr>
            <p:grpSpPr>
              <a:xfrm>
                <a:off x="5233163" y="3764545"/>
                <a:ext cx="31499" cy="26898"/>
                <a:chOff x="5233163" y="3764545"/>
                <a:chExt cx="31499" cy="26898"/>
              </a:xfrm>
            </p:grpSpPr>
            <p:sp>
              <p:nvSpPr>
                <p:cNvPr id="4395" name="Google Shape;4395;p57"/>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7"/>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7" name="Google Shape;4397;p57"/>
              <p:cNvGrpSpPr/>
              <p:nvPr/>
            </p:nvGrpSpPr>
            <p:grpSpPr>
              <a:xfrm>
                <a:off x="5276168" y="3805545"/>
                <a:ext cx="31499" cy="26906"/>
                <a:chOff x="5276168" y="3805545"/>
                <a:chExt cx="31499" cy="26906"/>
              </a:xfrm>
            </p:grpSpPr>
            <p:sp>
              <p:nvSpPr>
                <p:cNvPr id="4398" name="Google Shape;4398;p57"/>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7"/>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0" name="Google Shape;4400;p57"/>
              <p:cNvGrpSpPr/>
              <p:nvPr/>
            </p:nvGrpSpPr>
            <p:grpSpPr>
              <a:xfrm>
                <a:off x="5294053" y="3851933"/>
                <a:ext cx="31405" cy="26945"/>
                <a:chOff x="5294053" y="3851933"/>
                <a:chExt cx="31405" cy="26945"/>
              </a:xfrm>
            </p:grpSpPr>
            <p:sp>
              <p:nvSpPr>
                <p:cNvPr id="4401" name="Google Shape;4401;p57"/>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7"/>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3" name="Google Shape;4403;p57"/>
              <p:cNvGrpSpPr/>
              <p:nvPr/>
            </p:nvGrpSpPr>
            <p:grpSpPr>
              <a:xfrm>
                <a:off x="5341723" y="3851902"/>
                <a:ext cx="31405" cy="26977"/>
                <a:chOff x="5341723" y="3851902"/>
                <a:chExt cx="31405" cy="26977"/>
              </a:xfrm>
            </p:grpSpPr>
            <p:sp>
              <p:nvSpPr>
                <p:cNvPr id="4404" name="Google Shape;4404;p57"/>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7"/>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6" name="Google Shape;4406;p57"/>
              <p:cNvGrpSpPr/>
              <p:nvPr/>
            </p:nvGrpSpPr>
            <p:grpSpPr>
              <a:xfrm>
                <a:off x="5054871" y="3507855"/>
                <a:ext cx="31405" cy="26993"/>
                <a:chOff x="5054871" y="3507855"/>
                <a:chExt cx="31405" cy="26993"/>
              </a:xfrm>
            </p:grpSpPr>
            <p:sp>
              <p:nvSpPr>
                <p:cNvPr id="4407" name="Google Shape;4407;p57"/>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7"/>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9" name="Google Shape;4409;p57"/>
              <p:cNvGrpSpPr/>
              <p:nvPr/>
            </p:nvGrpSpPr>
            <p:grpSpPr>
              <a:xfrm>
                <a:off x="4876579" y="3675325"/>
                <a:ext cx="31405" cy="26969"/>
                <a:chOff x="4876579" y="3675325"/>
                <a:chExt cx="31405" cy="26969"/>
              </a:xfrm>
            </p:grpSpPr>
            <p:sp>
              <p:nvSpPr>
                <p:cNvPr id="4410" name="Google Shape;4410;p57"/>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7"/>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2" name="Google Shape;4412;p57"/>
              <p:cNvGrpSpPr/>
              <p:nvPr/>
            </p:nvGrpSpPr>
            <p:grpSpPr>
              <a:xfrm>
                <a:off x="4842233" y="3688333"/>
                <a:ext cx="31405" cy="26993"/>
                <a:chOff x="4842233" y="3688333"/>
                <a:chExt cx="31405" cy="26993"/>
              </a:xfrm>
            </p:grpSpPr>
            <p:sp>
              <p:nvSpPr>
                <p:cNvPr id="4413" name="Google Shape;4413;p57"/>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7"/>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5" name="Google Shape;4415;p57"/>
              <p:cNvGrpSpPr/>
              <p:nvPr/>
            </p:nvGrpSpPr>
            <p:grpSpPr>
              <a:xfrm>
                <a:off x="5187876" y="3608032"/>
                <a:ext cx="31405" cy="27001"/>
                <a:chOff x="5187876" y="3608032"/>
                <a:chExt cx="31405" cy="27001"/>
              </a:xfrm>
            </p:grpSpPr>
            <p:sp>
              <p:nvSpPr>
                <p:cNvPr id="4416" name="Google Shape;4416;p57"/>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7"/>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18" name="Google Shape;4418;p57"/>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7"/>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20" name="Google Shape;4420;p57"/>
              <p:cNvGrpSpPr/>
              <p:nvPr/>
            </p:nvGrpSpPr>
            <p:grpSpPr>
              <a:xfrm>
                <a:off x="5269224" y="3304167"/>
                <a:ext cx="40253" cy="34402"/>
                <a:chOff x="5269224" y="3304167"/>
                <a:chExt cx="40253" cy="34402"/>
              </a:xfrm>
            </p:grpSpPr>
            <p:sp>
              <p:nvSpPr>
                <p:cNvPr id="4421" name="Google Shape;4421;p57"/>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7"/>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3" name="Google Shape;4423;p57"/>
              <p:cNvGrpSpPr/>
              <p:nvPr/>
            </p:nvGrpSpPr>
            <p:grpSpPr>
              <a:xfrm>
                <a:off x="5327354" y="3476615"/>
                <a:ext cx="49864" cy="42723"/>
                <a:chOff x="5327354" y="3476615"/>
                <a:chExt cx="49864" cy="42723"/>
              </a:xfrm>
            </p:grpSpPr>
            <p:sp>
              <p:nvSpPr>
                <p:cNvPr id="4424" name="Google Shape;4424;p57"/>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7"/>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26" name="Google Shape;4426;p57"/>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7"/>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28" name="Google Shape;4428;p57"/>
              <p:cNvGrpSpPr/>
              <p:nvPr/>
            </p:nvGrpSpPr>
            <p:grpSpPr>
              <a:xfrm>
                <a:off x="5341723" y="3775957"/>
                <a:ext cx="31405" cy="26898"/>
                <a:chOff x="5341723" y="3775957"/>
                <a:chExt cx="31405" cy="26898"/>
              </a:xfrm>
            </p:grpSpPr>
            <p:sp>
              <p:nvSpPr>
                <p:cNvPr id="4429" name="Google Shape;4429;p57"/>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7"/>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1" name="Google Shape;4431;p57"/>
              <p:cNvGrpSpPr/>
              <p:nvPr/>
            </p:nvGrpSpPr>
            <p:grpSpPr>
              <a:xfrm>
                <a:off x="5439053" y="3699274"/>
                <a:ext cx="31405" cy="26898"/>
                <a:chOff x="5439053" y="3699274"/>
                <a:chExt cx="31405" cy="26898"/>
              </a:xfrm>
            </p:grpSpPr>
            <p:sp>
              <p:nvSpPr>
                <p:cNvPr id="4432" name="Google Shape;4432;p57"/>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7"/>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4" name="Google Shape;4434;p57"/>
              <p:cNvGrpSpPr/>
              <p:nvPr/>
            </p:nvGrpSpPr>
            <p:grpSpPr>
              <a:xfrm>
                <a:off x="5412414" y="3622307"/>
                <a:ext cx="31499" cy="26993"/>
                <a:chOff x="5412414" y="3622307"/>
                <a:chExt cx="31499" cy="26993"/>
              </a:xfrm>
            </p:grpSpPr>
            <p:sp>
              <p:nvSpPr>
                <p:cNvPr id="4435" name="Google Shape;4435;p57"/>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7"/>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7" name="Google Shape;4437;p57"/>
              <p:cNvGrpSpPr/>
              <p:nvPr/>
            </p:nvGrpSpPr>
            <p:grpSpPr>
              <a:xfrm>
                <a:off x="5476254" y="3473949"/>
                <a:ext cx="26835" cy="26930"/>
                <a:chOff x="5476254" y="3473949"/>
                <a:chExt cx="26835" cy="26930"/>
              </a:xfrm>
            </p:grpSpPr>
            <p:sp>
              <p:nvSpPr>
                <p:cNvPr id="4438" name="Google Shape;4438;p57"/>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7"/>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0" name="Google Shape;4440;p57"/>
              <p:cNvGrpSpPr/>
              <p:nvPr/>
            </p:nvGrpSpPr>
            <p:grpSpPr>
              <a:xfrm>
                <a:off x="5564547" y="3481594"/>
                <a:ext cx="31397" cy="26898"/>
                <a:chOff x="5564547" y="3481594"/>
                <a:chExt cx="31397" cy="26898"/>
              </a:xfrm>
            </p:grpSpPr>
            <p:sp>
              <p:nvSpPr>
                <p:cNvPr id="4441" name="Google Shape;4441;p57"/>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7"/>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3" name="Google Shape;4443;p57"/>
              <p:cNvGrpSpPr/>
              <p:nvPr/>
            </p:nvGrpSpPr>
            <p:grpSpPr>
              <a:xfrm>
                <a:off x="5534101" y="3470174"/>
                <a:ext cx="31397" cy="26906"/>
                <a:chOff x="5534101" y="3470174"/>
                <a:chExt cx="31397" cy="26906"/>
              </a:xfrm>
            </p:grpSpPr>
            <p:sp>
              <p:nvSpPr>
                <p:cNvPr id="4444" name="Google Shape;4444;p57"/>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7"/>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6" name="Google Shape;4446;p57"/>
              <p:cNvGrpSpPr/>
              <p:nvPr/>
            </p:nvGrpSpPr>
            <p:grpSpPr>
              <a:xfrm>
                <a:off x="5610879" y="3314486"/>
                <a:ext cx="31499" cy="26938"/>
                <a:chOff x="5610879" y="3314486"/>
                <a:chExt cx="31499" cy="26938"/>
              </a:xfrm>
            </p:grpSpPr>
            <p:sp>
              <p:nvSpPr>
                <p:cNvPr id="4447" name="Google Shape;4447;p57"/>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7"/>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9" name="Google Shape;4449;p57"/>
              <p:cNvGrpSpPr/>
              <p:nvPr/>
            </p:nvGrpSpPr>
            <p:grpSpPr>
              <a:xfrm>
                <a:off x="4834525" y="3501382"/>
                <a:ext cx="31499" cy="26898"/>
                <a:chOff x="4834525" y="3501382"/>
                <a:chExt cx="31499" cy="26898"/>
              </a:xfrm>
            </p:grpSpPr>
            <p:sp>
              <p:nvSpPr>
                <p:cNvPr id="4450" name="Google Shape;4450;p57"/>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7"/>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2" name="Google Shape;4452;p57"/>
              <p:cNvGrpSpPr/>
              <p:nvPr/>
            </p:nvGrpSpPr>
            <p:grpSpPr>
              <a:xfrm>
                <a:off x="4898460" y="3580158"/>
                <a:ext cx="31405" cy="26898"/>
                <a:chOff x="4898460" y="3580158"/>
                <a:chExt cx="31405" cy="26898"/>
              </a:xfrm>
            </p:grpSpPr>
            <p:sp>
              <p:nvSpPr>
                <p:cNvPr id="4453" name="Google Shape;4453;p57"/>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7"/>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5" name="Google Shape;4455;p57"/>
              <p:cNvGrpSpPr/>
              <p:nvPr/>
            </p:nvGrpSpPr>
            <p:grpSpPr>
              <a:xfrm>
                <a:off x="4882667" y="3608032"/>
                <a:ext cx="31499" cy="27001"/>
                <a:chOff x="4882667" y="3608032"/>
                <a:chExt cx="31499" cy="27001"/>
              </a:xfrm>
            </p:grpSpPr>
            <p:sp>
              <p:nvSpPr>
                <p:cNvPr id="4456" name="Google Shape;4456;p57"/>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7"/>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8" name="Google Shape;4458;p57"/>
              <p:cNvGrpSpPr/>
              <p:nvPr/>
            </p:nvGrpSpPr>
            <p:grpSpPr>
              <a:xfrm>
                <a:off x="4843373" y="3631407"/>
                <a:ext cx="16273" cy="16186"/>
                <a:chOff x="4843373" y="3631407"/>
                <a:chExt cx="16273" cy="16186"/>
              </a:xfrm>
            </p:grpSpPr>
            <p:sp>
              <p:nvSpPr>
                <p:cNvPr id="4459" name="Google Shape;4459;p57"/>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7"/>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1" name="Google Shape;4461;p57"/>
              <p:cNvGrpSpPr/>
              <p:nvPr/>
            </p:nvGrpSpPr>
            <p:grpSpPr>
              <a:xfrm>
                <a:off x="4727773" y="3591578"/>
                <a:ext cx="31499" cy="26898"/>
                <a:chOff x="4727773" y="3591578"/>
                <a:chExt cx="31499" cy="26898"/>
              </a:xfrm>
            </p:grpSpPr>
            <p:sp>
              <p:nvSpPr>
                <p:cNvPr id="4462" name="Google Shape;4462;p57"/>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7"/>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64" name="Google Shape;4464;p57"/>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7"/>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66" name="Google Shape;4466;p57"/>
              <p:cNvGrpSpPr/>
              <p:nvPr/>
            </p:nvGrpSpPr>
            <p:grpSpPr>
              <a:xfrm>
                <a:off x="4609421" y="3577398"/>
                <a:ext cx="31499" cy="27001"/>
                <a:chOff x="4609421" y="3577398"/>
                <a:chExt cx="31499" cy="27001"/>
              </a:xfrm>
            </p:grpSpPr>
            <p:sp>
              <p:nvSpPr>
                <p:cNvPr id="4467" name="Google Shape;4467;p57"/>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7"/>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9" name="Google Shape;4469;p57"/>
              <p:cNvGrpSpPr/>
              <p:nvPr/>
            </p:nvGrpSpPr>
            <p:grpSpPr>
              <a:xfrm>
                <a:off x="4649289" y="3577398"/>
                <a:ext cx="31499" cy="27001"/>
                <a:chOff x="4649289" y="3577398"/>
                <a:chExt cx="31499" cy="27001"/>
              </a:xfrm>
            </p:grpSpPr>
            <p:sp>
              <p:nvSpPr>
                <p:cNvPr id="4470" name="Google Shape;4470;p57"/>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7"/>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2" name="Google Shape;4472;p57"/>
              <p:cNvGrpSpPr/>
              <p:nvPr/>
            </p:nvGrpSpPr>
            <p:grpSpPr>
              <a:xfrm>
                <a:off x="4605614" y="3639523"/>
                <a:ext cx="31499" cy="26906"/>
                <a:chOff x="4605614" y="3639523"/>
                <a:chExt cx="31499" cy="26906"/>
              </a:xfrm>
            </p:grpSpPr>
            <p:sp>
              <p:nvSpPr>
                <p:cNvPr id="4473" name="Google Shape;4473;p57"/>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7"/>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5" name="Google Shape;4475;p57"/>
              <p:cNvGrpSpPr/>
              <p:nvPr/>
            </p:nvGrpSpPr>
            <p:grpSpPr>
              <a:xfrm>
                <a:off x="4785149" y="3618846"/>
                <a:ext cx="26930" cy="26843"/>
                <a:chOff x="4785149" y="3618846"/>
                <a:chExt cx="26930" cy="26843"/>
              </a:xfrm>
            </p:grpSpPr>
            <p:sp>
              <p:nvSpPr>
                <p:cNvPr id="4476" name="Google Shape;4476;p57"/>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7"/>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8" name="Google Shape;4478;p57"/>
              <p:cNvGrpSpPr/>
              <p:nvPr/>
            </p:nvGrpSpPr>
            <p:grpSpPr>
              <a:xfrm>
                <a:off x="4810167" y="3601567"/>
                <a:ext cx="31405" cy="26898"/>
                <a:chOff x="4810167" y="3601567"/>
                <a:chExt cx="31405" cy="26898"/>
              </a:xfrm>
            </p:grpSpPr>
            <p:sp>
              <p:nvSpPr>
                <p:cNvPr id="4479" name="Google Shape;4479;p57"/>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7"/>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1" name="Google Shape;4481;p57"/>
              <p:cNvGrpSpPr/>
              <p:nvPr/>
            </p:nvGrpSpPr>
            <p:grpSpPr>
              <a:xfrm>
                <a:off x="4831002" y="3373230"/>
                <a:ext cx="31405" cy="26898"/>
                <a:chOff x="4831002" y="3373230"/>
                <a:chExt cx="31405" cy="26898"/>
              </a:xfrm>
            </p:grpSpPr>
            <p:sp>
              <p:nvSpPr>
                <p:cNvPr id="4482" name="Google Shape;4482;p57"/>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7"/>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4" name="Google Shape;4484;p57"/>
              <p:cNvGrpSpPr/>
              <p:nvPr/>
            </p:nvGrpSpPr>
            <p:grpSpPr>
              <a:xfrm>
                <a:off x="4719311" y="3355054"/>
                <a:ext cx="31499" cy="27001"/>
                <a:chOff x="4719311" y="3355054"/>
                <a:chExt cx="31499" cy="27001"/>
              </a:xfrm>
            </p:grpSpPr>
            <p:sp>
              <p:nvSpPr>
                <p:cNvPr id="4485" name="Google Shape;4485;p57"/>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7"/>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7" name="Google Shape;4487;p57"/>
              <p:cNvGrpSpPr/>
              <p:nvPr/>
            </p:nvGrpSpPr>
            <p:grpSpPr>
              <a:xfrm>
                <a:off x="4798755" y="3450260"/>
                <a:ext cx="26930" cy="26930"/>
                <a:chOff x="4798755" y="3450260"/>
                <a:chExt cx="26930" cy="26930"/>
              </a:xfrm>
            </p:grpSpPr>
            <p:sp>
              <p:nvSpPr>
                <p:cNvPr id="4488" name="Google Shape;4488;p57"/>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7"/>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0" name="Google Shape;4490;p57"/>
              <p:cNvGrpSpPr/>
              <p:nvPr/>
            </p:nvGrpSpPr>
            <p:grpSpPr>
              <a:xfrm>
                <a:off x="4645576" y="3467555"/>
                <a:ext cx="31405" cy="26953"/>
                <a:chOff x="4645576" y="3467555"/>
                <a:chExt cx="31405" cy="26953"/>
              </a:xfrm>
            </p:grpSpPr>
            <p:sp>
              <p:nvSpPr>
                <p:cNvPr id="4491" name="Google Shape;4491;p57"/>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7"/>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3" name="Google Shape;4493;p57"/>
              <p:cNvGrpSpPr/>
              <p:nvPr/>
            </p:nvGrpSpPr>
            <p:grpSpPr>
              <a:xfrm>
                <a:off x="4687631" y="3583965"/>
                <a:ext cx="31499" cy="26898"/>
                <a:chOff x="4687631" y="3583965"/>
                <a:chExt cx="31499" cy="26898"/>
              </a:xfrm>
            </p:grpSpPr>
            <p:sp>
              <p:nvSpPr>
                <p:cNvPr id="4494" name="Google Shape;4494;p57"/>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7"/>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6" name="Google Shape;4496;p57"/>
              <p:cNvGrpSpPr/>
              <p:nvPr/>
            </p:nvGrpSpPr>
            <p:grpSpPr>
              <a:xfrm>
                <a:off x="4719311" y="3471314"/>
                <a:ext cx="31499" cy="27001"/>
                <a:chOff x="4719311" y="3471314"/>
                <a:chExt cx="31499" cy="27001"/>
              </a:xfrm>
            </p:grpSpPr>
            <p:sp>
              <p:nvSpPr>
                <p:cNvPr id="4497" name="Google Shape;4497;p57"/>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7"/>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9" name="Google Shape;4499;p57"/>
              <p:cNvGrpSpPr/>
              <p:nvPr/>
            </p:nvGrpSpPr>
            <p:grpSpPr>
              <a:xfrm>
                <a:off x="4719311" y="3434404"/>
                <a:ext cx="31499" cy="26898"/>
                <a:chOff x="4719311" y="3434404"/>
                <a:chExt cx="31499" cy="26898"/>
              </a:xfrm>
            </p:grpSpPr>
            <p:sp>
              <p:nvSpPr>
                <p:cNvPr id="4500" name="Google Shape;4500;p57"/>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7"/>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2" name="Google Shape;4502;p57"/>
              <p:cNvGrpSpPr/>
              <p:nvPr/>
            </p:nvGrpSpPr>
            <p:grpSpPr>
              <a:xfrm>
                <a:off x="4768876" y="3401772"/>
                <a:ext cx="31499" cy="26898"/>
                <a:chOff x="4768876" y="3401772"/>
                <a:chExt cx="31499" cy="26898"/>
              </a:xfrm>
            </p:grpSpPr>
            <p:sp>
              <p:nvSpPr>
                <p:cNvPr id="4503" name="Google Shape;4503;p57"/>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7"/>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5" name="Google Shape;4505;p57"/>
              <p:cNvGrpSpPr/>
              <p:nvPr/>
            </p:nvGrpSpPr>
            <p:grpSpPr>
              <a:xfrm>
                <a:off x="4762214" y="3471377"/>
                <a:ext cx="26938" cy="26938"/>
                <a:chOff x="4762214" y="3471377"/>
                <a:chExt cx="26938" cy="26938"/>
              </a:xfrm>
            </p:grpSpPr>
            <p:sp>
              <p:nvSpPr>
                <p:cNvPr id="4506" name="Google Shape;4506;p57"/>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7"/>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8" name="Google Shape;4508;p57"/>
              <p:cNvGrpSpPr/>
              <p:nvPr/>
            </p:nvGrpSpPr>
            <p:grpSpPr>
              <a:xfrm>
                <a:off x="4790473" y="3344782"/>
                <a:ext cx="31405" cy="26898"/>
                <a:chOff x="4790473" y="3344782"/>
                <a:chExt cx="31405" cy="26898"/>
              </a:xfrm>
            </p:grpSpPr>
            <p:sp>
              <p:nvSpPr>
                <p:cNvPr id="4509" name="Google Shape;4509;p57"/>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7"/>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1" name="Google Shape;4511;p57"/>
              <p:cNvGrpSpPr/>
              <p:nvPr/>
            </p:nvGrpSpPr>
            <p:grpSpPr>
              <a:xfrm>
                <a:off x="4823774" y="3950733"/>
                <a:ext cx="37398" cy="32034"/>
                <a:chOff x="4823774" y="3950733"/>
                <a:chExt cx="37398" cy="32034"/>
              </a:xfrm>
            </p:grpSpPr>
            <p:sp>
              <p:nvSpPr>
                <p:cNvPr id="4512" name="Google Shape;4512;p57"/>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7"/>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4" name="Google Shape;4514;p57"/>
              <p:cNvGrpSpPr/>
              <p:nvPr/>
            </p:nvGrpSpPr>
            <p:grpSpPr>
              <a:xfrm>
                <a:off x="4823396" y="4110566"/>
                <a:ext cx="31405" cy="26906"/>
                <a:chOff x="4823396" y="4110566"/>
                <a:chExt cx="31405" cy="26906"/>
              </a:xfrm>
            </p:grpSpPr>
            <p:sp>
              <p:nvSpPr>
                <p:cNvPr id="4515" name="Google Shape;4515;p57"/>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7"/>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7" name="Google Shape;4517;p57"/>
              <p:cNvGrpSpPr/>
              <p:nvPr/>
            </p:nvGrpSpPr>
            <p:grpSpPr>
              <a:xfrm>
                <a:off x="4838332" y="3821150"/>
                <a:ext cx="31499" cy="26898"/>
                <a:chOff x="4838332" y="3821150"/>
                <a:chExt cx="31499" cy="26898"/>
              </a:xfrm>
            </p:grpSpPr>
            <p:sp>
              <p:nvSpPr>
                <p:cNvPr id="4518" name="Google Shape;4518;p57"/>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7"/>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0" name="Google Shape;4520;p57"/>
              <p:cNvGrpSpPr/>
              <p:nvPr/>
            </p:nvGrpSpPr>
            <p:grpSpPr>
              <a:xfrm>
                <a:off x="4661275" y="3815007"/>
                <a:ext cx="36824" cy="31523"/>
                <a:chOff x="4661275" y="3815007"/>
                <a:chExt cx="36824" cy="31523"/>
              </a:xfrm>
            </p:grpSpPr>
            <p:sp>
              <p:nvSpPr>
                <p:cNvPr id="4521" name="Google Shape;4521;p57"/>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7"/>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3" name="Google Shape;4523;p57"/>
              <p:cNvGrpSpPr/>
              <p:nvPr/>
            </p:nvGrpSpPr>
            <p:grpSpPr>
              <a:xfrm>
                <a:off x="4558998" y="3851037"/>
                <a:ext cx="33591" cy="28699"/>
                <a:chOff x="4558998" y="3851037"/>
                <a:chExt cx="33591" cy="28699"/>
              </a:xfrm>
            </p:grpSpPr>
            <p:sp>
              <p:nvSpPr>
                <p:cNvPr id="4524" name="Google Shape;4524;p57"/>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7"/>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6" name="Google Shape;4526;p57"/>
              <p:cNvGrpSpPr/>
              <p:nvPr/>
            </p:nvGrpSpPr>
            <p:grpSpPr>
              <a:xfrm>
                <a:off x="4696762" y="3638587"/>
                <a:ext cx="33591" cy="28794"/>
                <a:chOff x="4696762" y="3638587"/>
                <a:chExt cx="33591" cy="28794"/>
              </a:xfrm>
            </p:grpSpPr>
            <p:sp>
              <p:nvSpPr>
                <p:cNvPr id="4527" name="Google Shape;4527;p57"/>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7"/>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9" name="Google Shape;4529;p57"/>
              <p:cNvGrpSpPr/>
              <p:nvPr/>
            </p:nvGrpSpPr>
            <p:grpSpPr>
              <a:xfrm>
                <a:off x="4929479" y="3939140"/>
                <a:ext cx="33497" cy="28692"/>
                <a:chOff x="4929479" y="3939140"/>
                <a:chExt cx="33497" cy="28692"/>
              </a:xfrm>
            </p:grpSpPr>
            <p:sp>
              <p:nvSpPr>
                <p:cNvPr id="4530" name="Google Shape;4530;p57"/>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7"/>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2" name="Google Shape;4532;p57"/>
              <p:cNvGrpSpPr/>
              <p:nvPr/>
            </p:nvGrpSpPr>
            <p:grpSpPr>
              <a:xfrm>
                <a:off x="4907119" y="3986039"/>
                <a:ext cx="33497" cy="28699"/>
                <a:chOff x="4907119" y="3986039"/>
                <a:chExt cx="33497" cy="28699"/>
              </a:xfrm>
            </p:grpSpPr>
            <p:sp>
              <p:nvSpPr>
                <p:cNvPr id="4533" name="Google Shape;4533;p57"/>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7"/>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5" name="Google Shape;4535;p57"/>
              <p:cNvGrpSpPr/>
              <p:nvPr/>
            </p:nvGrpSpPr>
            <p:grpSpPr>
              <a:xfrm>
                <a:off x="4911783" y="4048102"/>
                <a:ext cx="33591" cy="28762"/>
                <a:chOff x="4911783" y="4048102"/>
                <a:chExt cx="33591" cy="28762"/>
              </a:xfrm>
            </p:grpSpPr>
            <p:sp>
              <p:nvSpPr>
                <p:cNvPr id="4536" name="Google Shape;4536;p57"/>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7"/>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38" name="Google Shape;4538;p57"/>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7"/>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40" name="Google Shape;4540;p57"/>
              <p:cNvGrpSpPr/>
              <p:nvPr/>
            </p:nvGrpSpPr>
            <p:grpSpPr>
              <a:xfrm>
                <a:off x="4762623" y="3837847"/>
                <a:ext cx="42416" cy="36273"/>
                <a:chOff x="4762623" y="3837847"/>
                <a:chExt cx="42416" cy="36273"/>
              </a:xfrm>
            </p:grpSpPr>
            <p:sp>
              <p:nvSpPr>
                <p:cNvPr id="4541" name="Google Shape;4541;p57"/>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7"/>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3" name="Google Shape;4543;p57"/>
              <p:cNvGrpSpPr/>
              <p:nvPr/>
            </p:nvGrpSpPr>
            <p:grpSpPr>
              <a:xfrm>
                <a:off x="4746044" y="4104966"/>
                <a:ext cx="33497" cy="28699"/>
                <a:chOff x="4746044" y="4104966"/>
                <a:chExt cx="33497" cy="28699"/>
              </a:xfrm>
            </p:grpSpPr>
            <p:sp>
              <p:nvSpPr>
                <p:cNvPr id="4544" name="Google Shape;4544;p57"/>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7"/>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6" name="Google Shape;4546;p57"/>
              <p:cNvGrpSpPr/>
              <p:nvPr/>
            </p:nvGrpSpPr>
            <p:grpSpPr>
              <a:xfrm>
                <a:off x="4859646" y="4162554"/>
                <a:ext cx="33591" cy="28762"/>
                <a:chOff x="4859646" y="4162554"/>
                <a:chExt cx="33591" cy="28762"/>
              </a:xfrm>
            </p:grpSpPr>
            <p:sp>
              <p:nvSpPr>
                <p:cNvPr id="4547" name="Google Shape;4547;p57"/>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7"/>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49" name="Google Shape;4549;p57"/>
            <p:cNvGrpSpPr/>
            <p:nvPr/>
          </p:nvGrpSpPr>
          <p:grpSpPr>
            <a:xfrm>
              <a:off x="3597785" y="3274438"/>
              <a:ext cx="855610" cy="1122100"/>
              <a:chOff x="3597785" y="3274438"/>
              <a:chExt cx="855610" cy="1122100"/>
            </a:xfrm>
          </p:grpSpPr>
          <p:grpSp>
            <p:nvGrpSpPr>
              <p:cNvPr id="4550" name="Google Shape;4550;p57"/>
              <p:cNvGrpSpPr/>
              <p:nvPr/>
            </p:nvGrpSpPr>
            <p:grpSpPr>
              <a:xfrm>
                <a:off x="3617857" y="3284717"/>
                <a:ext cx="826785" cy="1099165"/>
                <a:chOff x="3617857" y="3284717"/>
                <a:chExt cx="826785" cy="1099165"/>
              </a:xfrm>
            </p:grpSpPr>
            <p:sp>
              <p:nvSpPr>
                <p:cNvPr id="4551" name="Google Shape;4551;p57"/>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7"/>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7"/>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7"/>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7"/>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7"/>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7"/>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7"/>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7"/>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7"/>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7"/>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7"/>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7"/>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7"/>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7"/>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7"/>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7"/>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7"/>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7"/>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7"/>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7"/>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7"/>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7"/>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7"/>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7"/>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7"/>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7"/>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7"/>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7"/>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7"/>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7"/>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7"/>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7"/>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7"/>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7"/>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7"/>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7"/>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7"/>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7"/>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7"/>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7"/>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7"/>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7"/>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7"/>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7"/>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7"/>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7"/>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7"/>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7"/>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7"/>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7"/>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7"/>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7"/>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7"/>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7"/>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7"/>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7" name="Google Shape;4607;p57"/>
              <p:cNvGrpSpPr/>
              <p:nvPr/>
            </p:nvGrpSpPr>
            <p:grpSpPr>
              <a:xfrm>
                <a:off x="4180904" y="4251758"/>
                <a:ext cx="37783" cy="32420"/>
                <a:chOff x="4180904" y="4251758"/>
                <a:chExt cx="37783" cy="32420"/>
              </a:xfrm>
            </p:grpSpPr>
            <p:sp>
              <p:nvSpPr>
                <p:cNvPr id="4608" name="Google Shape;4608;p57"/>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7"/>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0" name="Google Shape;4610;p57"/>
              <p:cNvGrpSpPr/>
              <p:nvPr/>
            </p:nvGrpSpPr>
            <p:grpSpPr>
              <a:xfrm>
                <a:off x="4201644" y="4081324"/>
                <a:ext cx="37783" cy="32364"/>
                <a:chOff x="4201644" y="4081324"/>
                <a:chExt cx="37783" cy="32364"/>
              </a:xfrm>
            </p:grpSpPr>
            <p:sp>
              <p:nvSpPr>
                <p:cNvPr id="4611" name="Google Shape;4611;p57"/>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7"/>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3" name="Google Shape;4613;p57"/>
              <p:cNvGrpSpPr/>
              <p:nvPr/>
            </p:nvGrpSpPr>
            <p:grpSpPr>
              <a:xfrm>
                <a:off x="4284416" y="3887428"/>
                <a:ext cx="37783" cy="32451"/>
                <a:chOff x="4284416" y="3887428"/>
                <a:chExt cx="37783" cy="32451"/>
              </a:xfrm>
            </p:grpSpPr>
            <p:sp>
              <p:nvSpPr>
                <p:cNvPr id="4614" name="Google Shape;4614;p57"/>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7"/>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6" name="Google Shape;4616;p57"/>
              <p:cNvGrpSpPr/>
              <p:nvPr/>
            </p:nvGrpSpPr>
            <p:grpSpPr>
              <a:xfrm>
                <a:off x="4223721" y="3860404"/>
                <a:ext cx="37870" cy="32364"/>
                <a:chOff x="4223721" y="3860404"/>
                <a:chExt cx="37870" cy="32364"/>
              </a:xfrm>
            </p:grpSpPr>
            <p:sp>
              <p:nvSpPr>
                <p:cNvPr id="4617" name="Google Shape;4617;p57"/>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7"/>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9" name="Google Shape;4619;p57"/>
              <p:cNvGrpSpPr/>
              <p:nvPr/>
            </p:nvGrpSpPr>
            <p:grpSpPr>
              <a:xfrm>
                <a:off x="4104889" y="3699242"/>
                <a:ext cx="37776" cy="32357"/>
                <a:chOff x="4104889" y="3699242"/>
                <a:chExt cx="37776" cy="32357"/>
              </a:xfrm>
            </p:grpSpPr>
            <p:sp>
              <p:nvSpPr>
                <p:cNvPr id="4620" name="Google Shape;4620;p57"/>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7"/>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2" name="Google Shape;4622;p57"/>
              <p:cNvGrpSpPr/>
              <p:nvPr/>
            </p:nvGrpSpPr>
            <p:grpSpPr>
              <a:xfrm>
                <a:off x="4143608" y="3475121"/>
                <a:ext cx="37878" cy="32420"/>
                <a:chOff x="4143608" y="3475121"/>
                <a:chExt cx="37878" cy="32420"/>
              </a:xfrm>
            </p:grpSpPr>
            <p:sp>
              <p:nvSpPr>
                <p:cNvPr id="4623" name="Google Shape;4623;p57"/>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7"/>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5" name="Google Shape;4625;p57"/>
              <p:cNvGrpSpPr/>
              <p:nvPr/>
            </p:nvGrpSpPr>
            <p:grpSpPr>
              <a:xfrm>
                <a:off x="4217248" y="3570893"/>
                <a:ext cx="37776" cy="32364"/>
                <a:chOff x="4217248" y="3570893"/>
                <a:chExt cx="37776" cy="32364"/>
              </a:xfrm>
            </p:grpSpPr>
            <p:sp>
              <p:nvSpPr>
                <p:cNvPr id="4626" name="Google Shape;4626;p57"/>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7"/>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8" name="Google Shape;4628;p57"/>
              <p:cNvGrpSpPr/>
              <p:nvPr/>
            </p:nvGrpSpPr>
            <p:grpSpPr>
              <a:xfrm>
                <a:off x="4255307" y="3431612"/>
                <a:ext cx="37776" cy="32451"/>
                <a:chOff x="4255307" y="3431612"/>
                <a:chExt cx="37776" cy="32451"/>
              </a:xfrm>
            </p:grpSpPr>
            <p:sp>
              <p:nvSpPr>
                <p:cNvPr id="4629" name="Google Shape;4629;p57"/>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7"/>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1" name="Google Shape;4631;p57"/>
              <p:cNvGrpSpPr/>
              <p:nvPr/>
            </p:nvGrpSpPr>
            <p:grpSpPr>
              <a:xfrm>
                <a:off x="3853052" y="3577398"/>
                <a:ext cx="37776" cy="32420"/>
                <a:chOff x="3853052" y="3577398"/>
                <a:chExt cx="37776" cy="32420"/>
              </a:xfrm>
            </p:grpSpPr>
            <p:sp>
              <p:nvSpPr>
                <p:cNvPr id="4632" name="Google Shape;4632;p57"/>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7"/>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4" name="Google Shape;4634;p57"/>
              <p:cNvGrpSpPr/>
              <p:nvPr/>
            </p:nvGrpSpPr>
            <p:grpSpPr>
              <a:xfrm>
                <a:off x="4039908" y="3412107"/>
                <a:ext cx="37776" cy="32357"/>
                <a:chOff x="4039908" y="3412107"/>
                <a:chExt cx="37776" cy="32357"/>
              </a:xfrm>
            </p:grpSpPr>
            <p:sp>
              <p:nvSpPr>
                <p:cNvPr id="4635" name="Google Shape;4635;p57"/>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7"/>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7" name="Google Shape;4637;p57"/>
              <p:cNvGrpSpPr/>
              <p:nvPr/>
            </p:nvGrpSpPr>
            <p:grpSpPr>
              <a:xfrm>
                <a:off x="4017360" y="3342061"/>
                <a:ext cx="37870" cy="32380"/>
                <a:chOff x="4017360" y="3342061"/>
                <a:chExt cx="37870" cy="32380"/>
              </a:xfrm>
            </p:grpSpPr>
            <p:sp>
              <p:nvSpPr>
                <p:cNvPr id="4638" name="Google Shape;4638;p57"/>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7"/>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40" name="Google Shape;4640;p57"/>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7"/>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42" name="Google Shape;4642;p57"/>
              <p:cNvGrpSpPr/>
              <p:nvPr/>
            </p:nvGrpSpPr>
            <p:grpSpPr>
              <a:xfrm>
                <a:off x="3750870" y="3418650"/>
                <a:ext cx="37776" cy="32380"/>
                <a:chOff x="3750870" y="3418650"/>
                <a:chExt cx="37776" cy="32380"/>
              </a:xfrm>
            </p:grpSpPr>
            <p:sp>
              <p:nvSpPr>
                <p:cNvPr id="4643" name="Google Shape;4643;p57"/>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7"/>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5" name="Google Shape;4645;p57"/>
              <p:cNvGrpSpPr/>
              <p:nvPr/>
            </p:nvGrpSpPr>
            <p:grpSpPr>
              <a:xfrm>
                <a:off x="3632509" y="3274438"/>
                <a:ext cx="37783" cy="32357"/>
                <a:chOff x="3632509" y="3274438"/>
                <a:chExt cx="37783" cy="32357"/>
              </a:xfrm>
            </p:grpSpPr>
            <p:sp>
              <p:nvSpPr>
                <p:cNvPr id="4646" name="Google Shape;4646;p57"/>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7"/>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8" name="Google Shape;4648;p57"/>
              <p:cNvGrpSpPr/>
              <p:nvPr/>
            </p:nvGrpSpPr>
            <p:grpSpPr>
              <a:xfrm>
                <a:off x="3906424" y="3297561"/>
                <a:ext cx="37776" cy="32451"/>
                <a:chOff x="3906424" y="3297561"/>
                <a:chExt cx="37776" cy="32451"/>
              </a:xfrm>
            </p:grpSpPr>
            <p:sp>
              <p:nvSpPr>
                <p:cNvPr id="4649" name="Google Shape;4649;p57"/>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7"/>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1" name="Google Shape;4651;p57"/>
              <p:cNvGrpSpPr/>
              <p:nvPr/>
            </p:nvGrpSpPr>
            <p:grpSpPr>
              <a:xfrm>
                <a:off x="3866084" y="3412107"/>
                <a:ext cx="37776" cy="32357"/>
                <a:chOff x="3866084" y="3412107"/>
                <a:chExt cx="37776" cy="32357"/>
              </a:xfrm>
            </p:grpSpPr>
            <p:sp>
              <p:nvSpPr>
                <p:cNvPr id="4652" name="Google Shape;4652;p57"/>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7"/>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4" name="Google Shape;4654;p57"/>
              <p:cNvGrpSpPr/>
              <p:nvPr/>
            </p:nvGrpSpPr>
            <p:grpSpPr>
              <a:xfrm>
                <a:off x="4023919" y="3766409"/>
                <a:ext cx="37783" cy="32357"/>
                <a:chOff x="4023919" y="3766409"/>
                <a:chExt cx="37783" cy="32357"/>
              </a:xfrm>
            </p:grpSpPr>
            <p:sp>
              <p:nvSpPr>
                <p:cNvPr id="4655" name="Google Shape;4655;p57"/>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7"/>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7" name="Google Shape;4657;p57"/>
              <p:cNvGrpSpPr/>
              <p:nvPr/>
            </p:nvGrpSpPr>
            <p:grpSpPr>
              <a:xfrm>
                <a:off x="3973882" y="3779449"/>
                <a:ext cx="37776" cy="32357"/>
                <a:chOff x="3973882" y="3779449"/>
                <a:chExt cx="37776" cy="32357"/>
              </a:xfrm>
            </p:grpSpPr>
            <p:sp>
              <p:nvSpPr>
                <p:cNvPr id="4658" name="Google Shape;4658;p57"/>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7"/>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0" name="Google Shape;4660;p57"/>
              <p:cNvGrpSpPr/>
              <p:nvPr/>
            </p:nvGrpSpPr>
            <p:grpSpPr>
              <a:xfrm>
                <a:off x="4073398" y="3838028"/>
                <a:ext cx="37776" cy="32380"/>
                <a:chOff x="4073398" y="3838028"/>
                <a:chExt cx="37776" cy="32380"/>
              </a:xfrm>
            </p:grpSpPr>
            <p:sp>
              <p:nvSpPr>
                <p:cNvPr id="4661" name="Google Shape;4661;p57"/>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7"/>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3" name="Google Shape;4663;p57"/>
              <p:cNvGrpSpPr/>
              <p:nvPr/>
            </p:nvGrpSpPr>
            <p:grpSpPr>
              <a:xfrm>
                <a:off x="4342672" y="4144496"/>
                <a:ext cx="37752" cy="32364"/>
                <a:chOff x="4342672" y="4144496"/>
                <a:chExt cx="37752" cy="32364"/>
              </a:xfrm>
            </p:grpSpPr>
            <p:sp>
              <p:nvSpPr>
                <p:cNvPr id="4664" name="Google Shape;4664;p57"/>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7"/>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6" name="Google Shape;4666;p57"/>
              <p:cNvGrpSpPr/>
              <p:nvPr/>
            </p:nvGrpSpPr>
            <p:grpSpPr>
              <a:xfrm>
                <a:off x="4406386" y="4056872"/>
                <a:ext cx="37783" cy="32364"/>
                <a:chOff x="4406386" y="4056872"/>
                <a:chExt cx="37783" cy="32364"/>
              </a:xfrm>
            </p:grpSpPr>
            <p:sp>
              <p:nvSpPr>
                <p:cNvPr id="4667" name="Google Shape;4667;p57"/>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7"/>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9" name="Google Shape;4669;p57"/>
              <p:cNvGrpSpPr/>
              <p:nvPr/>
            </p:nvGrpSpPr>
            <p:grpSpPr>
              <a:xfrm>
                <a:off x="4284416" y="4245254"/>
                <a:ext cx="37783" cy="32357"/>
                <a:chOff x="4284416" y="4245254"/>
                <a:chExt cx="37783" cy="32357"/>
              </a:xfrm>
            </p:grpSpPr>
            <p:sp>
              <p:nvSpPr>
                <p:cNvPr id="4670" name="Google Shape;4670;p57"/>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7"/>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2" name="Google Shape;4672;p57"/>
              <p:cNvGrpSpPr/>
              <p:nvPr/>
            </p:nvGrpSpPr>
            <p:grpSpPr>
              <a:xfrm>
                <a:off x="4219057" y="4331258"/>
                <a:ext cx="37776" cy="32364"/>
                <a:chOff x="4219057" y="4331258"/>
                <a:chExt cx="37776" cy="32364"/>
              </a:xfrm>
            </p:grpSpPr>
            <p:sp>
              <p:nvSpPr>
                <p:cNvPr id="4673" name="Google Shape;4673;p57"/>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7"/>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5" name="Google Shape;4675;p57"/>
              <p:cNvGrpSpPr/>
              <p:nvPr/>
            </p:nvGrpSpPr>
            <p:grpSpPr>
              <a:xfrm>
                <a:off x="4204122" y="4141688"/>
                <a:ext cx="33497" cy="28699"/>
                <a:chOff x="4204122" y="4141688"/>
                <a:chExt cx="33497" cy="28699"/>
              </a:xfrm>
            </p:grpSpPr>
            <p:sp>
              <p:nvSpPr>
                <p:cNvPr id="4676" name="Google Shape;4676;p57"/>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7"/>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8" name="Google Shape;4678;p57"/>
              <p:cNvGrpSpPr/>
              <p:nvPr/>
            </p:nvGrpSpPr>
            <p:grpSpPr>
              <a:xfrm>
                <a:off x="4301546" y="4003869"/>
                <a:ext cx="38916" cy="33324"/>
                <a:chOff x="4301546" y="4003869"/>
                <a:chExt cx="38916" cy="33324"/>
              </a:xfrm>
            </p:grpSpPr>
            <p:sp>
              <p:nvSpPr>
                <p:cNvPr id="4679" name="Google Shape;4679;p57"/>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7"/>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1" name="Google Shape;4681;p57"/>
              <p:cNvGrpSpPr/>
              <p:nvPr/>
            </p:nvGrpSpPr>
            <p:grpSpPr>
              <a:xfrm>
                <a:off x="4210681" y="3924669"/>
                <a:ext cx="36549" cy="31366"/>
                <a:chOff x="4210681" y="3924669"/>
                <a:chExt cx="36549" cy="31366"/>
              </a:xfrm>
            </p:grpSpPr>
            <p:sp>
              <p:nvSpPr>
                <p:cNvPr id="4682" name="Google Shape;4682;p57"/>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7"/>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4" name="Google Shape;4684;p57"/>
              <p:cNvGrpSpPr/>
              <p:nvPr/>
            </p:nvGrpSpPr>
            <p:grpSpPr>
              <a:xfrm>
                <a:off x="3987771" y="3628874"/>
                <a:ext cx="31499" cy="26993"/>
                <a:chOff x="3987771" y="3628874"/>
                <a:chExt cx="31499" cy="26993"/>
              </a:xfrm>
            </p:grpSpPr>
            <p:sp>
              <p:nvSpPr>
                <p:cNvPr id="4685" name="Google Shape;4685;p57"/>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7"/>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7" name="Google Shape;4687;p57"/>
              <p:cNvGrpSpPr/>
              <p:nvPr/>
            </p:nvGrpSpPr>
            <p:grpSpPr>
              <a:xfrm>
                <a:off x="4087382" y="3775674"/>
                <a:ext cx="31405" cy="26898"/>
                <a:chOff x="4087382" y="3775674"/>
                <a:chExt cx="31405" cy="26898"/>
              </a:xfrm>
            </p:grpSpPr>
            <p:sp>
              <p:nvSpPr>
                <p:cNvPr id="4688" name="Google Shape;4688;p57"/>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7"/>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0" name="Google Shape;4690;p57"/>
              <p:cNvGrpSpPr/>
              <p:nvPr/>
            </p:nvGrpSpPr>
            <p:grpSpPr>
              <a:xfrm>
                <a:off x="4118873" y="3856637"/>
                <a:ext cx="31405" cy="26906"/>
                <a:chOff x="4118873" y="3856637"/>
                <a:chExt cx="31405" cy="26906"/>
              </a:xfrm>
            </p:grpSpPr>
            <p:sp>
              <p:nvSpPr>
                <p:cNvPr id="4691" name="Google Shape;4691;p57"/>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7"/>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3" name="Google Shape;4693;p57"/>
              <p:cNvGrpSpPr/>
              <p:nvPr/>
            </p:nvGrpSpPr>
            <p:grpSpPr>
              <a:xfrm>
                <a:off x="4168541" y="3639523"/>
                <a:ext cx="31499" cy="26906"/>
                <a:chOff x="4168541" y="3639523"/>
                <a:chExt cx="31499" cy="26906"/>
              </a:xfrm>
            </p:grpSpPr>
            <p:sp>
              <p:nvSpPr>
                <p:cNvPr id="4694" name="Google Shape;4694;p57"/>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7"/>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6" name="Google Shape;4696;p57"/>
              <p:cNvGrpSpPr/>
              <p:nvPr/>
            </p:nvGrpSpPr>
            <p:grpSpPr>
              <a:xfrm>
                <a:off x="3965789" y="3393545"/>
                <a:ext cx="31405" cy="26945"/>
                <a:chOff x="3965789" y="3393545"/>
                <a:chExt cx="31405" cy="26945"/>
              </a:xfrm>
            </p:grpSpPr>
            <p:sp>
              <p:nvSpPr>
                <p:cNvPr id="4697" name="Google Shape;4697;p57"/>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7"/>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9" name="Google Shape;4699;p57"/>
              <p:cNvGrpSpPr/>
              <p:nvPr/>
            </p:nvGrpSpPr>
            <p:grpSpPr>
              <a:xfrm>
                <a:off x="3925166" y="3491008"/>
                <a:ext cx="31405" cy="27001"/>
                <a:chOff x="3925166" y="3491008"/>
                <a:chExt cx="31405" cy="27001"/>
              </a:xfrm>
            </p:grpSpPr>
            <p:sp>
              <p:nvSpPr>
                <p:cNvPr id="4700" name="Google Shape;4700;p57"/>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7"/>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2" name="Google Shape;4702;p57"/>
              <p:cNvGrpSpPr/>
              <p:nvPr/>
            </p:nvGrpSpPr>
            <p:grpSpPr>
              <a:xfrm>
                <a:off x="3682845" y="3340976"/>
                <a:ext cx="31397" cy="26898"/>
                <a:chOff x="3682845" y="3340976"/>
                <a:chExt cx="31397" cy="26898"/>
              </a:xfrm>
            </p:grpSpPr>
            <p:sp>
              <p:nvSpPr>
                <p:cNvPr id="4703" name="Google Shape;4703;p57"/>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7"/>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5" name="Google Shape;4705;p57"/>
              <p:cNvGrpSpPr/>
              <p:nvPr/>
            </p:nvGrpSpPr>
            <p:grpSpPr>
              <a:xfrm>
                <a:off x="3795393" y="3353725"/>
                <a:ext cx="31499" cy="26993"/>
                <a:chOff x="3795393" y="3353725"/>
                <a:chExt cx="31499" cy="26993"/>
              </a:xfrm>
            </p:grpSpPr>
            <p:sp>
              <p:nvSpPr>
                <p:cNvPr id="4706" name="Google Shape;4706;p57"/>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7"/>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8" name="Google Shape;4708;p57"/>
              <p:cNvGrpSpPr/>
              <p:nvPr/>
            </p:nvGrpSpPr>
            <p:grpSpPr>
              <a:xfrm>
                <a:off x="4176909" y="4363221"/>
                <a:ext cx="38924" cy="33316"/>
                <a:chOff x="4176909" y="4363221"/>
                <a:chExt cx="38924" cy="33316"/>
              </a:xfrm>
            </p:grpSpPr>
            <p:sp>
              <p:nvSpPr>
                <p:cNvPr id="4709" name="Google Shape;4709;p57"/>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7"/>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1" name="Google Shape;4711;p57"/>
              <p:cNvGrpSpPr/>
              <p:nvPr/>
            </p:nvGrpSpPr>
            <p:grpSpPr>
              <a:xfrm>
                <a:off x="4226191" y="4007660"/>
                <a:ext cx="33560" cy="28770"/>
                <a:chOff x="4226191" y="4007660"/>
                <a:chExt cx="33560" cy="28770"/>
              </a:xfrm>
            </p:grpSpPr>
            <p:sp>
              <p:nvSpPr>
                <p:cNvPr id="4712" name="Google Shape;4712;p57"/>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7"/>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4" name="Google Shape;4714;p57"/>
              <p:cNvGrpSpPr/>
              <p:nvPr/>
            </p:nvGrpSpPr>
            <p:grpSpPr>
              <a:xfrm>
                <a:off x="3597785" y="3377045"/>
                <a:ext cx="33591" cy="28699"/>
                <a:chOff x="3597785" y="3377045"/>
                <a:chExt cx="33591" cy="28699"/>
              </a:xfrm>
            </p:grpSpPr>
            <p:sp>
              <p:nvSpPr>
                <p:cNvPr id="4715" name="Google Shape;4715;p57"/>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7"/>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7" name="Google Shape;4717;p57"/>
              <p:cNvGrpSpPr/>
              <p:nvPr/>
            </p:nvGrpSpPr>
            <p:grpSpPr>
              <a:xfrm>
                <a:off x="3887870" y="3669796"/>
                <a:ext cx="33591" cy="28692"/>
                <a:chOff x="3887870" y="3669796"/>
                <a:chExt cx="33591" cy="28692"/>
              </a:xfrm>
            </p:grpSpPr>
            <p:sp>
              <p:nvSpPr>
                <p:cNvPr id="4718" name="Google Shape;4718;p57"/>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7"/>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0" name="Google Shape;4720;p57"/>
              <p:cNvGrpSpPr/>
              <p:nvPr/>
            </p:nvGrpSpPr>
            <p:grpSpPr>
              <a:xfrm>
                <a:off x="3818320" y="3481625"/>
                <a:ext cx="33497" cy="28770"/>
                <a:chOff x="3818320" y="3481625"/>
                <a:chExt cx="33497" cy="28770"/>
              </a:xfrm>
            </p:grpSpPr>
            <p:sp>
              <p:nvSpPr>
                <p:cNvPr id="4721" name="Google Shape;4721;p57"/>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7"/>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3" name="Google Shape;4723;p57"/>
              <p:cNvGrpSpPr/>
              <p:nvPr/>
            </p:nvGrpSpPr>
            <p:grpSpPr>
              <a:xfrm>
                <a:off x="4278139" y="4120948"/>
                <a:ext cx="37492" cy="32129"/>
                <a:chOff x="4278139" y="4120948"/>
                <a:chExt cx="37492" cy="32129"/>
              </a:xfrm>
            </p:grpSpPr>
            <p:sp>
              <p:nvSpPr>
                <p:cNvPr id="4724" name="Google Shape;4724;p57"/>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7"/>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6" name="Google Shape;4726;p57"/>
              <p:cNvGrpSpPr/>
              <p:nvPr/>
            </p:nvGrpSpPr>
            <p:grpSpPr>
              <a:xfrm>
                <a:off x="4419898" y="3977388"/>
                <a:ext cx="33497" cy="28692"/>
                <a:chOff x="4419898" y="3977388"/>
                <a:chExt cx="33497" cy="28692"/>
              </a:xfrm>
            </p:grpSpPr>
            <p:sp>
              <p:nvSpPr>
                <p:cNvPr id="4727" name="Google Shape;4727;p57"/>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7"/>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9" name="Google Shape;4729;p57"/>
              <p:cNvGrpSpPr/>
              <p:nvPr/>
            </p:nvGrpSpPr>
            <p:grpSpPr>
              <a:xfrm>
                <a:off x="4158930" y="4034684"/>
                <a:ext cx="33497" cy="28762"/>
                <a:chOff x="4158930" y="4034684"/>
                <a:chExt cx="33497" cy="28762"/>
              </a:xfrm>
            </p:grpSpPr>
            <p:sp>
              <p:nvSpPr>
                <p:cNvPr id="4730" name="Google Shape;4730;p57"/>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7"/>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2" name="Google Shape;4732;p57"/>
              <p:cNvGrpSpPr/>
              <p:nvPr/>
            </p:nvGrpSpPr>
            <p:grpSpPr>
              <a:xfrm>
                <a:off x="4134949" y="3957049"/>
                <a:ext cx="33497" cy="28770"/>
                <a:chOff x="4134949" y="3957049"/>
                <a:chExt cx="33497" cy="28770"/>
              </a:xfrm>
            </p:grpSpPr>
            <p:sp>
              <p:nvSpPr>
                <p:cNvPr id="4733" name="Google Shape;4733;p57"/>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7"/>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5" name="Google Shape;4735;p57"/>
              <p:cNvGrpSpPr/>
              <p:nvPr/>
            </p:nvGrpSpPr>
            <p:grpSpPr>
              <a:xfrm>
                <a:off x="4193653" y="4184403"/>
                <a:ext cx="43580" cy="37264"/>
                <a:chOff x="4193653" y="4184403"/>
                <a:chExt cx="43580" cy="37264"/>
              </a:xfrm>
            </p:grpSpPr>
            <p:sp>
              <p:nvSpPr>
                <p:cNvPr id="4736" name="Google Shape;4736;p57"/>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7"/>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8" name="Google Shape;4738;p57"/>
              <p:cNvGrpSpPr/>
              <p:nvPr/>
            </p:nvGrpSpPr>
            <p:grpSpPr>
              <a:xfrm>
                <a:off x="4343600" y="3943844"/>
                <a:ext cx="43580" cy="37312"/>
                <a:chOff x="4343600" y="3943844"/>
                <a:chExt cx="43580" cy="37312"/>
              </a:xfrm>
            </p:grpSpPr>
            <p:sp>
              <p:nvSpPr>
                <p:cNvPr id="4739" name="Google Shape;4739;p57"/>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7"/>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1" name="Google Shape;4741;p57"/>
              <p:cNvGrpSpPr/>
              <p:nvPr/>
            </p:nvGrpSpPr>
            <p:grpSpPr>
              <a:xfrm>
                <a:off x="4172339" y="3381693"/>
                <a:ext cx="31499" cy="27001"/>
                <a:chOff x="4172339" y="3381693"/>
                <a:chExt cx="31499" cy="27001"/>
              </a:xfrm>
            </p:grpSpPr>
            <p:sp>
              <p:nvSpPr>
                <p:cNvPr id="4742" name="Google Shape;4742;p57"/>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7"/>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7" name="Shape 4747"/>
        <p:cNvGrpSpPr/>
        <p:nvPr/>
      </p:nvGrpSpPr>
      <p:grpSpPr>
        <a:xfrm>
          <a:off x="0" y="0"/>
          <a:ext cx="0" cy="0"/>
          <a:chOff x="0" y="0"/>
          <a:chExt cx="0" cy="0"/>
        </a:xfrm>
      </p:grpSpPr>
      <p:grpSp>
        <p:nvGrpSpPr>
          <p:cNvPr id="4748" name="Google Shape;4748;p58"/>
          <p:cNvGrpSpPr/>
          <p:nvPr/>
        </p:nvGrpSpPr>
        <p:grpSpPr>
          <a:xfrm>
            <a:off x="729274" y="1175734"/>
            <a:ext cx="2507799" cy="206239"/>
            <a:chOff x="106648" y="895722"/>
            <a:chExt cx="4481413" cy="374300"/>
          </a:xfrm>
        </p:grpSpPr>
        <p:grpSp>
          <p:nvGrpSpPr>
            <p:cNvPr id="4749" name="Google Shape;4749;p58"/>
            <p:cNvGrpSpPr/>
            <p:nvPr/>
          </p:nvGrpSpPr>
          <p:grpSpPr>
            <a:xfrm>
              <a:off x="2233276" y="895722"/>
              <a:ext cx="1082667" cy="223591"/>
              <a:chOff x="4808316" y="2800065"/>
              <a:chExt cx="1999386" cy="412910"/>
            </a:xfrm>
          </p:grpSpPr>
          <p:sp>
            <p:nvSpPr>
              <p:cNvPr id="4750" name="Google Shape;4750;p58"/>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1" name="Google Shape;4751;p58"/>
              <p:cNvGrpSpPr/>
              <p:nvPr/>
            </p:nvGrpSpPr>
            <p:grpSpPr>
              <a:xfrm>
                <a:off x="4808316" y="2800065"/>
                <a:ext cx="92400" cy="411825"/>
                <a:chOff x="845575" y="2563700"/>
                <a:chExt cx="92400" cy="411825"/>
              </a:xfrm>
            </p:grpSpPr>
            <p:cxnSp>
              <p:nvCxnSpPr>
                <p:cNvPr id="4752" name="Google Shape;4752;p5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753" name="Google Shape;4753;p5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54" name="Google Shape;4754;p58"/>
            <p:cNvGrpSpPr/>
            <p:nvPr/>
          </p:nvGrpSpPr>
          <p:grpSpPr>
            <a:xfrm>
              <a:off x="106648" y="895722"/>
              <a:ext cx="1088401" cy="223591"/>
              <a:chOff x="881025" y="2800065"/>
              <a:chExt cx="2009975" cy="412910"/>
            </a:xfrm>
          </p:grpSpPr>
          <p:sp>
            <p:nvSpPr>
              <p:cNvPr id="4755" name="Google Shape;4755;p58"/>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6" name="Google Shape;4756;p58"/>
              <p:cNvGrpSpPr/>
              <p:nvPr/>
            </p:nvGrpSpPr>
            <p:grpSpPr>
              <a:xfrm>
                <a:off x="881025" y="2800065"/>
                <a:ext cx="92400" cy="411825"/>
                <a:chOff x="845575" y="2563700"/>
                <a:chExt cx="92400" cy="411825"/>
              </a:xfrm>
            </p:grpSpPr>
            <p:cxnSp>
              <p:nvCxnSpPr>
                <p:cNvPr id="4757" name="Google Shape;4757;p5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758" name="Google Shape;4758;p5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59" name="Google Shape;4759;p58"/>
            <p:cNvGrpSpPr/>
            <p:nvPr/>
          </p:nvGrpSpPr>
          <p:grpSpPr>
            <a:xfrm>
              <a:off x="1172346" y="1047018"/>
              <a:ext cx="1083151" cy="223003"/>
              <a:chOff x="2849073" y="3079467"/>
              <a:chExt cx="2000279" cy="411825"/>
            </a:xfrm>
          </p:grpSpPr>
          <p:sp>
            <p:nvSpPr>
              <p:cNvPr id="4760" name="Google Shape;4760;p58"/>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1" name="Google Shape;4761;p58"/>
              <p:cNvGrpSpPr/>
              <p:nvPr/>
            </p:nvGrpSpPr>
            <p:grpSpPr>
              <a:xfrm rot="10800000">
                <a:off x="2849073" y="3079467"/>
                <a:ext cx="92400" cy="411825"/>
                <a:chOff x="2070100" y="2563700"/>
                <a:chExt cx="92400" cy="411825"/>
              </a:xfrm>
            </p:grpSpPr>
            <p:cxnSp>
              <p:nvCxnSpPr>
                <p:cNvPr id="4762" name="Google Shape;4762;p5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763" name="Google Shape;4763;p5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64" name="Google Shape;4764;p58"/>
            <p:cNvGrpSpPr/>
            <p:nvPr/>
          </p:nvGrpSpPr>
          <p:grpSpPr>
            <a:xfrm>
              <a:off x="3290132" y="1047018"/>
              <a:ext cx="1297929" cy="223003"/>
              <a:chOff x="6760035" y="3079467"/>
              <a:chExt cx="2396914" cy="411825"/>
            </a:xfrm>
          </p:grpSpPr>
          <p:sp>
            <p:nvSpPr>
              <p:cNvPr id="4765" name="Google Shape;4765;p58"/>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6" name="Google Shape;4766;p58"/>
              <p:cNvGrpSpPr/>
              <p:nvPr/>
            </p:nvGrpSpPr>
            <p:grpSpPr>
              <a:xfrm rot="10800000">
                <a:off x="6760035" y="3079467"/>
                <a:ext cx="92400" cy="411825"/>
                <a:chOff x="2070100" y="2563700"/>
                <a:chExt cx="92400" cy="411825"/>
              </a:xfrm>
            </p:grpSpPr>
            <p:cxnSp>
              <p:nvCxnSpPr>
                <p:cNvPr id="4767" name="Google Shape;4767;p5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768" name="Google Shape;4768;p5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769" name="Google Shape;4769;p58"/>
          <p:cNvGrpSpPr/>
          <p:nvPr/>
        </p:nvGrpSpPr>
        <p:grpSpPr>
          <a:xfrm>
            <a:off x="2147036" y="3575105"/>
            <a:ext cx="1086701" cy="799429"/>
            <a:chOff x="2183288" y="3555572"/>
            <a:chExt cx="1136241" cy="835873"/>
          </a:xfrm>
        </p:grpSpPr>
        <p:sp>
          <p:nvSpPr>
            <p:cNvPr id="4770" name="Google Shape;4770;p58"/>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71" name="Google Shape;4771;p58"/>
            <p:cNvGrpSpPr/>
            <p:nvPr/>
          </p:nvGrpSpPr>
          <p:grpSpPr>
            <a:xfrm>
              <a:off x="2205895" y="3637269"/>
              <a:ext cx="1089848" cy="724993"/>
              <a:chOff x="2205895" y="3637269"/>
              <a:chExt cx="1089848" cy="724993"/>
            </a:xfrm>
          </p:grpSpPr>
          <p:sp>
            <p:nvSpPr>
              <p:cNvPr id="4772" name="Google Shape;4772;p58"/>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8"/>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8"/>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8"/>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8"/>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8"/>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8" name="Google Shape;4778;p58"/>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79" name="Google Shape;4779;p58"/>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780" name="Google Shape;4780;p58"/>
            <p:cNvGrpSpPr/>
            <p:nvPr/>
          </p:nvGrpSpPr>
          <p:grpSpPr>
            <a:xfrm>
              <a:off x="3173850" y="3779426"/>
              <a:ext cx="145679" cy="70048"/>
              <a:chOff x="3173850" y="3779426"/>
              <a:chExt cx="145679" cy="70048"/>
            </a:xfrm>
          </p:grpSpPr>
          <p:cxnSp>
            <p:nvCxnSpPr>
              <p:cNvPr id="4781" name="Google Shape;4781;p58"/>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4782" name="Google Shape;4782;p58"/>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3" name="Google Shape;4783;p58"/>
            <p:cNvGrpSpPr/>
            <p:nvPr/>
          </p:nvGrpSpPr>
          <p:grpSpPr>
            <a:xfrm>
              <a:off x="2183288" y="4139483"/>
              <a:ext cx="145133" cy="70048"/>
              <a:chOff x="2183288" y="4139483"/>
              <a:chExt cx="145133" cy="70048"/>
            </a:xfrm>
          </p:grpSpPr>
          <p:cxnSp>
            <p:nvCxnSpPr>
              <p:cNvPr id="4784" name="Google Shape;4784;p58"/>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4785" name="Google Shape;4785;p58"/>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86" name="Google Shape;4786;p58"/>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87" name="Google Shape;4787;p58"/>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788" name="Google Shape;4788;p58"/>
            <p:cNvGrpSpPr/>
            <p:nvPr/>
          </p:nvGrpSpPr>
          <p:grpSpPr>
            <a:xfrm>
              <a:off x="2943836" y="4268886"/>
              <a:ext cx="60717" cy="122559"/>
              <a:chOff x="2943836" y="4268886"/>
              <a:chExt cx="60717" cy="122559"/>
            </a:xfrm>
          </p:grpSpPr>
          <p:sp>
            <p:nvSpPr>
              <p:cNvPr id="4789" name="Google Shape;4789;p58"/>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90" name="Google Shape;4790;p58"/>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4791" name="Google Shape;4791;p58"/>
          <p:cNvGrpSpPr/>
          <p:nvPr/>
        </p:nvGrpSpPr>
        <p:grpSpPr>
          <a:xfrm>
            <a:off x="3409981" y="1496104"/>
            <a:ext cx="1675870" cy="758251"/>
            <a:chOff x="3530532" y="1496185"/>
            <a:chExt cx="1562000" cy="706730"/>
          </a:xfrm>
        </p:grpSpPr>
        <p:cxnSp>
          <p:nvCxnSpPr>
            <p:cNvPr id="4792" name="Google Shape;4792;p58"/>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4793" name="Google Shape;4793;p58"/>
            <p:cNvGrpSpPr/>
            <p:nvPr/>
          </p:nvGrpSpPr>
          <p:grpSpPr>
            <a:xfrm>
              <a:off x="3530532" y="1496185"/>
              <a:ext cx="323430" cy="463587"/>
              <a:chOff x="3530532" y="1496185"/>
              <a:chExt cx="323430" cy="463587"/>
            </a:xfrm>
          </p:grpSpPr>
          <p:grpSp>
            <p:nvGrpSpPr>
              <p:cNvPr id="4794" name="Google Shape;4794;p58"/>
              <p:cNvGrpSpPr/>
              <p:nvPr/>
            </p:nvGrpSpPr>
            <p:grpSpPr>
              <a:xfrm>
                <a:off x="3567462" y="1496185"/>
                <a:ext cx="286500" cy="361376"/>
                <a:chOff x="3567462" y="1496185"/>
                <a:chExt cx="286500" cy="361376"/>
              </a:xfrm>
            </p:grpSpPr>
            <p:cxnSp>
              <p:nvCxnSpPr>
                <p:cNvPr id="4795" name="Google Shape;4795;p58"/>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796" name="Google Shape;4796;p58"/>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97" name="Google Shape;4797;p58"/>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8" name="Google Shape;4798;p58"/>
            <p:cNvGrpSpPr/>
            <p:nvPr/>
          </p:nvGrpSpPr>
          <p:grpSpPr>
            <a:xfrm>
              <a:off x="3891569" y="1779209"/>
              <a:ext cx="323945" cy="423706"/>
              <a:chOff x="3891569" y="1779209"/>
              <a:chExt cx="323945" cy="423706"/>
            </a:xfrm>
          </p:grpSpPr>
          <p:grpSp>
            <p:nvGrpSpPr>
              <p:cNvPr id="4799" name="Google Shape;4799;p58"/>
              <p:cNvGrpSpPr/>
              <p:nvPr/>
            </p:nvGrpSpPr>
            <p:grpSpPr>
              <a:xfrm>
                <a:off x="3929014" y="1881638"/>
                <a:ext cx="286500" cy="321278"/>
                <a:chOff x="3929014" y="1881638"/>
                <a:chExt cx="286500" cy="321278"/>
              </a:xfrm>
            </p:grpSpPr>
            <p:cxnSp>
              <p:nvCxnSpPr>
                <p:cNvPr id="4800" name="Google Shape;4800;p58"/>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4801" name="Google Shape;4801;p58"/>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02" name="Google Shape;4802;p58"/>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3" name="Google Shape;4803;p58"/>
            <p:cNvGrpSpPr/>
            <p:nvPr/>
          </p:nvGrpSpPr>
          <p:grpSpPr>
            <a:xfrm>
              <a:off x="4252606" y="1496185"/>
              <a:ext cx="324721" cy="463587"/>
              <a:chOff x="4252606" y="1496185"/>
              <a:chExt cx="324721" cy="463587"/>
            </a:xfrm>
          </p:grpSpPr>
          <p:grpSp>
            <p:nvGrpSpPr>
              <p:cNvPr id="4804" name="Google Shape;4804;p58"/>
              <p:cNvGrpSpPr/>
              <p:nvPr/>
            </p:nvGrpSpPr>
            <p:grpSpPr>
              <a:xfrm>
                <a:off x="4290828" y="1496185"/>
                <a:ext cx="286500" cy="361376"/>
                <a:chOff x="4290828" y="1496185"/>
                <a:chExt cx="286500" cy="361376"/>
              </a:xfrm>
            </p:grpSpPr>
            <p:cxnSp>
              <p:nvCxnSpPr>
                <p:cNvPr id="4805" name="Google Shape;4805;p58"/>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806" name="Google Shape;4806;p58"/>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07" name="Google Shape;4807;p58"/>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8" name="Google Shape;4808;p58"/>
            <p:cNvGrpSpPr/>
            <p:nvPr/>
          </p:nvGrpSpPr>
          <p:grpSpPr>
            <a:xfrm>
              <a:off x="4613643" y="1763716"/>
              <a:ext cx="325308" cy="439200"/>
              <a:chOff x="4613643" y="1763716"/>
              <a:chExt cx="325308" cy="439200"/>
            </a:xfrm>
          </p:grpSpPr>
          <p:grpSp>
            <p:nvGrpSpPr>
              <p:cNvPr id="4809" name="Google Shape;4809;p58"/>
              <p:cNvGrpSpPr/>
              <p:nvPr/>
            </p:nvGrpSpPr>
            <p:grpSpPr>
              <a:xfrm>
                <a:off x="4652451" y="1879538"/>
                <a:ext cx="286500" cy="323378"/>
                <a:chOff x="4652451" y="1879538"/>
                <a:chExt cx="286500" cy="323378"/>
              </a:xfrm>
            </p:grpSpPr>
            <p:cxnSp>
              <p:nvCxnSpPr>
                <p:cNvPr id="4810" name="Google Shape;4810;p58"/>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4811" name="Google Shape;4811;p58"/>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12" name="Google Shape;4812;p58"/>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13" name="Google Shape;4813;p58"/>
          <p:cNvGrpSpPr/>
          <p:nvPr/>
        </p:nvGrpSpPr>
        <p:grpSpPr>
          <a:xfrm>
            <a:off x="3421841" y="2349730"/>
            <a:ext cx="1652173" cy="391517"/>
            <a:chOff x="3512551" y="2358270"/>
            <a:chExt cx="1597383" cy="378533"/>
          </a:xfrm>
        </p:grpSpPr>
        <p:cxnSp>
          <p:nvCxnSpPr>
            <p:cNvPr id="4814" name="Google Shape;4814;p58"/>
            <p:cNvCxnSpPr>
              <a:stCxn id="4815" idx="6"/>
              <a:endCxn id="4816"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4817" name="Google Shape;4817;p58"/>
            <p:cNvGrpSpPr/>
            <p:nvPr/>
          </p:nvGrpSpPr>
          <p:grpSpPr>
            <a:xfrm>
              <a:off x="3512551" y="2358270"/>
              <a:ext cx="225647" cy="307714"/>
              <a:chOff x="2182679" y="2004714"/>
              <a:chExt cx="792300" cy="1080458"/>
            </a:xfrm>
          </p:grpSpPr>
          <p:cxnSp>
            <p:nvCxnSpPr>
              <p:cNvPr id="4818" name="Google Shape;4818;p58"/>
              <p:cNvCxnSpPr>
                <a:stCxn id="4819"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815" name="Google Shape;4815;p58"/>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8"/>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0" name="Google Shape;4820;p58"/>
            <p:cNvGrpSpPr/>
            <p:nvPr/>
          </p:nvGrpSpPr>
          <p:grpSpPr>
            <a:xfrm>
              <a:off x="3969644" y="2440153"/>
              <a:ext cx="225853" cy="296651"/>
              <a:chOff x="3775710" y="1729289"/>
              <a:chExt cx="136500" cy="179289"/>
            </a:xfrm>
          </p:grpSpPr>
          <p:cxnSp>
            <p:nvCxnSpPr>
              <p:cNvPr id="4821" name="Google Shape;4821;p58"/>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4822" name="Google Shape;4822;p58"/>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8"/>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4" name="Google Shape;4824;p58"/>
            <p:cNvGrpSpPr/>
            <p:nvPr/>
          </p:nvGrpSpPr>
          <p:grpSpPr>
            <a:xfrm>
              <a:off x="4427051" y="2358270"/>
              <a:ext cx="225647" cy="307714"/>
              <a:chOff x="5393704" y="2004714"/>
              <a:chExt cx="792300" cy="1080458"/>
            </a:xfrm>
          </p:grpSpPr>
          <p:cxnSp>
            <p:nvCxnSpPr>
              <p:cNvPr id="4825" name="Google Shape;4825;p58"/>
              <p:cNvCxnSpPr>
                <a:stCxn id="4826"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827" name="Google Shape;4827;p58"/>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8"/>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8" name="Google Shape;4828;p58"/>
            <p:cNvGrpSpPr/>
            <p:nvPr/>
          </p:nvGrpSpPr>
          <p:grpSpPr>
            <a:xfrm>
              <a:off x="4884287" y="2440252"/>
              <a:ext cx="225647" cy="296532"/>
              <a:chOff x="6999166" y="2292572"/>
              <a:chExt cx="792300" cy="1041192"/>
            </a:xfrm>
          </p:grpSpPr>
          <p:cxnSp>
            <p:nvCxnSpPr>
              <p:cNvPr id="4829" name="Google Shape;4829;p58"/>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4816" name="Google Shape;4816;p58"/>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8"/>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31" name="Google Shape;4831;p58"/>
          <p:cNvGrpSpPr/>
          <p:nvPr/>
        </p:nvGrpSpPr>
        <p:grpSpPr>
          <a:xfrm>
            <a:off x="6842649" y="1185930"/>
            <a:ext cx="1581844" cy="732818"/>
            <a:chOff x="634175" y="2986275"/>
            <a:chExt cx="3147949" cy="1458344"/>
          </a:xfrm>
        </p:grpSpPr>
        <p:cxnSp>
          <p:nvCxnSpPr>
            <p:cNvPr id="4832" name="Google Shape;4832;p58"/>
            <p:cNvCxnSpPr>
              <a:stCxn id="4833" idx="4"/>
              <a:endCxn id="4834"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4835" name="Google Shape;4835;p58"/>
            <p:cNvCxnSpPr>
              <a:stCxn id="4834" idx="0"/>
              <a:endCxn id="4836"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837" name="Google Shape;4837;p58"/>
            <p:cNvCxnSpPr>
              <a:stCxn id="4836" idx="4"/>
              <a:endCxn id="4838"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839" name="Google Shape;4839;p58"/>
            <p:cNvCxnSpPr>
              <a:stCxn id="4838" idx="0"/>
              <a:endCxn id="4840"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4840" name="Google Shape;4840;p58"/>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836" name="Google Shape;4836;p58"/>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833" name="Google Shape;4833;p58"/>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838" name="Google Shape;4838;p58"/>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834" name="Google Shape;4834;p58"/>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4841" name="Google Shape;4841;p58"/>
          <p:cNvGrpSpPr/>
          <p:nvPr/>
        </p:nvGrpSpPr>
        <p:grpSpPr>
          <a:xfrm>
            <a:off x="3410364" y="2880240"/>
            <a:ext cx="1675128" cy="313674"/>
            <a:chOff x="998425" y="1182125"/>
            <a:chExt cx="1065400" cy="199500"/>
          </a:xfrm>
        </p:grpSpPr>
        <p:sp>
          <p:nvSpPr>
            <p:cNvPr id="4842" name="Google Shape;4842;p58"/>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8"/>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8"/>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8"/>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8"/>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7" name="Google Shape;4847;p58"/>
          <p:cNvGrpSpPr/>
          <p:nvPr/>
        </p:nvGrpSpPr>
        <p:grpSpPr>
          <a:xfrm>
            <a:off x="3410363" y="3836206"/>
            <a:ext cx="1675129" cy="525345"/>
            <a:chOff x="5194708" y="3484366"/>
            <a:chExt cx="3148148" cy="987304"/>
          </a:xfrm>
        </p:grpSpPr>
        <p:grpSp>
          <p:nvGrpSpPr>
            <p:cNvPr id="4848" name="Google Shape;4848;p58"/>
            <p:cNvGrpSpPr/>
            <p:nvPr/>
          </p:nvGrpSpPr>
          <p:grpSpPr>
            <a:xfrm>
              <a:off x="7531521" y="3484366"/>
              <a:ext cx="811335" cy="987304"/>
              <a:chOff x="3379425" y="1617275"/>
              <a:chExt cx="1090650" cy="1327200"/>
            </a:xfrm>
          </p:grpSpPr>
          <p:sp>
            <p:nvSpPr>
              <p:cNvPr id="4849" name="Google Shape;4849;p58"/>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8"/>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8"/>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2" name="Google Shape;4852;p58"/>
            <p:cNvGrpSpPr/>
            <p:nvPr/>
          </p:nvGrpSpPr>
          <p:grpSpPr>
            <a:xfrm>
              <a:off x="6752546" y="3484366"/>
              <a:ext cx="811428" cy="987304"/>
              <a:chOff x="2332275" y="1617275"/>
              <a:chExt cx="1090775" cy="1327200"/>
            </a:xfrm>
          </p:grpSpPr>
          <p:sp>
            <p:nvSpPr>
              <p:cNvPr id="4853" name="Google Shape;4853;p58"/>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8"/>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8"/>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6" name="Google Shape;4856;p58"/>
            <p:cNvGrpSpPr/>
            <p:nvPr/>
          </p:nvGrpSpPr>
          <p:grpSpPr>
            <a:xfrm>
              <a:off x="5973664" y="3484366"/>
              <a:ext cx="811335" cy="987304"/>
              <a:chOff x="1285250" y="1617275"/>
              <a:chExt cx="1090650" cy="1327200"/>
            </a:xfrm>
          </p:grpSpPr>
          <p:sp>
            <p:nvSpPr>
              <p:cNvPr id="4857" name="Google Shape;4857;p58"/>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8"/>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8"/>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0" name="Google Shape;4860;p58"/>
            <p:cNvGrpSpPr/>
            <p:nvPr/>
          </p:nvGrpSpPr>
          <p:grpSpPr>
            <a:xfrm>
              <a:off x="5194708" y="3484366"/>
              <a:ext cx="811409" cy="987304"/>
              <a:chOff x="238125" y="1617275"/>
              <a:chExt cx="1090750" cy="1327200"/>
            </a:xfrm>
          </p:grpSpPr>
          <p:sp>
            <p:nvSpPr>
              <p:cNvPr id="4861" name="Google Shape;4861;p58"/>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8"/>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8"/>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64" name="Google Shape;4864;p58"/>
          <p:cNvGrpSpPr/>
          <p:nvPr/>
        </p:nvGrpSpPr>
        <p:grpSpPr>
          <a:xfrm>
            <a:off x="6844048" y="2482095"/>
            <a:ext cx="1579046" cy="522230"/>
            <a:chOff x="6853641" y="2534077"/>
            <a:chExt cx="1515545" cy="501229"/>
          </a:xfrm>
        </p:grpSpPr>
        <p:grpSp>
          <p:nvGrpSpPr>
            <p:cNvPr id="4865" name="Google Shape;4865;p58"/>
            <p:cNvGrpSpPr/>
            <p:nvPr/>
          </p:nvGrpSpPr>
          <p:grpSpPr>
            <a:xfrm>
              <a:off x="6853641" y="2618923"/>
              <a:ext cx="1515545" cy="324556"/>
              <a:chOff x="6853641" y="2618923"/>
              <a:chExt cx="1515545" cy="324556"/>
            </a:xfrm>
          </p:grpSpPr>
          <p:sp>
            <p:nvSpPr>
              <p:cNvPr id="4866" name="Google Shape;4866;p58"/>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8"/>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8"/>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8"/>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8"/>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71" name="Google Shape;4871;p58"/>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8"/>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8"/>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8"/>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8"/>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6" name="Google Shape;4876;p58"/>
          <p:cNvGrpSpPr/>
          <p:nvPr/>
        </p:nvGrpSpPr>
        <p:grpSpPr>
          <a:xfrm>
            <a:off x="3438940" y="3357136"/>
            <a:ext cx="1617976" cy="346616"/>
            <a:chOff x="1808063" y="4294338"/>
            <a:chExt cx="3370782" cy="721817"/>
          </a:xfrm>
        </p:grpSpPr>
        <p:sp>
          <p:nvSpPr>
            <p:cNvPr id="4877" name="Google Shape;4877;p58"/>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8"/>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8"/>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8"/>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8"/>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8"/>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8"/>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8"/>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8"/>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8"/>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7" name="Google Shape;4887;p58"/>
          <p:cNvGrpSpPr/>
          <p:nvPr/>
        </p:nvGrpSpPr>
        <p:grpSpPr>
          <a:xfrm>
            <a:off x="5264936" y="4023886"/>
            <a:ext cx="1417067" cy="350605"/>
            <a:chOff x="4234950" y="2101012"/>
            <a:chExt cx="4219974" cy="1044090"/>
          </a:xfrm>
        </p:grpSpPr>
        <p:sp>
          <p:nvSpPr>
            <p:cNvPr id="4888" name="Google Shape;4888;p58"/>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8"/>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8"/>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8"/>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8"/>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8"/>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8"/>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8"/>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8"/>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8"/>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8"/>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8"/>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8"/>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8"/>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8"/>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8"/>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4" name="Google Shape;4904;p58"/>
          <p:cNvGrpSpPr/>
          <p:nvPr/>
        </p:nvGrpSpPr>
        <p:grpSpPr>
          <a:xfrm>
            <a:off x="6840408" y="2014643"/>
            <a:ext cx="1586327" cy="371557"/>
            <a:chOff x="1247650" y="2075423"/>
            <a:chExt cx="6648477" cy="1557238"/>
          </a:xfrm>
        </p:grpSpPr>
        <p:sp>
          <p:nvSpPr>
            <p:cNvPr id="4905" name="Google Shape;4905;p5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1" name="Google Shape;4911;p58"/>
          <p:cNvGrpSpPr/>
          <p:nvPr/>
        </p:nvGrpSpPr>
        <p:grpSpPr>
          <a:xfrm>
            <a:off x="5271678" y="1167833"/>
            <a:ext cx="1415601" cy="1648533"/>
            <a:chOff x="1839112" y="2209163"/>
            <a:chExt cx="1918159" cy="2233784"/>
          </a:xfrm>
        </p:grpSpPr>
        <p:sp>
          <p:nvSpPr>
            <p:cNvPr id="4912" name="Google Shape;4912;p58"/>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8"/>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8"/>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15" name="Google Shape;4915;p58"/>
            <p:cNvCxnSpPr>
              <a:stCxn id="4912" idx="6"/>
              <a:endCxn id="4913"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916" name="Google Shape;4916;p58"/>
            <p:cNvCxnSpPr>
              <a:stCxn id="4913" idx="4"/>
              <a:endCxn id="4917"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4918" name="Google Shape;4918;p58"/>
            <p:cNvCxnSpPr>
              <a:stCxn id="4917" idx="6"/>
              <a:endCxn id="4914"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919" name="Google Shape;4919;p58"/>
            <p:cNvCxnSpPr>
              <a:stCxn id="4914" idx="4"/>
              <a:endCxn id="4920"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4917" name="Google Shape;4917;p58"/>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8"/>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8"/>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22" name="Google Shape;4922;p58"/>
            <p:cNvCxnSpPr>
              <a:endCxn id="4921"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4923" name="Google Shape;4923;p58"/>
          <p:cNvGrpSpPr/>
          <p:nvPr/>
        </p:nvGrpSpPr>
        <p:grpSpPr>
          <a:xfrm>
            <a:off x="3428944" y="1185917"/>
            <a:ext cx="1637968" cy="154942"/>
            <a:chOff x="238125" y="2506075"/>
            <a:chExt cx="7115411" cy="673075"/>
          </a:xfrm>
        </p:grpSpPr>
        <p:sp>
          <p:nvSpPr>
            <p:cNvPr id="4924" name="Google Shape;4924;p58"/>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8"/>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8"/>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8"/>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8"/>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9" name="Google Shape;4929;p58"/>
          <p:cNvGrpSpPr/>
          <p:nvPr/>
        </p:nvGrpSpPr>
        <p:grpSpPr>
          <a:xfrm>
            <a:off x="1969680" y="1500635"/>
            <a:ext cx="1262932" cy="785408"/>
            <a:chOff x="548861" y="389676"/>
            <a:chExt cx="3843371" cy="2390163"/>
          </a:xfrm>
        </p:grpSpPr>
        <p:cxnSp>
          <p:nvCxnSpPr>
            <p:cNvPr id="4930" name="Google Shape;4930;p58"/>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931" name="Google Shape;4931;p58"/>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932" name="Google Shape;4932;p58"/>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933" name="Google Shape;4933;p58"/>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4934" name="Google Shape;4934;p58"/>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4935" name="Google Shape;4935;p58"/>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36" name="Google Shape;4936;p58"/>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4937" name="Google Shape;4937;p58"/>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8"/>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8"/>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8"/>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8"/>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8"/>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3" name="Google Shape;4943;p58"/>
          <p:cNvGrpSpPr/>
          <p:nvPr/>
        </p:nvGrpSpPr>
        <p:grpSpPr>
          <a:xfrm>
            <a:off x="757812" y="2607512"/>
            <a:ext cx="1412054" cy="633562"/>
            <a:chOff x="1187400" y="2529299"/>
            <a:chExt cx="6769193" cy="2241903"/>
          </a:xfrm>
        </p:grpSpPr>
        <p:sp>
          <p:nvSpPr>
            <p:cNvPr id="4944" name="Google Shape;4944;p58"/>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945" name="Google Shape;4945;p58"/>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946" name="Google Shape;4946;p58"/>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947" name="Google Shape;4947;p58"/>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948" name="Google Shape;4948;p58"/>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949" name="Google Shape;4949;p58"/>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950" name="Google Shape;4950;p58"/>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4951" name="Google Shape;4951;p58"/>
            <p:cNvCxnSpPr>
              <a:stCxn id="4944" idx="2"/>
              <a:endCxn id="4945"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952" name="Google Shape;4952;p58"/>
            <p:cNvCxnSpPr>
              <a:stCxn id="4946" idx="0"/>
              <a:endCxn id="4944"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953" name="Google Shape;4953;p58"/>
            <p:cNvCxnSpPr>
              <a:stCxn id="4946" idx="2"/>
              <a:endCxn id="4948"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954" name="Google Shape;4954;p58"/>
            <p:cNvCxnSpPr>
              <a:stCxn id="4947" idx="0"/>
              <a:endCxn id="4946"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955" name="Google Shape;4955;p58"/>
            <p:cNvCxnSpPr>
              <a:stCxn id="4945" idx="2"/>
              <a:endCxn id="4950"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956" name="Google Shape;4956;p58"/>
            <p:cNvCxnSpPr>
              <a:stCxn id="4949" idx="0"/>
              <a:endCxn id="4945"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4957" name="Google Shape;4957;p58"/>
          <p:cNvGrpSpPr/>
          <p:nvPr/>
        </p:nvGrpSpPr>
        <p:grpSpPr>
          <a:xfrm>
            <a:off x="6844058" y="3100221"/>
            <a:ext cx="1579035" cy="540873"/>
            <a:chOff x="6895650" y="3126697"/>
            <a:chExt cx="1436662" cy="492105"/>
          </a:xfrm>
        </p:grpSpPr>
        <p:sp>
          <p:nvSpPr>
            <p:cNvPr id="4958" name="Google Shape;4958;p58"/>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8"/>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8"/>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8"/>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8"/>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63" name="Google Shape;4963;p58"/>
            <p:cNvGrpSpPr/>
            <p:nvPr/>
          </p:nvGrpSpPr>
          <p:grpSpPr>
            <a:xfrm>
              <a:off x="6995957" y="3335810"/>
              <a:ext cx="1230393" cy="71754"/>
              <a:chOff x="6995957" y="3287964"/>
              <a:chExt cx="1230393" cy="71754"/>
            </a:xfrm>
          </p:grpSpPr>
          <p:sp>
            <p:nvSpPr>
              <p:cNvPr id="4964" name="Google Shape;4964;p58"/>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8"/>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8"/>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8"/>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8"/>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69" name="Google Shape;4969;p58"/>
          <p:cNvGrpSpPr/>
          <p:nvPr/>
        </p:nvGrpSpPr>
        <p:grpSpPr>
          <a:xfrm>
            <a:off x="6842640" y="3736984"/>
            <a:ext cx="1581862" cy="650625"/>
            <a:chOff x="6777990" y="3710194"/>
            <a:chExt cx="1646915" cy="677382"/>
          </a:xfrm>
        </p:grpSpPr>
        <p:grpSp>
          <p:nvGrpSpPr>
            <p:cNvPr id="4970" name="Google Shape;4970;p58"/>
            <p:cNvGrpSpPr/>
            <p:nvPr/>
          </p:nvGrpSpPr>
          <p:grpSpPr>
            <a:xfrm>
              <a:off x="6777990" y="3874492"/>
              <a:ext cx="411129" cy="513083"/>
              <a:chOff x="6777990" y="3874492"/>
              <a:chExt cx="411129" cy="513083"/>
            </a:xfrm>
          </p:grpSpPr>
          <p:cxnSp>
            <p:nvCxnSpPr>
              <p:cNvPr id="4971" name="Google Shape;4971;p58"/>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972" name="Google Shape;4972;p58"/>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3" name="Google Shape;4973;p58"/>
            <p:cNvGrpSpPr/>
            <p:nvPr/>
          </p:nvGrpSpPr>
          <p:grpSpPr>
            <a:xfrm>
              <a:off x="7188425" y="3710194"/>
              <a:ext cx="411123" cy="520535"/>
              <a:chOff x="7188425" y="3710194"/>
              <a:chExt cx="411123" cy="520535"/>
            </a:xfrm>
          </p:grpSpPr>
          <p:cxnSp>
            <p:nvCxnSpPr>
              <p:cNvPr id="4974" name="Google Shape;4974;p58"/>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4975" name="Google Shape;4975;p58"/>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6" name="Google Shape;4976;p58"/>
            <p:cNvGrpSpPr/>
            <p:nvPr/>
          </p:nvGrpSpPr>
          <p:grpSpPr>
            <a:xfrm>
              <a:off x="7603341" y="3874492"/>
              <a:ext cx="411474" cy="513083"/>
              <a:chOff x="7603341" y="3874492"/>
              <a:chExt cx="411474" cy="513083"/>
            </a:xfrm>
          </p:grpSpPr>
          <p:cxnSp>
            <p:nvCxnSpPr>
              <p:cNvPr id="4977" name="Google Shape;4977;p58"/>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978" name="Google Shape;4978;p58"/>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9" name="Google Shape;4979;p58"/>
            <p:cNvGrpSpPr/>
            <p:nvPr/>
          </p:nvGrpSpPr>
          <p:grpSpPr>
            <a:xfrm>
              <a:off x="8013776" y="3722847"/>
              <a:ext cx="411129" cy="507881"/>
              <a:chOff x="8013776" y="3722847"/>
              <a:chExt cx="411129" cy="507881"/>
            </a:xfrm>
          </p:grpSpPr>
          <p:cxnSp>
            <p:nvCxnSpPr>
              <p:cNvPr id="4980" name="Google Shape;4980;p58"/>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4981" name="Google Shape;4981;p58"/>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82" name="Google Shape;4982;p58"/>
          <p:cNvGrpSpPr/>
          <p:nvPr/>
        </p:nvGrpSpPr>
        <p:grpSpPr>
          <a:xfrm>
            <a:off x="5262155" y="2909824"/>
            <a:ext cx="1421889" cy="1020603"/>
            <a:chOff x="5190863" y="2824811"/>
            <a:chExt cx="1544860" cy="1108869"/>
          </a:xfrm>
        </p:grpSpPr>
        <p:grpSp>
          <p:nvGrpSpPr>
            <p:cNvPr id="4983" name="Google Shape;4983;p58"/>
            <p:cNvGrpSpPr/>
            <p:nvPr/>
          </p:nvGrpSpPr>
          <p:grpSpPr>
            <a:xfrm>
              <a:off x="5938695" y="3176919"/>
              <a:ext cx="685761" cy="404739"/>
              <a:chOff x="5938695" y="3176919"/>
              <a:chExt cx="685761" cy="404739"/>
            </a:xfrm>
          </p:grpSpPr>
          <p:grpSp>
            <p:nvGrpSpPr>
              <p:cNvPr id="4984" name="Google Shape;4984;p58"/>
              <p:cNvGrpSpPr/>
              <p:nvPr/>
            </p:nvGrpSpPr>
            <p:grpSpPr>
              <a:xfrm>
                <a:off x="5938695" y="3176919"/>
                <a:ext cx="685761" cy="404739"/>
                <a:chOff x="5938695" y="3176919"/>
                <a:chExt cx="685761" cy="404739"/>
              </a:xfrm>
            </p:grpSpPr>
            <p:sp>
              <p:nvSpPr>
                <p:cNvPr id="4985" name="Google Shape;4985;p58"/>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8"/>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87" name="Google Shape;4987;p58"/>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8" name="Google Shape;4988;p58"/>
            <p:cNvGrpSpPr/>
            <p:nvPr/>
          </p:nvGrpSpPr>
          <p:grpSpPr>
            <a:xfrm>
              <a:off x="5305233" y="3176835"/>
              <a:ext cx="685971" cy="404655"/>
              <a:chOff x="5305233" y="3176835"/>
              <a:chExt cx="685971" cy="404655"/>
            </a:xfrm>
          </p:grpSpPr>
          <p:grpSp>
            <p:nvGrpSpPr>
              <p:cNvPr id="4989" name="Google Shape;4989;p58"/>
              <p:cNvGrpSpPr/>
              <p:nvPr/>
            </p:nvGrpSpPr>
            <p:grpSpPr>
              <a:xfrm>
                <a:off x="5305233" y="3176835"/>
                <a:ext cx="685971" cy="404655"/>
                <a:chOff x="5305233" y="3176835"/>
                <a:chExt cx="685971" cy="404655"/>
              </a:xfrm>
            </p:grpSpPr>
            <p:sp>
              <p:nvSpPr>
                <p:cNvPr id="4990" name="Google Shape;4990;p58"/>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8"/>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92" name="Google Shape;4992;p58"/>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93" name="Google Shape;4993;p58"/>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94" name="Google Shape;4994;p58"/>
            <p:cNvGrpSpPr/>
            <p:nvPr/>
          </p:nvGrpSpPr>
          <p:grpSpPr>
            <a:xfrm>
              <a:off x="5657361" y="2824811"/>
              <a:ext cx="1078361" cy="404655"/>
              <a:chOff x="5657361" y="2824811"/>
              <a:chExt cx="1078361" cy="404655"/>
            </a:xfrm>
          </p:grpSpPr>
          <p:grpSp>
            <p:nvGrpSpPr>
              <p:cNvPr id="4995" name="Google Shape;4995;p58"/>
              <p:cNvGrpSpPr/>
              <p:nvPr/>
            </p:nvGrpSpPr>
            <p:grpSpPr>
              <a:xfrm>
                <a:off x="5657361" y="2824811"/>
                <a:ext cx="1078361" cy="404655"/>
                <a:chOff x="5657361" y="2824811"/>
                <a:chExt cx="1078361" cy="404655"/>
              </a:xfrm>
            </p:grpSpPr>
            <p:grpSp>
              <p:nvGrpSpPr>
                <p:cNvPr id="4996" name="Google Shape;4996;p58"/>
                <p:cNvGrpSpPr/>
                <p:nvPr/>
              </p:nvGrpSpPr>
              <p:grpSpPr>
                <a:xfrm>
                  <a:off x="5938485" y="2824811"/>
                  <a:ext cx="797237" cy="404655"/>
                  <a:chOff x="5938485" y="2824811"/>
                  <a:chExt cx="797237" cy="404655"/>
                </a:xfrm>
              </p:grpSpPr>
              <p:sp>
                <p:nvSpPr>
                  <p:cNvPr id="4997" name="Google Shape;4997;p58"/>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8"/>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99" name="Google Shape;4999;p58"/>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00" name="Google Shape;5000;p58"/>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1" name="Google Shape;5001;p58"/>
            <p:cNvGrpSpPr/>
            <p:nvPr/>
          </p:nvGrpSpPr>
          <p:grpSpPr>
            <a:xfrm>
              <a:off x="5190863" y="3528942"/>
              <a:ext cx="1078026" cy="404739"/>
              <a:chOff x="5190863" y="3528942"/>
              <a:chExt cx="1078026" cy="404739"/>
            </a:xfrm>
          </p:grpSpPr>
          <p:sp>
            <p:nvSpPr>
              <p:cNvPr id="5002" name="Google Shape;5002;p58"/>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3" name="Google Shape;5003;p58"/>
              <p:cNvGrpSpPr/>
              <p:nvPr/>
            </p:nvGrpSpPr>
            <p:grpSpPr>
              <a:xfrm>
                <a:off x="5190863" y="3528942"/>
                <a:ext cx="1078026" cy="404739"/>
                <a:chOff x="5190863" y="3528942"/>
                <a:chExt cx="1078026" cy="404739"/>
              </a:xfrm>
            </p:grpSpPr>
            <p:sp>
              <p:nvSpPr>
                <p:cNvPr id="5004" name="Google Shape;5004;p58"/>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8"/>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006" name="Google Shape;5006;p58"/>
          <p:cNvGrpSpPr/>
          <p:nvPr/>
        </p:nvGrpSpPr>
        <p:grpSpPr>
          <a:xfrm>
            <a:off x="728162" y="1474292"/>
            <a:ext cx="1086719" cy="879487"/>
            <a:chOff x="803162" y="1474292"/>
            <a:chExt cx="1086719" cy="879487"/>
          </a:xfrm>
        </p:grpSpPr>
        <p:grpSp>
          <p:nvGrpSpPr>
            <p:cNvPr id="5007" name="Google Shape;5007;p58"/>
            <p:cNvGrpSpPr/>
            <p:nvPr/>
          </p:nvGrpSpPr>
          <p:grpSpPr>
            <a:xfrm>
              <a:off x="803162" y="1625948"/>
              <a:ext cx="445856" cy="576579"/>
              <a:chOff x="803162" y="1625948"/>
              <a:chExt cx="445856" cy="576579"/>
            </a:xfrm>
          </p:grpSpPr>
          <p:sp>
            <p:nvSpPr>
              <p:cNvPr id="5008" name="Google Shape;5008;p58"/>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9" name="Google Shape;5009;p58"/>
              <p:cNvGrpSpPr/>
              <p:nvPr/>
            </p:nvGrpSpPr>
            <p:grpSpPr>
              <a:xfrm>
                <a:off x="1056023" y="1625948"/>
                <a:ext cx="192995" cy="576579"/>
                <a:chOff x="1056023" y="1625948"/>
                <a:chExt cx="192995" cy="576579"/>
              </a:xfrm>
            </p:grpSpPr>
            <p:sp>
              <p:nvSpPr>
                <p:cNvPr id="5010" name="Google Shape;5010;p58"/>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8"/>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8"/>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8"/>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8"/>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15" name="Google Shape;5015;p58"/>
            <p:cNvGrpSpPr/>
            <p:nvPr/>
          </p:nvGrpSpPr>
          <p:grpSpPr>
            <a:xfrm>
              <a:off x="1371406" y="1474292"/>
              <a:ext cx="518475" cy="879487"/>
              <a:chOff x="1398231" y="1474292"/>
              <a:chExt cx="518475" cy="879487"/>
            </a:xfrm>
          </p:grpSpPr>
          <p:grpSp>
            <p:nvGrpSpPr>
              <p:cNvPr id="5016" name="Google Shape;5016;p58"/>
              <p:cNvGrpSpPr/>
              <p:nvPr/>
            </p:nvGrpSpPr>
            <p:grpSpPr>
              <a:xfrm>
                <a:off x="1398231" y="1474292"/>
                <a:ext cx="518475" cy="341643"/>
                <a:chOff x="1398231" y="1474292"/>
                <a:chExt cx="518475" cy="341643"/>
              </a:xfrm>
            </p:grpSpPr>
            <p:sp>
              <p:nvSpPr>
                <p:cNvPr id="5017" name="Google Shape;5017;p58"/>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18" name="Google Shape;5018;p58"/>
                <p:cNvGrpSpPr/>
                <p:nvPr/>
              </p:nvGrpSpPr>
              <p:grpSpPr>
                <a:xfrm>
                  <a:off x="1616453" y="1474292"/>
                  <a:ext cx="300253" cy="341643"/>
                  <a:chOff x="1616453" y="1475379"/>
                  <a:chExt cx="300253" cy="341643"/>
                </a:xfrm>
              </p:grpSpPr>
              <p:sp>
                <p:nvSpPr>
                  <p:cNvPr id="5019" name="Google Shape;5019;p58"/>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8"/>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8"/>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8"/>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8"/>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8"/>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8"/>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26" name="Google Shape;5026;p58"/>
                  <p:cNvGrpSpPr/>
                  <p:nvPr/>
                </p:nvGrpSpPr>
                <p:grpSpPr>
                  <a:xfrm>
                    <a:off x="1839639" y="1475379"/>
                    <a:ext cx="77067" cy="341643"/>
                    <a:chOff x="1839639" y="1475379"/>
                    <a:chExt cx="77067" cy="341643"/>
                  </a:xfrm>
                </p:grpSpPr>
                <p:sp>
                  <p:nvSpPr>
                    <p:cNvPr id="5027" name="Google Shape;5027;p58"/>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8"/>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029" name="Google Shape;5029;p58"/>
              <p:cNvGrpSpPr/>
              <p:nvPr/>
            </p:nvGrpSpPr>
            <p:grpSpPr>
              <a:xfrm>
                <a:off x="1398451" y="2012951"/>
                <a:ext cx="518255" cy="340828"/>
                <a:chOff x="1398451" y="2012951"/>
                <a:chExt cx="518255" cy="340828"/>
              </a:xfrm>
            </p:grpSpPr>
            <p:sp>
              <p:nvSpPr>
                <p:cNvPr id="5030" name="Google Shape;5030;p58"/>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31" name="Google Shape;5031;p58"/>
                <p:cNvGrpSpPr/>
                <p:nvPr/>
              </p:nvGrpSpPr>
              <p:grpSpPr>
                <a:xfrm>
                  <a:off x="1616453" y="2012951"/>
                  <a:ext cx="300253" cy="340828"/>
                  <a:chOff x="1616453" y="2013538"/>
                  <a:chExt cx="300253" cy="340828"/>
                </a:xfrm>
              </p:grpSpPr>
              <p:sp>
                <p:nvSpPr>
                  <p:cNvPr id="5032" name="Google Shape;5032;p58"/>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8"/>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8"/>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8"/>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8"/>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8"/>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8"/>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39" name="Google Shape;5039;p58"/>
                  <p:cNvGrpSpPr/>
                  <p:nvPr/>
                </p:nvGrpSpPr>
                <p:grpSpPr>
                  <a:xfrm>
                    <a:off x="1839639" y="2013538"/>
                    <a:ext cx="77067" cy="340828"/>
                    <a:chOff x="1839639" y="2013538"/>
                    <a:chExt cx="77067" cy="340828"/>
                  </a:xfrm>
                </p:grpSpPr>
                <p:sp>
                  <p:nvSpPr>
                    <p:cNvPr id="5040" name="Google Shape;5040;p58"/>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8"/>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5042" name="Google Shape;5042;p58"/>
          <p:cNvGrpSpPr/>
          <p:nvPr/>
        </p:nvGrpSpPr>
        <p:grpSpPr>
          <a:xfrm>
            <a:off x="724986" y="3605478"/>
            <a:ext cx="1368681" cy="682918"/>
            <a:chOff x="724986" y="3605478"/>
            <a:chExt cx="1368681" cy="682918"/>
          </a:xfrm>
        </p:grpSpPr>
        <p:grpSp>
          <p:nvGrpSpPr>
            <p:cNvPr id="5043" name="Google Shape;5043;p58"/>
            <p:cNvGrpSpPr/>
            <p:nvPr/>
          </p:nvGrpSpPr>
          <p:grpSpPr>
            <a:xfrm>
              <a:off x="1289102" y="3823629"/>
              <a:ext cx="240442" cy="250435"/>
              <a:chOff x="-165066" y="3843615"/>
              <a:chExt cx="221259" cy="230455"/>
            </a:xfrm>
          </p:grpSpPr>
          <p:sp>
            <p:nvSpPr>
              <p:cNvPr id="5044" name="Google Shape;5044;p58"/>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8"/>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8"/>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8"/>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8"/>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8"/>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8"/>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8"/>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8"/>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8"/>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8"/>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8"/>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8"/>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8"/>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8"/>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8"/>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8"/>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8"/>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8"/>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8"/>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4" name="Google Shape;5064;p58"/>
            <p:cNvGrpSpPr/>
            <p:nvPr/>
          </p:nvGrpSpPr>
          <p:grpSpPr>
            <a:xfrm>
              <a:off x="724986" y="3605478"/>
              <a:ext cx="1368681" cy="682918"/>
              <a:chOff x="724986" y="3605478"/>
              <a:chExt cx="1368681" cy="682918"/>
            </a:xfrm>
          </p:grpSpPr>
          <p:grpSp>
            <p:nvGrpSpPr>
              <p:cNvPr id="5065" name="Google Shape;5065;p58"/>
              <p:cNvGrpSpPr/>
              <p:nvPr/>
            </p:nvGrpSpPr>
            <p:grpSpPr>
              <a:xfrm>
                <a:off x="1498221" y="4047614"/>
                <a:ext cx="529172" cy="240783"/>
                <a:chOff x="1498221" y="4047614"/>
                <a:chExt cx="529172" cy="240783"/>
              </a:xfrm>
            </p:grpSpPr>
            <p:grpSp>
              <p:nvGrpSpPr>
                <p:cNvPr id="5066" name="Google Shape;5066;p58"/>
                <p:cNvGrpSpPr/>
                <p:nvPr/>
              </p:nvGrpSpPr>
              <p:grpSpPr>
                <a:xfrm>
                  <a:off x="1826655" y="4224370"/>
                  <a:ext cx="200738" cy="25631"/>
                  <a:chOff x="1826655" y="4224370"/>
                  <a:chExt cx="200738" cy="25631"/>
                </a:xfrm>
              </p:grpSpPr>
              <p:sp>
                <p:nvSpPr>
                  <p:cNvPr id="5067" name="Google Shape;5067;p58"/>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8"/>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9" name="Google Shape;5069;p58"/>
                <p:cNvGrpSpPr/>
                <p:nvPr/>
              </p:nvGrpSpPr>
              <p:grpSpPr>
                <a:xfrm>
                  <a:off x="1498221" y="4047614"/>
                  <a:ext cx="328444" cy="240783"/>
                  <a:chOff x="1498221" y="4047614"/>
                  <a:chExt cx="328444" cy="240783"/>
                </a:xfrm>
              </p:grpSpPr>
              <p:sp>
                <p:nvSpPr>
                  <p:cNvPr id="5070" name="Google Shape;5070;p58"/>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1" name="Google Shape;5071;p58"/>
                  <p:cNvGrpSpPr/>
                  <p:nvPr/>
                </p:nvGrpSpPr>
                <p:grpSpPr>
                  <a:xfrm>
                    <a:off x="1498221" y="4047614"/>
                    <a:ext cx="150566" cy="190416"/>
                    <a:chOff x="1498221" y="4047614"/>
                    <a:chExt cx="150566" cy="190416"/>
                  </a:xfrm>
                </p:grpSpPr>
                <p:sp>
                  <p:nvSpPr>
                    <p:cNvPr id="5072" name="Google Shape;5072;p58"/>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8"/>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074" name="Google Shape;5074;p58"/>
              <p:cNvGrpSpPr/>
              <p:nvPr/>
            </p:nvGrpSpPr>
            <p:grpSpPr>
              <a:xfrm>
                <a:off x="1560718" y="3800594"/>
                <a:ext cx="532948" cy="302090"/>
                <a:chOff x="1560718" y="3800594"/>
                <a:chExt cx="532948" cy="302090"/>
              </a:xfrm>
            </p:grpSpPr>
            <p:grpSp>
              <p:nvGrpSpPr>
                <p:cNvPr id="5075" name="Google Shape;5075;p58"/>
                <p:cNvGrpSpPr/>
                <p:nvPr/>
              </p:nvGrpSpPr>
              <p:grpSpPr>
                <a:xfrm>
                  <a:off x="1912179" y="3827344"/>
                  <a:ext cx="181487" cy="25631"/>
                  <a:chOff x="1912179" y="3827344"/>
                  <a:chExt cx="181487" cy="25631"/>
                </a:xfrm>
              </p:grpSpPr>
              <p:sp>
                <p:nvSpPr>
                  <p:cNvPr id="5076" name="Google Shape;5076;p58"/>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8"/>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8" name="Google Shape;5078;p58"/>
                <p:cNvGrpSpPr/>
                <p:nvPr/>
              </p:nvGrpSpPr>
              <p:grpSpPr>
                <a:xfrm>
                  <a:off x="1912179" y="4044505"/>
                  <a:ext cx="181487" cy="25622"/>
                  <a:chOff x="1912179" y="4044506"/>
                  <a:chExt cx="181487" cy="25622"/>
                </a:xfrm>
              </p:grpSpPr>
              <p:sp>
                <p:nvSpPr>
                  <p:cNvPr id="5079" name="Google Shape;5079;p58"/>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8"/>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1" name="Google Shape;5081;p58"/>
                <p:cNvGrpSpPr/>
                <p:nvPr/>
              </p:nvGrpSpPr>
              <p:grpSpPr>
                <a:xfrm>
                  <a:off x="1560718" y="3800594"/>
                  <a:ext cx="351472" cy="302090"/>
                  <a:chOff x="1560718" y="3800594"/>
                  <a:chExt cx="351472" cy="302090"/>
                </a:xfrm>
              </p:grpSpPr>
              <p:grpSp>
                <p:nvGrpSpPr>
                  <p:cNvPr id="5082" name="Google Shape;5082;p58"/>
                  <p:cNvGrpSpPr/>
                  <p:nvPr/>
                </p:nvGrpSpPr>
                <p:grpSpPr>
                  <a:xfrm>
                    <a:off x="1560718" y="3842857"/>
                    <a:ext cx="173586" cy="217131"/>
                    <a:chOff x="1560718" y="3842857"/>
                    <a:chExt cx="173586" cy="217131"/>
                  </a:xfrm>
                </p:grpSpPr>
                <p:sp>
                  <p:nvSpPr>
                    <p:cNvPr id="5083" name="Google Shape;5083;p58"/>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8"/>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8"/>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86" name="Google Shape;5086;p58"/>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8"/>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088" name="Google Shape;5088;p58"/>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9" name="Google Shape;5089;p58"/>
              <p:cNvGrpSpPr/>
              <p:nvPr/>
            </p:nvGrpSpPr>
            <p:grpSpPr>
              <a:xfrm>
                <a:off x="785350" y="3605478"/>
                <a:ext cx="535311" cy="249245"/>
                <a:chOff x="785350" y="3605478"/>
                <a:chExt cx="535311" cy="249245"/>
              </a:xfrm>
            </p:grpSpPr>
            <p:grpSp>
              <p:nvGrpSpPr>
                <p:cNvPr id="5090" name="Google Shape;5090;p58"/>
                <p:cNvGrpSpPr/>
                <p:nvPr/>
              </p:nvGrpSpPr>
              <p:grpSpPr>
                <a:xfrm>
                  <a:off x="785350" y="3605478"/>
                  <a:ext cx="376191" cy="102736"/>
                  <a:chOff x="785350" y="3605478"/>
                  <a:chExt cx="376191" cy="102736"/>
                </a:xfrm>
              </p:grpSpPr>
              <p:sp>
                <p:nvSpPr>
                  <p:cNvPr id="5091" name="Google Shape;5091;p58"/>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8"/>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8"/>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4" name="Google Shape;5094;p58"/>
                <p:cNvGrpSpPr/>
                <p:nvPr/>
              </p:nvGrpSpPr>
              <p:grpSpPr>
                <a:xfrm>
                  <a:off x="1161530" y="3655851"/>
                  <a:ext cx="159131" cy="198872"/>
                  <a:chOff x="1161530" y="3655851"/>
                  <a:chExt cx="159131" cy="198872"/>
                </a:xfrm>
              </p:grpSpPr>
              <p:sp>
                <p:nvSpPr>
                  <p:cNvPr id="5095" name="Google Shape;5095;p58"/>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8"/>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97" name="Google Shape;5097;p58"/>
              <p:cNvGrpSpPr/>
              <p:nvPr/>
            </p:nvGrpSpPr>
            <p:grpSpPr>
              <a:xfrm>
                <a:off x="785350" y="4047614"/>
                <a:ext cx="535311" cy="240783"/>
                <a:chOff x="785350" y="4047614"/>
                <a:chExt cx="535311" cy="240783"/>
              </a:xfrm>
            </p:grpSpPr>
            <p:grpSp>
              <p:nvGrpSpPr>
                <p:cNvPr id="5098" name="Google Shape;5098;p58"/>
                <p:cNvGrpSpPr/>
                <p:nvPr/>
              </p:nvGrpSpPr>
              <p:grpSpPr>
                <a:xfrm>
                  <a:off x="1161636" y="4047614"/>
                  <a:ext cx="159025" cy="190415"/>
                  <a:chOff x="1161636" y="4047614"/>
                  <a:chExt cx="159025" cy="190415"/>
                </a:xfrm>
              </p:grpSpPr>
              <p:sp>
                <p:nvSpPr>
                  <p:cNvPr id="5099" name="Google Shape;5099;p58"/>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8"/>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1" name="Google Shape;5101;p58"/>
                <p:cNvGrpSpPr/>
                <p:nvPr/>
              </p:nvGrpSpPr>
              <p:grpSpPr>
                <a:xfrm>
                  <a:off x="785350" y="4185661"/>
                  <a:ext cx="376191" cy="102736"/>
                  <a:chOff x="785350" y="4185661"/>
                  <a:chExt cx="376191" cy="102736"/>
                </a:xfrm>
              </p:grpSpPr>
              <p:sp>
                <p:nvSpPr>
                  <p:cNvPr id="5102" name="Google Shape;5102;p58"/>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8"/>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8"/>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05" name="Google Shape;5105;p58"/>
              <p:cNvGrpSpPr/>
              <p:nvPr/>
            </p:nvGrpSpPr>
            <p:grpSpPr>
              <a:xfrm>
                <a:off x="1501054" y="3605478"/>
                <a:ext cx="526340" cy="249240"/>
                <a:chOff x="1501054" y="3605478"/>
                <a:chExt cx="526340" cy="249240"/>
              </a:xfrm>
            </p:grpSpPr>
            <p:grpSp>
              <p:nvGrpSpPr>
                <p:cNvPr id="5106" name="Google Shape;5106;p58"/>
                <p:cNvGrpSpPr/>
                <p:nvPr/>
              </p:nvGrpSpPr>
              <p:grpSpPr>
                <a:xfrm>
                  <a:off x="1834208" y="3643867"/>
                  <a:ext cx="193185" cy="25622"/>
                  <a:chOff x="1834208" y="3643867"/>
                  <a:chExt cx="193185" cy="25622"/>
                </a:xfrm>
              </p:grpSpPr>
              <p:sp>
                <p:nvSpPr>
                  <p:cNvPr id="5107" name="Google Shape;5107;p58"/>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8"/>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9" name="Google Shape;5109;p58"/>
                <p:cNvGrpSpPr/>
                <p:nvPr/>
              </p:nvGrpSpPr>
              <p:grpSpPr>
                <a:xfrm>
                  <a:off x="1501054" y="3605478"/>
                  <a:ext cx="333165" cy="249240"/>
                  <a:chOff x="1501054" y="3605478"/>
                  <a:chExt cx="333165" cy="249240"/>
                </a:xfrm>
              </p:grpSpPr>
              <p:sp>
                <p:nvSpPr>
                  <p:cNvPr id="5110" name="Google Shape;5110;p58"/>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11" name="Google Shape;5111;p58"/>
                  <p:cNvGrpSpPr/>
                  <p:nvPr/>
                </p:nvGrpSpPr>
                <p:grpSpPr>
                  <a:xfrm>
                    <a:off x="1501054" y="3655851"/>
                    <a:ext cx="155286" cy="198867"/>
                    <a:chOff x="1501054" y="3655851"/>
                    <a:chExt cx="155286" cy="198867"/>
                  </a:xfrm>
                </p:grpSpPr>
                <p:sp>
                  <p:nvSpPr>
                    <p:cNvPr id="5112" name="Google Shape;5112;p58"/>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8"/>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114" name="Google Shape;5114;p58"/>
              <p:cNvGrpSpPr/>
              <p:nvPr/>
            </p:nvGrpSpPr>
            <p:grpSpPr>
              <a:xfrm>
                <a:off x="724986" y="3800594"/>
                <a:ext cx="532950" cy="302090"/>
                <a:chOff x="724986" y="3800594"/>
                <a:chExt cx="532950" cy="302090"/>
              </a:xfrm>
            </p:grpSpPr>
            <p:grpSp>
              <p:nvGrpSpPr>
                <p:cNvPr id="5115" name="Google Shape;5115;p58"/>
                <p:cNvGrpSpPr/>
                <p:nvPr/>
              </p:nvGrpSpPr>
              <p:grpSpPr>
                <a:xfrm>
                  <a:off x="724986" y="4044367"/>
                  <a:ext cx="181314" cy="25626"/>
                  <a:chOff x="724986" y="4044367"/>
                  <a:chExt cx="181314" cy="25626"/>
                </a:xfrm>
              </p:grpSpPr>
              <p:sp>
                <p:nvSpPr>
                  <p:cNvPr id="5116" name="Google Shape;5116;p58"/>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8"/>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8" name="Google Shape;5118;p58"/>
                <p:cNvGrpSpPr/>
                <p:nvPr/>
              </p:nvGrpSpPr>
              <p:grpSpPr>
                <a:xfrm>
                  <a:off x="906290" y="3800594"/>
                  <a:ext cx="351646" cy="302090"/>
                  <a:chOff x="906290" y="3800594"/>
                  <a:chExt cx="351646" cy="302090"/>
                </a:xfrm>
              </p:grpSpPr>
              <p:grpSp>
                <p:nvGrpSpPr>
                  <p:cNvPr id="5119" name="Google Shape;5119;p58"/>
                  <p:cNvGrpSpPr/>
                  <p:nvPr/>
                </p:nvGrpSpPr>
                <p:grpSpPr>
                  <a:xfrm>
                    <a:off x="1084172" y="3842857"/>
                    <a:ext cx="173764" cy="217131"/>
                    <a:chOff x="1084172" y="3842857"/>
                    <a:chExt cx="173764" cy="217131"/>
                  </a:xfrm>
                </p:grpSpPr>
                <p:grpSp>
                  <p:nvGrpSpPr>
                    <p:cNvPr id="5120" name="Google Shape;5120;p58"/>
                    <p:cNvGrpSpPr/>
                    <p:nvPr/>
                  </p:nvGrpSpPr>
                  <p:grpSpPr>
                    <a:xfrm>
                      <a:off x="1156862" y="3936509"/>
                      <a:ext cx="101073" cy="25622"/>
                      <a:chOff x="1156862" y="3936509"/>
                      <a:chExt cx="101073" cy="25622"/>
                    </a:xfrm>
                  </p:grpSpPr>
                  <p:sp>
                    <p:nvSpPr>
                      <p:cNvPr id="5121" name="Google Shape;5121;p58"/>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8"/>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23" name="Google Shape;5123;p58"/>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24" name="Google Shape;5124;p58"/>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8"/>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6" name="Google Shape;5126;p58"/>
                <p:cNvGrpSpPr/>
                <p:nvPr/>
              </p:nvGrpSpPr>
              <p:grpSpPr>
                <a:xfrm>
                  <a:off x="724986" y="3830189"/>
                  <a:ext cx="189533" cy="25626"/>
                  <a:chOff x="724986" y="3830189"/>
                  <a:chExt cx="189533" cy="25626"/>
                </a:xfrm>
              </p:grpSpPr>
              <p:sp>
                <p:nvSpPr>
                  <p:cNvPr id="5127" name="Google Shape;5127;p58"/>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8"/>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5129" name="Google Shape;5129;p58"/>
          <p:cNvGrpSpPr/>
          <p:nvPr/>
        </p:nvGrpSpPr>
        <p:grpSpPr>
          <a:xfrm>
            <a:off x="2253298" y="2455640"/>
            <a:ext cx="948701" cy="935378"/>
            <a:chOff x="2253298" y="2428317"/>
            <a:chExt cx="948701" cy="935378"/>
          </a:xfrm>
        </p:grpSpPr>
        <p:sp>
          <p:nvSpPr>
            <p:cNvPr id="5130" name="Google Shape;5130;p58"/>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8"/>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8"/>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8"/>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8"/>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8"/>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8"/>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8"/>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8"/>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8"/>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8"/>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8"/>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8"/>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8"/>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8"/>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8"/>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8"/>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8"/>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8"/>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8"/>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8"/>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8"/>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8"/>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8"/>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8"/>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8"/>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8"/>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8"/>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8"/>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8"/>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8"/>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8"/>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8"/>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66" name="Shape 5166"/>
        <p:cNvGrpSpPr/>
        <p:nvPr/>
      </p:nvGrpSpPr>
      <p:grpSpPr>
        <a:xfrm>
          <a:off x="0" y="0"/>
          <a:ext cx="0" cy="0"/>
          <a:chOff x="0" y="0"/>
          <a:chExt cx="0" cy="0"/>
        </a:xfrm>
      </p:grpSpPr>
      <p:grpSp>
        <p:nvGrpSpPr>
          <p:cNvPr id="5167" name="Google Shape;5167;p59"/>
          <p:cNvGrpSpPr/>
          <p:nvPr/>
        </p:nvGrpSpPr>
        <p:grpSpPr>
          <a:xfrm>
            <a:off x="3353582" y="1145627"/>
            <a:ext cx="2363393" cy="1017867"/>
            <a:chOff x="3292400" y="1219146"/>
            <a:chExt cx="2615240" cy="1110239"/>
          </a:xfrm>
        </p:grpSpPr>
        <p:sp>
          <p:nvSpPr>
            <p:cNvPr id="5168" name="Google Shape;5168;p59"/>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5169" name="Google Shape;5169;p59"/>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170" name="Google Shape;5170;p59"/>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5171" name="Google Shape;5171;p59"/>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5172" name="Google Shape;5172;p59"/>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5173" name="Google Shape;5173;p59"/>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5174" name="Google Shape;5174;p59"/>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5175" name="Google Shape;5175;p59"/>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5176" name="Google Shape;5176;p59"/>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5177" name="Google Shape;5177;p59"/>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5178" name="Google Shape;5178;p59"/>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179" name="Google Shape;5179;p59"/>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5180" name="Google Shape;5180;p59"/>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181" name="Google Shape;5181;p59"/>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5182" name="Google Shape;5182;p59"/>
            <p:cNvGrpSpPr/>
            <p:nvPr/>
          </p:nvGrpSpPr>
          <p:grpSpPr>
            <a:xfrm>
              <a:off x="3748438" y="1378608"/>
              <a:ext cx="2159202" cy="903971"/>
              <a:chOff x="1683525" y="2179850"/>
              <a:chExt cx="4519050" cy="2134525"/>
            </a:xfrm>
          </p:grpSpPr>
          <p:sp>
            <p:nvSpPr>
              <p:cNvPr id="5183" name="Google Shape;5183;p59"/>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184" name="Google Shape;5184;p59"/>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185" name="Google Shape;5185;p59"/>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186" name="Google Shape;5186;p59"/>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187" name="Google Shape;5187;p59"/>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188" name="Google Shape;5188;p59"/>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189" name="Google Shape;5189;p59"/>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190" name="Google Shape;5190;p59"/>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191" name="Google Shape;5191;p59"/>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192" name="Google Shape;5192;p59"/>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193" name="Google Shape;5193;p59"/>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194" name="Google Shape;5194;p59"/>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5195" name="Google Shape;5195;p59"/>
          <p:cNvGraphicFramePr/>
          <p:nvPr/>
        </p:nvGraphicFramePr>
        <p:xfrm>
          <a:off x="5949675" y="2323100"/>
          <a:ext cx="3000000" cy="3000000"/>
        </p:xfrm>
        <a:graphic>
          <a:graphicData uri="http://schemas.openxmlformats.org/drawingml/2006/table">
            <a:tbl>
              <a:tblPr>
                <a:noFill/>
                <a:tableStyleId>{73ACC041-7BD0-444C-968A-CA74149B90CA}</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5196" name="Google Shape;5196;p59"/>
          <p:cNvGrpSpPr/>
          <p:nvPr/>
        </p:nvGrpSpPr>
        <p:grpSpPr>
          <a:xfrm>
            <a:off x="5926924" y="3381697"/>
            <a:ext cx="2519825" cy="1001454"/>
            <a:chOff x="1906114" y="789980"/>
            <a:chExt cx="1487676" cy="606868"/>
          </a:xfrm>
        </p:grpSpPr>
        <p:cxnSp>
          <p:nvCxnSpPr>
            <p:cNvPr id="5197" name="Google Shape;5197;p59"/>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198" name="Google Shape;5198;p59"/>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199" name="Google Shape;5199;p59"/>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5200" name="Google Shape;5200;p59"/>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5201" name="Google Shape;5201;p59"/>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5202" name="Google Shape;5202;p59"/>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5203" name="Google Shape;5203;p59"/>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5204" name="Google Shape;5204;p59"/>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9"/>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9"/>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9"/>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9"/>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9"/>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9"/>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5211" name="Google Shape;5211;p59"/>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5212" name="Google Shape;5212;p59"/>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5213" name="Google Shape;5213;p59"/>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4" name="Google Shape;5214;p59"/>
          <p:cNvGrpSpPr/>
          <p:nvPr/>
        </p:nvGrpSpPr>
        <p:grpSpPr>
          <a:xfrm>
            <a:off x="726399" y="1190655"/>
            <a:ext cx="2394370" cy="976502"/>
            <a:chOff x="749309" y="1112739"/>
            <a:chExt cx="2371603" cy="976502"/>
          </a:xfrm>
        </p:grpSpPr>
        <p:sp>
          <p:nvSpPr>
            <p:cNvPr id="5215" name="Google Shape;5215;p59"/>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9"/>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9"/>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9"/>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9"/>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9"/>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9"/>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9"/>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9"/>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9"/>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9"/>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9"/>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9"/>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9"/>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9"/>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9"/>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9"/>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9"/>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9"/>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9"/>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9"/>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9"/>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9"/>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9"/>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9"/>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9"/>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9"/>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9"/>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9"/>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9"/>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9"/>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9"/>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5247" name="Google Shape;5247;p59"/>
          <p:cNvGraphicFramePr/>
          <p:nvPr/>
        </p:nvGraphicFramePr>
        <p:xfrm>
          <a:off x="5949700" y="1188950"/>
          <a:ext cx="3000000" cy="3000000"/>
        </p:xfrm>
        <a:graphic>
          <a:graphicData uri="http://schemas.openxmlformats.org/drawingml/2006/table">
            <a:tbl>
              <a:tblPr>
                <a:noFill/>
                <a:tableStyleId>{73ACC041-7BD0-444C-968A-CA74149B90CA}</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5248" name="Google Shape;5248;p59"/>
          <p:cNvGraphicFramePr/>
          <p:nvPr/>
        </p:nvGraphicFramePr>
        <p:xfrm>
          <a:off x="3356413" y="2323100"/>
          <a:ext cx="3000000" cy="3000000"/>
        </p:xfrm>
        <a:graphic>
          <a:graphicData uri="http://schemas.openxmlformats.org/drawingml/2006/table">
            <a:tbl>
              <a:tblPr>
                <a:noFill/>
                <a:tableStyleId>{73ACC041-7BD0-444C-968A-CA74149B90CA}</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249" name="Google Shape;5249;p59"/>
          <p:cNvGrpSpPr/>
          <p:nvPr/>
        </p:nvGrpSpPr>
        <p:grpSpPr>
          <a:xfrm>
            <a:off x="4100342" y="2709743"/>
            <a:ext cx="1517436" cy="74460"/>
            <a:chOff x="3980086" y="2804397"/>
            <a:chExt cx="1227600" cy="66900"/>
          </a:xfrm>
        </p:grpSpPr>
        <p:sp>
          <p:nvSpPr>
            <p:cNvPr id="5250" name="Google Shape;5250;p59"/>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9"/>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2" name="Google Shape;5252;p59"/>
          <p:cNvGrpSpPr/>
          <p:nvPr/>
        </p:nvGrpSpPr>
        <p:grpSpPr>
          <a:xfrm>
            <a:off x="4725406" y="3002330"/>
            <a:ext cx="892956" cy="74460"/>
            <a:chOff x="3980086" y="2804397"/>
            <a:chExt cx="1227600" cy="66900"/>
          </a:xfrm>
        </p:grpSpPr>
        <p:sp>
          <p:nvSpPr>
            <p:cNvPr id="5253" name="Google Shape;5253;p59"/>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9"/>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5" name="Google Shape;5255;p59"/>
          <p:cNvGrpSpPr/>
          <p:nvPr/>
        </p:nvGrpSpPr>
        <p:grpSpPr>
          <a:xfrm>
            <a:off x="3358498" y="3361213"/>
            <a:ext cx="2363244" cy="1005943"/>
            <a:chOff x="3358415" y="3361302"/>
            <a:chExt cx="2363244" cy="1024695"/>
          </a:xfrm>
        </p:grpSpPr>
        <p:grpSp>
          <p:nvGrpSpPr>
            <p:cNvPr id="5256" name="Google Shape;5256;p59"/>
            <p:cNvGrpSpPr/>
            <p:nvPr/>
          </p:nvGrpSpPr>
          <p:grpSpPr>
            <a:xfrm>
              <a:off x="3358415" y="3361302"/>
              <a:ext cx="441300" cy="1024695"/>
              <a:chOff x="3358415" y="3361302"/>
              <a:chExt cx="441300" cy="1024695"/>
            </a:xfrm>
          </p:grpSpPr>
          <p:sp>
            <p:nvSpPr>
              <p:cNvPr id="5257" name="Google Shape;5257;p59"/>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9"/>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9"/>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9"/>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9"/>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9"/>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3" name="Google Shape;5263;p59"/>
            <p:cNvGrpSpPr/>
            <p:nvPr/>
          </p:nvGrpSpPr>
          <p:grpSpPr>
            <a:xfrm>
              <a:off x="3838901" y="3361302"/>
              <a:ext cx="441300" cy="1024695"/>
              <a:chOff x="3838901" y="3361302"/>
              <a:chExt cx="441300" cy="1024695"/>
            </a:xfrm>
          </p:grpSpPr>
          <p:sp>
            <p:nvSpPr>
              <p:cNvPr id="5264" name="Google Shape;5264;p59"/>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9"/>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9"/>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9"/>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9"/>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9"/>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0" name="Google Shape;5270;p59"/>
            <p:cNvGrpSpPr/>
            <p:nvPr/>
          </p:nvGrpSpPr>
          <p:grpSpPr>
            <a:xfrm>
              <a:off x="4319387" y="3361302"/>
              <a:ext cx="441300" cy="1024695"/>
              <a:chOff x="4319387" y="3361302"/>
              <a:chExt cx="441300" cy="1024695"/>
            </a:xfrm>
          </p:grpSpPr>
          <p:sp>
            <p:nvSpPr>
              <p:cNvPr id="5271" name="Google Shape;5271;p59"/>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9"/>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9"/>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9"/>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9"/>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9"/>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7" name="Google Shape;5277;p59"/>
            <p:cNvGrpSpPr/>
            <p:nvPr/>
          </p:nvGrpSpPr>
          <p:grpSpPr>
            <a:xfrm>
              <a:off x="4799873" y="3361302"/>
              <a:ext cx="441300" cy="1024695"/>
              <a:chOff x="4799873" y="3361302"/>
              <a:chExt cx="441300" cy="1024695"/>
            </a:xfrm>
          </p:grpSpPr>
          <p:sp>
            <p:nvSpPr>
              <p:cNvPr id="5278" name="Google Shape;5278;p59"/>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9"/>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9"/>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9"/>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9"/>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9"/>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4" name="Google Shape;5284;p59"/>
            <p:cNvGrpSpPr/>
            <p:nvPr/>
          </p:nvGrpSpPr>
          <p:grpSpPr>
            <a:xfrm>
              <a:off x="5280360" y="3361302"/>
              <a:ext cx="441300" cy="1024695"/>
              <a:chOff x="5280360" y="3361302"/>
              <a:chExt cx="441300" cy="1024695"/>
            </a:xfrm>
          </p:grpSpPr>
          <p:sp>
            <p:nvSpPr>
              <p:cNvPr id="5285" name="Google Shape;5285;p59"/>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9"/>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9"/>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9"/>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9"/>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9"/>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5291" name="Google Shape;5291;p59"/>
          <p:cNvGraphicFramePr/>
          <p:nvPr/>
        </p:nvGraphicFramePr>
        <p:xfrm>
          <a:off x="724925" y="2323100"/>
          <a:ext cx="3000000" cy="3000000"/>
        </p:xfrm>
        <a:graphic>
          <a:graphicData uri="http://schemas.openxmlformats.org/drawingml/2006/table">
            <a:tbl>
              <a:tblPr>
                <a:noFill/>
                <a:tableStyleId>{73ACC041-7BD0-444C-968A-CA74149B90CA}</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292" name="Google Shape;5292;p59"/>
          <p:cNvGrpSpPr/>
          <p:nvPr/>
        </p:nvGrpSpPr>
        <p:grpSpPr>
          <a:xfrm>
            <a:off x="726450" y="3372825"/>
            <a:ext cx="2403614" cy="1005900"/>
            <a:chOff x="726450" y="3372825"/>
            <a:chExt cx="2403614" cy="1005900"/>
          </a:xfrm>
        </p:grpSpPr>
        <p:grpSp>
          <p:nvGrpSpPr>
            <p:cNvPr id="5293" name="Google Shape;5293;p59"/>
            <p:cNvGrpSpPr/>
            <p:nvPr/>
          </p:nvGrpSpPr>
          <p:grpSpPr>
            <a:xfrm>
              <a:off x="726450" y="3696000"/>
              <a:ext cx="2403614" cy="500898"/>
              <a:chOff x="726450" y="3696000"/>
              <a:chExt cx="2403614" cy="500898"/>
            </a:xfrm>
          </p:grpSpPr>
          <p:sp>
            <p:nvSpPr>
              <p:cNvPr id="5294" name="Google Shape;5294;p59"/>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295" name="Google Shape;5295;p59"/>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296" name="Google Shape;5296;p59"/>
            <p:cNvGrpSpPr/>
            <p:nvPr/>
          </p:nvGrpSpPr>
          <p:grpSpPr>
            <a:xfrm>
              <a:off x="1348050" y="3372825"/>
              <a:ext cx="1720425" cy="1005900"/>
              <a:chOff x="1348050" y="3372825"/>
              <a:chExt cx="1720425" cy="1005900"/>
            </a:xfrm>
          </p:grpSpPr>
          <p:sp>
            <p:nvSpPr>
              <p:cNvPr id="5297" name="Google Shape;5297;p59"/>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298" name="Google Shape;5298;p59"/>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299" name="Google Shape;5299;p59"/>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300" name="Google Shape;5300;p59"/>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301" name="Google Shape;5301;p59"/>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302" name="Google Shape;5302;p59"/>
            <p:cNvGrpSpPr/>
            <p:nvPr/>
          </p:nvGrpSpPr>
          <p:grpSpPr>
            <a:xfrm>
              <a:off x="1455707" y="3731058"/>
              <a:ext cx="1491150" cy="417657"/>
              <a:chOff x="1455707" y="3731058"/>
              <a:chExt cx="1491150" cy="417657"/>
            </a:xfrm>
          </p:grpSpPr>
          <p:grpSp>
            <p:nvGrpSpPr>
              <p:cNvPr id="5303" name="Google Shape;5303;p59"/>
              <p:cNvGrpSpPr/>
              <p:nvPr/>
            </p:nvGrpSpPr>
            <p:grpSpPr>
              <a:xfrm>
                <a:off x="1472938" y="3745828"/>
                <a:ext cx="72126" cy="53788"/>
                <a:chOff x="1472938" y="3745828"/>
                <a:chExt cx="72126" cy="53788"/>
              </a:xfrm>
            </p:grpSpPr>
            <p:sp>
              <p:nvSpPr>
                <p:cNvPr id="5304" name="Google Shape;5304;p59"/>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9"/>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6" name="Google Shape;5306;p59"/>
              <p:cNvGrpSpPr/>
              <p:nvPr/>
            </p:nvGrpSpPr>
            <p:grpSpPr>
              <a:xfrm>
                <a:off x="1819181" y="4089633"/>
                <a:ext cx="72126" cy="53788"/>
                <a:chOff x="1819181" y="4089633"/>
                <a:chExt cx="72126" cy="53788"/>
              </a:xfrm>
            </p:grpSpPr>
            <p:sp>
              <p:nvSpPr>
                <p:cNvPr id="5307" name="Google Shape;5307;p59"/>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9"/>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9" name="Google Shape;5309;p59"/>
              <p:cNvGrpSpPr/>
              <p:nvPr/>
            </p:nvGrpSpPr>
            <p:grpSpPr>
              <a:xfrm>
                <a:off x="1455707" y="4084171"/>
                <a:ext cx="64321" cy="64544"/>
                <a:chOff x="1455707" y="4084171"/>
                <a:chExt cx="64321" cy="64544"/>
              </a:xfrm>
            </p:grpSpPr>
            <p:sp>
              <p:nvSpPr>
                <p:cNvPr id="5310" name="Google Shape;5310;p59"/>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9"/>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2" name="Google Shape;5312;p59"/>
              <p:cNvGrpSpPr/>
              <p:nvPr/>
            </p:nvGrpSpPr>
            <p:grpSpPr>
              <a:xfrm>
                <a:off x="1818610" y="3731058"/>
                <a:ext cx="64321" cy="64544"/>
                <a:chOff x="1818610" y="3731058"/>
                <a:chExt cx="64321" cy="64544"/>
              </a:xfrm>
            </p:grpSpPr>
            <p:sp>
              <p:nvSpPr>
                <p:cNvPr id="5313" name="Google Shape;5313;p59"/>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9"/>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5" name="Google Shape;5315;p59"/>
              <p:cNvGrpSpPr/>
              <p:nvPr/>
            </p:nvGrpSpPr>
            <p:grpSpPr>
              <a:xfrm>
                <a:off x="2172491" y="4089633"/>
                <a:ext cx="72126" cy="53788"/>
                <a:chOff x="2172491" y="4089633"/>
                <a:chExt cx="72126" cy="53788"/>
              </a:xfrm>
            </p:grpSpPr>
            <p:sp>
              <p:nvSpPr>
                <p:cNvPr id="5316" name="Google Shape;5316;p59"/>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9"/>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8" name="Google Shape;5318;p59"/>
              <p:cNvGrpSpPr/>
              <p:nvPr/>
            </p:nvGrpSpPr>
            <p:grpSpPr>
              <a:xfrm>
                <a:off x="2171920" y="3731058"/>
                <a:ext cx="64321" cy="64544"/>
                <a:chOff x="2171920" y="3731058"/>
                <a:chExt cx="64321" cy="64544"/>
              </a:xfrm>
            </p:grpSpPr>
            <p:sp>
              <p:nvSpPr>
                <p:cNvPr id="5319" name="Google Shape;5319;p59"/>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9"/>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1" name="Google Shape;5321;p59"/>
              <p:cNvGrpSpPr/>
              <p:nvPr/>
            </p:nvGrpSpPr>
            <p:grpSpPr>
              <a:xfrm>
                <a:off x="2874730" y="3745828"/>
                <a:ext cx="72126" cy="53788"/>
                <a:chOff x="2874730" y="3745828"/>
                <a:chExt cx="72126" cy="53788"/>
              </a:xfrm>
            </p:grpSpPr>
            <p:sp>
              <p:nvSpPr>
                <p:cNvPr id="5322" name="Google Shape;5322;p59"/>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9"/>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4" name="Google Shape;5324;p59"/>
              <p:cNvGrpSpPr/>
              <p:nvPr/>
            </p:nvGrpSpPr>
            <p:grpSpPr>
              <a:xfrm>
                <a:off x="2878589" y="4081481"/>
                <a:ext cx="64321" cy="64544"/>
                <a:chOff x="2878589" y="4081481"/>
                <a:chExt cx="64321" cy="64544"/>
              </a:xfrm>
            </p:grpSpPr>
            <p:sp>
              <p:nvSpPr>
                <p:cNvPr id="5325" name="Google Shape;5325;p59"/>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9"/>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7" name="Google Shape;5327;p59"/>
              <p:cNvGrpSpPr/>
              <p:nvPr/>
            </p:nvGrpSpPr>
            <p:grpSpPr>
              <a:xfrm>
                <a:off x="2525796" y="4089633"/>
                <a:ext cx="72126" cy="53788"/>
                <a:chOff x="2525796" y="4089633"/>
                <a:chExt cx="72126" cy="53788"/>
              </a:xfrm>
            </p:grpSpPr>
            <p:sp>
              <p:nvSpPr>
                <p:cNvPr id="5328" name="Google Shape;5328;p59"/>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9"/>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0" name="Google Shape;5330;p59"/>
              <p:cNvGrpSpPr/>
              <p:nvPr/>
            </p:nvGrpSpPr>
            <p:grpSpPr>
              <a:xfrm>
                <a:off x="2525225" y="3731058"/>
                <a:ext cx="64321" cy="64544"/>
                <a:chOff x="2525225" y="3731058"/>
                <a:chExt cx="64321" cy="64544"/>
              </a:xfrm>
            </p:grpSpPr>
            <p:sp>
              <p:nvSpPr>
                <p:cNvPr id="5331" name="Google Shape;5331;p59"/>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9"/>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36" name="Shape 5336"/>
        <p:cNvGrpSpPr/>
        <p:nvPr/>
      </p:nvGrpSpPr>
      <p:grpSpPr>
        <a:xfrm>
          <a:off x="0" y="0"/>
          <a:ext cx="0" cy="0"/>
          <a:chOff x="0" y="0"/>
          <a:chExt cx="0" cy="0"/>
        </a:xfrm>
      </p:grpSpPr>
      <p:grpSp>
        <p:nvGrpSpPr>
          <p:cNvPr id="5337" name="Google Shape;5337;p60"/>
          <p:cNvGrpSpPr/>
          <p:nvPr/>
        </p:nvGrpSpPr>
        <p:grpSpPr>
          <a:xfrm>
            <a:off x="732428" y="1171356"/>
            <a:ext cx="845921" cy="690752"/>
            <a:chOff x="732428" y="1198513"/>
            <a:chExt cx="845921" cy="690752"/>
          </a:xfrm>
        </p:grpSpPr>
        <p:grpSp>
          <p:nvGrpSpPr>
            <p:cNvPr id="5338" name="Google Shape;5338;p60"/>
            <p:cNvGrpSpPr/>
            <p:nvPr/>
          </p:nvGrpSpPr>
          <p:grpSpPr>
            <a:xfrm>
              <a:off x="823030" y="1198513"/>
              <a:ext cx="755319" cy="690752"/>
              <a:chOff x="823030" y="1198513"/>
              <a:chExt cx="755319" cy="690752"/>
            </a:xfrm>
          </p:grpSpPr>
          <p:sp>
            <p:nvSpPr>
              <p:cNvPr id="5339" name="Google Shape;5339;p60"/>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0"/>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1" name="Google Shape;5341;p60"/>
            <p:cNvGrpSpPr/>
            <p:nvPr/>
          </p:nvGrpSpPr>
          <p:grpSpPr>
            <a:xfrm>
              <a:off x="732428" y="1239937"/>
              <a:ext cx="739912" cy="607886"/>
              <a:chOff x="732428" y="1239937"/>
              <a:chExt cx="739912" cy="607886"/>
            </a:xfrm>
          </p:grpSpPr>
          <p:sp>
            <p:nvSpPr>
              <p:cNvPr id="5342" name="Google Shape;5342;p60"/>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0"/>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4" name="Google Shape;5344;p60"/>
            <p:cNvGrpSpPr/>
            <p:nvPr/>
          </p:nvGrpSpPr>
          <p:grpSpPr>
            <a:xfrm>
              <a:off x="732428" y="1277018"/>
              <a:ext cx="702832" cy="533758"/>
              <a:chOff x="732428" y="1277018"/>
              <a:chExt cx="702832" cy="533758"/>
            </a:xfrm>
          </p:grpSpPr>
          <p:sp>
            <p:nvSpPr>
              <p:cNvPr id="5345" name="Google Shape;5345;p60"/>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0"/>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7" name="Google Shape;5347;p60"/>
            <p:cNvGrpSpPr/>
            <p:nvPr/>
          </p:nvGrpSpPr>
          <p:grpSpPr>
            <a:xfrm>
              <a:off x="931170" y="1306653"/>
              <a:ext cx="647179" cy="474455"/>
              <a:chOff x="931170" y="1306653"/>
              <a:chExt cx="647179" cy="474455"/>
            </a:xfrm>
          </p:grpSpPr>
          <p:sp>
            <p:nvSpPr>
              <p:cNvPr id="5348" name="Google Shape;5348;p60"/>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0"/>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50" name="Google Shape;5350;p60"/>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1" name="Google Shape;5351;p60"/>
          <p:cNvGrpSpPr/>
          <p:nvPr/>
        </p:nvGrpSpPr>
        <p:grpSpPr>
          <a:xfrm>
            <a:off x="3964037" y="1171363"/>
            <a:ext cx="634656" cy="699982"/>
            <a:chOff x="5985650" y="2860025"/>
            <a:chExt cx="1396075" cy="1539775"/>
          </a:xfrm>
        </p:grpSpPr>
        <p:sp>
          <p:nvSpPr>
            <p:cNvPr id="5352" name="Google Shape;5352;p60"/>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0"/>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0"/>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0"/>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0"/>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0"/>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0"/>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0"/>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0"/>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0"/>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0"/>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0"/>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0"/>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0"/>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0"/>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0"/>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0"/>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0"/>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0"/>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0"/>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0"/>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0"/>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0"/>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0"/>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0"/>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0"/>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0"/>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0"/>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0"/>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0"/>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0"/>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0"/>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4" name="Google Shape;5384;p60"/>
          <p:cNvGrpSpPr/>
          <p:nvPr/>
        </p:nvGrpSpPr>
        <p:grpSpPr>
          <a:xfrm>
            <a:off x="4719687" y="1171356"/>
            <a:ext cx="725845" cy="699975"/>
            <a:chOff x="4249973" y="1201875"/>
            <a:chExt cx="1958568" cy="1888762"/>
          </a:xfrm>
        </p:grpSpPr>
        <p:sp>
          <p:nvSpPr>
            <p:cNvPr id="5385" name="Google Shape;5385;p60"/>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6" name="Google Shape;5386;p60"/>
            <p:cNvGrpSpPr/>
            <p:nvPr/>
          </p:nvGrpSpPr>
          <p:grpSpPr>
            <a:xfrm>
              <a:off x="5853086" y="1789142"/>
              <a:ext cx="355454" cy="1048099"/>
              <a:chOff x="5576108" y="2016725"/>
              <a:chExt cx="565200" cy="1666560"/>
            </a:xfrm>
          </p:grpSpPr>
          <p:sp>
            <p:nvSpPr>
              <p:cNvPr id="5387" name="Google Shape;5387;p60"/>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388" name="Google Shape;5388;p60"/>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9" name="Google Shape;5389;p60"/>
            <p:cNvGrpSpPr/>
            <p:nvPr/>
          </p:nvGrpSpPr>
          <p:grpSpPr>
            <a:xfrm>
              <a:off x="4869455" y="2691676"/>
              <a:ext cx="1013897" cy="398961"/>
              <a:chOff x="4012057" y="3451825"/>
              <a:chExt cx="1612175" cy="634379"/>
            </a:xfrm>
          </p:grpSpPr>
          <p:sp>
            <p:nvSpPr>
              <p:cNvPr id="5390" name="Google Shape;5390;p60"/>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391" name="Google Shape;5391;p60"/>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2" name="Google Shape;5392;p60"/>
            <p:cNvGrpSpPr/>
            <p:nvPr/>
          </p:nvGrpSpPr>
          <p:grpSpPr>
            <a:xfrm>
              <a:off x="4276937" y="2155961"/>
              <a:ext cx="651965" cy="891358"/>
              <a:chOff x="3069908" y="2599997"/>
              <a:chExt cx="1036675" cy="1417328"/>
            </a:xfrm>
          </p:grpSpPr>
          <p:sp>
            <p:nvSpPr>
              <p:cNvPr id="5393" name="Google Shape;5393;p60"/>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394" name="Google Shape;5394;p60"/>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5" name="Google Shape;5395;p60"/>
            <p:cNvGrpSpPr/>
            <p:nvPr/>
          </p:nvGrpSpPr>
          <p:grpSpPr>
            <a:xfrm>
              <a:off x="5054918" y="1201875"/>
              <a:ext cx="999548" cy="602711"/>
              <a:chOff x="4306958" y="1082925"/>
              <a:chExt cx="1589359" cy="958358"/>
            </a:xfrm>
          </p:grpSpPr>
          <p:sp>
            <p:nvSpPr>
              <p:cNvPr id="5396" name="Google Shape;5396;p60"/>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397" name="Google Shape;5397;p60"/>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8" name="Google Shape;5398;p60"/>
            <p:cNvGrpSpPr/>
            <p:nvPr/>
          </p:nvGrpSpPr>
          <p:grpSpPr>
            <a:xfrm>
              <a:off x="4249973" y="1303451"/>
              <a:ext cx="799317" cy="841334"/>
              <a:chOff x="3027033" y="1244439"/>
              <a:chExt cx="1270977" cy="1337786"/>
            </a:xfrm>
          </p:grpSpPr>
          <p:sp>
            <p:nvSpPr>
              <p:cNvPr id="5399" name="Google Shape;5399;p60"/>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400" name="Google Shape;5400;p60"/>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01" name="Google Shape;5401;p60"/>
          <p:cNvGrpSpPr/>
          <p:nvPr/>
        </p:nvGrpSpPr>
        <p:grpSpPr>
          <a:xfrm>
            <a:off x="4072551" y="2058137"/>
            <a:ext cx="750769" cy="683784"/>
            <a:chOff x="4204684" y="2104422"/>
            <a:chExt cx="699822" cy="637382"/>
          </a:xfrm>
        </p:grpSpPr>
        <p:grpSp>
          <p:nvGrpSpPr>
            <p:cNvPr id="5402" name="Google Shape;5402;p60"/>
            <p:cNvGrpSpPr/>
            <p:nvPr/>
          </p:nvGrpSpPr>
          <p:grpSpPr>
            <a:xfrm>
              <a:off x="4204684" y="2430067"/>
              <a:ext cx="342957" cy="311738"/>
              <a:chOff x="4204684" y="2430067"/>
              <a:chExt cx="342957" cy="311738"/>
            </a:xfrm>
          </p:grpSpPr>
          <p:sp>
            <p:nvSpPr>
              <p:cNvPr id="5403" name="Google Shape;5403;p60"/>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0"/>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5" name="Google Shape;5405;p60"/>
            <p:cNvGrpSpPr/>
            <p:nvPr/>
          </p:nvGrpSpPr>
          <p:grpSpPr>
            <a:xfrm>
              <a:off x="4561586" y="2430067"/>
              <a:ext cx="342920" cy="311738"/>
              <a:chOff x="4561586" y="2430067"/>
              <a:chExt cx="342920" cy="311738"/>
            </a:xfrm>
          </p:grpSpPr>
          <p:sp>
            <p:nvSpPr>
              <p:cNvPr id="5406" name="Google Shape;5406;p60"/>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0"/>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8" name="Google Shape;5408;p60"/>
            <p:cNvGrpSpPr/>
            <p:nvPr/>
          </p:nvGrpSpPr>
          <p:grpSpPr>
            <a:xfrm>
              <a:off x="4561586" y="2104422"/>
              <a:ext cx="342920" cy="311738"/>
              <a:chOff x="4561586" y="2104422"/>
              <a:chExt cx="342920" cy="311738"/>
            </a:xfrm>
          </p:grpSpPr>
          <p:sp>
            <p:nvSpPr>
              <p:cNvPr id="5409" name="Google Shape;5409;p60"/>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0"/>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1" name="Google Shape;5411;p60"/>
            <p:cNvGrpSpPr/>
            <p:nvPr/>
          </p:nvGrpSpPr>
          <p:grpSpPr>
            <a:xfrm>
              <a:off x="4204684" y="2104422"/>
              <a:ext cx="342957" cy="311664"/>
              <a:chOff x="4204684" y="2104422"/>
              <a:chExt cx="342957" cy="311664"/>
            </a:xfrm>
          </p:grpSpPr>
          <p:sp>
            <p:nvSpPr>
              <p:cNvPr id="5412" name="Google Shape;5412;p60"/>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0"/>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14" name="Google Shape;5414;p60"/>
          <p:cNvGrpSpPr/>
          <p:nvPr/>
        </p:nvGrpSpPr>
        <p:grpSpPr>
          <a:xfrm>
            <a:off x="5536984" y="1171351"/>
            <a:ext cx="660591" cy="688867"/>
            <a:chOff x="5830645" y="1267368"/>
            <a:chExt cx="530340" cy="553040"/>
          </a:xfrm>
        </p:grpSpPr>
        <p:sp>
          <p:nvSpPr>
            <p:cNvPr id="5415" name="Google Shape;5415;p60"/>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16" name="Google Shape;5416;p60"/>
            <p:cNvGrpSpPr/>
            <p:nvPr/>
          </p:nvGrpSpPr>
          <p:grpSpPr>
            <a:xfrm>
              <a:off x="5830645" y="1267368"/>
              <a:ext cx="259743" cy="269909"/>
              <a:chOff x="5830645" y="1267368"/>
              <a:chExt cx="259743" cy="269909"/>
            </a:xfrm>
          </p:grpSpPr>
          <p:sp>
            <p:nvSpPr>
              <p:cNvPr id="5417" name="Google Shape;5417;p60"/>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0"/>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9" name="Google Shape;5419;p60"/>
            <p:cNvGrpSpPr/>
            <p:nvPr/>
          </p:nvGrpSpPr>
          <p:grpSpPr>
            <a:xfrm>
              <a:off x="6101293" y="1267368"/>
              <a:ext cx="259692" cy="269909"/>
              <a:chOff x="6101293" y="1267368"/>
              <a:chExt cx="259692" cy="269909"/>
            </a:xfrm>
          </p:grpSpPr>
          <p:sp>
            <p:nvSpPr>
              <p:cNvPr id="5420" name="Google Shape;5420;p60"/>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0"/>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2" name="Google Shape;5422;p60"/>
            <p:cNvGrpSpPr/>
            <p:nvPr/>
          </p:nvGrpSpPr>
          <p:grpSpPr>
            <a:xfrm>
              <a:off x="5830645" y="1550500"/>
              <a:ext cx="259692" cy="269909"/>
              <a:chOff x="5830645" y="1550500"/>
              <a:chExt cx="259692" cy="269909"/>
            </a:xfrm>
          </p:grpSpPr>
          <p:sp>
            <p:nvSpPr>
              <p:cNvPr id="5423" name="Google Shape;5423;p60"/>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0"/>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5" name="Google Shape;5425;p60"/>
            <p:cNvGrpSpPr/>
            <p:nvPr/>
          </p:nvGrpSpPr>
          <p:grpSpPr>
            <a:xfrm>
              <a:off x="6101293" y="1550500"/>
              <a:ext cx="259692" cy="269909"/>
              <a:chOff x="6101293" y="1550500"/>
              <a:chExt cx="259692" cy="269909"/>
            </a:xfrm>
          </p:grpSpPr>
          <p:sp>
            <p:nvSpPr>
              <p:cNvPr id="5426" name="Google Shape;5426;p60"/>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0"/>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28" name="Google Shape;5428;p60"/>
          <p:cNvGrpSpPr/>
          <p:nvPr/>
        </p:nvGrpSpPr>
        <p:grpSpPr>
          <a:xfrm>
            <a:off x="739138" y="2061810"/>
            <a:ext cx="697154" cy="679574"/>
            <a:chOff x="2679875" y="2361475"/>
            <a:chExt cx="780425" cy="760575"/>
          </a:xfrm>
        </p:grpSpPr>
        <p:sp>
          <p:nvSpPr>
            <p:cNvPr id="5429" name="Google Shape;5429;p60"/>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0"/>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0"/>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0"/>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0"/>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0"/>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5" name="Google Shape;5435;p60"/>
          <p:cNvGrpSpPr/>
          <p:nvPr/>
        </p:nvGrpSpPr>
        <p:grpSpPr>
          <a:xfrm>
            <a:off x="3138297" y="1171402"/>
            <a:ext cx="735829" cy="684547"/>
            <a:chOff x="3351965" y="1148808"/>
            <a:chExt cx="750770" cy="698375"/>
          </a:xfrm>
        </p:grpSpPr>
        <p:grpSp>
          <p:nvGrpSpPr>
            <p:cNvPr id="5436" name="Google Shape;5436;p60"/>
            <p:cNvGrpSpPr/>
            <p:nvPr/>
          </p:nvGrpSpPr>
          <p:grpSpPr>
            <a:xfrm>
              <a:off x="3586796" y="1148808"/>
              <a:ext cx="294857" cy="286830"/>
              <a:chOff x="3750225" y="1774000"/>
              <a:chExt cx="149575" cy="145525"/>
            </a:xfrm>
          </p:grpSpPr>
          <p:sp>
            <p:nvSpPr>
              <p:cNvPr id="5437" name="Google Shape;5437;p60"/>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0"/>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9" name="Google Shape;5439;p60"/>
            <p:cNvGrpSpPr/>
            <p:nvPr/>
          </p:nvGrpSpPr>
          <p:grpSpPr>
            <a:xfrm>
              <a:off x="3779245" y="1375768"/>
              <a:ext cx="323490" cy="286978"/>
              <a:chOff x="3847850" y="1889150"/>
              <a:chExt cx="164100" cy="145600"/>
            </a:xfrm>
          </p:grpSpPr>
          <p:sp>
            <p:nvSpPr>
              <p:cNvPr id="5440" name="Google Shape;5440;p60"/>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0"/>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2" name="Google Shape;5442;p60"/>
            <p:cNvGrpSpPr/>
            <p:nvPr/>
          </p:nvGrpSpPr>
          <p:grpSpPr>
            <a:xfrm>
              <a:off x="3351965" y="1330435"/>
              <a:ext cx="295449" cy="285401"/>
              <a:chOff x="3631100" y="1866150"/>
              <a:chExt cx="149875" cy="144800"/>
            </a:xfrm>
          </p:grpSpPr>
          <p:sp>
            <p:nvSpPr>
              <p:cNvPr id="5443" name="Google Shape;5443;p60"/>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0"/>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5" name="Google Shape;5445;p60"/>
            <p:cNvGrpSpPr/>
            <p:nvPr/>
          </p:nvGrpSpPr>
          <p:grpSpPr>
            <a:xfrm>
              <a:off x="3548208" y="1560352"/>
              <a:ext cx="294808" cy="286830"/>
              <a:chOff x="3730650" y="1982800"/>
              <a:chExt cx="149550" cy="145525"/>
            </a:xfrm>
          </p:grpSpPr>
          <p:sp>
            <p:nvSpPr>
              <p:cNvPr id="5446" name="Google Shape;5446;p60"/>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0"/>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48" name="Google Shape;5448;p60"/>
          <p:cNvGrpSpPr/>
          <p:nvPr/>
        </p:nvGrpSpPr>
        <p:grpSpPr>
          <a:xfrm>
            <a:off x="7639949" y="1171356"/>
            <a:ext cx="804565" cy="677795"/>
            <a:chOff x="7636443" y="1204988"/>
            <a:chExt cx="804565" cy="677795"/>
          </a:xfrm>
        </p:grpSpPr>
        <p:grpSp>
          <p:nvGrpSpPr>
            <p:cNvPr id="5449" name="Google Shape;5449;p60"/>
            <p:cNvGrpSpPr/>
            <p:nvPr/>
          </p:nvGrpSpPr>
          <p:grpSpPr>
            <a:xfrm>
              <a:off x="7636443" y="1509705"/>
              <a:ext cx="804565" cy="373078"/>
              <a:chOff x="7636443" y="1509705"/>
              <a:chExt cx="804565" cy="373078"/>
            </a:xfrm>
          </p:grpSpPr>
          <p:sp>
            <p:nvSpPr>
              <p:cNvPr id="5450" name="Google Shape;5450;p60"/>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0"/>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2" name="Google Shape;5452;p60"/>
            <p:cNvGrpSpPr/>
            <p:nvPr/>
          </p:nvGrpSpPr>
          <p:grpSpPr>
            <a:xfrm>
              <a:off x="7636443" y="1408133"/>
              <a:ext cx="804565" cy="373078"/>
              <a:chOff x="7636443" y="1408133"/>
              <a:chExt cx="804565" cy="373078"/>
            </a:xfrm>
          </p:grpSpPr>
          <p:sp>
            <p:nvSpPr>
              <p:cNvPr id="5453" name="Google Shape;5453;p60"/>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0"/>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5" name="Google Shape;5455;p60"/>
            <p:cNvGrpSpPr/>
            <p:nvPr/>
          </p:nvGrpSpPr>
          <p:grpSpPr>
            <a:xfrm>
              <a:off x="7636443" y="1306560"/>
              <a:ext cx="804565" cy="373078"/>
              <a:chOff x="7636443" y="1306560"/>
              <a:chExt cx="804565" cy="373078"/>
            </a:xfrm>
          </p:grpSpPr>
          <p:sp>
            <p:nvSpPr>
              <p:cNvPr id="5456" name="Google Shape;5456;p60"/>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0"/>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8" name="Google Shape;5458;p60"/>
            <p:cNvGrpSpPr/>
            <p:nvPr/>
          </p:nvGrpSpPr>
          <p:grpSpPr>
            <a:xfrm>
              <a:off x="7636443" y="1204988"/>
              <a:ext cx="804565" cy="373078"/>
              <a:chOff x="7636443" y="1204988"/>
              <a:chExt cx="804565" cy="373078"/>
            </a:xfrm>
          </p:grpSpPr>
          <p:sp>
            <p:nvSpPr>
              <p:cNvPr id="5459" name="Google Shape;5459;p60"/>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0"/>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61" name="Google Shape;5461;p60"/>
          <p:cNvGrpSpPr/>
          <p:nvPr/>
        </p:nvGrpSpPr>
        <p:grpSpPr>
          <a:xfrm>
            <a:off x="4978796" y="2078771"/>
            <a:ext cx="661339" cy="661188"/>
            <a:chOff x="3990000" y="975400"/>
            <a:chExt cx="3934200" cy="3933300"/>
          </a:xfrm>
        </p:grpSpPr>
        <p:sp>
          <p:nvSpPr>
            <p:cNvPr id="5462" name="Google Shape;5462;p60"/>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0"/>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0"/>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0"/>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6" name="Google Shape;5466;p60"/>
          <p:cNvGrpSpPr/>
          <p:nvPr/>
        </p:nvGrpSpPr>
        <p:grpSpPr>
          <a:xfrm>
            <a:off x="6622444" y="2057409"/>
            <a:ext cx="868881" cy="684241"/>
            <a:chOff x="6598259" y="2078634"/>
            <a:chExt cx="868881" cy="684241"/>
          </a:xfrm>
        </p:grpSpPr>
        <p:sp>
          <p:nvSpPr>
            <p:cNvPr id="5467" name="Google Shape;5467;p60"/>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0"/>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0"/>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0"/>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0"/>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0"/>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73" name="Google Shape;5473;p60"/>
            <p:cNvGrpSpPr/>
            <p:nvPr/>
          </p:nvGrpSpPr>
          <p:grpSpPr>
            <a:xfrm>
              <a:off x="6808175" y="2078634"/>
              <a:ext cx="452229" cy="684241"/>
              <a:chOff x="6808175" y="2078634"/>
              <a:chExt cx="452229" cy="684241"/>
            </a:xfrm>
          </p:grpSpPr>
          <p:sp>
            <p:nvSpPr>
              <p:cNvPr id="5474" name="Google Shape;5474;p60"/>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0"/>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0"/>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0"/>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0"/>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0"/>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0" name="Google Shape;5480;p60"/>
              <p:cNvGrpSpPr/>
              <p:nvPr/>
            </p:nvGrpSpPr>
            <p:grpSpPr>
              <a:xfrm>
                <a:off x="6821586" y="2078634"/>
                <a:ext cx="426871" cy="684241"/>
                <a:chOff x="6821586" y="2078634"/>
                <a:chExt cx="426871" cy="684241"/>
              </a:xfrm>
            </p:grpSpPr>
            <p:grpSp>
              <p:nvGrpSpPr>
                <p:cNvPr id="5481" name="Google Shape;5481;p60"/>
                <p:cNvGrpSpPr/>
                <p:nvPr/>
              </p:nvGrpSpPr>
              <p:grpSpPr>
                <a:xfrm>
                  <a:off x="6821586" y="2078634"/>
                  <a:ext cx="426871" cy="684241"/>
                  <a:chOff x="6821586" y="2078634"/>
                  <a:chExt cx="426871" cy="684241"/>
                </a:xfrm>
              </p:grpSpPr>
              <p:sp>
                <p:nvSpPr>
                  <p:cNvPr id="5482" name="Google Shape;5482;p60"/>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0"/>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0"/>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0"/>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0"/>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0"/>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0"/>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0"/>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0"/>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0"/>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0"/>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0"/>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0"/>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0"/>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0"/>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0"/>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0"/>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0"/>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0"/>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01" name="Google Shape;5501;p60"/>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0"/>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0"/>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0"/>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0"/>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0"/>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507" name="Google Shape;5507;p60"/>
          <p:cNvGrpSpPr/>
          <p:nvPr/>
        </p:nvGrpSpPr>
        <p:grpSpPr>
          <a:xfrm>
            <a:off x="5795610" y="2063018"/>
            <a:ext cx="671358" cy="671358"/>
            <a:chOff x="6535625" y="760425"/>
            <a:chExt cx="1665900" cy="1665900"/>
          </a:xfrm>
        </p:grpSpPr>
        <p:sp>
          <p:nvSpPr>
            <p:cNvPr id="5508" name="Google Shape;5508;p60"/>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0"/>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0"/>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0"/>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2" name="Google Shape;5512;p60"/>
          <p:cNvGrpSpPr/>
          <p:nvPr/>
        </p:nvGrpSpPr>
        <p:grpSpPr>
          <a:xfrm>
            <a:off x="732427" y="3731418"/>
            <a:ext cx="1340789" cy="640830"/>
            <a:chOff x="238125" y="1151100"/>
            <a:chExt cx="7139450" cy="3412300"/>
          </a:xfrm>
        </p:grpSpPr>
        <p:sp>
          <p:nvSpPr>
            <p:cNvPr id="5513" name="Google Shape;5513;p60"/>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0"/>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0"/>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0"/>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0"/>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0"/>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0"/>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0"/>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0"/>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0"/>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0"/>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0"/>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5" name="Google Shape;5525;p60"/>
          <p:cNvGrpSpPr/>
          <p:nvPr/>
        </p:nvGrpSpPr>
        <p:grpSpPr>
          <a:xfrm>
            <a:off x="5599650" y="2934699"/>
            <a:ext cx="985357" cy="585764"/>
            <a:chOff x="5145061" y="2881789"/>
            <a:chExt cx="1107641" cy="658458"/>
          </a:xfrm>
        </p:grpSpPr>
        <p:grpSp>
          <p:nvGrpSpPr>
            <p:cNvPr id="5526" name="Google Shape;5526;p60"/>
            <p:cNvGrpSpPr/>
            <p:nvPr/>
          </p:nvGrpSpPr>
          <p:grpSpPr>
            <a:xfrm>
              <a:off x="5722989" y="3244587"/>
              <a:ext cx="529713" cy="295659"/>
              <a:chOff x="5722989" y="3244587"/>
              <a:chExt cx="529713" cy="295659"/>
            </a:xfrm>
          </p:grpSpPr>
          <p:sp>
            <p:nvSpPr>
              <p:cNvPr id="5527" name="Google Shape;5527;p60"/>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528" name="Google Shape;5528;p60"/>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529" name="Google Shape;5529;p60"/>
            <p:cNvGrpSpPr/>
            <p:nvPr/>
          </p:nvGrpSpPr>
          <p:grpSpPr>
            <a:xfrm>
              <a:off x="5145061" y="3244587"/>
              <a:ext cx="536807" cy="295659"/>
              <a:chOff x="5145061" y="3244587"/>
              <a:chExt cx="536807" cy="295659"/>
            </a:xfrm>
          </p:grpSpPr>
          <p:sp>
            <p:nvSpPr>
              <p:cNvPr id="5530" name="Google Shape;5530;p60"/>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531" name="Google Shape;5531;p60"/>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532" name="Google Shape;5532;p60"/>
            <p:cNvGrpSpPr/>
            <p:nvPr/>
          </p:nvGrpSpPr>
          <p:grpSpPr>
            <a:xfrm>
              <a:off x="5341327" y="2898245"/>
              <a:ext cx="532309" cy="614891"/>
              <a:chOff x="5341327" y="2898245"/>
              <a:chExt cx="532309" cy="614891"/>
            </a:xfrm>
          </p:grpSpPr>
          <p:sp>
            <p:nvSpPr>
              <p:cNvPr id="5533" name="Google Shape;5533;p60"/>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534" name="Google Shape;5534;p60"/>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535" name="Google Shape;5535;p60"/>
            <p:cNvGrpSpPr/>
            <p:nvPr/>
          </p:nvGrpSpPr>
          <p:grpSpPr>
            <a:xfrm>
              <a:off x="5532290" y="2881789"/>
              <a:ext cx="620516" cy="305456"/>
              <a:chOff x="5532290" y="2881789"/>
              <a:chExt cx="620516" cy="305456"/>
            </a:xfrm>
          </p:grpSpPr>
          <p:sp>
            <p:nvSpPr>
              <p:cNvPr id="5536" name="Google Shape;5536;p60"/>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537" name="Google Shape;5537;p60"/>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5538" name="Google Shape;5538;p60"/>
          <p:cNvGrpSpPr/>
          <p:nvPr/>
        </p:nvGrpSpPr>
        <p:grpSpPr>
          <a:xfrm>
            <a:off x="8178573" y="3726757"/>
            <a:ext cx="269068" cy="645491"/>
            <a:chOff x="7026852" y="3311869"/>
            <a:chExt cx="434331" cy="1041954"/>
          </a:xfrm>
        </p:grpSpPr>
        <p:sp>
          <p:nvSpPr>
            <p:cNvPr id="5539" name="Google Shape;5539;p60"/>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0"/>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0"/>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2" name="Google Shape;5542;p60"/>
          <p:cNvGrpSpPr/>
          <p:nvPr/>
        </p:nvGrpSpPr>
        <p:grpSpPr>
          <a:xfrm>
            <a:off x="6195154" y="3765995"/>
            <a:ext cx="293882" cy="293836"/>
            <a:chOff x="4873519" y="3311869"/>
            <a:chExt cx="499374" cy="499296"/>
          </a:xfrm>
        </p:grpSpPr>
        <p:sp>
          <p:nvSpPr>
            <p:cNvPr id="5543" name="Google Shape;5543;p60"/>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0"/>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5" name="Google Shape;5545;p60"/>
          <p:cNvGrpSpPr/>
          <p:nvPr/>
        </p:nvGrpSpPr>
        <p:grpSpPr>
          <a:xfrm>
            <a:off x="6195154" y="4078366"/>
            <a:ext cx="293882" cy="293882"/>
            <a:chOff x="4873519" y="3875839"/>
            <a:chExt cx="499374" cy="499374"/>
          </a:xfrm>
        </p:grpSpPr>
        <p:sp>
          <p:nvSpPr>
            <p:cNvPr id="5546" name="Google Shape;5546;p60"/>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0"/>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8" name="Google Shape;5548;p60"/>
          <p:cNvGrpSpPr/>
          <p:nvPr/>
        </p:nvGrpSpPr>
        <p:grpSpPr>
          <a:xfrm>
            <a:off x="2425681" y="2050319"/>
            <a:ext cx="698104" cy="698208"/>
            <a:chOff x="2565073" y="2075876"/>
            <a:chExt cx="672482" cy="672518"/>
          </a:xfrm>
        </p:grpSpPr>
        <p:sp>
          <p:nvSpPr>
            <p:cNvPr id="5549" name="Google Shape;5549;p60"/>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0"/>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0"/>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0"/>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0"/>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0"/>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5" name="Google Shape;5555;p60"/>
          <p:cNvGrpSpPr/>
          <p:nvPr/>
        </p:nvGrpSpPr>
        <p:grpSpPr>
          <a:xfrm>
            <a:off x="5649092" y="3734919"/>
            <a:ext cx="438354" cy="637329"/>
            <a:chOff x="1697726" y="3244179"/>
            <a:chExt cx="788124" cy="1146069"/>
          </a:xfrm>
        </p:grpSpPr>
        <p:sp>
          <p:nvSpPr>
            <p:cNvPr id="5556" name="Google Shape;5556;p60"/>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0"/>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8" name="Google Shape;5558;p60"/>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9" name="Google Shape;5559;p60"/>
          <p:cNvGrpSpPr/>
          <p:nvPr/>
        </p:nvGrpSpPr>
        <p:grpSpPr>
          <a:xfrm>
            <a:off x="7650306" y="2063282"/>
            <a:ext cx="799565" cy="670282"/>
            <a:chOff x="7617850" y="2063282"/>
            <a:chExt cx="799565" cy="670282"/>
          </a:xfrm>
        </p:grpSpPr>
        <p:cxnSp>
          <p:nvCxnSpPr>
            <p:cNvPr id="5560" name="Google Shape;5560;p60"/>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561" name="Google Shape;5561;p60"/>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562" name="Google Shape;5562;p60"/>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563" name="Google Shape;5563;p60"/>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564" name="Google Shape;5564;p60"/>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5565" name="Google Shape;5565;p60"/>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5566" name="Google Shape;5566;p60"/>
            <p:cNvGrpSpPr/>
            <p:nvPr/>
          </p:nvGrpSpPr>
          <p:grpSpPr>
            <a:xfrm>
              <a:off x="7734309" y="2063282"/>
              <a:ext cx="570957" cy="620095"/>
              <a:chOff x="7734309" y="2063282"/>
              <a:chExt cx="570957" cy="620095"/>
            </a:xfrm>
          </p:grpSpPr>
          <p:grpSp>
            <p:nvGrpSpPr>
              <p:cNvPr id="5567" name="Google Shape;5567;p60"/>
              <p:cNvGrpSpPr/>
              <p:nvPr/>
            </p:nvGrpSpPr>
            <p:grpSpPr>
              <a:xfrm>
                <a:off x="8031573" y="2063282"/>
                <a:ext cx="273693" cy="620095"/>
                <a:chOff x="8031573" y="2063282"/>
                <a:chExt cx="273693" cy="620095"/>
              </a:xfrm>
            </p:grpSpPr>
            <p:sp>
              <p:nvSpPr>
                <p:cNvPr id="5568" name="Google Shape;5568;p6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2" name="Google Shape;5572;p60"/>
              <p:cNvGrpSpPr/>
              <p:nvPr/>
            </p:nvGrpSpPr>
            <p:grpSpPr>
              <a:xfrm flipH="1">
                <a:off x="7734309" y="2063282"/>
                <a:ext cx="273693" cy="620095"/>
                <a:chOff x="8031573" y="2063282"/>
                <a:chExt cx="273693" cy="620095"/>
              </a:xfrm>
            </p:grpSpPr>
            <p:sp>
              <p:nvSpPr>
                <p:cNvPr id="5573" name="Google Shape;5573;p6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577" name="Google Shape;5577;p60"/>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0"/>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79" name="Google Shape;5579;p60"/>
          <p:cNvGrpSpPr/>
          <p:nvPr/>
        </p:nvGrpSpPr>
        <p:grpSpPr>
          <a:xfrm>
            <a:off x="7836913" y="2916765"/>
            <a:ext cx="602567" cy="601884"/>
            <a:chOff x="1186975" y="238125"/>
            <a:chExt cx="5244275" cy="5238325"/>
          </a:xfrm>
        </p:grpSpPr>
        <p:sp>
          <p:nvSpPr>
            <p:cNvPr id="5580" name="Google Shape;5580;p60"/>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0"/>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0"/>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0"/>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4" name="Google Shape;5584;p60"/>
          <p:cNvGrpSpPr/>
          <p:nvPr/>
        </p:nvGrpSpPr>
        <p:grpSpPr>
          <a:xfrm>
            <a:off x="3279650" y="2056249"/>
            <a:ext cx="651848" cy="687338"/>
            <a:chOff x="3400515" y="2056248"/>
            <a:chExt cx="698134" cy="735987"/>
          </a:xfrm>
        </p:grpSpPr>
        <p:grpSp>
          <p:nvGrpSpPr>
            <p:cNvPr id="5585" name="Google Shape;5585;p60"/>
            <p:cNvGrpSpPr/>
            <p:nvPr/>
          </p:nvGrpSpPr>
          <p:grpSpPr>
            <a:xfrm>
              <a:off x="3400515" y="2283913"/>
              <a:ext cx="312919" cy="219900"/>
              <a:chOff x="3400515" y="2283913"/>
              <a:chExt cx="312919" cy="219900"/>
            </a:xfrm>
          </p:grpSpPr>
          <p:sp>
            <p:nvSpPr>
              <p:cNvPr id="5586" name="Google Shape;5586;p60"/>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587" name="Google Shape;5587;p60"/>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5588" name="Google Shape;5588;p60"/>
            <p:cNvGrpSpPr/>
            <p:nvPr/>
          </p:nvGrpSpPr>
          <p:grpSpPr>
            <a:xfrm>
              <a:off x="3547823" y="2461089"/>
              <a:ext cx="219900" cy="331146"/>
              <a:chOff x="3547823" y="2461089"/>
              <a:chExt cx="219900" cy="331146"/>
            </a:xfrm>
          </p:grpSpPr>
          <p:sp>
            <p:nvSpPr>
              <p:cNvPr id="5589" name="Google Shape;5589;p60"/>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590" name="Google Shape;5590;p60"/>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5591" name="Google Shape;5591;p60"/>
            <p:cNvGrpSpPr/>
            <p:nvPr/>
          </p:nvGrpSpPr>
          <p:grpSpPr>
            <a:xfrm>
              <a:off x="3734138" y="2461089"/>
              <a:ext cx="219900" cy="331146"/>
              <a:chOff x="3734138" y="2461089"/>
              <a:chExt cx="219900" cy="331146"/>
            </a:xfrm>
          </p:grpSpPr>
          <p:sp>
            <p:nvSpPr>
              <p:cNvPr id="5592" name="Google Shape;5592;p60"/>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593" name="Google Shape;5593;p60"/>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5594" name="Google Shape;5594;p60"/>
            <p:cNvGrpSpPr/>
            <p:nvPr/>
          </p:nvGrpSpPr>
          <p:grpSpPr>
            <a:xfrm>
              <a:off x="3787560" y="2281742"/>
              <a:ext cx="311089" cy="219900"/>
              <a:chOff x="3787560" y="2281742"/>
              <a:chExt cx="311089" cy="219900"/>
            </a:xfrm>
          </p:grpSpPr>
          <p:sp>
            <p:nvSpPr>
              <p:cNvPr id="5595" name="Google Shape;5595;p60"/>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596" name="Google Shape;5596;p60"/>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5597" name="Google Shape;5597;p60"/>
            <p:cNvGrpSpPr/>
            <p:nvPr/>
          </p:nvGrpSpPr>
          <p:grpSpPr>
            <a:xfrm>
              <a:off x="3637290" y="2056248"/>
              <a:ext cx="219900" cy="330736"/>
              <a:chOff x="3637290" y="2056248"/>
              <a:chExt cx="219900" cy="330736"/>
            </a:xfrm>
          </p:grpSpPr>
          <p:sp>
            <p:nvSpPr>
              <p:cNvPr id="5598" name="Google Shape;5598;p60"/>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5599" name="Google Shape;5599;p60"/>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5600" name="Google Shape;5600;p60"/>
          <p:cNvGrpSpPr/>
          <p:nvPr/>
        </p:nvGrpSpPr>
        <p:grpSpPr>
          <a:xfrm>
            <a:off x="2571356" y="2926255"/>
            <a:ext cx="1268144" cy="592394"/>
            <a:chOff x="238125" y="1188750"/>
            <a:chExt cx="7140450" cy="3335550"/>
          </a:xfrm>
        </p:grpSpPr>
        <p:sp>
          <p:nvSpPr>
            <p:cNvPr id="5601" name="Google Shape;5601;p60"/>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0"/>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0"/>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0"/>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0"/>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6" name="Google Shape;5606;p60"/>
          <p:cNvGrpSpPr/>
          <p:nvPr/>
        </p:nvGrpSpPr>
        <p:grpSpPr>
          <a:xfrm>
            <a:off x="6679257" y="2928410"/>
            <a:ext cx="1053944" cy="590147"/>
            <a:chOff x="238125" y="1335475"/>
            <a:chExt cx="5418735" cy="3034175"/>
          </a:xfrm>
        </p:grpSpPr>
        <p:sp>
          <p:nvSpPr>
            <p:cNvPr id="5607" name="Google Shape;5607;p60"/>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0"/>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0"/>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0" name="Google Shape;5610;p60"/>
          <p:cNvGrpSpPr/>
          <p:nvPr/>
        </p:nvGrpSpPr>
        <p:grpSpPr>
          <a:xfrm>
            <a:off x="4110066" y="3733309"/>
            <a:ext cx="1268207" cy="638939"/>
            <a:chOff x="3967651" y="3645904"/>
            <a:chExt cx="1479304" cy="745292"/>
          </a:xfrm>
        </p:grpSpPr>
        <p:grpSp>
          <p:nvGrpSpPr>
            <p:cNvPr id="5611" name="Google Shape;5611;p60"/>
            <p:cNvGrpSpPr/>
            <p:nvPr/>
          </p:nvGrpSpPr>
          <p:grpSpPr>
            <a:xfrm>
              <a:off x="3967651" y="4009026"/>
              <a:ext cx="1479304" cy="382170"/>
              <a:chOff x="3967651" y="4009026"/>
              <a:chExt cx="1479304" cy="382170"/>
            </a:xfrm>
          </p:grpSpPr>
          <p:grpSp>
            <p:nvGrpSpPr>
              <p:cNvPr id="5612" name="Google Shape;5612;p60"/>
              <p:cNvGrpSpPr/>
              <p:nvPr/>
            </p:nvGrpSpPr>
            <p:grpSpPr>
              <a:xfrm>
                <a:off x="4892216" y="4195630"/>
                <a:ext cx="554739" cy="195566"/>
                <a:chOff x="3604375" y="4892160"/>
                <a:chExt cx="1651500" cy="582215"/>
              </a:xfrm>
            </p:grpSpPr>
            <p:sp>
              <p:nvSpPr>
                <p:cNvPr id="5613" name="Google Shape;5613;p60"/>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0"/>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5" name="Google Shape;5615;p60"/>
              <p:cNvGrpSpPr/>
              <p:nvPr/>
            </p:nvGrpSpPr>
            <p:grpSpPr>
              <a:xfrm>
                <a:off x="3967651" y="4146303"/>
                <a:ext cx="579402" cy="244893"/>
                <a:chOff x="851875" y="4745310"/>
                <a:chExt cx="1724925" cy="729065"/>
              </a:xfrm>
            </p:grpSpPr>
            <p:sp>
              <p:nvSpPr>
                <p:cNvPr id="5616" name="Google Shape;5616;p60"/>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0"/>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8" name="Google Shape;5618;p60"/>
              <p:cNvGrpSpPr/>
              <p:nvPr/>
            </p:nvGrpSpPr>
            <p:grpSpPr>
              <a:xfrm>
                <a:off x="4460753" y="4009026"/>
                <a:ext cx="493110" cy="382170"/>
                <a:chOff x="2319875" y="4336625"/>
                <a:chExt cx="1468025" cy="1137750"/>
              </a:xfrm>
            </p:grpSpPr>
            <p:sp>
              <p:nvSpPr>
                <p:cNvPr id="5619" name="Google Shape;5619;p60"/>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0"/>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21" name="Google Shape;5621;p60"/>
            <p:cNvGrpSpPr/>
            <p:nvPr/>
          </p:nvGrpSpPr>
          <p:grpSpPr>
            <a:xfrm>
              <a:off x="4479443" y="3645904"/>
              <a:ext cx="455965" cy="388789"/>
              <a:chOff x="2957425" y="238100"/>
              <a:chExt cx="1910200" cy="1628775"/>
            </a:xfrm>
          </p:grpSpPr>
          <p:sp>
            <p:nvSpPr>
              <p:cNvPr id="5622" name="Google Shape;5622;p60"/>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0"/>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0"/>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0"/>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0"/>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0"/>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0"/>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0"/>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0"/>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0"/>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32" name="Google Shape;5632;p60"/>
          <p:cNvGrpSpPr/>
          <p:nvPr/>
        </p:nvGrpSpPr>
        <p:grpSpPr>
          <a:xfrm>
            <a:off x="2496179" y="3734510"/>
            <a:ext cx="1243128" cy="637739"/>
            <a:chOff x="2496310" y="3693351"/>
            <a:chExt cx="1342906" cy="688926"/>
          </a:xfrm>
        </p:grpSpPr>
        <p:grpSp>
          <p:nvGrpSpPr>
            <p:cNvPr id="5633" name="Google Shape;5633;p60"/>
            <p:cNvGrpSpPr/>
            <p:nvPr/>
          </p:nvGrpSpPr>
          <p:grpSpPr>
            <a:xfrm>
              <a:off x="2496310" y="3693351"/>
              <a:ext cx="1342906" cy="688875"/>
              <a:chOff x="2496310" y="3693351"/>
              <a:chExt cx="1342906" cy="688875"/>
            </a:xfrm>
          </p:grpSpPr>
          <p:sp>
            <p:nvSpPr>
              <p:cNvPr id="5634" name="Google Shape;5634;p60"/>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0"/>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0"/>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0"/>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0"/>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0"/>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40" name="Google Shape;5640;p60"/>
              <p:cNvCxnSpPr>
                <a:stCxn id="5638"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5641" name="Google Shape;5641;p60"/>
              <p:cNvCxnSpPr>
                <a:stCxn id="5635"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5642" name="Google Shape;5642;p60"/>
              <p:cNvCxnSpPr>
                <a:stCxn id="5636"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643" name="Google Shape;5643;p60"/>
              <p:cNvCxnSpPr>
                <a:stCxn id="5639"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644" name="Google Shape;5644;p60"/>
              <p:cNvCxnSpPr>
                <a:stCxn id="5637"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5645" name="Google Shape;5645;p60"/>
            <p:cNvGrpSpPr/>
            <p:nvPr/>
          </p:nvGrpSpPr>
          <p:grpSpPr>
            <a:xfrm>
              <a:off x="2675275" y="3930557"/>
              <a:ext cx="1003306" cy="451719"/>
              <a:chOff x="2675275" y="4174282"/>
              <a:chExt cx="1003306" cy="451719"/>
            </a:xfrm>
          </p:grpSpPr>
          <p:sp>
            <p:nvSpPr>
              <p:cNvPr id="5646" name="Google Shape;5646;p60"/>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0"/>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0"/>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49" name="Google Shape;5649;p60"/>
          <p:cNvGrpSpPr/>
          <p:nvPr/>
        </p:nvGrpSpPr>
        <p:grpSpPr>
          <a:xfrm>
            <a:off x="1669850" y="1171356"/>
            <a:ext cx="574511" cy="874709"/>
            <a:chOff x="1715404" y="1112080"/>
            <a:chExt cx="642270" cy="977984"/>
          </a:xfrm>
        </p:grpSpPr>
        <p:grpSp>
          <p:nvGrpSpPr>
            <p:cNvPr id="5650" name="Google Shape;5650;p60"/>
            <p:cNvGrpSpPr/>
            <p:nvPr/>
          </p:nvGrpSpPr>
          <p:grpSpPr>
            <a:xfrm>
              <a:off x="1715404" y="1112080"/>
              <a:ext cx="642270" cy="977984"/>
              <a:chOff x="1715404" y="1112080"/>
              <a:chExt cx="642270" cy="977984"/>
            </a:xfrm>
          </p:grpSpPr>
          <p:sp>
            <p:nvSpPr>
              <p:cNvPr id="5651" name="Google Shape;5651;p60"/>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0"/>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3" name="Google Shape;5653;p60"/>
            <p:cNvGrpSpPr/>
            <p:nvPr/>
          </p:nvGrpSpPr>
          <p:grpSpPr>
            <a:xfrm>
              <a:off x="1768927" y="1165603"/>
              <a:ext cx="535225" cy="851367"/>
              <a:chOff x="1768927" y="1165603"/>
              <a:chExt cx="535225" cy="851367"/>
            </a:xfrm>
          </p:grpSpPr>
          <p:sp>
            <p:nvSpPr>
              <p:cNvPr id="5654" name="Google Shape;5654;p60"/>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0"/>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6" name="Google Shape;5656;p60"/>
            <p:cNvGrpSpPr/>
            <p:nvPr/>
          </p:nvGrpSpPr>
          <p:grpSpPr>
            <a:xfrm>
              <a:off x="1822449" y="1219125"/>
              <a:ext cx="428180" cy="718859"/>
              <a:chOff x="1822449" y="1219125"/>
              <a:chExt cx="428180" cy="718859"/>
            </a:xfrm>
          </p:grpSpPr>
          <p:sp>
            <p:nvSpPr>
              <p:cNvPr id="5657" name="Google Shape;5657;p60"/>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0"/>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9" name="Google Shape;5659;p60"/>
            <p:cNvGrpSpPr/>
            <p:nvPr/>
          </p:nvGrpSpPr>
          <p:grpSpPr>
            <a:xfrm>
              <a:off x="1875972" y="1272648"/>
              <a:ext cx="321135" cy="586939"/>
              <a:chOff x="1875972" y="1272648"/>
              <a:chExt cx="321135" cy="586939"/>
            </a:xfrm>
          </p:grpSpPr>
          <p:sp>
            <p:nvSpPr>
              <p:cNvPr id="5660" name="Google Shape;5660;p60"/>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0"/>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62" name="Google Shape;5662;p60"/>
          <p:cNvGrpSpPr/>
          <p:nvPr/>
        </p:nvGrpSpPr>
        <p:grpSpPr>
          <a:xfrm>
            <a:off x="7777011" y="3728078"/>
            <a:ext cx="293855" cy="644170"/>
            <a:chOff x="241025" y="3151575"/>
            <a:chExt cx="293855" cy="644170"/>
          </a:xfrm>
        </p:grpSpPr>
        <p:sp>
          <p:nvSpPr>
            <p:cNvPr id="5663" name="Google Shape;5663;p60"/>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0"/>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5" name="Google Shape;5665;p60"/>
          <p:cNvGrpSpPr/>
          <p:nvPr/>
        </p:nvGrpSpPr>
        <p:grpSpPr>
          <a:xfrm>
            <a:off x="724994" y="2928078"/>
            <a:ext cx="1779649" cy="591620"/>
            <a:chOff x="246070" y="1983375"/>
            <a:chExt cx="1855347" cy="616849"/>
          </a:xfrm>
        </p:grpSpPr>
        <p:sp>
          <p:nvSpPr>
            <p:cNvPr id="5666" name="Google Shape;5666;p60"/>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0"/>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0"/>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0"/>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0"/>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0"/>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0"/>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0"/>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0"/>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5" name="Google Shape;5675;p60"/>
          <p:cNvGrpSpPr/>
          <p:nvPr/>
        </p:nvGrpSpPr>
        <p:grpSpPr>
          <a:xfrm>
            <a:off x="2335861" y="1171356"/>
            <a:ext cx="711055" cy="745993"/>
            <a:chOff x="2496269" y="1171698"/>
            <a:chExt cx="761953" cy="799392"/>
          </a:xfrm>
        </p:grpSpPr>
        <p:grpSp>
          <p:nvGrpSpPr>
            <p:cNvPr id="5676" name="Google Shape;5676;p60"/>
            <p:cNvGrpSpPr/>
            <p:nvPr/>
          </p:nvGrpSpPr>
          <p:grpSpPr>
            <a:xfrm>
              <a:off x="2496269" y="1171698"/>
              <a:ext cx="761953" cy="723022"/>
              <a:chOff x="2496269" y="1171698"/>
              <a:chExt cx="761953" cy="723022"/>
            </a:xfrm>
          </p:grpSpPr>
          <p:sp>
            <p:nvSpPr>
              <p:cNvPr id="5677" name="Google Shape;5677;p60"/>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0"/>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9" name="Google Shape;5679;p60"/>
              <p:cNvGrpSpPr/>
              <p:nvPr/>
            </p:nvGrpSpPr>
            <p:grpSpPr>
              <a:xfrm>
                <a:off x="2496269" y="1171698"/>
                <a:ext cx="761953" cy="723022"/>
                <a:chOff x="2496269" y="1120652"/>
                <a:chExt cx="761953" cy="723022"/>
              </a:xfrm>
            </p:grpSpPr>
            <p:grpSp>
              <p:nvGrpSpPr>
                <p:cNvPr id="5680" name="Google Shape;5680;p60"/>
                <p:cNvGrpSpPr/>
                <p:nvPr/>
              </p:nvGrpSpPr>
              <p:grpSpPr>
                <a:xfrm>
                  <a:off x="2496269" y="1120652"/>
                  <a:ext cx="761953" cy="723022"/>
                  <a:chOff x="2496269" y="1120652"/>
                  <a:chExt cx="761953" cy="723022"/>
                </a:xfrm>
              </p:grpSpPr>
              <p:grpSp>
                <p:nvGrpSpPr>
                  <p:cNvPr id="5681" name="Google Shape;5681;p60"/>
                  <p:cNvGrpSpPr/>
                  <p:nvPr/>
                </p:nvGrpSpPr>
                <p:grpSpPr>
                  <a:xfrm>
                    <a:off x="2496269" y="1304589"/>
                    <a:ext cx="407089" cy="305057"/>
                    <a:chOff x="2496269" y="1304589"/>
                    <a:chExt cx="407089" cy="305057"/>
                  </a:xfrm>
                </p:grpSpPr>
                <p:sp>
                  <p:nvSpPr>
                    <p:cNvPr id="5682" name="Google Shape;5682;p60"/>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0"/>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4" name="Google Shape;5684;p60"/>
                  <p:cNvGrpSpPr/>
                  <p:nvPr/>
                </p:nvGrpSpPr>
                <p:grpSpPr>
                  <a:xfrm>
                    <a:off x="2586468" y="1493376"/>
                    <a:ext cx="358850" cy="349656"/>
                    <a:chOff x="2586468" y="1493376"/>
                    <a:chExt cx="358850" cy="349656"/>
                  </a:xfrm>
                </p:grpSpPr>
                <p:sp>
                  <p:nvSpPr>
                    <p:cNvPr id="5685" name="Google Shape;5685;p60"/>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0"/>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7" name="Google Shape;5687;p60"/>
                  <p:cNvGrpSpPr/>
                  <p:nvPr/>
                </p:nvGrpSpPr>
                <p:grpSpPr>
                  <a:xfrm>
                    <a:off x="2807939" y="1494024"/>
                    <a:ext cx="358857" cy="349650"/>
                    <a:chOff x="2807939" y="1494024"/>
                    <a:chExt cx="358857" cy="349650"/>
                  </a:xfrm>
                </p:grpSpPr>
                <p:sp>
                  <p:nvSpPr>
                    <p:cNvPr id="5688" name="Google Shape;5688;p60"/>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0"/>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0" name="Google Shape;5690;p60"/>
                  <p:cNvGrpSpPr/>
                  <p:nvPr/>
                </p:nvGrpSpPr>
                <p:grpSpPr>
                  <a:xfrm>
                    <a:off x="2851133" y="1305635"/>
                    <a:ext cx="407089" cy="305057"/>
                    <a:chOff x="2851133" y="1305635"/>
                    <a:chExt cx="407089" cy="305057"/>
                  </a:xfrm>
                </p:grpSpPr>
                <p:sp>
                  <p:nvSpPr>
                    <p:cNvPr id="5691" name="Google Shape;5691;p60"/>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0"/>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3" name="Google Shape;5693;p60"/>
                  <p:cNvGrpSpPr/>
                  <p:nvPr/>
                </p:nvGrpSpPr>
                <p:grpSpPr>
                  <a:xfrm>
                    <a:off x="2727495" y="1120652"/>
                    <a:ext cx="300271" cy="396358"/>
                    <a:chOff x="2727495" y="1120652"/>
                    <a:chExt cx="300271" cy="396358"/>
                  </a:xfrm>
                </p:grpSpPr>
                <p:sp>
                  <p:nvSpPr>
                    <p:cNvPr id="5694" name="Google Shape;5694;p60"/>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0"/>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96" name="Google Shape;5696;p60"/>
                <p:cNvGrpSpPr/>
                <p:nvPr/>
              </p:nvGrpSpPr>
              <p:grpSpPr>
                <a:xfrm>
                  <a:off x="2722305" y="1350460"/>
                  <a:ext cx="308357" cy="308344"/>
                  <a:chOff x="2722305" y="1350460"/>
                  <a:chExt cx="308357" cy="308344"/>
                </a:xfrm>
              </p:grpSpPr>
              <p:sp>
                <p:nvSpPr>
                  <p:cNvPr id="5697" name="Google Shape;5697;p60"/>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8" name="Google Shape;5698;p60"/>
                  <p:cNvGrpSpPr/>
                  <p:nvPr/>
                </p:nvGrpSpPr>
                <p:grpSpPr>
                  <a:xfrm>
                    <a:off x="2725064" y="1364529"/>
                    <a:ext cx="297954" cy="280182"/>
                    <a:chOff x="2725064" y="1364529"/>
                    <a:chExt cx="297954" cy="280182"/>
                  </a:xfrm>
                </p:grpSpPr>
                <p:sp>
                  <p:nvSpPr>
                    <p:cNvPr id="5699" name="Google Shape;5699;p60"/>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0"/>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0"/>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0"/>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0"/>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704" name="Google Shape;5704;p60"/>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0"/>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0"/>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0"/>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0"/>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9" name="Google Shape;5709;p60"/>
          <p:cNvGrpSpPr/>
          <p:nvPr/>
        </p:nvGrpSpPr>
        <p:grpSpPr>
          <a:xfrm>
            <a:off x="3924561" y="2927462"/>
            <a:ext cx="1569144" cy="591015"/>
            <a:chOff x="3820100" y="3023049"/>
            <a:chExt cx="1303926" cy="491162"/>
          </a:xfrm>
        </p:grpSpPr>
        <p:grpSp>
          <p:nvGrpSpPr>
            <p:cNvPr id="5710" name="Google Shape;5710;p60"/>
            <p:cNvGrpSpPr/>
            <p:nvPr/>
          </p:nvGrpSpPr>
          <p:grpSpPr>
            <a:xfrm>
              <a:off x="3820100" y="3023072"/>
              <a:ext cx="1303926" cy="491139"/>
              <a:chOff x="3820100" y="3023072"/>
              <a:chExt cx="1303926" cy="491139"/>
            </a:xfrm>
          </p:grpSpPr>
          <p:sp>
            <p:nvSpPr>
              <p:cNvPr id="5711" name="Google Shape;5711;p60"/>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0"/>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3" name="Google Shape;5713;p60"/>
            <p:cNvGrpSpPr/>
            <p:nvPr/>
          </p:nvGrpSpPr>
          <p:grpSpPr>
            <a:xfrm>
              <a:off x="4132439" y="3023645"/>
              <a:ext cx="393633" cy="177096"/>
              <a:chOff x="4132439" y="3023645"/>
              <a:chExt cx="393633" cy="177096"/>
            </a:xfrm>
          </p:grpSpPr>
          <p:sp>
            <p:nvSpPr>
              <p:cNvPr id="5714" name="Google Shape;5714;p60"/>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0"/>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6" name="Google Shape;5716;p60"/>
            <p:cNvGrpSpPr/>
            <p:nvPr/>
          </p:nvGrpSpPr>
          <p:grpSpPr>
            <a:xfrm>
              <a:off x="3921811" y="3023049"/>
              <a:ext cx="1002397" cy="388943"/>
              <a:chOff x="3921811" y="3023049"/>
              <a:chExt cx="1002397" cy="388943"/>
            </a:xfrm>
          </p:grpSpPr>
          <p:sp>
            <p:nvSpPr>
              <p:cNvPr id="5717" name="Google Shape;5717;p60"/>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0"/>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9" name="Google Shape;5719;p60"/>
            <p:cNvGrpSpPr/>
            <p:nvPr/>
          </p:nvGrpSpPr>
          <p:grpSpPr>
            <a:xfrm>
              <a:off x="4023645" y="3023049"/>
              <a:ext cx="683032" cy="286722"/>
              <a:chOff x="4023645" y="3023049"/>
              <a:chExt cx="683032" cy="286722"/>
            </a:xfrm>
          </p:grpSpPr>
          <p:sp>
            <p:nvSpPr>
              <p:cNvPr id="5720" name="Google Shape;5720;p60"/>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0"/>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22" name="Google Shape;5722;p60"/>
          <p:cNvGrpSpPr/>
          <p:nvPr/>
        </p:nvGrpSpPr>
        <p:grpSpPr>
          <a:xfrm>
            <a:off x="1556683" y="2054307"/>
            <a:ext cx="713522" cy="688025"/>
            <a:chOff x="1706078" y="2092648"/>
            <a:chExt cx="660913" cy="637296"/>
          </a:xfrm>
        </p:grpSpPr>
        <p:sp>
          <p:nvSpPr>
            <p:cNvPr id="5723" name="Google Shape;5723;p60"/>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4" name="Google Shape;5724;p60"/>
            <p:cNvGrpSpPr/>
            <p:nvPr/>
          </p:nvGrpSpPr>
          <p:grpSpPr>
            <a:xfrm>
              <a:off x="1706078" y="2092648"/>
              <a:ext cx="660913" cy="575241"/>
              <a:chOff x="1706078" y="2092648"/>
              <a:chExt cx="660913" cy="575241"/>
            </a:xfrm>
          </p:grpSpPr>
          <p:sp>
            <p:nvSpPr>
              <p:cNvPr id="5725" name="Google Shape;5725;p60"/>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0"/>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0"/>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28" name="Google Shape;5728;p60"/>
          <p:cNvGrpSpPr/>
          <p:nvPr/>
        </p:nvGrpSpPr>
        <p:grpSpPr>
          <a:xfrm>
            <a:off x="6318542" y="1171856"/>
            <a:ext cx="1317459" cy="684168"/>
            <a:chOff x="238125" y="999450"/>
            <a:chExt cx="7140700" cy="3708225"/>
          </a:xfrm>
        </p:grpSpPr>
        <p:sp>
          <p:nvSpPr>
            <p:cNvPr id="5729" name="Google Shape;5729;p60"/>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0"/>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0"/>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0"/>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0"/>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0"/>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0"/>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0"/>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0"/>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41" name="Shape 5741"/>
        <p:cNvGrpSpPr/>
        <p:nvPr/>
      </p:nvGrpSpPr>
      <p:grpSpPr>
        <a:xfrm>
          <a:off x="0" y="0"/>
          <a:ext cx="0" cy="0"/>
          <a:chOff x="0" y="0"/>
          <a:chExt cx="0" cy="0"/>
        </a:xfrm>
      </p:grpSpPr>
      <p:grpSp>
        <p:nvGrpSpPr>
          <p:cNvPr id="5742" name="Google Shape;5742;p61"/>
          <p:cNvGrpSpPr/>
          <p:nvPr/>
        </p:nvGrpSpPr>
        <p:grpSpPr>
          <a:xfrm>
            <a:off x="729238" y="1179665"/>
            <a:ext cx="1636117" cy="1526144"/>
            <a:chOff x="729238" y="1179665"/>
            <a:chExt cx="1636117" cy="1526144"/>
          </a:xfrm>
        </p:grpSpPr>
        <p:grpSp>
          <p:nvGrpSpPr>
            <p:cNvPr id="5743" name="Google Shape;5743;p61"/>
            <p:cNvGrpSpPr/>
            <p:nvPr/>
          </p:nvGrpSpPr>
          <p:grpSpPr>
            <a:xfrm>
              <a:off x="729238" y="1179665"/>
              <a:ext cx="80700" cy="1526144"/>
              <a:chOff x="729238" y="1179665"/>
              <a:chExt cx="80700" cy="1526144"/>
            </a:xfrm>
          </p:grpSpPr>
          <p:sp>
            <p:nvSpPr>
              <p:cNvPr id="5744" name="Google Shape;5744;p61"/>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1"/>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1"/>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1"/>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1"/>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1"/>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1"/>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1"/>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1"/>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1"/>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4" name="Google Shape;5754;p61"/>
            <p:cNvGrpSpPr/>
            <p:nvPr/>
          </p:nvGrpSpPr>
          <p:grpSpPr>
            <a:xfrm>
              <a:off x="903098" y="1179665"/>
              <a:ext cx="80700" cy="1526144"/>
              <a:chOff x="903098" y="1179665"/>
              <a:chExt cx="80700" cy="1526144"/>
            </a:xfrm>
          </p:grpSpPr>
          <p:sp>
            <p:nvSpPr>
              <p:cNvPr id="5755" name="Google Shape;5755;p61"/>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1"/>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1"/>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1"/>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1"/>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1"/>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1"/>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1"/>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1"/>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1"/>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5" name="Google Shape;5765;p61"/>
            <p:cNvGrpSpPr/>
            <p:nvPr/>
          </p:nvGrpSpPr>
          <p:grpSpPr>
            <a:xfrm>
              <a:off x="1076958" y="1179665"/>
              <a:ext cx="80700" cy="1526144"/>
              <a:chOff x="1076958" y="1179665"/>
              <a:chExt cx="80700" cy="1526144"/>
            </a:xfrm>
          </p:grpSpPr>
          <p:sp>
            <p:nvSpPr>
              <p:cNvPr id="5766" name="Google Shape;5766;p61"/>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1"/>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1"/>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1"/>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1"/>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1"/>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1"/>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1"/>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1"/>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1"/>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6" name="Google Shape;5776;p61"/>
            <p:cNvGrpSpPr/>
            <p:nvPr/>
          </p:nvGrpSpPr>
          <p:grpSpPr>
            <a:xfrm>
              <a:off x="1247707" y="1179665"/>
              <a:ext cx="80700" cy="1526144"/>
              <a:chOff x="1247707" y="1179665"/>
              <a:chExt cx="80700" cy="1526144"/>
            </a:xfrm>
          </p:grpSpPr>
          <p:sp>
            <p:nvSpPr>
              <p:cNvPr id="5777" name="Google Shape;5777;p61"/>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1"/>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1"/>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1"/>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1"/>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1"/>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1"/>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1"/>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1"/>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1"/>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7" name="Google Shape;5787;p61"/>
            <p:cNvGrpSpPr/>
            <p:nvPr/>
          </p:nvGrpSpPr>
          <p:grpSpPr>
            <a:xfrm>
              <a:off x="1421567" y="1179665"/>
              <a:ext cx="80700" cy="1526144"/>
              <a:chOff x="1421567" y="1179665"/>
              <a:chExt cx="80700" cy="1526144"/>
            </a:xfrm>
          </p:grpSpPr>
          <p:sp>
            <p:nvSpPr>
              <p:cNvPr id="5788" name="Google Shape;5788;p61"/>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1"/>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1"/>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1"/>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1"/>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1"/>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1"/>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1"/>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1"/>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1"/>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8" name="Google Shape;5798;p61"/>
            <p:cNvGrpSpPr/>
            <p:nvPr/>
          </p:nvGrpSpPr>
          <p:grpSpPr>
            <a:xfrm>
              <a:off x="1592327" y="1179665"/>
              <a:ext cx="80700" cy="1526144"/>
              <a:chOff x="1592327" y="1179665"/>
              <a:chExt cx="80700" cy="1526144"/>
            </a:xfrm>
          </p:grpSpPr>
          <p:sp>
            <p:nvSpPr>
              <p:cNvPr id="5799" name="Google Shape;5799;p61"/>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1"/>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1"/>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1"/>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1"/>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1"/>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1"/>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1"/>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1"/>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1"/>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9" name="Google Shape;5809;p61"/>
            <p:cNvGrpSpPr/>
            <p:nvPr/>
          </p:nvGrpSpPr>
          <p:grpSpPr>
            <a:xfrm>
              <a:off x="1766187" y="1179665"/>
              <a:ext cx="80700" cy="1526144"/>
              <a:chOff x="1766187" y="1179665"/>
              <a:chExt cx="80700" cy="1526144"/>
            </a:xfrm>
          </p:grpSpPr>
          <p:sp>
            <p:nvSpPr>
              <p:cNvPr id="5810" name="Google Shape;5810;p61"/>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1"/>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1"/>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1"/>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1"/>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1"/>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1"/>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1"/>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1"/>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1"/>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0" name="Google Shape;5820;p61"/>
            <p:cNvGrpSpPr/>
            <p:nvPr/>
          </p:nvGrpSpPr>
          <p:grpSpPr>
            <a:xfrm>
              <a:off x="1936935" y="1179665"/>
              <a:ext cx="80700" cy="1526144"/>
              <a:chOff x="1936935" y="1179665"/>
              <a:chExt cx="80700" cy="1526144"/>
            </a:xfrm>
          </p:grpSpPr>
          <p:sp>
            <p:nvSpPr>
              <p:cNvPr id="5821" name="Google Shape;5821;p61"/>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1"/>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1"/>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1"/>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1"/>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1"/>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1"/>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1"/>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1"/>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1"/>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1" name="Google Shape;5831;p61"/>
            <p:cNvGrpSpPr/>
            <p:nvPr/>
          </p:nvGrpSpPr>
          <p:grpSpPr>
            <a:xfrm>
              <a:off x="2110795" y="1179665"/>
              <a:ext cx="80700" cy="1526144"/>
              <a:chOff x="2110795" y="1179665"/>
              <a:chExt cx="80700" cy="1526144"/>
            </a:xfrm>
          </p:grpSpPr>
          <p:sp>
            <p:nvSpPr>
              <p:cNvPr id="5832" name="Google Shape;5832;p61"/>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1"/>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1"/>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1"/>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1"/>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1"/>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1"/>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1"/>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1"/>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1"/>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2" name="Google Shape;5842;p61"/>
            <p:cNvGrpSpPr/>
            <p:nvPr/>
          </p:nvGrpSpPr>
          <p:grpSpPr>
            <a:xfrm>
              <a:off x="2284655" y="1179665"/>
              <a:ext cx="80700" cy="1526144"/>
              <a:chOff x="2284655" y="1179665"/>
              <a:chExt cx="80700" cy="1526144"/>
            </a:xfrm>
          </p:grpSpPr>
          <p:sp>
            <p:nvSpPr>
              <p:cNvPr id="5843" name="Google Shape;5843;p61"/>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1"/>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1"/>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1"/>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1"/>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1"/>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1"/>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1"/>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1"/>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1"/>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53" name="Google Shape;5853;p61"/>
          <p:cNvGrpSpPr/>
          <p:nvPr/>
        </p:nvGrpSpPr>
        <p:grpSpPr>
          <a:xfrm>
            <a:off x="2623904" y="1198803"/>
            <a:ext cx="1364248" cy="1102133"/>
            <a:chOff x="2623904" y="1198803"/>
            <a:chExt cx="1364248" cy="1102133"/>
          </a:xfrm>
        </p:grpSpPr>
        <p:grpSp>
          <p:nvGrpSpPr>
            <p:cNvPr id="5854" name="Google Shape;5854;p61"/>
            <p:cNvGrpSpPr/>
            <p:nvPr/>
          </p:nvGrpSpPr>
          <p:grpSpPr>
            <a:xfrm>
              <a:off x="2623907" y="1198803"/>
              <a:ext cx="1364245" cy="273000"/>
              <a:chOff x="2623907" y="1198803"/>
              <a:chExt cx="1364245" cy="273000"/>
            </a:xfrm>
          </p:grpSpPr>
          <p:sp>
            <p:nvSpPr>
              <p:cNvPr id="5855" name="Google Shape;5855;p61"/>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1"/>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1"/>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1"/>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1"/>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0" name="Google Shape;5860;p61"/>
            <p:cNvGrpSpPr/>
            <p:nvPr/>
          </p:nvGrpSpPr>
          <p:grpSpPr>
            <a:xfrm>
              <a:off x="2623904" y="1476964"/>
              <a:ext cx="1364245" cy="273000"/>
              <a:chOff x="2623904" y="1476964"/>
              <a:chExt cx="1364245" cy="273000"/>
            </a:xfrm>
          </p:grpSpPr>
          <p:sp>
            <p:nvSpPr>
              <p:cNvPr id="5861" name="Google Shape;5861;p61"/>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1"/>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1"/>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1"/>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1"/>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6" name="Google Shape;5866;p61"/>
            <p:cNvGrpSpPr/>
            <p:nvPr/>
          </p:nvGrpSpPr>
          <p:grpSpPr>
            <a:xfrm>
              <a:off x="2623907" y="1749775"/>
              <a:ext cx="1364245" cy="273000"/>
              <a:chOff x="2623907" y="1749775"/>
              <a:chExt cx="1364245" cy="273000"/>
            </a:xfrm>
          </p:grpSpPr>
          <p:sp>
            <p:nvSpPr>
              <p:cNvPr id="5867" name="Google Shape;5867;p61"/>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1"/>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1"/>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1"/>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1"/>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2" name="Google Shape;5872;p61"/>
            <p:cNvGrpSpPr/>
            <p:nvPr/>
          </p:nvGrpSpPr>
          <p:grpSpPr>
            <a:xfrm>
              <a:off x="2623904" y="2027936"/>
              <a:ext cx="1364245" cy="273000"/>
              <a:chOff x="2623904" y="2027936"/>
              <a:chExt cx="1364245" cy="273000"/>
            </a:xfrm>
          </p:grpSpPr>
          <p:sp>
            <p:nvSpPr>
              <p:cNvPr id="5873" name="Google Shape;5873;p61"/>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1"/>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1"/>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1"/>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1"/>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78" name="Google Shape;5878;p61"/>
          <p:cNvGrpSpPr/>
          <p:nvPr/>
        </p:nvGrpSpPr>
        <p:grpSpPr>
          <a:xfrm>
            <a:off x="2613365" y="2657876"/>
            <a:ext cx="1387541" cy="159124"/>
            <a:chOff x="3200660" y="2180272"/>
            <a:chExt cx="2563824" cy="378237"/>
          </a:xfrm>
        </p:grpSpPr>
        <p:sp>
          <p:nvSpPr>
            <p:cNvPr id="5879" name="Google Shape;5879;p61"/>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1"/>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1"/>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1"/>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1"/>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1"/>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1"/>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1"/>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1"/>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1"/>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1"/>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1"/>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1"/>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1"/>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1"/>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1"/>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1"/>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1"/>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7" name="Google Shape;5897;p61"/>
          <p:cNvGrpSpPr/>
          <p:nvPr/>
        </p:nvGrpSpPr>
        <p:grpSpPr>
          <a:xfrm>
            <a:off x="2609890" y="2935640"/>
            <a:ext cx="1390502" cy="159625"/>
            <a:chOff x="3530150" y="2790075"/>
            <a:chExt cx="1962600" cy="225300"/>
          </a:xfrm>
        </p:grpSpPr>
        <p:sp>
          <p:nvSpPr>
            <p:cNvPr id="5898" name="Google Shape;5898;p61"/>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1"/>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0" name="Google Shape;5900;p61"/>
          <p:cNvGrpSpPr/>
          <p:nvPr/>
        </p:nvGrpSpPr>
        <p:grpSpPr>
          <a:xfrm>
            <a:off x="2609948" y="3213905"/>
            <a:ext cx="1411629" cy="154175"/>
            <a:chOff x="3558802" y="4011244"/>
            <a:chExt cx="1866000" cy="111600"/>
          </a:xfrm>
        </p:grpSpPr>
        <p:sp>
          <p:nvSpPr>
            <p:cNvPr id="5901" name="Google Shape;5901;p61"/>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1"/>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3" name="Google Shape;5903;p61"/>
          <p:cNvGrpSpPr/>
          <p:nvPr/>
        </p:nvGrpSpPr>
        <p:grpSpPr>
          <a:xfrm>
            <a:off x="2610235" y="2419475"/>
            <a:ext cx="1383503" cy="119761"/>
            <a:chOff x="3465975" y="2270258"/>
            <a:chExt cx="1986364" cy="171947"/>
          </a:xfrm>
        </p:grpSpPr>
        <p:sp>
          <p:nvSpPr>
            <p:cNvPr id="5904" name="Google Shape;5904;p61"/>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1"/>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1"/>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1"/>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1"/>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1"/>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1"/>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1"/>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2" name="Google Shape;5912;p61"/>
          <p:cNvGrpSpPr/>
          <p:nvPr/>
        </p:nvGrpSpPr>
        <p:grpSpPr>
          <a:xfrm>
            <a:off x="2621243" y="3783248"/>
            <a:ext cx="1369531" cy="195460"/>
            <a:chOff x="723300" y="4253549"/>
            <a:chExt cx="2276482" cy="324900"/>
          </a:xfrm>
        </p:grpSpPr>
        <p:sp>
          <p:nvSpPr>
            <p:cNvPr id="5913" name="Google Shape;5913;p61"/>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1"/>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1"/>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1"/>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1"/>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8" name="Google Shape;5918;p61"/>
          <p:cNvGrpSpPr/>
          <p:nvPr/>
        </p:nvGrpSpPr>
        <p:grpSpPr>
          <a:xfrm>
            <a:off x="2610803" y="3484489"/>
            <a:ext cx="1389066" cy="180119"/>
            <a:chOff x="705948" y="3788465"/>
            <a:chExt cx="2308953" cy="299400"/>
          </a:xfrm>
        </p:grpSpPr>
        <p:sp>
          <p:nvSpPr>
            <p:cNvPr id="5919" name="Google Shape;5919;p61"/>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1"/>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1"/>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1"/>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1"/>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4" name="Google Shape;5924;p61"/>
          <p:cNvGrpSpPr/>
          <p:nvPr/>
        </p:nvGrpSpPr>
        <p:grpSpPr>
          <a:xfrm>
            <a:off x="4207794" y="2088443"/>
            <a:ext cx="1433821" cy="191501"/>
            <a:chOff x="4273350" y="2088443"/>
            <a:chExt cx="1433821" cy="191501"/>
          </a:xfrm>
        </p:grpSpPr>
        <p:grpSp>
          <p:nvGrpSpPr>
            <p:cNvPr id="5925" name="Google Shape;5925;p61"/>
            <p:cNvGrpSpPr/>
            <p:nvPr/>
          </p:nvGrpSpPr>
          <p:grpSpPr>
            <a:xfrm>
              <a:off x="4273350" y="2088443"/>
              <a:ext cx="1433821" cy="0"/>
              <a:chOff x="5224975" y="2962250"/>
              <a:chExt cx="1544400" cy="0"/>
            </a:xfrm>
          </p:grpSpPr>
          <p:cxnSp>
            <p:nvCxnSpPr>
              <p:cNvPr id="5926" name="Google Shape;5926;p61"/>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927" name="Google Shape;5927;p61"/>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5928" name="Google Shape;5928;p61"/>
            <p:cNvGrpSpPr/>
            <p:nvPr/>
          </p:nvGrpSpPr>
          <p:grpSpPr>
            <a:xfrm>
              <a:off x="4273350" y="2279944"/>
              <a:ext cx="1433821" cy="0"/>
              <a:chOff x="5224975" y="2962250"/>
              <a:chExt cx="1544400" cy="0"/>
            </a:xfrm>
          </p:grpSpPr>
          <p:cxnSp>
            <p:nvCxnSpPr>
              <p:cNvPr id="5929" name="Google Shape;5929;p61"/>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930" name="Google Shape;5930;p61"/>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5931" name="Google Shape;5931;p61"/>
          <p:cNvGrpSpPr/>
          <p:nvPr/>
        </p:nvGrpSpPr>
        <p:grpSpPr>
          <a:xfrm>
            <a:off x="2658741" y="4097347"/>
            <a:ext cx="1304609" cy="294074"/>
            <a:chOff x="2658741" y="4097347"/>
            <a:chExt cx="1304609" cy="294074"/>
          </a:xfrm>
        </p:grpSpPr>
        <p:grpSp>
          <p:nvGrpSpPr>
            <p:cNvPr id="5932" name="Google Shape;5932;p61"/>
            <p:cNvGrpSpPr/>
            <p:nvPr/>
          </p:nvGrpSpPr>
          <p:grpSpPr>
            <a:xfrm>
              <a:off x="2658741" y="4097347"/>
              <a:ext cx="118572" cy="294074"/>
              <a:chOff x="3343310" y="4475555"/>
              <a:chExt cx="127717" cy="316753"/>
            </a:xfrm>
          </p:grpSpPr>
          <p:sp>
            <p:nvSpPr>
              <p:cNvPr id="5933" name="Google Shape;5933;p6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5" name="Google Shape;5935;p61"/>
            <p:cNvGrpSpPr/>
            <p:nvPr/>
          </p:nvGrpSpPr>
          <p:grpSpPr>
            <a:xfrm>
              <a:off x="3815519" y="4098388"/>
              <a:ext cx="147831" cy="291991"/>
              <a:chOff x="3527539" y="4476677"/>
              <a:chExt cx="159232" cy="314510"/>
            </a:xfrm>
          </p:grpSpPr>
          <p:sp>
            <p:nvSpPr>
              <p:cNvPr id="5936" name="Google Shape;5936;p6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8" name="Google Shape;5938;p61"/>
            <p:cNvGrpSpPr/>
            <p:nvPr/>
          </p:nvGrpSpPr>
          <p:grpSpPr>
            <a:xfrm>
              <a:off x="3511696" y="4098388"/>
              <a:ext cx="147831" cy="291991"/>
              <a:chOff x="3527539" y="4476677"/>
              <a:chExt cx="159232" cy="314510"/>
            </a:xfrm>
          </p:grpSpPr>
          <p:sp>
            <p:nvSpPr>
              <p:cNvPr id="5939" name="Google Shape;5939;p6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1" name="Google Shape;5941;p61"/>
            <p:cNvGrpSpPr/>
            <p:nvPr/>
          </p:nvGrpSpPr>
          <p:grpSpPr>
            <a:xfrm>
              <a:off x="3207874" y="4098388"/>
              <a:ext cx="147831" cy="291991"/>
              <a:chOff x="3527539" y="4476677"/>
              <a:chExt cx="159232" cy="314510"/>
            </a:xfrm>
          </p:grpSpPr>
          <p:sp>
            <p:nvSpPr>
              <p:cNvPr id="5942" name="Google Shape;5942;p6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4" name="Google Shape;5944;p61"/>
            <p:cNvGrpSpPr/>
            <p:nvPr/>
          </p:nvGrpSpPr>
          <p:grpSpPr>
            <a:xfrm>
              <a:off x="2933305" y="4097347"/>
              <a:ext cx="118572" cy="294074"/>
              <a:chOff x="3343310" y="4475555"/>
              <a:chExt cx="127717" cy="316753"/>
            </a:xfrm>
          </p:grpSpPr>
          <p:sp>
            <p:nvSpPr>
              <p:cNvPr id="5945" name="Google Shape;5945;p6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47" name="Google Shape;5947;p61"/>
          <p:cNvGrpSpPr/>
          <p:nvPr/>
        </p:nvGrpSpPr>
        <p:grpSpPr>
          <a:xfrm>
            <a:off x="4209349" y="1176041"/>
            <a:ext cx="1430711" cy="751237"/>
            <a:chOff x="5159450" y="1919950"/>
            <a:chExt cx="1541050" cy="862500"/>
          </a:xfrm>
        </p:grpSpPr>
        <p:sp>
          <p:nvSpPr>
            <p:cNvPr id="5948" name="Google Shape;5948;p61"/>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5949" name="Google Shape;5949;p61"/>
            <p:cNvGrpSpPr/>
            <p:nvPr/>
          </p:nvGrpSpPr>
          <p:grpSpPr>
            <a:xfrm>
              <a:off x="5159450" y="1919950"/>
              <a:ext cx="1541050" cy="862500"/>
              <a:chOff x="5159450" y="1919950"/>
              <a:chExt cx="1541050" cy="862500"/>
            </a:xfrm>
          </p:grpSpPr>
          <p:cxnSp>
            <p:nvCxnSpPr>
              <p:cNvPr id="5950" name="Google Shape;5950;p61"/>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5951" name="Google Shape;5951;p61"/>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5952" name="Google Shape;5952;p61"/>
          <p:cNvGrpSpPr/>
          <p:nvPr/>
        </p:nvGrpSpPr>
        <p:grpSpPr>
          <a:xfrm>
            <a:off x="4257486" y="2439811"/>
            <a:ext cx="1334436" cy="967914"/>
            <a:chOff x="4294923" y="2439811"/>
            <a:chExt cx="1334436" cy="967914"/>
          </a:xfrm>
        </p:grpSpPr>
        <p:grpSp>
          <p:nvGrpSpPr>
            <p:cNvPr id="5953" name="Google Shape;5953;p61"/>
            <p:cNvGrpSpPr/>
            <p:nvPr/>
          </p:nvGrpSpPr>
          <p:grpSpPr>
            <a:xfrm>
              <a:off x="4960455" y="2469658"/>
              <a:ext cx="668904" cy="885524"/>
              <a:chOff x="4960455" y="2469658"/>
              <a:chExt cx="668904" cy="885524"/>
            </a:xfrm>
          </p:grpSpPr>
          <p:sp>
            <p:nvSpPr>
              <p:cNvPr id="5954" name="Google Shape;5954;p61"/>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1"/>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1"/>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1"/>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1"/>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1"/>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0" name="Google Shape;5960;p61"/>
            <p:cNvGrpSpPr/>
            <p:nvPr/>
          </p:nvGrpSpPr>
          <p:grpSpPr>
            <a:xfrm>
              <a:off x="4294923" y="2469658"/>
              <a:ext cx="668951" cy="885524"/>
              <a:chOff x="4294923" y="2469658"/>
              <a:chExt cx="668951" cy="885524"/>
            </a:xfrm>
          </p:grpSpPr>
          <p:sp>
            <p:nvSpPr>
              <p:cNvPr id="5961" name="Google Shape;5961;p61"/>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1"/>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1"/>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1"/>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1"/>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1"/>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67" name="Google Shape;5967;p61"/>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8" name="Google Shape;5968;p61"/>
          <p:cNvGrpSpPr/>
          <p:nvPr/>
        </p:nvGrpSpPr>
        <p:grpSpPr>
          <a:xfrm>
            <a:off x="4243690" y="3494256"/>
            <a:ext cx="1430949" cy="897289"/>
            <a:chOff x="4351371" y="3547942"/>
            <a:chExt cx="1345130" cy="843475"/>
          </a:xfrm>
        </p:grpSpPr>
        <p:grpSp>
          <p:nvGrpSpPr>
            <p:cNvPr id="5969" name="Google Shape;5969;p61"/>
            <p:cNvGrpSpPr/>
            <p:nvPr/>
          </p:nvGrpSpPr>
          <p:grpSpPr>
            <a:xfrm>
              <a:off x="4351371" y="4209917"/>
              <a:ext cx="1345130" cy="181500"/>
              <a:chOff x="4351371" y="4209917"/>
              <a:chExt cx="1345130" cy="181500"/>
            </a:xfrm>
          </p:grpSpPr>
          <p:sp>
            <p:nvSpPr>
              <p:cNvPr id="5970" name="Google Shape;5970;p61"/>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71" name="Google Shape;5971;p61"/>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5972" name="Google Shape;5972;p61"/>
            <p:cNvGrpSpPr/>
            <p:nvPr/>
          </p:nvGrpSpPr>
          <p:grpSpPr>
            <a:xfrm>
              <a:off x="4403010" y="3985221"/>
              <a:ext cx="1109518" cy="181500"/>
              <a:chOff x="4403010" y="3985221"/>
              <a:chExt cx="1109518" cy="181500"/>
            </a:xfrm>
          </p:grpSpPr>
          <p:sp>
            <p:nvSpPr>
              <p:cNvPr id="5973" name="Google Shape;5973;p61"/>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74" name="Google Shape;5974;p61"/>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5975" name="Google Shape;5975;p61"/>
            <p:cNvGrpSpPr/>
            <p:nvPr/>
          </p:nvGrpSpPr>
          <p:grpSpPr>
            <a:xfrm>
              <a:off x="4618704" y="3766582"/>
              <a:ext cx="807858" cy="181500"/>
              <a:chOff x="4618704" y="3766582"/>
              <a:chExt cx="807858" cy="181500"/>
            </a:xfrm>
          </p:grpSpPr>
          <p:sp>
            <p:nvSpPr>
              <p:cNvPr id="5976" name="Google Shape;5976;p61"/>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77" name="Google Shape;5977;p61"/>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5978" name="Google Shape;5978;p61"/>
            <p:cNvGrpSpPr/>
            <p:nvPr/>
          </p:nvGrpSpPr>
          <p:grpSpPr>
            <a:xfrm>
              <a:off x="4735238" y="3547942"/>
              <a:ext cx="462839" cy="181500"/>
              <a:chOff x="4735238" y="3547942"/>
              <a:chExt cx="462839" cy="181500"/>
            </a:xfrm>
          </p:grpSpPr>
          <p:sp>
            <p:nvSpPr>
              <p:cNvPr id="5979" name="Google Shape;5979;p61"/>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80" name="Google Shape;5980;p61"/>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5981" name="Google Shape;5981;p61"/>
          <p:cNvGrpSpPr/>
          <p:nvPr/>
        </p:nvGrpSpPr>
        <p:grpSpPr>
          <a:xfrm>
            <a:off x="7420047" y="2429580"/>
            <a:ext cx="1020955" cy="928853"/>
            <a:chOff x="926675" y="238125"/>
            <a:chExt cx="5755100" cy="5232975"/>
          </a:xfrm>
        </p:grpSpPr>
        <p:sp>
          <p:nvSpPr>
            <p:cNvPr id="5982" name="Google Shape;5982;p61"/>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1"/>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1"/>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1"/>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6" name="Google Shape;5986;p61"/>
          <p:cNvGrpSpPr/>
          <p:nvPr/>
        </p:nvGrpSpPr>
        <p:grpSpPr>
          <a:xfrm>
            <a:off x="727421" y="2828315"/>
            <a:ext cx="1695374" cy="1560837"/>
            <a:chOff x="727421" y="2828315"/>
            <a:chExt cx="1695374" cy="1560837"/>
          </a:xfrm>
        </p:grpSpPr>
        <p:grpSp>
          <p:nvGrpSpPr>
            <p:cNvPr id="5987" name="Google Shape;5987;p61"/>
            <p:cNvGrpSpPr/>
            <p:nvPr/>
          </p:nvGrpSpPr>
          <p:grpSpPr>
            <a:xfrm>
              <a:off x="727421" y="2828315"/>
              <a:ext cx="1695374" cy="1560837"/>
              <a:chOff x="734799" y="2782450"/>
              <a:chExt cx="1571100" cy="1577400"/>
            </a:xfrm>
          </p:grpSpPr>
          <p:cxnSp>
            <p:nvCxnSpPr>
              <p:cNvPr id="5988" name="Google Shape;5988;p61"/>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5989" name="Google Shape;5989;p61"/>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5990" name="Google Shape;5990;p61"/>
            <p:cNvGrpSpPr/>
            <p:nvPr/>
          </p:nvGrpSpPr>
          <p:grpSpPr>
            <a:xfrm>
              <a:off x="819108" y="2882501"/>
              <a:ext cx="1556791" cy="1426186"/>
              <a:chOff x="819108" y="2882501"/>
              <a:chExt cx="1556791" cy="1426186"/>
            </a:xfrm>
          </p:grpSpPr>
          <p:grpSp>
            <p:nvGrpSpPr>
              <p:cNvPr id="5991" name="Google Shape;5991;p61"/>
              <p:cNvGrpSpPr/>
              <p:nvPr/>
            </p:nvGrpSpPr>
            <p:grpSpPr>
              <a:xfrm>
                <a:off x="819108" y="2882501"/>
                <a:ext cx="103104" cy="1426186"/>
                <a:chOff x="4674013" y="3100904"/>
                <a:chExt cx="122758" cy="1698043"/>
              </a:xfrm>
            </p:grpSpPr>
            <p:sp>
              <p:nvSpPr>
                <p:cNvPr id="5992" name="Google Shape;5992;p61"/>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1"/>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1"/>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1"/>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1"/>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1"/>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1"/>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9" name="Google Shape;5999;p61"/>
              <p:cNvGrpSpPr/>
              <p:nvPr/>
            </p:nvGrpSpPr>
            <p:grpSpPr>
              <a:xfrm>
                <a:off x="1062475" y="2882501"/>
                <a:ext cx="103104" cy="1426186"/>
                <a:chOff x="4940438" y="3100904"/>
                <a:chExt cx="122758" cy="1698043"/>
              </a:xfrm>
            </p:grpSpPr>
            <p:sp>
              <p:nvSpPr>
                <p:cNvPr id="6000" name="Google Shape;6000;p61"/>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1"/>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1"/>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1"/>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1"/>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1"/>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1"/>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7" name="Google Shape;6007;p61"/>
              <p:cNvGrpSpPr/>
              <p:nvPr/>
            </p:nvGrpSpPr>
            <p:grpSpPr>
              <a:xfrm>
                <a:off x="1299324" y="2882501"/>
                <a:ext cx="103104" cy="1426186"/>
                <a:chOff x="5206863" y="3100904"/>
                <a:chExt cx="122758" cy="1698043"/>
              </a:xfrm>
            </p:grpSpPr>
            <p:sp>
              <p:nvSpPr>
                <p:cNvPr id="6008" name="Google Shape;6008;p6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5" name="Google Shape;6015;p61"/>
              <p:cNvGrpSpPr/>
              <p:nvPr/>
            </p:nvGrpSpPr>
            <p:grpSpPr>
              <a:xfrm>
                <a:off x="1786057" y="2882501"/>
                <a:ext cx="103104" cy="1426186"/>
                <a:chOff x="6006138" y="3143629"/>
                <a:chExt cx="122758" cy="1698043"/>
              </a:xfrm>
            </p:grpSpPr>
            <p:sp>
              <p:nvSpPr>
                <p:cNvPr id="6016" name="Google Shape;6016;p6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3" name="Google Shape;6023;p61"/>
              <p:cNvGrpSpPr/>
              <p:nvPr/>
            </p:nvGrpSpPr>
            <p:grpSpPr>
              <a:xfrm>
                <a:off x="2029422" y="2882501"/>
                <a:ext cx="103104" cy="1426186"/>
                <a:chOff x="6805413" y="3100904"/>
                <a:chExt cx="122758" cy="1698043"/>
              </a:xfrm>
            </p:grpSpPr>
            <p:sp>
              <p:nvSpPr>
                <p:cNvPr id="6024" name="Google Shape;6024;p61"/>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1"/>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1"/>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1"/>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1"/>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1"/>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1"/>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1" name="Google Shape;6031;p61"/>
              <p:cNvGrpSpPr/>
              <p:nvPr/>
            </p:nvGrpSpPr>
            <p:grpSpPr>
              <a:xfrm>
                <a:off x="2272795" y="2882501"/>
                <a:ext cx="103104" cy="1426186"/>
                <a:chOff x="5206863" y="3100904"/>
                <a:chExt cx="122758" cy="1698043"/>
              </a:xfrm>
            </p:grpSpPr>
            <p:sp>
              <p:nvSpPr>
                <p:cNvPr id="6032" name="Google Shape;6032;p6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9" name="Google Shape;6039;p61"/>
              <p:cNvGrpSpPr/>
              <p:nvPr/>
            </p:nvGrpSpPr>
            <p:grpSpPr>
              <a:xfrm>
                <a:off x="1542694" y="2882501"/>
                <a:ext cx="103104" cy="1426186"/>
                <a:chOff x="6006138" y="3143629"/>
                <a:chExt cx="122758" cy="1698043"/>
              </a:xfrm>
            </p:grpSpPr>
            <p:sp>
              <p:nvSpPr>
                <p:cNvPr id="6040" name="Google Shape;6040;p6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047" name="Google Shape;6047;p61"/>
          <p:cNvGrpSpPr/>
          <p:nvPr/>
        </p:nvGrpSpPr>
        <p:grpSpPr>
          <a:xfrm>
            <a:off x="5683472" y="3518037"/>
            <a:ext cx="2749952" cy="870677"/>
            <a:chOff x="238125" y="1725700"/>
            <a:chExt cx="7139025" cy="2260325"/>
          </a:xfrm>
        </p:grpSpPr>
        <p:sp>
          <p:nvSpPr>
            <p:cNvPr id="6048" name="Google Shape;6048;p61"/>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1"/>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1"/>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1"/>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1"/>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1"/>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1"/>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1"/>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1"/>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1"/>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8" name="Google Shape;6058;p61"/>
          <p:cNvGrpSpPr/>
          <p:nvPr/>
        </p:nvGrpSpPr>
        <p:grpSpPr>
          <a:xfrm>
            <a:off x="5953636" y="2459783"/>
            <a:ext cx="1105452" cy="916747"/>
            <a:chOff x="5249100" y="1210600"/>
            <a:chExt cx="3502700" cy="2904775"/>
          </a:xfrm>
        </p:grpSpPr>
        <p:sp>
          <p:nvSpPr>
            <p:cNvPr id="6059" name="Google Shape;6059;p61"/>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1"/>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1"/>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1"/>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63" name="Google Shape;6063;p61"/>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6064" name="Google Shape;6064;p61"/>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6065" name="Google Shape;6065;p61"/>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6066" name="Google Shape;6066;p61"/>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6067" name="Google Shape;6067;p61"/>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8" name="Google Shape;6068;p61"/>
          <p:cNvGrpSpPr/>
          <p:nvPr/>
        </p:nvGrpSpPr>
        <p:grpSpPr>
          <a:xfrm>
            <a:off x="7136183" y="1179201"/>
            <a:ext cx="1304650" cy="1124856"/>
            <a:chOff x="7287122" y="1165658"/>
            <a:chExt cx="1219413" cy="1051365"/>
          </a:xfrm>
        </p:grpSpPr>
        <p:grpSp>
          <p:nvGrpSpPr>
            <p:cNvPr id="6069" name="Google Shape;6069;p61"/>
            <p:cNvGrpSpPr/>
            <p:nvPr/>
          </p:nvGrpSpPr>
          <p:grpSpPr>
            <a:xfrm>
              <a:off x="7287122" y="1969723"/>
              <a:ext cx="1219413" cy="247300"/>
              <a:chOff x="7287122" y="1969723"/>
              <a:chExt cx="1219413" cy="247300"/>
            </a:xfrm>
          </p:grpSpPr>
          <p:sp>
            <p:nvSpPr>
              <p:cNvPr id="6070" name="Google Shape;6070;p61"/>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71" name="Google Shape;6071;p61"/>
              <p:cNvGrpSpPr/>
              <p:nvPr/>
            </p:nvGrpSpPr>
            <p:grpSpPr>
              <a:xfrm>
                <a:off x="7287122" y="2063892"/>
                <a:ext cx="1151753" cy="73428"/>
                <a:chOff x="7287122" y="2063892"/>
                <a:chExt cx="1151753" cy="73428"/>
              </a:xfrm>
            </p:grpSpPr>
            <p:sp>
              <p:nvSpPr>
                <p:cNvPr id="6072" name="Google Shape;6072;p61"/>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73" name="Google Shape;6073;p61"/>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6074" name="Google Shape;6074;p61"/>
            <p:cNvGrpSpPr/>
            <p:nvPr/>
          </p:nvGrpSpPr>
          <p:grpSpPr>
            <a:xfrm>
              <a:off x="7287122" y="1712201"/>
              <a:ext cx="1219403" cy="246767"/>
              <a:chOff x="7287122" y="1712201"/>
              <a:chExt cx="1219403" cy="246767"/>
            </a:xfrm>
          </p:grpSpPr>
          <p:sp>
            <p:nvSpPr>
              <p:cNvPr id="6075" name="Google Shape;6075;p61"/>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76" name="Google Shape;6076;p61"/>
              <p:cNvGrpSpPr/>
              <p:nvPr/>
            </p:nvGrpSpPr>
            <p:grpSpPr>
              <a:xfrm>
                <a:off x="7287122" y="1842861"/>
                <a:ext cx="1005303" cy="73419"/>
                <a:chOff x="7287122" y="1842861"/>
                <a:chExt cx="1005303" cy="73419"/>
              </a:xfrm>
            </p:grpSpPr>
            <p:sp>
              <p:nvSpPr>
                <p:cNvPr id="6077" name="Google Shape;6077;p61"/>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78" name="Google Shape;6078;p61"/>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6079" name="Google Shape;6079;p61"/>
            <p:cNvGrpSpPr/>
            <p:nvPr/>
          </p:nvGrpSpPr>
          <p:grpSpPr>
            <a:xfrm>
              <a:off x="7287122" y="1447520"/>
              <a:ext cx="1219403" cy="286667"/>
              <a:chOff x="7287122" y="1447520"/>
              <a:chExt cx="1219403" cy="286667"/>
            </a:xfrm>
          </p:grpSpPr>
          <p:sp>
            <p:nvSpPr>
              <p:cNvPr id="6080" name="Google Shape;6080;p61"/>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81" name="Google Shape;6081;p61"/>
              <p:cNvGrpSpPr/>
              <p:nvPr/>
            </p:nvGrpSpPr>
            <p:grpSpPr>
              <a:xfrm>
                <a:off x="7287122" y="1581977"/>
                <a:ext cx="852803" cy="73428"/>
                <a:chOff x="7287122" y="1581977"/>
                <a:chExt cx="852803" cy="73428"/>
              </a:xfrm>
            </p:grpSpPr>
            <p:sp>
              <p:nvSpPr>
                <p:cNvPr id="6082" name="Google Shape;6082;p61"/>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83" name="Google Shape;6083;p61"/>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6084" name="Google Shape;6084;p61"/>
            <p:cNvGrpSpPr/>
            <p:nvPr/>
          </p:nvGrpSpPr>
          <p:grpSpPr>
            <a:xfrm>
              <a:off x="7287122" y="1165658"/>
              <a:ext cx="1219403" cy="344253"/>
              <a:chOff x="7287122" y="1165658"/>
              <a:chExt cx="1219403" cy="344253"/>
            </a:xfrm>
          </p:grpSpPr>
          <p:sp>
            <p:nvSpPr>
              <p:cNvPr id="6085" name="Google Shape;6085;p61"/>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86" name="Google Shape;6086;p61"/>
              <p:cNvGrpSpPr/>
              <p:nvPr/>
            </p:nvGrpSpPr>
            <p:grpSpPr>
              <a:xfrm>
                <a:off x="7287122" y="1341025"/>
                <a:ext cx="695703" cy="73419"/>
                <a:chOff x="7287122" y="1341025"/>
                <a:chExt cx="695703" cy="73419"/>
              </a:xfrm>
            </p:grpSpPr>
            <p:sp>
              <p:nvSpPr>
                <p:cNvPr id="6087" name="Google Shape;6087;p61"/>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88" name="Google Shape;6088;p61"/>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6089" name="Google Shape;6089;p61"/>
          <p:cNvGrpSpPr/>
          <p:nvPr/>
        </p:nvGrpSpPr>
        <p:grpSpPr>
          <a:xfrm>
            <a:off x="5802676" y="1185224"/>
            <a:ext cx="1397729" cy="1098540"/>
            <a:chOff x="5900602" y="1193063"/>
            <a:chExt cx="1299851" cy="1021707"/>
          </a:xfrm>
        </p:grpSpPr>
        <p:grpSp>
          <p:nvGrpSpPr>
            <p:cNvPr id="6090" name="Google Shape;6090;p61"/>
            <p:cNvGrpSpPr/>
            <p:nvPr/>
          </p:nvGrpSpPr>
          <p:grpSpPr>
            <a:xfrm>
              <a:off x="6520337" y="1193063"/>
              <a:ext cx="341815" cy="799959"/>
              <a:chOff x="6520337" y="1193063"/>
              <a:chExt cx="341815" cy="799959"/>
            </a:xfrm>
          </p:grpSpPr>
          <p:grpSp>
            <p:nvGrpSpPr>
              <p:cNvPr id="6091" name="Google Shape;6091;p61"/>
              <p:cNvGrpSpPr/>
              <p:nvPr/>
            </p:nvGrpSpPr>
            <p:grpSpPr>
              <a:xfrm>
                <a:off x="6520337" y="1589527"/>
                <a:ext cx="213950" cy="403494"/>
                <a:chOff x="6520337" y="1589527"/>
                <a:chExt cx="213950" cy="403494"/>
              </a:xfrm>
            </p:grpSpPr>
            <p:sp>
              <p:nvSpPr>
                <p:cNvPr id="6092" name="Google Shape;6092;p61"/>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1"/>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4" name="Google Shape;6094;p61"/>
              <p:cNvGrpSpPr/>
              <p:nvPr/>
            </p:nvGrpSpPr>
            <p:grpSpPr>
              <a:xfrm>
                <a:off x="6577204" y="1193063"/>
                <a:ext cx="284947" cy="464512"/>
                <a:chOff x="6577204" y="1193063"/>
                <a:chExt cx="284947" cy="464512"/>
              </a:xfrm>
            </p:grpSpPr>
            <p:sp>
              <p:nvSpPr>
                <p:cNvPr id="6095" name="Google Shape;6095;p61"/>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96" name="Google Shape;6096;p61"/>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6097" name="Google Shape;6097;p61"/>
            <p:cNvGrpSpPr/>
            <p:nvPr/>
          </p:nvGrpSpPr>
          <p:grpSpPr>
            <a:xfrm>
              <a:off x="6238903" y="1193063"/>
              <a:ext cx="300475" cy="900152"/>
              <a:chOff x="6238903" y="1193063"/>
              <a:chExt cx="300475" cy="900152"/>
            </a:xfrm>
          </p:grpSpPr>
          <p:grpSp>
            <p:nvGrpSpPr>
              <p:cNvPr id="6098" name="Google Shape;6098;p61"/>
              <p:cNvGrpSpPr/>
              <p:nvPr/>
            </p:nvGrpSpPr>
            <p:grpSpPr>
              <a:xfrm>
                <a:off x="6290865" y="1489315"/>
                <a:ext cx="248514" cy="603900"/>
                <a:chOff x="6290865" y="1489315"/>
                <a:chExt cx="248514" cy="603900"/>
              </a:xfrm>
            </p:grpSpPr>
            <p:sp>
              <p:nvSpPr>
                <p:cNvPr id="6099" name="Google Shape;6099;p61"/>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1"/>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1" name="Google Shape;6101;p61"/>
              <p:cNvGrpSpPr/>
              <p:nvPr/>
            </p:nvGrpSpPr>
            <p:grpSpPr>
              <a:xfrm>
                <a:off x="6238903" y="1193063"/>
                <a:ext cx="284947" cy="333087"/>
                <a:chOff x="6238903" y="1193063"/>
                <a:chExt cx="284947" cy="333087"/>
              </a:xfrm>
            </p:grpSpPr>
            <p:sp>
              <p:nvSpPr>
                <p:cNvPr id="6102" name="Google Shape;6102;p61"/>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03" name="Google Shape;6103;p61"/>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6104" name="Google Shape;6104;p61"/>
            <p:cNvGrpSpPr/>
            <p:nvPr/>
          </p:nvGrpSpPr>
          <p:grpSpPr>
            <a:xfrm>
              <a:off x="5900602" y="1193063"/>
              <a:ext cx="444345" cy="1021707"/>
              <a:chOff x="5900602" y="1193063"/>
              <a:chExt cx="444345" cy="1021707"/>
            </a:xfrm>
          </p:grpSpPr>
          <p:grpSp>
            <p:nvGrpSpPr>
              <p:cNvPr id="6105" name="Google Shape;6105;p61"/>
              <p:cNvGrpSpPr/>
              <p:nvPr/>
            </p:nvGrpSpPr>
            <p:grpSpPr>
              <a:xfrm>
                <a:off x="6046501" y="1367785"/>
                <a:ext cx="298446" cy="846986"/>
                <a:chOff x="6046501" y="1367785"/>
                <a:chExt cx="298446" cy="846986"/>
              </a:xfrm>
            </p:grpSpPr>
            <p:sp>
              <p:nvSpPr>
                <p:cNvPr id="6106" name="Google Shape;6106;p61"/>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1"/>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8" name="Google Shape;6108;p61"/>
              <p:cNvGrpSpPr/>
              <p:nvPr/>
            </p:nvGrpSpPr>
            <p:grpSpPr>
              <a:xfrm>
                <a:off x="5900602" y="1193063"/>
                <a:ext cx="284947" cy="182312"/>
                <a:chOff x="5900602" y="1193063"/>
                <a:chExt cx="284947" cy="182312"/>
              </a:xfrm>
            </p:grpSpPr>
            <p:sp>
              <p:nvSpPr>
                <p:cNvPr id="6109" name="Google Shape;6109;p61"/>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10" name="Google Shape;6110;p61"/>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6111" name="Google Shape;6111;p61"/>
            <p:cNvGrpSpPr/>
            <p:nvPr/>
          </p:nvGrpSpPr>
          <p:grpSpPr>
            <a:xfrm>
              <a:off x="6738300" y="1193063"/>
              <a:ext cx="462153" cy="707634"/>
              <a:chOff x="6738300" y="1193063"/>
              <a:chExt cx="462153" cy="707634"/>
            </a:xfrm>
          </p:grpSpPr>
          <p:grpSp>
            <p:nvGrpSpPr>
              <p:cNvPr id="6112" name="Google Shape;6112;p61"/>
              <p:cNvGrpSpPr/>
              <p:nvPr/>
            </p:nvGrpSpPr>
            <p:grpSpPr>
              <a:xfrm>
                <a:off x="6915505" y="1193063"/>
                <a:ext cx="284947" cy="597387"/>
                <a:chOff x="6915505" y="1193063"/>
                <a:chExt cx="284947" cy="597387"/>
              </a:xfrm>
            </p:grpSpPr>
            <p:sp>
              <p:nvSpPr>
                <p:cNvPr id="6113" name="Google Shape;6113;p61"/>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14" name="Google Shape;6114;p61"/>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6115" name="Google Shape;6115;p61"/>
              <p:cNvGrpSpPr/>
              <p:nvPr/>
            </p:nvGrpSpPr>
            <p:grpSpPr>
              <a:xfrm>
                <a:off x="6738300" y="1684725"/>
                <a:ext cx="230066" cy="215971"/>
                <a:chOff x="6738300" y="1684725"/>
                <a:chExt cx="230066" cy="215971"/>
              </a:xfrm>
            </p:grpSpPr>
            <p:sp>
              <p:nvSpPr>
                <p:cNvPr id="6116" name="Google Shape;6116;p61"/>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1"/>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121" name="Shape 6121"/>
        <p:cNvGrpSpPr/>
        <p:nvPr/>
      </p:nvGrpSpPr>
      <p:grpSpPr>
        <a:xfrm>
          <a:off x="0" y="0"/>
          <a:ext cx="0" cy="0"/>
          <a:chOff x="0" y="0"/>
          <a:chExt cx="0" cy="0"/>
        </a:xfrm>
      </p:grpSpPr>
      <p:sp>
        <p:nvSpPr>
          <p:cNvPr id="6122" name="Google Shape;6122;p6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6123" name="Google Shape;6123;p62"/>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6124" name="Google Shape;6124;p62"/>
          <p:cNvGrpSpPr/>
          <p:nvPr/>
        </p:nvGrpSpPr>
        <p:grpSpPr>
          <a:xfrm>
            <a:off x="839307" y="2318098"/>
            <a:ext cx="387992" cy="329326"/>
            <a:chOff x="839307" y="2318098"/>
            <a:chExt cx="387992" cy="329326"/>
          </a:xfrm>
        </p:grpSpPr>
        <p:sp>
          <p:nvSpPr>
            <p:cNvPr id="6125" name="Google Shape;6125;p62"/>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2"/>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2"/>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2"/>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2"/>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2"/>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2"/>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2"/>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2"/>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2"/>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5" name="Google Shape;6135;p62"/>
          <p:cNvGrpSpPr/>
          <p:nvPr/>
        </p:nvGrpSpPr>
        <p:grpSpPr>
          <a:xfrm>
            <a:off x="1414990" y="2289671"/>
            <a:ext cx="387073" cy="385996"/>
            <a:chOff x="1414990" y="2289671"/>
            <a:chExt cx="387073" cy="385996"/>
          </a:xfrm>
        </p:grpSpPr>
        <p:sp>
          <p:nvSpPr>
            <p:cNvPr id="6136" name="Google Shape;6136;p62"/>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2"/>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2"/>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2"/>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2"/>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2"/>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2"/>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2"/>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2"/>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2"/>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2"/>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2"/>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2"/>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2"/>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2"/>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2"/>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2"/>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2"/>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4" name="Google Shape;6154;p62"/>
          <p:cNvGrpSpPr/>
          <p:nvPr/>
        </p:nvGrpSpPr>
        <p:grpSpPr>
          <a:xfrm>
            <a:off x="1989911" y="2306065"/>
            <a:ext cx="387099" cy="353207"/>
            <a:chOff x="1989911" y="2306065"/>
            <a:chExt cx="387099" cy="353207"/>
          </a:xfrm>
        </p:grpSpPr>
        <p:sp>
          <p:nvSpPr>
            <p:cNvPr id="6155" name="Google Shape;6155;p62"/>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2"/>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2"/>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2"/>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2"/>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2"/>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2"/>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2" name="Google Shape;6162;p62"/>
          <p:cNvGrpSpPr/>
          <p:nvPr/>
        </p:nvGrpSpPr>
        <p:grpSpPr>
          <a:xfrm>
            <a:off x="2593102" y="2288778"/>
            <a:ext cx="204663" cy="363007"/>
            <a:chOff x="2593102" y="2288778"/>
            <a:chExt cx="204663" cy="363007"/>
          </a:xfrm>
        </p:grpSpPr>
        <p:sp>
          <p:nvSpPr>
            <p:cNvPr id="6163" name="Google Shape;6163;p62"/>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2"/>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2"/>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2"/>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2"/>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2"/>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2"/>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2"/>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2"/>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2" name="Google Shape;6172;p62"/>
          <p:cNvGrpSpPr/>
          <p:nvPr/>
        </p:nvGrpSpPr>
        <p:grpSpPr>
          <a:xfrm>
            <a:off x="2970874" y="2329763"/>
            <a:ext cx="403651" cy="305996"/>
            <a:chOff x="2970874" y="2329763"/>
            <a:chExt cx="403651" cy="305996"/>
          </a:xfrm>
        </p:grpSpPr>
        <p:sp>
          <p:nvSpPr>
            <p:cNvPr id="6173" name="Google Shape;6173;p62"/>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2"/>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2"/>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2"/>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2"/>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2"/>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2"/>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2"/>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2"/>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2" name="Google Shape;6182;p62"/>
          <p:cNvGrpSpPr/>
          <p:nvPr/>
        </p:nvGrpSpPr>
        <p:grpSpPr>
          <a:xfrm>
            <a:off x="3545795" y="2318755"/>
            <a:ext cx="387835" cy="327933"/>
            <a:chOff x="3545795" y="2318755"/>
            <a:chExt cx="387835" cy="327933"/>
          </a:xfrm>
        </p:grpSpPr>
        <p:sp>
          <p:nvSpPr>
            <p:cNvPr id="6183" name="Google Shape;6183;p62"/>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2"/>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2"/>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86" name="Google Shape;6186;p62"/>
            <p:cNvGrpSpPr/>
            <p:nvPr/>
          </p:nvGrpSpPr>
          <p:grpSpPr>
            <a:xfrm>
              <a:off x="3545795" y="2322301"/>
              <a:ext cx="387835" cy="324387"/>
              <a:chOff x="3545795" y="2322301"/>
              <a:chExt cx="387835" cy="324387"/>
            </a:xfrm>
          </p:grpSpPr>
          <p:sp>
            <p:nvSpPr>
              <p:cNvPr id="6187" name="Google Shape;6187;p62"/>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2"/>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2"/>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2"/>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2"/>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2"/>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2"/>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94" name="Google Shape;6194;p62"/>
          <p:cNvGrpSpPr/>
          <p:nvPr/>
        </p:nvGrpSpPr>
        <p:grpSpPr>
          <a:xfrm>
            <a:off x="4718468" y="2306984"/>
            <a:ext cx="364294" cy="351552"/>
            <a:chOff x="4718468" y="2306984"/>
            <a:chExt cx="364294" cy="351552"/>
          </a:xfrm>
        </p:grpSpPr>
        <p:sp>
          <p:nvSpPr>
            <p:cNvPr id="6195" name="Google Shape;6195;p62"/>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2"/>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2"/>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2"/>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2"/>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2"/>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2"/>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2"/>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2"/>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2"/>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5" name="Google Shape;6205;p62"/>
          <p:cNvGrpSpPr/>
          <p:nvPr/>
        </p:nvGrpSpPr>
        <p:grpSpPr>
          <a:xfrm>
            <a:off x="4147908" y="2303017"/>
            <a:ext cx="361194" cy="359355"/>
            <a:chOff x="4147908" y="2303017"/>
            <a:chExt cx="361194" cy="359355"/>
          </a:xfrm>
        </p:grpSpPr>
        <p:sp>
          <p:nvSpPr>
            <p:cNvPr id="6206" name="Google Shape;6206;p62"/>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2"/>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2"/>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2"/>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2"/>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2"/>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2"/>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2"/>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2"/>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2"/>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2"/>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2"/>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2"/>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2"/>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0" name="Google Shape;6220;p62"/>
          <p:cNvGrpSpPr/>
          <p:nvPr/>
        </p:nvGrpSpPr>
        <p:grpSpPr>
          <a:xfrm>
            <a:off x="5292128" y="2299891"/>
            <a:ext cx="367027" cy="365214"/>
            <a:chOff x="5292128" y="2299891"/>
            <a:chExt cx="367027" cy="365214"/>
          </a:xfrm>
        </p:grpSpPr>
        <p:sp>
          <p:nvSpPr>
            <p:cNvPr id="6221" name="Google Shape;6221;p62"/>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2"/>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2"/>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2"/>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2"/>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2"/>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7" name="Google Shape;6227;p62"/>
          <p:cNvGrpSpPr/>
          <p:nvPr/>
        </p:nvGrpSpPr>
        <p:grpSpPr>
          <a:xfrm>
            <a:off x="5873617" y="2309901"/>
            <a:ext cx="345720" cy="345720"/>
            <a:chOff x="5873617" y="2309901"/>
            <a:chExt cx="345720" cy="345720"/>
          </a:xfrm>
        </p:grpSpPr>
        <p:sp>
          <p:nvSpPr>
            <p:cNvPr id="6228" name="Google Shape;6228;p62"/>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2"/>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2"/>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2"/>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2"/>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2"/>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2"/>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2"/>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2"/>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2"/>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2"/>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2"/>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2"/>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2"/>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2"/>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2"/>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2"/>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2"/>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2"/>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7" name="Google Shape;6247;p62"/>
          <p:cNvGrpSpPr/>
          <p:nvPr/>
        </p:nvGrpSpPr>
        <p:grpSpPr>
          <a:xfrm>
            <a:off x="6863329" y="2297710"/>
            <a:ext cx="391460" cy="370127"/>
            <a:chOff x="6863329" y="2297710"/>
            <a:chExt cx="391460" cy="370127"/>
          </a:xfrm>
        </p:grpSpPr>
        <p:sp>
          <p:nvSpPr>
            <p:cNvPr id="6248" name="Google Shape;6248;p62"/>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2"/>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2"/>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2"/>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2"/>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2"/>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2"/>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2"/>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2"/>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7" name="Google Shape;6257;p62"/>
          <p:cNvGrpSpPr/>
          <p:nvPr/>
        </p:nvGrpSpPr>
        <p:grpSpPr>
          <a:xfrm>
            <a:off x="7421488" y="2318518"/>
            <a:ext cx="342620" cy="328459"/>
            <a:chOff x="7421488" y="2318518"/>
            <a:chExt cx="342620" cy="328459"/>
          </a:xfrm>
        </p:grpSpPr>
        <p:sp>
          <p:nvSpPr>
            <p:cNvPr id="6258" name="Google Shape;6258;p62"/>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2"/>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2"/>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2"/>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2"/>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2"/>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2"/>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5" name="Google Shape;6265;p62"/>
          <p:cNvGrpSpPr/>
          <p:nvPr/>
        </p:nvGrpSpPr>
        <p:grpSpPr>
          <a:xfrm>
            <a:off x="2508373" y="2779889"/>
            <a:ext cx="337523" cy="337680"/>
            <a:chOff x="2508373" y="2779889"/>
            <a:chExt cx="337523" cy="337680"/>
          </a:xfrm>
        </p:grpSpPr>
        <p:sp>
          <p:nvSpPr>
            <p:cNvPr id="6266" name="Google Shape;6266;p62"/>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2"/>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2"/>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2"/>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2"/>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2"/>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2" name="Google Shape;6272;p62"/>
          <p:cNvGrpSpPr/>
          <p:nvPr/>
        </p:nvGrpSpPr>
        <p:grpSpPr>
          <a:xfrm>
            <a:off x="1884401" y="4141593"/>
            <a:ext cx="410613" cy="372229"/>
            <a:chOff x="1884401" y="4141593"/>
            <a:chExt cx="410613" cy="372229"/>
          </a:xfrm>
        </p:grpSpPr>
        <p:sp>
          <p:nvSpPr>
            <p:cNvPr id="6273" name="Google Shape;6273;p62"/>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2"/>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2"/>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2"/>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2"/>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2"/>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2"/>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0" name="Google Shape;6280;p62"/>
          <p:cNvGrpSpPr/>
          <p:nvPr/>
        </p:nvGrpSpPr>
        <p:grpSpPr>
          <a:xfrm>
            <a:off x="1430832" y="2773689"/>
            <a:ext cx="294515" cy="349897"/>
            <a:chOff x="1430832" y="2773689"/>
            <a:chExt cx="294515" cy="349897"/>
          </a:xfrm>
        </p:grpSpPr>
        <p:sp>
          <p:nvSpPr>
            <p:cNvPr id="6281" name="Google Shape;6281;p62"/>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2"/>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2"/>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2"/>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2"/>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2"/>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2"/>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2"/>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2"/>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2"/>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2"/>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2"/>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2"/>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4" name="Google Shape;6294;p62"/>
          <p:cNvGrpSpPr/>
          <p:nvPr/>
        </p:nvGrpSpPr>
        <p:grpSpPr>
          <a:xfrm>
            <a:off x="3082217" y="2788586"/>
            <a:ext cx="288866" cy="320236"/>
            <a:chOff x="3082217" y="2788586"/>
            <a:chExt cx="288866" cy="320236"/>
          </a:xfrm>
        </p:grpSpPr>
        <p:sp>
          <p:nvSpPr>
            <p:cNvPr id="6295" name="Google Shape;6295;p62"/>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2"/>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2"/>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2"/>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2"/>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2"/>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2"/>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2" name="Google Shape;6302;p62"/>
          <p:cNvGrpSpPr/>
          <p:nvPr/>
        </p:nvGrpSpPr>
        <p:grpSpPr>
          <a:xfrm>
            <a:off x="3610557" y="2780704"/>
            <a:ext cx="325017" cy="336052"/>
            <a:chOff x="3610557" y="2780704"/>
            <a:chExt cx="325017" cy="336052"/>
          </a:xfrm>
        </p:grpSpPr>
        <p:sp>
          <p:nvSpPr>
            <p:cNvPr id="6303" name="Google Shape;6303;p62"/>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2"/>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2"/>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6" name="Google Shape;6306;p62"/>
          <p:cNvGrpSpPr/>
          <p:nvPr/>
        </p:nvGrpSpPr>
        <p:grpSpPr>
          <a:xfrm>
            <a:off x="4179067" y="2811495"/>
            <a:ext cx="286475" cy="274390"/>
            <a:chOff x="4179067" y="2811495"/>
            <a:chExt cx="286475" cy="274390"/>
          </a:xfrm>
        </p:grpSpPr>
        <p:sp>
          <p:nvSpPr>
            <p:cNvPr id="6307" name="Google Shape;6307;p62"/>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2"/>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2"/>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2"/>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2"/>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2"/>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2"/>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2"/>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2"/>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6" name="Google Shape;6316;p62"/>
          <p:cNvGrpSpPr/>
          <p:nvPr/>
        </p:nvGrpSpPr>
        <p:grpSpPr>
          <a:xfrm>
            <a:off x="4686757" y="2762156"/>
            <a:ext cx="371047" cy="374199"/>
            <a:chOff x="4686757" y="2762156"/>
            <a:chExt cx="371047" cy="374199"/>
          </a:xfrm>
        </p:grpSpPr>
        <p:sp>
          <p:nvSpPr>
            <p:cNvPr id="6317" name="Google Shape;6317;p62"/>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2"/>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2"/>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2"/>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2"/>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2"/>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2"/>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4" name="Google Shape;6324;p62"/>
          <p:cNvGrpSpPr/>
          <p:nvPr/>
        </p:nvGrpSpPr>
        <p:grpSpPr>
          <a:xfrm>
            <a:off x="5221613" y="2784802"/>
            <a:ext cx="406567" cy="327855"/>
            <a:chOff x="5221613" y="2784802"/>
            <a:chExt cx="406567" cy="327855"/>
          </a:xfrm>
        </p:grpSpPr>
        <p:sp>
          <p:nvSpPr>
            <p:cNvPr id="6325" name="Google Shape;6325;p62"/>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2"/>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2"/>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2"/>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2"/>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2"/>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2"/>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2"/>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2"/>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2"/>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2"/>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2"/>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2"/>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2"/>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2"/>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2"/>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2"/>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2"/>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2"/>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2"/>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2"/>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2"/>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2"/>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2"/>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2"/>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2"/>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2"/>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2"/>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2"/>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2"/>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5" name="Google Shape;6355;p62"/>
          <p:cNvGrpSpPr/>
          <p:nvPr/>
        </p:nvGrpSpPr>
        <p:grpSpPr>
          <a:xfrm>
            <a:off x="5812586" y="2760921"/>
            <a:ext cx="303605" cy="375434"/>
            <a:chOff x="5812586" y="2760921"/>
            <a:chExt cx="303605" cy="375434"/>
          </a:xfrm>
        </p:grpSpPr>
        <p:sp>
          <p:nvSpPr>
            <p:cNvPr id="6356" name="Google Shape;6356;p62"/>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2"/>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2"/>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2"/>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2"/>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2"/>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2"/>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2"/>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2"/>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2"/>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2"/>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7" name="Google Shape;6367;p62"/>
          <p:cNvGrpSpPr/>
          <p:nvPr/>
        </p:nvGrpSpPr>
        <p:grpSpPr>
          <a:xfrm>
            <a:off x="6334673" y="2759633"/>
            <a:ext cx="378508" cy="378166"/>
            <a:chOff x="6334673" y="2759633"/>
            <a:chExt cx="378508" cy="378166"/>
          </a:xfrm>
        </p:grpSpPr>
        <p:sp>
          <p:nvSpPr>
            <p:cNvPr id="6368" name="Google Shape;6368;p62"/>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2"/>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2"/>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2"/>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2" name="Google Shape;6372;p62"/>
          <p:cNvGrpSpPr/>
          <p:nvPr/>
        </p:nvGrpSpPr>
        <p:grpSpPr>
          <a:xfrm>
            <a:off x="8012645" y="2806477"/>
            <a:ext cx="319763" cy="284505"/>
            <a:chOff x="8012645" y="2806477"/>
            <a:chExt cx="319763" cy="284505"/>
          </a:xfrm>
        </p:grpSpPr>
        <p:sp>
          <p:nvSpPr>
            <p:cNvPr id="6373" name="Google Shape;6373;p62"/>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2"/>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2"/>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2"/>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2"/>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2"/>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2"/>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2"/>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2"/>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2"/>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3" name="Google Shape;6383;p62"/>
          <p:cNvGrpSpPr/>
          <p:nvPr/>
        </p:nvGrpSpPr>
        <p:grpSpPr>
          <a:xfrm>
            <a:off x="2454435" y="4162138"/>
            <a:ext cx="385339" cy="388071"/>
            <a:chOff x="2454435" y="4162138"/>
            <a:chExt cx="385339" cy="388071"/>
          </a:xfrm>
        </p:grpSpPr>
        <p:sp>
          <p:nvSpPr>
            <p:cNvPr id="6384" name="Google Shape;6384;p62"/>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2"/>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2"/>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2"/>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2"/>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2"/>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2"/>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2"/>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2"/>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2"/>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2"/>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5" name="Google Shape;6395;p62"/>
          <p:cNvGrpSpPr/>
          <p:nvPr/>
        </p:nvGrpSpPr>
        <p:grpSpPr>
          <a:xfrm>
            <a:off x="3601939" y="4161192"/>
            <a:ext cx="275178" cy="388912"/>
            <a:chOff x="3601939" y="4161192"/>
            <a:chExt cx="275178" cy="388912"/>
          </a:xfrm>
        </p:grpSpPr>
        <p:sp>
          <p:nvSpPr>
            <p:cNvPr id="6396" name="Google Shape;6396;p62"/>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2"/>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2"/>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2"/>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2"/>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2"/>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2"/>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2"/>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2"/>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2"/>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6" name="Google Shape;6406;p62"/>
          <p:cNvGrpSpPr/>
          <p:nvPr/>
        </p:nvGrpSpPr>
        <p:grpSpPr>
          <a:xfrm>
            <a:off x="836023" y="3215146"/>
            <a:ext cx="375802" cy="371677"/>
            <a:chOff x="836023" y="3215146"/>
            <a:chExt cx="375802" cy="371677"/>
          </a:xfrm>
        </p:grpSpPr>
        <p:sp>
          <p:nvSpPr>
            <p:cNvPr id="6407" name="Google Shape;6407;p62"/>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2"/>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2"/>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2"/>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2"/>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2"/>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2"/>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2"/>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2"/>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2"/>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2"/>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2"/>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2"/>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2"/>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2"/>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2"/>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3" name="Google Shape;6423;p62"/>
          <p:cNvGrpSpPr/>
          <p:nvPr/>
        </p:nvGrpSpPr>
        <p:grpSpPr>
          <a:xfrm>
            <a:off x="1356297" y="3210890"/>
            <a:ext cx="431368" cy="380189"/>
            <a:chOff x="1356297" y="3210890"/>
            <a:chExt cx="431368" cy="380189"/>
          </a:xfrm>
        </p:grpSpPr>
        <p:sp>
          <p:nvSpPr>
            <p:cNvPr id="6424" name="Google Shape;6424;p62"/>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2"/>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2"/>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2"/>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2"/>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2"/>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2"/>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2"/>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2"/>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2"/>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2"/>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2"/>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2"/>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7" name="Google Shape;6437;p62"/>
          <p:cNvGrpSpPr/>
          <p:nvPr/>
        </p:nvGrpSpPr>
        <p:grpSpPr>
          <a:xfrm>
            <a:off x="1903737" y="3215540"/>
            <a:ext cx="411874" cy="370731"/>
            <a:chOff x="1903737" y="3215540"/>
            <a:chExt cx="411874" cy="370731"/>
          </a:xfrm>
        </p:grpSpPr>
        <p:sp>
          <p:nvSpPr>
            <p:cNvPr id="6438" name="Google Shape;6438;p62"/>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2"/>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2"/>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2"/>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2"/>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2"/>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2"/>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2"/>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2"/>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7" name="Google Shape;6447;p62"/>
          <p:cNvGrpSpPr/>
          <p:nvPr/>
        </p:nvGrpSpPr>
        <p:grpSpPr>
          <a:xfrm>
            <a:off x="2468465" y="3248854"/>
            <a:ext cx="397818" cy="304078"/>
            <a:chOff x="2468465" y="3248854"/>
            <a:chExt cx="397818" cy="304078"/>
          </a:xfrm>
        </p:grpSpPr>
        <p:sp>
          <p:nvSpPr>
            <p:cNvPr id="6448" name="Google Shape;6448;p62"/>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2"/>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2"/>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2"/>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2"/>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2"/>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4" name="Google Shape;6454;p62"/>
          <p:cNvGrpSpPr/>
          <p:nvPr/>
        </p:nvGrpSpPr>
        <p:grpSpPr>
          <a:xfrm>
            <a:off x="3017166" y="3216013"/>
            <a:ext cx="394376" cy="369812"/>
            <a:chOff x="3017166" y="3216013"/>
            <a:chExt cx="394376" cy="369812"/>
          </a:xfrm>
        </p:grpSpPr>
        <p:sp>
          <p:nvSpPr>
            <p:cNvPr id="6455" name="Google Shape;6455;p62"/>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2"/>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7" name="Google Shape;6457;p62"/>
          <p:cNvGrpSpPr/>
          <p:nvPr/>
        </p:nvGrpSpPr>
        <p:grpSpPr>
          <a:xfrm>
            <a:off x="4210043" y="3213228"/>
            <a:ext cx="199014" cy="375408"/>
            <a:chOff x="4210043" y="3213228"/>
            <a:chExt cx="199014" cy="375408"/>
          </a:xfrm>
        </p:grpSpPr>
        <p:sp>
          <p:nvSpPr>
            <p:cNvPr id="6458" name="Google Shape;6458;p62"/>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2"/>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2"/>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2"/>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2"/>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2"/>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2"/>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2"/>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2"/>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2"/>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8" name="Google Shape;6468;p62"/>
          <p:cNvGrpSpPr/>
          <p:nvPr/>
        </p:nvGrpSpPr>
        <p:grpSpPr>
          <a:xfrm>
            <a:off x="4818146" y="3203323"/>
            <a:ext cx="77845" cy="395165"/>
            <a:chOff x="4818146" y="3203323"/>
            <a:chExt cx="77845" cy="395165"/>
          </a:xfrm>
        </p:grpSpPr>
        <p:sp>
          <p:nvSpPr>
            <p:cNvPr id="6469" name="Google Shape;6469;p62"/>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2"/>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2"/>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2"/>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2"/>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2"/>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2"/>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2"/>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7" name="Google Shape;6477;p62"/>
          <p:cNvGrpSpPr/>
          <p:nvPr/>
        </p:nvGrpSpPr>
        <p:grpSpPr>
          <a:xfrm>
            <a:off x="5228890" y="3235428"/>
            <a:ext cx="344091" cy="332767"/>
            <a:chOff x="5228890" y="3235428"/>
            <a:chExt cx="344091" cy="332767"/>
          </a:xfrm>
        </p:grpSpPr>
        <p:sp>
          <p:nvSpPr>
            <p:cNvPr id="6478" name="Google Shape;6478;p62"/>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2"/>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2"/>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2"/>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2"/>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3" name="Google Shape;6483;p62"/>
          <p:cNvGrpSpPr/>
          <p:nvPr/>
        </p:nvGrpSpPr>
        <p:grpSpPr>
          <a:xfrm>
            <a:off x="5757913" y="3227047"/>
            <a:ext cx="388544" cy="347927"/>
            <a:chOff x="5757913" y="3227047"/>
            <a:chExt cx="388544" cy="347927"/>
          </a:xfrm>
        </p:grpSpPr>
        <p:sp>
          <p:nvSpPr>
            <p:cNvPr id="6484" name="Google Shape;6484;p62"/>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2"/>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86" name="Google Shape;6486;p62"/>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2"/>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2"/>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2"/>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2"/>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2"/>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2"/>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2"/>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2"/>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2"/>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2"/>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2"/>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2"/>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2"/>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2"/>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2"/>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02" name="Google Shape;6502;p62"/>
          <p:cNvGrpSpPr/>
          <p:nvPr/>
        </p:nvGrpSpPr>
        <p:grpSpPr>
          <a:xfrm>
            <a:off x="7414946" y="3220873"/>
            <a:ext cx="360091" cy="360117"/>
            <a:chOff x="7414946" y="3220873"/>
            <a:chExt cx="360091" cy="360117"/>
          </a:xfrm>
        </p:grpSpPr>
        <p:sp>
          <p:nvSpPr>
            <p:cNvPr id="6503" name="Google Shape;6503;p62"/>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2"/>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2"/>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2"/>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2"/>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2"/>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2"/>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2"/>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2"/>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2"/>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2"/>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4" name="Google Shape;6514;p62"/>
          <p:cNvGrpSpPr/>
          <p:nvPr/>
        </p:nvGrpSpPr>
        <p:grpSpPr>
          <a:xfrm>
            <a:off x="8027227" y="3215041"/>
            <a:ext cx="231829" cy="371782"/>
            <a:chOff x="8027227" y="3215041"/>
            <a:chExt cx="231829" cy="371782"/>
          </a:xfrm>
        </p:grpSpPr>
        <p:sp>
          <p:nvSpPr>
            <p:cNvPr id="6515" name="Google Shape;6515;p62"/>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2"/>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2"/>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2"/>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2"/>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2"/>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2"/>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2"/>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2"/>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2"/>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5" name="Google Shape;6525;p62"/>
          <p:cNvGrpSpPr/>
          <p:nvPr/>
        </p:nvGrpSpPr>
        <p:grpSpPr>
          <a:xfrm>
            <a:off x="4093603" y="4146138"/>
            <a:ext cx="395638" cy="420544"/>
            <a:chOff x="4093603" y="4146138"/>
            <a:chExt cx="395638" cy="420544"/>
          </a:xfrm>
        </p:grpSpPr>
        <p:sp>
          <p:nvSpPr>
            <p:cNvPr id="6526" name="Google Shape;6526;p62"/>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2"/>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2"/>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2"/>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2"/>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2"/>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2"/>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2"/>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2"/>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2"/>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2"/>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2"/>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2"/>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2"/>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2"/>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2"/>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2"/>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3" name="Google Shape;6543;p62"/>
          <p:cNvGrpSpPr/>
          <p:nvPr/>
        </p:nvGrpSpPr>
        <p:grpSpPr>
          <a:xfrm>
            <a:off x="4644406" y="4162322"/>
            <a:ext cx="392065" cy="387887"/>
            <a:chOff x="4644406" y="4162322"/>
            <a:chExt cx="392065" cy="387887"/>
          </a:xfrm>
        </p:grpSpPr>
        <p:sp>
          <p:nvSpPr>
            <p:cNvPr id="6544" name="Google Shape;6544;p62"/>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2"/>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2"/>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2"/>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2"/>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2"/>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0" name="Google Shape;6550;p62"/>
          <p:cNvGrpSpPr/>
          <p:nvPr/>
        </p:nvGrpSpPr>
        <p:grpSpPr>
          <a:xfrm>
            <a:off x="5728383" y="4221698"/>
            <a:ext cx="417128" cy="269162"/>
            <a:chOff x="5728383" y="4221698"/>
            <a:chExt cx="417128" cy="269162"/>
          </a:xfrm>
        </p:grpSpPr>
        <p:sp>
          <p:nvSpPr>
            <p:cNvPr id="6551" name="Google Shape;6551;p62"/>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2"/>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2"/>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2"/>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2"/>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2"/>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2"/>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2"/>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2"/>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2"/>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2"/>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2"/>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3" name="Google Shape;6563;p62"/>
          <p:cNvGrpSpPr/>
          <p:nvPr/>
        </p:nvGrpSpPr>
        <p:grpSpPr>
          <a:xfrm>
            <a:off x="834210" y="3696905"/>
            <a:ext cx="371782" cy="342751"/>
            <a:chOff x="834210" y="3696905"/>
            <a:chExt cx="371782" cy="342751"/>
          </a:xfrm>
        </p:grpSpPr>
        <p:sp>
          <p:nvSpPr>
            <p:cNvPr id="6564" name="Google Shape;6564;p62"/>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2"/>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2"/>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2"/>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2"/>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2"/>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2"/>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2"/>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2"/>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2"/>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2"/>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2"/>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6" name="Google Shape;6576;p62"/>
          <p:cNvGrpSpPr/>
          <p:nvPr/>
        </p:nvGrpSpPr>
        <p:grpSpPr>
          <a:xfrm>
            <a:off x="1359398" y="3682271"/>
            <a:ext cx="395296" cy="371966"/>
            <a:chOff x="1359398" y="3682271"/>
            <a:chExt cx="395296" cy="371966"/>
          </a:xfrm>
        </p:grpSpPr>
        <p:sp>
          <p:nvSpPr>
            <p:cNvPr id="6577" name="Google Shape;6577;p62"/>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2"/>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2"/>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2"/>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2"/>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2"/>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2"/>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4" name="Google Shape;6584;p62"/>
          <p:cNvGrpSpPr/>
          <p:nvPr/>
        </p:nvGrpSpPr>
        <p:grpSpPr>
          <a:xfrm>
            <a:off x="1908099" y="3682271"/>
            <a:ext cx="395296" cy="371966"/>
            <a:chOff x="1908099" y="3682271"/>
            <a:chExt cx="395296" cy="371966"/>
          </a:xfrm>
        </p:grpSpPr>
        <p:sp>
          <p:nvSpPr>
            <p:cNvPr id="6585" name="Google Shape;6585;p62"/>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2"/>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2"/>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2"/>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2"/>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2"/>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2"/>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2" name="Google Shape;6592;p62"/>
          <p:cNvGrpSpPr/>
          <p:nvPr/>
        </p:nvGrpSpPr>
        <p:grpSpPr>
          <a:xfrm>
            <a:off x="2456800" y="3682271"/>
            <a:ext cx="395270" cy="371966"/>
            <a:chOff x="2456800" y="3682271"/>
            <a:chExt cx="395270" cy="371966"/>
          </a:xfrm>
        </p:grpSpPr>
        <p:sp>
          <p:nvSpPr>
            <p:cNvPr id="6593" name="Google Shape;6593;p62"/>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2"/>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2"/>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2"/>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2"/>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2"/>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2"/>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2"/>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2"/>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2" name="Google Shape;6602;p62"/>
          <p:cNvGrpSpPr/>
          <p:nvPr/>
        </p:nvGrpSpPr>
        <p:grpSpPr>
          <a:xfrm>
            <a:off x="3014250" y="3682271"/>
            <a:ext cx="391092" cy="371940"/>
            <a:chOff x="3014250" y="3682271"/>
            <a:chExt cx="391092" cy="371940"/>
          </a:xfrm>
        </p:grpSpPr>
        <p:sp>
          <p:nvSpPr>
            <p:cNvPr id="6603" name="Google Shape;6603;p62"/>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2"/>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2"/>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6" name="Google Shape;6606;p62"/>
          <p:cNvGrpSpPr/>
          <p:nvPr/>
        </p:nvGrpSpPr>
        <p:grpSpPr>
          <a:xfrm>
            <a:off x="3569125" y="3702947"/>
            <a:ext cx="388728" cy="330692"/>
            <a:chOff x="3569125" y="3702947"/>
            <a:chExt cx="388728" cy="330692"/>
          </a:xfrm>
        </p:grpSpPr>
        <p:sp>
          <p:nvSpPr>
            <p:cNvPr id="6607" name="Google Shape;6607;p62"/>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2"/>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2"/>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2"/>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1" name="Google Shape;6611;p62"/>
          <p:cNvGrpSpPr/>
          <p:nvPr/>
        </p:nvGrpSpPr>
        <p:grpSpPr>
          <a:xfrm>
            <a:off x="4111994" y="3682455"/>
            <a:ext cx="387992" cy="371625"/>
            <a:chOff x="4111994" y="3682455"/>
            <a:chExt cx="387992" cy="371625"/>
          </a:xfrm>
        </p:grpSpPr>
        <p:sp>
          <p:nvSpPr>
            <p:cNvPr id="6612" name="Google Shape;6612;p62"/>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2"/>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4" name="Google Shape;6614;p62"/>
          <p:cNvGrpSpPr/>
          <p:nvPr/>
        </p:nvGrpSpPr>
        <p:grpSpPr>
          <a:xfrm>
            <a:off x="4674908" y="3682271"/>
            <a:ext cx="371966" cy="371966"/>
            <a:chOff x="4674908" y="3682271"/>
            <a:chExt cx="371966" cy="371966"/>
          </a:xfrm>
        </p:grpSpPr>
        <p:sp>
          <p:nvSpPr>
            <p:cNvPr id="6615" name="Google Shape;6615;p62"/>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2"/>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2"/>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2"/>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9" name="Google Shape;6619;p62"/>
          <p:cNvGrpSpPr/>
          <p:nvPr/>
        </p:nvGrpSpPr>
        <p:grpSpPr>
          <a:xfrm>
            <a:off x="5223609" y="3731112"/>
            <a:ext cx="371782" cy="274285"/>
            <a:chOff x="5223609" y="3731112"/>
            <a:chExt cx="371782" cy="274285"/>
          </a:xfrm>
        </p:grpSpPr>
        <p:sp>
          <p:nvSpPr>
            <p:cNvPr id="6620" name="Google Shape;6620;p62"/>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2"/>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2" name="Google Shape;6622;p62"/>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3" name="Google Shape;6623;p62"/>
          <p:cNvGrpSpPr/>
          <p:nvPr/>
        </p:nvGrpSpPr>
        <p:grpSpPr>
          <a:xfrm>
            <a:off x="6319908" y="3696721"/>
            <a:ext cx="373963" cy="343119"/>
            <a:chOff x="6319908" y="3696721"/>
            <a:chExt cx="373963" cy="343119"/>
          </a:xfrm>
        </p:grpSpPr>
        <p:sp>
          <p:nvSpPr>
            <p:cNvPr id="6624" name="Google Shape;6624;p62"/>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2"/>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2"/>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2"/>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2"/>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2"/>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2"/>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2"/>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2"/>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3" name="Google Shape;6633;p62"/>
          <p:cNvGrpSpPr/>
          <p:nvPr/>
        </p:nvGrpSpPr>
        <p:grpSpPr>
          <a:xfrm>
            <a:off x="6871342" y="3740044"/>
            <a:ext cx="371966" cy="256420"/>
            <a:chOff x="6871342" y="3740044"/>
            <a:chExt cx="371966" cy="256420"/>
          </a:xfrm>
        </p:grpSpPr>
        <p:sp>
          <p:nvSpPr>
            <p:cNvPr id="6634" name="Google Shape;6634;p62"/>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2"/>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2"/>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2"/>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2"/>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2"/>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2"/>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2"/>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2"/>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2"/>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2"/>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2"/>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6" name="Google Shape;6646;p62"/>
          <p:cNvGrpSpPr/>
          <p:nvPr/>
        </p:nvGrpSpPr>
        <p:grpSpPr>
          <a:xfrm>
            <a:off x="7402362" y="3681535"/>
            <a:ext cx="402757" cy="372728"/>
            <a:chOff x="7402362" y="3681535"/>
            <a:chExt cx="402757" cy="372728"/>
          </a:xfrm>
        </p:grpSpPr>
        <p:sp>
          <p:nvSpPr>
            <p:cNvPr id="6647" name="Google Shape;6647;p62"/>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2"/>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2"/>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2"/>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2"/>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2"/>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2"/>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2"/>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2"/>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2"/>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2"/>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2"/>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2"/>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2"/>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2"/>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2"/>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3" name="Google Shape;6663;p62"/>
          <p:cNvGrpSpPr/>
          <p:nvPr/>
        </p:nvGrpSpPr>
        <p:grpSpPr>
          <a:xfrm>
            <a:off x="7960705" y="3736235"/>
            <a:ext cx="378902" cy="264065"/>
            <a:chOff x="7960705" y="3736235"/>
            <a:chExt cx="378902" cy="264065"/>
          </a:xfrm>
        </p:grpSpPr>
        <p:sp>
          <p:nvSpPr>
            <p:cNvPr id="6664" name="Google Shape;6664;p62"/>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2"/>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2"/>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2"/>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2"/>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2"/>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2"/>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2"/>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2"/>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2"/>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2"/>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2"/>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2"/>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2"/>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8" name="Google Shape;6678;p62"/>
          <p:cNvGrpSpPr/>
          <p:nvPr/>
        </p:nvGrpSpPr>
        <p:grpSpPr>
          <a:xfrm>
            <a:off x="6400828" y="4162270"/>
            <a:ext cx="166200" cy="388019"/>
            <a:chOff x="6400828" y="4162270"/>
            <a:chExt cx="166200" cy="388019"/>
          </a:xfrm>
        </p:grpSpPr>
        <p:sp>
          <p:nvSpPr>
            <p:cNvPr id="6679" name="Google Shape;6679;p62"/>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2"/>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2"/>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2"/>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2"/>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2"/>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2"/>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6" name="Google Shape;6686;p62"/>
          <p:cNvGrpSpPr/>
          <p:nvPr/>
        </p:nvGrpSpPr>
        <p:grpSpPr>
          <a:xfrm>
            <a:off x="6919815" y="4162270"/>
            <a:ext cx="225260" cy="388019"/>
            <a:chOff x="6919815" y="4162270"/>
            <a:chExt cx="225260" cy="388019"/>
          </a:xfrm>
        </p:grpSpPr>
        <p:sp>
          <p:nvSpPr>
            <p:cNvPr id="6687" name="Google Shape;6687;p62"/>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2"/>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2"/>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2"/>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2"/>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2"/>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2"/>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2"/>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5" name="Google Shape;6695;p62"/>
          <p:cNvGrpSpPr/>
          <p:nvPr/>
        </p:nvGrpSpPr>
        <p:grpSpPr>
          <a:xfrm>
            <a:off x="7385600" y="4177035"/>
            <a:ext cx="388728" cy="358383"/>
            <a:chOff x="7385600" y="4177035"/>
            <a:chExt cx="388728" cy="358383"/>
          </a:xfrm>
        </p:grpSpPr>
        <p:sp>
          <p:nvSpPr>
            <p:cNvPr id="6696" name="Google Shape;6696;p62"/>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2"/>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2"/>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2"/>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2"/>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2"/>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2"/>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3" name="Google Shape;6703;p62"/>
          <p:cNvGrpSpPr/>
          <p:nvPr/>
        </p:nvGrpSpPr>
        <p:grpSpPr>
          <a:xfrm>
            <a:off x="3625085" y="3259862"/>
            <a:ext cx="369207" cy="258259"/>
            <a:chOff x="3625085" y="3259862"/>
            <a:chExt cx="369207" cy="258259"/>
          </a:xfrm>
        </p:grpSpPr>
        <p:sp>
          <p:nvSpPr>
            <p:cNvPr id="6704" name="Google Shape;6704;p62"/>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2"/>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2"/>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2"/>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2"/>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2"/>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2"/>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2"/>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2"/>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2"/>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2"/>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2"/>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2"/>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7" name="Google Shape;6717;p62"/>
          <p:cNvGrpSpPr/>
          <p:nvPr/>
        </p:nvGrpSpPr>
        <p:grpSpPr>
          <a:xfrm>
            <a:off x="6317360" y="3276808"/>
            <a:ext cx="363217" cy="248590"/>
            <a:chOff x="6317360" y="3276808"/>
            <a:chExt cx="363217" cy="248590"/>
          </a:xfrm>
        </p:grpSpPr>
        <p:sp>
          <p:nvSpPr>
            <p:cNvPr id="6718" name="Google Shape;6718;p62"/>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2"/>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2"/>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2"/>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2"/>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2"/>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2"/>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2"/>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2"/>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2"/>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2"/>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2"/>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2"/>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2"/>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2"/>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2"/>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2"/>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2"/>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2"/>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2"/>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2"/>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2"/>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2"/>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2"/>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2"/>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2"/>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2"/>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5" name="Google Shape;6745;p62"/>
          <p:cNvGrpSpPr/>
          <p:nvPr/>
        </p:nvGrpSpPr>
        <p:grpSpPr>
          <a:xfrm>
            <a:off x="5084391" y="4183682"/>
            <a:ext cx="504064" cy="325595"/>
            <a:chOff x="5084391" y="4183682"/>
            <a:chExt cx="504064" cy="325595"/>
          </a:xfrm>
        </p:grpSpPr>
        <p:sp>
          <p:nvSpPr>
            <p:cNvPr id="6746" name="Google Shape;6746;p62"/>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2"/>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2"/>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2"/>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2"/>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2"/>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2"/>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2"/>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2"/>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2"/>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2"/>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2"/>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2"/>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2"/>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2"/>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2"/>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2" name="Google Shape;6762;p62"/>
          <p:cNvGrpSpPr/>
          <p:nvPr/>
        </p:nvGrpSpPr>
        <p:grpSpPr>
          <a:xfrm>
            <a:off x="7947595" y="2347996"/>
            <a:ext cx="379795" cy="267165"/>
            <a:chOff x="7947595" y="2347996"/>
            <a:chExt cx="379795" cy="267165"/>
          </a:xfrm>
        </p:grpSpPr>
        <p:sp>
          <p:nvSpPr>
            <p:cNvPr id="6763" name="Google Shape;6763;p62"/>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2"/>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2"/>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2"/>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2"/>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2"/>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2"/>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2"/>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2"/>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2" name="Google Shape;6772;p62"/>
          <p:cNvGrpSpPr/>
          <p:nvPr/>
        </p:nvGrpSpPr>
        <p:grpSpPr>
          <a:xfrm>
            <a:off x="6400644" y="2310269"/>
            <a:ext cx="275362" cy="338784"/>
            <a:chOff x="6400644" y="2310269"/>
            <a:chExt cx="275362" cy="338784"/>
          </a:xfrm>
        </p:grpSpPr>
        <p:sp>
          <p:nvSpPr>
            <p:cNvPr id="6773" name="Google Shape;6773;p62"/>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2"/>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2"/>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2"/>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2"/>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2"/>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2"/>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2"/>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2"/>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2"/>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2"/>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2"/>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2"/>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6" name="Google Shape;6786;p62"/>
          <p:cNvGrpSpPr/>
          <p:nvPr/>
        </p:nvGrpSpPr>
        <p:grpSpPr>
          <a:xfrm>
            <a:off x="1342268" y="4161009"/>
            <a:ext cx="359565" cy="358094"/>
            <a:chOff x="1342268" y="4161009"/>
            <a:chExt cx="359565" cy="358094"/>
          </a:xfrm>
        </p:grpSpPr>
        <p:sp>
          <p:nvSpPr>
            <p:cNvPr id="6787" name="Google Shape;6787;p62"/>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2"/>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2"/>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2"/>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2"/>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2"/>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2"/>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2"/>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2"/>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6" name="Google Shape;6796;p62"/>
          <p:cNvGrpSpPr/>
          <p:nvPr/>
        </p:nvGrpSpPr>
        <p:grpSpPr>
          <a:xfrm>
            <a:off x="1913012" y="2764940"/>
            <a:ext cx="417523" cy="374252"/>
            <a:chOff x="1913012" y="2764940"/>
            <a:chExt cx="417523" cy="374252"/>
          </a:xfrm>
        </p:grpSpPr>
        <p:sp>
          <p:nvSpPr>
            <p:cNvPr id="6797" name="Google Shape;6797;p62"/>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2"/>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2"/>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2"/>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2"/>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2"/>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2"/>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2"/>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2"/>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2"/>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2"/>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2"/>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9" name="Google Shape;6809;p62"/>
          <p:cNvGrpSpPr/>
          <p:nvPr/>
        </p:nvGrpSpPr>
        <p:grpSpPr>
          <a:xfrm>
            <a:off x="830742" y="2763601"/>
            <a:ext cx="384734" cy="381556"/>
            <a:chOff x="830742" y="2763601"/>
            <a:chExt cx="384734" cy="381556"/>
          </a:xfrm>
        </p:grpSpPr>
        <p:sp>
          <p:nvSpPr>
            <p:cNvPr id="6810" name="Google Shape;6810;p62"/>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2"/>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2"/>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2"/>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2"/>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2"/>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2"/>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2"/>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2"/>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2"/>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2"/>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2"/>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2"/>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2"/>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2"/>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2"/>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2"/>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2"/>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2"/>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2"/>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2"/>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1" name="Google Shape;6831;p62"/>
          <p:cNvGrpSpPr/>
          <p:nvPr/>
        </p:nvGrpSpPr>
        <p:grpSpPr>
          <a:xfrm>
            <a:off x="3007498" y="4183419"/>
            <a:ext cx="375434" cy="329667"/>
            <a:chOff x="3007498" y="4183419"/>
            <a:chExt cx="375434" cy="329667"/>
          </a:xfrm>
        </p:grpSpPr>
        <p:sp>
          <p:nvSpPr>
            <p:cNvPr id="6832" name="Google Shape;6832;p62"/>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2"/>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2"/>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2"/>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2"/>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2"/>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2"/>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2"/>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2"/>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2"/>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2"/>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2"/>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2"/>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2"/>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2"/>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2"/>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2"/>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2"/>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2"/>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2"/>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2" name="Google Shape;6852;p62"/>
          <p:cNvGrpSpPr/>
          <p:nvPr/>
        </p:nvGrpSpPr>
        <p:grpSpPr>
          <a:xfrm>
            <a:off x="6919276" y="2766990"/>
            <a:ext cx="274550" cy="354728"/>
            <a:chOff x="7606826" y="2419290"/>
            <a:chExt cx="274550" cy="354728"/>
          </a:xfrm>
        </p:grpSpPr>
        <p:sp>
          <p:nvSpPr>
            <p:cNvPr id="6853" name="Google Shape;6853;p62"/>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2"/>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2"/>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2"/>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2"/>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2"/>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2"/>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2"/>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2"/>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2"/>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2"/>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2"/>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2"/>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2"/>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2"/>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8" name="Google Shape;6868;p62"/>
          <p:cNvGrpSpPr/>
          <p:nvPr/>
        </p:nvGrpSpPr>
        <p:grpSpPr>
          <a:xfrm>
            <a:off x="7550168" y="2777003"/>
            <a:ext cx="263316" cy="354728"/>
            <a:chOff x="8062968" y="2419290"/>
            <a:chExt cx="263316" cy="354728"/>
          </a:xfrm>
        </p:grpSpPr>
        <p:sp>
          <p:nvSpPr>
            <p:cNvPr id="6869" name="Google Shape;6869;p62"/>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2"/>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2"/>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2"/>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2"/>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2"/>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2"/>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2"/>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2"/>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2"/>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2"/>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2"/>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2"/>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2"/>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2"/>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2"/>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2"/>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89" name="Shape 6889"/>
        <p:cNvGrpSpPr/>
        <p:nvPr/>
      </p:nvGrpSpPr>
      <p:grpSpPr>
        <a:xfrm>
          <a:off x="0" y="0"/>
          <a:ext cx="0" cy="0"/>
          <a:chOff x="0" y="0"/>
          <a:chExt cx="0" cy="0"/>
        </a:xfrm>
      </p:grpSpPr>
      <p:sp>
        <p:nvSpPr>
          <p:cNvPr id="6890" name="Google Shape;6890;p63"/>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6891" name="Google Shape;6891;p63"/>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6892" name="Google Shape;6892;p63"/>
          <p:cNvGrpSpPr/>
          <p:nvPr/>
        </p:nvGrpSpPr>
        <p:grpSpPr>
          <a:xfrm>
            <a:off x="7075663" y="2444129"/>
            <a:ext cx="362163" cy="347098"/>
            <a:chOff x="7075663" y="2444129"/>
            <a:chExt cx="362163" cy="347098"/>
          </a:xfrm>
        </p:grpSpPr>
        <p:sp>
          <p:nvSpPr>
            <p:cNvPr id="6893" name="Google Shape;6893;p63"/>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3"/>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3"/>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3"/>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3"/>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3"/>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3"/>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3"/>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1" name="Google Shape;6901;p63"/>
          <p:cNvGrpSpPr/>
          <p:nvPr/>
        </p:nvGrpSpPr>
        <p:grpSpPr>
          <a:xfrm>
            <a:off x="6638175" y="2436584"/>
            <a:ext cx="372197" cy="362163"/>
            <a:chOff x="6638175" y="2436584"/>
            <a:chExt cx="372197" cy="362163"/>
          </a:xfrm>
        </p:grpSpPr>
        <p:sp>
          <p:nvSpPr>
            <p:cNvPr id="6902" name="Google Shape;6902;p63"/>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3"/>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3"/>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3"/>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3"/>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3"/>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3"/>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3"/>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3"/>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3"/>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3"/>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3"/>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3"/>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5" name="Google Shape;6915;p63"/>
          <p:cNvGrpSpPr/>
          <p:nvPr/>
        </p:nvGrpSpPr>
        <p:grpSpPr>
          <a:xfrm>
            <a:off x="6192906" y="2439440"/>
            <a:ext cx="371699" cy="356084"/>
            <a:chOff x="6192906" y="2439440"/>
            <a:chExt cx="371699" cy="356084"/>
          </a:xfrm>
        </p:grpSpPr>
        <p:sp>
          <p:nvSpPr>
            <p:cNvPr id="6916" name="Google Shape;6916;p63"/>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3"/>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3"/>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3"/>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3"/>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3"/>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3"/>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3"/>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3"/>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3"/>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3"/>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3"/>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3"/>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9" name="Google Shape;6929;p63"/>
          <p:cNvGrpSpPr/>
          <p:nvPr/>
        </p:nvGrpSpPr>
        <p:grpSpPr>
          <a:xfrm>
            <a:off x="5762467" y="2436584"/>
            <a:ext cx="362163" cy="362163"/>
            <a:chOff x="5762467" y="2436584"/>
            <a:chExt cx="362163" cy="362163"/>
          </a:xfrm>
        </p:grpSpPr>
        <p:sp>
          <p:nvSpPr>
            <p:cNvPr id="6930" name="Google Shape;6930;p63"/>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3"/>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3"/>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3"/>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3"/>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3"/>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3"/>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3"/>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3"/>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3"/>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3"/>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3"/>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3"/>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3"/>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3"/>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3"/>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3"/>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3"/>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3"/>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3"/>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3"/>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3"/>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3"/>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3"/>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3"/>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5" name="Google Shape;6955;p63"/>
          <p:cNvGrpSpPr/>
          <p:nvPr/>
        </p:nvGrpSpPr>
        <p:grpSpPr>
          <a:xfrm>
            <a:off x="5323721" y="2437029"/>
            <a:ext cx="362922" cy="361219"/>
            <a:chOff x="5323721" y="2437029"/>
            <a:chExt cx="362922" cy="361219"/>
          </a:xfrm>
        </p:grpSpPr>
        <p:sp>
          <p:nvSpPr>
            <p:cNvPr id="6956" name="Google Shape;6956;p63"/>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3"/>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3"/>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3"/>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3"/>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3"/>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3"/>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3"/>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3"/>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3"/>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3"/>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3"/>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3"/>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3"/>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3"/>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3"/>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3"/>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3" name="Google Shape;6973;p63"/>
          <p:cNvGrpSpPr/>
          <p:nvPr/>
        </p:nvGrpSpPr>
        <p:grpSpPr>
          <a:xfrm>
            <a:off x="4875937" y="2468731"/>
            <a:ext cx="407122" cy="315448"/>
            <a:chOff x="4875937" y="2468731"/>
            <a:chExt cx="407122" cy="315448"/>
          </a:xfrm>
        </p:grpSpPr>
        <p:sp>
          <p:nvSpPr>
            <p:cNvPr id="6974" name="Google Shape;6974;p63"/>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3"/>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3"/>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3"/>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3"/>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3"/>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3"/>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3"/>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3"/>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3"/>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3"/>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3"/>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3"/>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3"/>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3"/>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3"/>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3"/>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3"/>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3"/>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3" name="Google Shape;6993;p63"/>
          <p:cNvGrpSpPr/>
          <p:nvPr/>
        </p:nvGrpSpPr>
        <p:grpSpPr>
          <a:xfrm>
            <a:off x="4893282" y="3804774"/>
            <a:ext cx="242114" cy="362163"/>
            <a:chOff x="4893282" y="3804774"/>
            <a:chExt cx="242114" cy="362163"/>
          </a:xfrm>
        </p:grpSpPr>
        <p:sp>
          <p:nvSpPr>
            <p:cNvPr id="6994" name="Google Shape;6994;p63"/>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3"/>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3"/>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3"/>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3"/>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3"/>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3"/>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3"/>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3"/>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3"/>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3"/>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3"/>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3"/>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3"/>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3"/>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3"/>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3"/>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3"/>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3"/>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3"/>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3"/>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3"/>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3"/>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3"/>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3"/>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3"/>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0" name="Google Shape;7020;p63"/>
          <p:cNvGrpSpPr/>
          <p:nvPr/>
        </p:nvGrpSpPr>
        <p:grpSpPr>
          <a:xfrm>
            <a:off x="6248162" y="3804774"/>
            <a:ext cx="231058" cy="362425"/>
            <a:chOff x="6248162" y="3804774"/>
            <a:chExt cx="231058" cy="362425"/>
          </a:xfrm>
        </p:grpSpPr>
        <p:sp>
          <p:nvSpPr>
            <p:cNvPr id="7021" name="Google Shape;7021;p63"/>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3"/>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3"/>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3"/>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5" name="Google Shape;7025;p63"/>
          <p:cNvGrpSpPr/>
          <p:nvPr/>
        </p:nvGrpSpPr>
        <p:grpSpPr>
          <a:xfrm>
            <a:off x="5346568" y="3804774"/>
            <a:ext cx="233337" cy="362163"/>
            <a:chOff x="5346568" y="3804774"/>
            <a:chExt cx="233337" cy="362163"/>
          </a:xfrm>
        </p:grpSpPr>
        <p:sp>
          <p:nvSpPr>
            <p:cNvPr id="7026" name="Google Shape;7026;p63"/>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3"/>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3"/>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3"/>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3"/>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3"/>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3"/>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3"/>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3"/>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3"/>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3"/>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3"/>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3"/>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3"/>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3"/>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3"/>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3"/>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3"/>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3"/>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5" name="Google Shape;7045;p63"/>
          <p:cNvGrpSpPr/>
          <p:nvPr/>
        </p:nvGrpSpPr>
        <p:grpSpPr>
          <a:xfrm>
            <a:off x="6704985" y="3805141"/>
            <a:ext cx="209967" cy="361639"/>
            <a:chOff x="6704985" y="3805141"/>
            <a:chExt cx="209967" cy="361639"/>
          </a:xfrm>
        </p:grpSpPr>
        <p:sp>
          <p:nvSpPr>
            <p:cNvPr id="7046" name="Google Shape;7046;p63"/>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3"/>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3"/>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3"/>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3"/>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3"/>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3"/>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3"/>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3"/>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3"/>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3"/>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3"/>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8" name="Google Shape;7058;p63"/>
          <p:cNvGrpSpPr/>
          <p:nvPr/>
        </p:nvGrpSpPr>
        <p:grpSpPr>
          <a:xfrm>
            <a:off x="7513884" y="2448269"/>
            <a:ext cx="363184" cy="338792"/>
            <a:chOff x="7513884" y="2448269"/>
            <a:chExt cx="363184" cy="338792"/>
          </a:xfrm>
        </p:grpSpPr>
        <p:sp>
          <p:nvSpPr>
            <p:cNvPr id="7059" name="Google Shape;7059;p63"/>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3"/>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3"/>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3"/>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3"/>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3"/>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5" name="Google Shape;7065;p63"/>
          <p:cNvGrpSpPr/>
          <p:nvPr/>
        </p:nvGrpSpPr>
        <p:grpSpPr>
          <a:xfrm>
            <a:off x="5777767" y="3804826"/>
            <a:ext cx="258699" cy="362136"/>
            <a:chOff x="5777767" y="3804826"/>
            <a:chExt cx="258699" cy="362136"/>
          </a:xfrm>
        </p:grpSpPr>
        <p:sp>
          <p:nvSpPr>
            <p:cNvPr id="7066" name="Google Shape;7066;p63"/>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3"/>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3"/>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9" name="Google Shape;7069;p63"/>
          <p:cNvGrpSpPr/>
          <p:nvPr/>
        </p:nvGrpSpPr>
        <p:grpSpPr>
          <a:xfrm>
            <a:off x="7953101" y="2436584"/>
            <a:ext cx="361691" cy="362163"/>
            <a:chOff x="7953101" y="2436584"/>
            <a:chExt cx="361691" cy="362163"/>
          </a:xfrm>
        </p:grpSpPr>
        <p:sp>
          <p:nvSpPr>
            <p:cNvPr id="7070" name="Google Shape;7070;p63"/>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3"/>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3"/>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3"/>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3"/>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3"/>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3"/>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3"/>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3"/>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9" name="Google Shape;7079;p63"/>
          <p:cNvGrpSpPr/>
          <p:nvPr/>
        </p:nvGrpSpPr>
        <p:grpSpPr>
          <a:xfrm>
            <a:off x="4859353" y="3355130"/>
            <a:ext cx="373481" cy="362267"/>
            <a:chOff x="4859353" y="3355130"/>
            <a:chExt cx="373481" cy="362267"/>
          </a:xfrm>
        </p:grpSpPr>
        <p:sp>
          <p:nvSpPr>
            <p:cNvPr id="7080" name="Google Shape;7080;p63"/>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3"/>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3"/>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3"/>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3"/>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3"/>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3"/>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3"/>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3"/>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3"/>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3"/>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3"/>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3"/>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3"/>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4" name="Google Shape;7094;p63"/>
          <p:cNvGrpSpPr/>
          <p:nvPr/>
        </p:nvGrpSpPr>
        <p:grpSpPr>
          <a:xfrm>
            <a:off x="6637678" y="1500982"/>
            <a:ext cx="378721" cy="362005"/>
            <a:chOff x="6637678" y="1500982"/>
            <a:chExt cx="378721" cy="362005"/>
          </a:xfrm>
        </p:grpSpPr>
        <p:sp>
          <p:nvSpPr>
            <p:cNvPr id="7095" name="Google Shape;7095;p63"/>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3"/>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3"/>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3"/>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3"/>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3"/>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3"/>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3"/>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3"/>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3"/>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3"/>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3"/>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3"/>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3"/>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3"/>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3"/>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1" name="Google Shape;7111;p63"/>
          <p:cNvGrpSpPr/>
          <p:nvPr/>
        </p:nvGrpSpPr>
        <p:grpSpPr>
          <a:xfrm>
            <a:off x="5827993" y="3355496"/>
            <a:ext cx="223041" cy="362163"/>
            <a:chOff x="5827993" y="3355496"/>
            <a:chExt cx="223041" cy="362163"/>
          </a:xfrm>
        </p:grpSpPr>
        <p:sp>
          <p:nvSpPr>
            <p:cNvPr id="7112" name="Google Shape;7112;p63"/>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3"/>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3"/>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3"/>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3"/>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3"/>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3"/>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3"/>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3"/>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3"/>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3"/>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3"/>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3"/>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3"/>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3"/>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7" name="Google Shape;7127;p63"/>
          <p:cNvGrpSpPr/>
          <p:nvPr/>
        </p:nvGrpSpPr>
        <p:grpSpPr>
          <a:xfrm>
            <a:off x="7528713" y="1500641"/>
            <a:ext cx="370520" cy="361586"/>
            <a:chOff x="7528713" y="1500641"/>
            <a:chExt cx="370520" cy="361586"/>
          </a:xfrm>
        </p:grpSpPr>
        <p:sp>
          <p:nvSpPr>
            <p:cNvPr id="7128" name="Google Shape;7128;p63"/>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3"/>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3"/>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3"/>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3"/>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3"/>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3"/>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5" name="Google Shape;7135;p63"/>
          <p:cNvGrpSpPr/>
          <p:nvPr/>
        </p:nvGrpSpPr>
        <p:grpSpPr>
          <a:xfrm>
            <a:off x="5317198" y="3355496"/>
            <a:ext cx="367429" cy="362163"/>
            <a:chOff x="5317198" y="3355496"/>
            <a:chExt cx="367429" cy="362163"/>
          </a:xfrm>
        </p:grpSpPr>
        <p:sp>
          <p:nvSpPr>
            <p:cNvPr id="7136" name="Google Shape;7136;p63"/>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3"/>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3"/>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3"/>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3"/>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3"/>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3"/>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3"/>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3"/>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3"/>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3"/>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3"/>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3"/>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3"/>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3"/>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3"/>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2" name="Google Shape;7152;p63"/>
          <p:cNvGrpSpPr/>
          <p:nvPr/>
        </p:nvGrpSpPr>
        <p:grpSpPr>
          <a:xfrm>
            <a:off x="5302971" y="1500563"/>
            <a:ext cx="383175" cy="362241"/>
            <a:chOff x="5302971" y="1500563"/>
            <a:chExt cx="383175" cy="362241"/>
          </a:xfrm>
        </p:grpSpPr>
        <p:sp>
          <p:nvSpPr>
            <p:cNvPr id="7153" name="Google Shape;7153;p63"/>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3"/>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5" name="Google Shape;7155;p63"/>
          <p:cNvGrpSpPr/>
          <p:nvPr/>
        </p:nvGrpSpPr>
        <p:grpSpPr>
          <a:xfrm>
            <a:off x="6202705" y="1525453"/>
            <a:ext cx="364180" cy="312461"/>
            <a:chOff x="6202705" y="1525453"/>
            <a:chExt cx="364180" cy="312461"/>
          </a:xfrm>
        </p:grpSpPr>
        <p:sp>
          <p:nvSpPr>
            <p:cNvPr id="7156" name="Google Shape;7156;p63"/>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3"/>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3"/>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3"/>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3"/>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3"/>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3"/>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3" name="Google Shape;7163;p63"/>
          <p:cNvGrpSpPr/>
          <p:nvPr/>
        </p:nvGrpSpPr>
        <p:grpSpPr>
          <a:xfrm>
            <a:off x="7087217" y="1503602"/>
            <a:ext cx="362398" cy="356163"/>
            <a:chOff x="7087217" y="1503602"/>
            <a:chExt cx="362398" cy="356163"/>
          </a:xfrm>
        </p:grpSpPr>
        <p:sp>
          <p:nvSpPr>
            <p:cNvPr id="7164" name="Google Shape;7164;p63"/>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3"/>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3"/>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3"/>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3"/>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3"/>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3"/>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3"/>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3"/>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3"/>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3"/>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3"/>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3"/>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3"/>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3"/>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3"/>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3"/>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3"/>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3"/>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3"/>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3"/>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5" name="Google Shape;7185;p63"/>
          <p:cNvGrpSpPr/>
          <p:nvPr/>
        </p:nvGrpSpPr>
        <p:grpSpPr>
          <a:xfrm>
            <a:off x="7968952" y="1500877"/>
            <a:ext cx="378747" cy="361455"/>
            <a:chOff x="7968952" y="1500877"/>
            <a:chExt cx="378747" cy="361455"/>
          </a:xfrm>
        </p:grpSpPr>
        <p:sp>
          <p:nvSpPr>
            <p:cNvPr id="7186" name="Google Shape;7186;p63"/>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3"/>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3"/>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3"/>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3"/>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3"/>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3"/>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3"/>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3"/>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3"/>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3"/>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3"/>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3"/>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3"/>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3"/>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1" name="Google Shape;7201;p63"/>
          <p:cNvGrpSpPr/>
          <p:nvPr/>
        </p:nvGrpSpPr>
        <p:grpSpPr>
          <a:xfrm>
            <a:off x="5761445" y="1541723"/>
            <a:ext cx="362163" cy="279737"/>
            <a:chOff x="5761445" y="1541723"/>
            <a:chExt cx="362163" cy="279737"/>
          </a:xfrm>
        </p:grpSpPr>
        <p:sp>
          <p:nvSpPr>
            <p:cNvPr id="7202" name="Google Shape;7202;p63"/>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3"/>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3"/>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3"/>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3"/>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3"/>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8" name="Google Shape;7208;p63"/>
          <p:cNvGrpSpPr/>
          <p:nvPr/>
        </p:nvGrpSpPr>
        <p:grpSpPr>
          <a:xfrm>
            <a:off x="6204958" y="3355575"/>
            <a:ext cx="358390" cy="362320"/>
            <a:chOff x="6204958" y="3355575"/>
            <a:chExt cx="358390" cy="362320"/>
          </a:xfrm>
        </p:grpSpPr>
        <p:sp>
          <p:nvSpPr>
            <p:cNvPr id="7209" name="Google Shape;7209;p63"/>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3"/>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3"/>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3"/>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3"/>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3"/>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3"/>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3"/>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3"/>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3"/>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3"/>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3"/>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3"/>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3"/>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3"/>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3"/>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5" name="Google Shape;7225;p63"/>
          <p:cNvGrpSpPr/>
          <p:nvPr/>
        </p:nvGrpSpPr>
        <p:grpSpPr>
          <a:xfrm>
            <a:off x="4939970" y="1499855"/>
            <a:ext cx="242979" cy="362660"/>
            <a:chOff x="4939970" y="1499855"/>
            <a:chExt cx="242979" cy="362660"/>
          </a:xfrm>
        </p:grpSpPr>
        <p:sp>
          <p:nvSpPr>
            <p:cNvPr id="7226" name="Google Shape;7226;p63"/>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3"/>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3"/>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3"/>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3"/>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3"/>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2" name="Google Shape;7232;p63"/>
          <p:cNvGrpSpPr/>
          <p:nvPr/>
        </p:nvGrpSpPr>
        <p:grpSpPr>
          <a:xfrm>
            <a:off x="8023448" y="3355496"/>
            <a:ext cx="284322" cy="362163"/>
            <a:chOff x="8023448" y="3355496"/>
            <a:chExt cx="284322" cy="362163"/>
          </a:xfrm>
        </p:grpSpPr>
        <p:sp>
          <p:nvSpPr>
            <p:cNvPr id="7233" name="Google Shape;7233;p63"/>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3"/>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3"/>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3"/>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3"/>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3"/>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3"/>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3"/>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3"/>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2" name="Google Shape;7242;p63"/>
          <p:cNvGrpSpPr/>
          <p:nvPr/>
        </p:nvGrpSpPr>
        <p:grpSpPr>
          <a:xfrm>
            <a:off x="6644201" y="3355496"/>
            <a:ext cx="366695" cy="361979"/>
            <a:chOff x="6644201" y="3355496"/>
            <a:chExt cx="366695" cy="361979"/>
          </a:xfrm>
        </p:grpSpPr>
        <p:sp>
          <p:nvSpPr>
            <p:cNvPr id="7243" name="Google Shape;7243;p63"/>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3"/>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3"/>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3"/>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3"/>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3"/>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3"/>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3"/>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3"/>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3"/>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3"/>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3"/>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3"/>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3"/>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3"/>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3"/>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3"/>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3"/>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3"/>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3"/>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3"/>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3"/>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5" name="Google Shape;7265;p63"/>
          <p:cNvGrpSpPr/>
          <p:nvPr/>
        </p:nvGrpSpPr>
        <p:grpSpPr>
          <a:xfrm>
            <a:off x="7955145" y="2019192"/>
            <a:ext cx="365176" cy="271013"/>
            <a:chOff x="7955145" y="2019192"/>
            <a:chExt cx="365176" cy="271013"/>
          </a:xfrm>
        </p:grpSpPr>
        <p:sp>
          <p:nvSpPr>
            <p:cNvPr id="7266" name="Google Shape;7266;p63"/>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3"/>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3"/>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3"/>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3"/>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3"/>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2" name="Google Shape;7272;p63"/>
          <p:cNvGrpSpPr/>
          <p:nvPr/>
        </p:nvGrpSpPr>
        <p:grpSpPr>
          <a:xfrm>
            <a:off x="7518155" y="2009471"/>
            <a:ext cx="361927" cy="290270"/>
            <a:chOff x="7518155" y="2009471"/>
            <a:chExt cx="361927" cy="290270"/>
          </a:xfrm>
        </p:grpSpPr>
        <p:sp>
          <p:nvSpPr>
            <p:cNvPr id="7273" name="Google Shape;7273;p63"/>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3"/>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3"/>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3"/>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3"/>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3"/>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3"/>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3"/>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3"/>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3"/>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3"/>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3"/>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3"/>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6" name="Google Shape;7286;p63"/>
          <p:cNvGrpSpPr/>
          <p:nvPr/>
        </p:nvGrpSpPr>
        <p:grpSpPr>
          <a:xfrm>
            <a:off x="7079672" y="1991053"/>
            <a:ext cx="362163" cy="327264"/>
            <a:chOff x="7079672" y="1991053"/>
            <a:chExt cx="362163" cy="327264"/>
          </a:xfrm>
        </p:grpSpPr>
        <p:sp>
          <p:nvSpPr>
            <p:cNvPr id="7287" name="Google Shape;7287;p63"/>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3"/>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3"/>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3"/>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3"/>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3"/>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3"/>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3"/>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3"/>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3"/>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3"/>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3"/>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3"/>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3"/>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3"/>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3"/>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3" name="Google Shape;7303;p63"/>
          <p:cNvGrpSpPr/>
          <p:nvPr/>
        </p:nvGrpSpPr>
        <p:grpSpPr>
          <a:xfrm>
            <a:off x="6641188" y="2035514"/>
            <a:ext cx="361901" cy="238132"/>
            <a:chOff x="6641188" y="2035514"/>
            <a:chExt cx="361901" cy="238132"/>
          </a:xfrm>
        </p:grpSpPr>
        <p:sp>
          <p:nvSpPr>
            <p:cNvPr id="7304" name="Google Shape;7304;p63"/>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3"/>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3"/>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3"/>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3"/>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3"/>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3"/>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3"/>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3"/>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3"/>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3"/>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3"/>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3"/>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3"/>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3"/>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3"/>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3"/>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3"/>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3"/>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3" name="Google Shape;7323;p63"/>
          <p:cNvGrpSpPr/>
          <p:nvPr/>
        </p:nvGrpSpPr>
        <p:grpSpPr>
          <a:xfrm>
            <a:off x="6202443" y="1986677"/>
            <a:ext cx="362425" cy="335884"/>
            <a:chOff x="6202443" y="1986677"/>
            <a:chExt cx="362425" cy="335884"/>
          </a:xfrm>
        </p:grpSpPr>
        <p:sp>
          <p:nvSpPr>
            <p:cNvPr id="7324" name="Google Shape;7324;p63"/>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3"/>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3"/>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3"/>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3"/>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3"/>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3"/>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3"/>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3"/>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3"/>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3"/>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3"/>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3"/>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3"/>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3"/>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3"/>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3"/>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3"/>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3"/>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3"/>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4" name="Google Shape;7344;p63"/>
          <p:cNvGrpSpPr/>
          <p:nvPr/>
        </p:nvGrpSpPr>
        <p:grpSpPr>
          <a:xfrm>
            <a:off x="5764222" y="2016598"/>
            <a:ext cx="374293" cy="276069"/>
            <a:chOff x="5764222" y="2016598"/>
            <a:chExt cx="374293" cy="276069"/>
          </a:xfrm>
        </p:grpSpPr>
        <p:sp>
          <p:nvSpPr>
            <p:cNvPr id="7345" name="Google Shape;7345;p63"/>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3"/>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3"/>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3"/>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3"/>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3"/>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3"/>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3"/>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3"/>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3"/>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3"/>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6" name="Google Shape;7356;p63"/>
          <p:cNvGrpSpPr/>
          <p:nvPr/>
        </p:nvGrpSpPr>
        <p:grpSpPr>
          <a:xfrm>
            <a:off x="5325477" y="2016441"/>
            <a:ext cx="361927" cy="276515"/>
            <a:chOff x="5325477" y="2016441"/>
            <a:chExt cx="361927" cy="276515"/>
          </a:xfrm>
        </p:grpSpPr>
        <p:sp>
          <p:nvSpPr>
            <p:cNvPr id="7357" name="Google Shape;7357;p63"/>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3"/>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3"/>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3"/>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3"/>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3"/>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3"/>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3"/>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3"/>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3"/>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3"/>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3"/>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3"/>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3"/>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3"/>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3"/>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3"/>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3"/>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3"/>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3"/>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7" name="Google Shape;7377;p63"/>
          <p:cNvGrpSpPr/>
          <p:nvPr/>
        </p:nvGrpSpPr>
        <p:grpSpPr>
          <a:xfrm>
            <a:off x="4870671" y="2017200"/>
            <a:ext cx="364180" cy="274812"/>
            <a:chOff x="4870671" y="2017200"/>
            <a:chExt cx="364180" cy="274812"/>
          </a:xfrm>
        </p:grpSpPr>
        <p:sp>
          <p:nvSpPr>
            <p:cNvPr id="7378" name="Google Shape;7378;p63"/>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3"/>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3"/>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3"/>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3"/>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3"/>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3"/>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3"/>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3"/>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3"/>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3"/>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3"/>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3"/>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1" name="Google Shape;7391;p63"/>
          <p:cNvGrpSpPr/>
          <p:nvPr/>
        </p:nvGrpSpPr>
        <p:grpSpPr>
          <a:xfrm>
            <a:off x="7144726" y="3355496"/>
            <a:ext cx="260690" cy="362032"/>
            <a:chOff x="7144726" y="3355496"/>
            <a:chExt cx="260690" cy="362032"/>
          </a:xfrm>
        </p:grpSpPr>
        <p:sp>
          <p:nvSpPr>
            <p:cNvPr id="7392" name="Google Shape;7392;p63"/>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3"/>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3"/>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3"/>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3"/>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3"/>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63"/>
          <p:cNvGrpSpPr/>
          <p:nvPr/>
        </p:nvGrpSpPr>
        <p:grpSpPr>
          <a:xfrm>
            <a:off x="6705719" y="4278051"/>
            <a:ext cx="261712" cy="361770"/>
            <a:chOff x="6705719" y="4278051"/>
            <a:chExt cx="261712" cy="361770"/>
          </a:xfrm>
        </p:grpSpPr>
        <p:sp>
          <p:nvSpPr>
            <p:cNvPr id="7399" name="Google Shape;7399;p63"/>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3"/>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3"/>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3"/>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3"/>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3"/>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3"/>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3"/>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3"/>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3"/>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3"/>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3"/>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3"/>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3"/>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3"/>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4" name="Google Shape;7414;p63"/>
          <p:cNvGrpSpPr/>
          <p:nvPr/>
        </p:nvGrpSpPr>
        <p:grpSpPr>
          <a:xfrm>
            <a:off x="5750650" y="2891652"/>
            <a:ext cx="320216" cy="361403"/>
            <a:chOff x="5750650" y="2891652"/>
            <a:chExt cx="320216" cy="361403"/>
          </a:xfrm>
        </p:grpSpPr>
        <p:sp>
          <p:nvSpPr>
            <p:cNvPr id="7415" name="Google Shape;7415;p63"/>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3"/>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3"/>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3"/>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3"/>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3"/>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3"/>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3"/>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3"/>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3"/>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3"/>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3"/>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3"/>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3"/>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3"/>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0" name="Google Shape;7430;p63"/>
          <p:cNvGrpSpPr/>
          <p:nvPr/>
        </p:nvGrpSpPr>
        <p:grpSpPr>
          <a:xfrm>
            <a:off x="6658009" y="2891390"/>
            <a:ext cx="315972" cy="361927"/>
            <a:chOff x="6658009" y="2891390"/>
            <a:chExt cx="315972" cy="361927"/>
          </a:xfrm>
        </p:grpSpPr>
        <p:sp>
          <p:nvSpPr>
            <p:cNvPr id="7431" name="Google Shape;7431;p63"/>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3"/>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3"/>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3"/>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3"/>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3"/>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3"/>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8" name="Google Shape;7438;p63"/>
          <p:cNvGrpSpPr/>
          <p:nvPr/>
        </p:nvGrpSpPr>
        <p:grpSpPr>
          <a:xfrm>
            <a:off x="6203465" y="2891206"/>
            <a:ext cx="320478" cy="362110"/>
            <a:chOff x="6203465" y="2891206"/>
            <a:chExt cx="320478" cy="362110"/>
          </a:xfrm>
        </p:grpSpPr>
        <p:sp>
          <p:nvSpPr>
            <p:cNvPr id="7439" name="Google Shape;7439;p63"/>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3"/>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3"/>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3"/>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3"/>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4" name="Google Shape;7444;p63"/>
          <p:cNvGrpSpPr/>
          <p:nvPr/>
        </p:nvGrpSpPr>
        <p:grpSpPr>
          <a:xfrm>
            <a:off x="7567280" y="2891259"/>
            <a:ext cx="307116" cy="362294"/>
            <a:chOff x="7567280" y="2891259"/>
            <a:chExt cx="307116" cy="362294"/>
          </a:xfrm>
        </p:grpSpPr>
        <p:sp>
          <p:nvSpPr>
            <p:cNvPr id="7445" name="Google Shape;7445;p63"/>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3"/>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3"/>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3"/>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3"/>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3"/>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3"/>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3"/>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3"/>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3"/>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3"/>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3"/>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7" name="Google Shape;7457;p63"/>
          <p:cNvGrpSpPr/>
          <p:nvPr/>
        </p:nvGrpSpPr>
        <p:grpSpPr>
          <a:xfrm>
            <a:off x="7112579" y="2891521"/>
            <a:ext cx="338556" cy="361534"/>
            <a:chOff x="7112579" y="2891521"/>
            <a:chExt cx="338556" cy="361534"/>
          </a:xfrm>
        </p:grpSpPr>
        <p:sp>
          <p:nvSpPr>
            <p:cNvPr id="7458" name="Google Shape;7458;p63"/>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3"/>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0" name="Google Shape;7460;p63"/>
          <p:cNvGrpSpPr/>
          <p:nvPr/>
        </p:nvGrpSpPr>
        <p:grpSpPr>
          <a:xfrm>
            <a:off x="7155259" y="3805036"/>
            <a:ext cx="207478" cy="361272"/>
            <a:chOff x="7155259" y="3805036"/>
            <a:chExt cx="207478" cy="361272"/>
          </a:xfrm>
        </p:grpSpPr>
        <p:sp>
          <p:nvSpPr>
            <p:cNvPr id="7461" name="Google Shape;7461;p63"/>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3"/>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3"/>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3"/>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3"/>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3"/>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3"/>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3"/>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3"/>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3"/>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3"/>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3"/>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3" name="Google Shape;7473;p63"/>
          <p:cNvGrpSpPr/>
          <p:nvPr/>
        </p:nvGrpSpPr>
        <p:grpSpPr>
          <a:xfrm>
            <a:off x="4915368" y="2891390"/>
            <a:ext cx="182850" cy="361927"/>
            <a:chOff x="4915368" y="2891390"/>
            <a:chExt cx="182850" cy="361927"/>
          </a:xfrm>
        </p:grpSpPr>
        <p:sp>
          <p:nvSpPr>
            <p:cNvPr id="7474" name="Google Shape;7474;p63"/>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3"/>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3"/>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3"/>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3"/>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3"/>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3"/>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3"/>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3"/>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3"/>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3"/>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5" name="Google Shape;7485;p63"/>
          <p:cNvGrpSpPr/>
          <p:nvPr/>
        </p:nvGrpSpPr>
        <p:grpSpPr>
          <a:xfrm>
            <a:off x="8028714" y="2891652"/>
            <a:ext cx="289589" cy="361403"/>
            <a:chOff x="8028714" y="2891652"/>
            <a:chExt cx="289589" cy="361403"/>
          </a:xfrm>
        </p:grpSpPr>
        <p:sp>
          <p:nvSpPr>
            <p:cNvPr id="7486" name="Google Shape;7486;p63"/>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3"/>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3"/>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3"/>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3"/>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3"/>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3"/>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3"/>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3"/>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3"/>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3"/>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3"/>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3"/>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3"/>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3"/>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3"/>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3"/>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3"/>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3"/>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3"/>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6" name="Google Shape;7506;p63"/>
          <p:cNvGrpSpPr/>
          <p:nvPr/>
        </p:nvGrpSpPr>
        <p:grpSpPr>
          <a:xfrm>
            <a:off x="7551822" y="3804774"/>
            <a:ext cx="293335" cy="361927"/>
            <a:chOff x="7551822" y="3804774"/>
            <a:chExt cx="293335" cy="361927"/>
          </a:xfrm>
        </p:grpSpPr>
        <p:sp>
          <p:nvSpPr>
            <p:cNvPr id="7507" name="Google Shape;7507;p63"/>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3"/>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3"/>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3"/>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3"/>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3"/>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3"/>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3"/>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3"/>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3"/>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3"/>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8" name="Google Shape;7518;p63"/>
          <p:cNvGrpSpPr/>
          <p:nvPr/>
        </p:nvGrpSpPr>
        <p:grpSpPr>
          <a:xfrm>
            <a:off x="6263725" y="4277658"/>
            <a:ext cx="210491" cy="362163"/>
            <a:chOff x="6263725" y="4277658"/>
            <a:chExt cx="210491" cy="362163"/>
          </a:xfrm>
        </p:grpSpPr>
        <p:sp>
          <p:nvSpPr>
            <p:cNvPr id="7519" name="Google Shape;7519;p63"/>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3"/>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3"/>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3"/>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3"/>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3"/>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3"/>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3"/>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3"/>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3"/>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3"/>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3"/>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3"/>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3"/>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3"/>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4" name="Google Shape;7534;p63"/>
          <p:cNvGrpSpPr/>
          <p:nvPr/>
        </p:nvGrpSpPr>
        <p:grpSpPr>
          <a:xfrm>
            <a:off x="7987790" y="3804695"/>
            <a:ext cx="336303" cy="362005"/>
            <a:chOff x="7987790" y="3804695"/>
            <a:chExt cx="336303" cy="362005"/>
          </a:xfrm>
        </p:grpSpPr>
        <p:sp>
          <p:nvSpPr>
            <p:cNvPr id="7535" name="Google Shape;7535;p63"/>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3"/>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3"/>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3"/>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3"/>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3"/>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3"/>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3"/>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3"/>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3"/>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5" name="Google Shape;7545;p63"/>
          <p:cNvGrpSpPr/>
          <p:nvPr/>
        </p:nvGrpSpPr>
        <p:grpSpPr>
          <a:xfrm>
            <a:off x="5273444" y="2891285"/>
            <a:ext cx="371123" cy="362267"/>
            <a:chOff x="5273444" y="2891285"/>
            <a:chExt cx="371123" cy="362267"/>
          </a:xfrm>
        </p:grpSpPr>
        <p:sp>
          <p:nvSpPr>
            <p:cNvPr id="7546" name="Google Shape;7546;p63"/>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3"/>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3"/>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3"/>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3"/>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3"/>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3"/>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3"/>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3"/>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3"/>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3"/>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3"/>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3"/>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3"/>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0" name="Google Shape;7560;p63"/>
          <p:cNvGrpSpPr/>
          <p:nvPr/>
        </p:nvGrpSpPr>
        <p:grpSpPr>
          <a:xfrm>
            <a:off x="7630397" y="3358399"/>
            <a:ext cx="214759" cy="357030"/>
            <a:chOff x="2235125" y="238075"/>
            <a:chExt cx="3144350" cy="5227375"/>
          </a:xfrm>
        </p:grpSpPr>
        <p:sp>
          <p:nvSpPr>
            <p:cNvPr id="7561" name="Google Shape;7561;p63"/>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3"/>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3"/>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3"/>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3"/>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3"/>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3"/>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3"/>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3"/>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0" name="Google Shape;7570;p63"/>
          <p:cNvGrpSpPr/>
          <p:nvPr/>
        </p:nvGrpSpPr>
        <p:grpSpPr>
          <a:xfrm>
            <a:off x="2810729" y="4267107"/>
            <a:ext cx="342496" cy="351944"/>
            <a:chOff x="2810729" y="4267107"/>
            <a:chExt cx="342496" cy="351944"/>
          </a:xfrm>
        </p:grpSpPr>
        <p:sp>
          <p:nvSpPr>
            <p:cNvPr id="7571" name="Google Shape;7571;p63"/>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3"/>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3"/>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3"/>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3"/>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3"/>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3"/>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3"/>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3"/>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3"/>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3"/>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3"/>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3"/>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3"/>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3"/>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3"/>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3"/>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3"/>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3"/>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3"/>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3"/>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3"/>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3"/>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3"/>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3"/>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3"/>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3"/>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3"/>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3"/>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3"/>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1" name="Google Shape;7601;p63"/>
          <p:cNvGrpSpPr/>
          <p:nvPr/>
        </p:nvGrpSpPr>
        <p:grpSpPr>
          <a:xfrm>
            <a:off x="1779168" y="3805625"/>
            <a:ext cx="282381" cy="343454"/>
            <a:chOff x="1779168" y="3805625"/>
            <a:chExt cx="282381" cy="343454"/>
          </a:xfrm>
        </p:grpSpPr>
        <p:sp>
          <p:nvSpPr>
            <p:cNvPr id="7602" name="Google Shape;7602;p63"/>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3"/>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3"/>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3"/>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3"/>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3"/>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3"/>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3"/>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3"/>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3"/>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3"/>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3"/>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3"/>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3"/>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3"/>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3"/>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3"/>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3"/>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3"/>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3"/>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3"/>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3"/>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3"/>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3"/>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3"/>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3"/>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3"/>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3"/>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0" name="Google Shape;7630;p63"/>
          <p:cNvGrpSpPr/>
          <p:nvPr/>
        </p:nvGrpSpPr>
        <p:grpSpPr>
          <a:xfrm>
            <a:off x="2593522" y="2407029"/>
            <a:ext cx="391606" cy="364535"/>
            <a:chOff x="2593522" y="2407029"/>
            <a:chExt cx="391606" cy="364535"/>
          </a:xfrm>
        </p:grpSpPr>
        <p:sp>
          <p:nvSpPr>
            <p:cNvPr id="7631" name="Google Shape;7631;p63"/>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3"/>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3"/>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3"/>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3"/>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3"/>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3"/>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3"/>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3"/>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3"/>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3"/>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3"/>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3"/>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3"/>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3"/>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3"/>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3"/>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3"/>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3"/>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3"/>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3"/>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3"/>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3"/>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3"/>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3"/>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3"/>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3"/>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3"/>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3"/>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3"/>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3"/>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3"/>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3"/>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3"/>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3"/>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3"/>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3"/>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3"/>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3"/>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0" name="Google Shape;7670;p63"/>
          <p:cNvGrpSpPr/>
          <p:nvPr/>
        </p:nvGrpSpPr>
        <p:grpSpPr>
          <a:xfrm>
            <a:off x="3955047" y="2432242"/>
            <a:ext cx="322912" cy="334396"/>
            <a:chOff x="3955047" y="2432242"/>
            <a:chExt cx="322912" cy="334396"/>
          </a:xfrm>
        </p:grpSpPr>
        <p:sp>
          <p:nvSpPr>
            <p:cNvPr id="7671" name="Google Shape;7671;p63"/>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3"/>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3"/>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4" name="Google Shape;7674;p63"/>
          <p:cNvGrpSpPr/>
          <p:nvPr/>
        </p:nvGrpSpPr>
        <p:grpSpPr>
          <a:xfrm>
            <a:off x="1802465" y="1962854"/>
            <a:ext cx="265373" cy="351944"/>
            <a:chOff x="1802465" y="1962854"/>
            <a:chExt cx="265373" cy="351944"/>
          </a:xfrm>
        </p:grpSpPr>
        <p:sp>
          <p:nvSpPr>
            <p:cNvPr id="7675" name="Google Shape;7675;p63"/>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3"/>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3"/>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3"/>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3"/>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3"/>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3"/>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2" name="Google Shape;7682;p63"/>
          <p:cNvGrpSpPr/>
          <p:nvPr/>
        </p:nvGrpSpPr>
        <p:grpSpPr>
          <a:xfrm>
            <a:off x="3512070" y="1956222"/>
            <a:ext cx="373983" cy="363622"/>
            <a:chOff x="3512070" y="1956222"/>
            <a:chExt cx="373983" cy="363622"/>
          </a:xfrm>
        </p:grpSpPr>
        <p:sp>
          <p:nvSpPr>
            <p:cNvPr id="7683" name="Google Shape;7683;p63"/>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3"/>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3"/>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3"/>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3"/>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3"/>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3"/>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3"/>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3"/>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3"/>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3"/>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3"/>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3"/>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3"/>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3"/>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3"/>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3"/>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0" name="Google Shape;7700;p63"/>
          <p:cNvGrpSpPr/>
          <p:nvPr/>
        </p:nvGrpSpPr>
        <p:grpSpPr>
          <a:xfrm>
            <a:off x="842683" y="2394751"/>
            <a:ext cx="345640" cy="356660"/>
            <a:chOff x="842683" y="2394751"/>
            <a:chExt cx="345640" cy="356660"/>
          </a:xfrm>
        </p:grpSpPr>
        <p:sp>
          <p:nvSpPr>
            <p:cNvPr id="7701" name="Google Shape;7701;p63"/>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3"/>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3"/>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3"/>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3"/>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3"/>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3"/>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3"/>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3"/>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3"/>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3"/>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3"/>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3"/>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3"/>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3"/>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3"/>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7" name="Google Shape;7717;p63"/>
          <p:cNvGrpSpPr/>
          <p:nvPr/>
        </p:nvGrpSpPr>
        <p:grpSpPr>
          <a:xfrm>
            <a:off x="1290615" y="2399467"/>
            <a:ext cx="336836" cy="342511"/>
            <a:chOff x="1290615" y="2399467"/>
            <a:chExt cx="336836" cy="342511"/>
          </a:xfrm>
        </p:grpSpPr>
        <p:sp>
          <p:nvSpPr>
            <p:cNvPr id="7718" name="Google Shape;7718;p63"/>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3"/>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3"/>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3"/>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3"/>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3"/>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3"/>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3"/>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3"/>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3"/>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3"/>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3"/>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3"/>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3"/>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3"/>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3"/>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3"/>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3"/>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3"/>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7" name="Google Shape;7737;p63"/>
          <p:cNvGrpSpPr/>
          <p:nvPr/>
        </p:nvGrpSpPr>
        <p:grpSpPr>
          <a:xfrm>
            <a:off x="1748310" y="2408601"/>
            <a:ext cx="308508" cy="333378"/>
            <a:chOff x="1748310" y="2408601"/>
            <a:chExt cx="308508" cy="333378"/>
          </a:xfrm>
        </p:grpSpPr>
        <p:sp>
          <p:nvSpPr>
            <p:cNvPr id="7738" name="Google Shape;7738;p63"/>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3"/>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3"/>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3"/>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3"/>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3"/>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3"/>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3"/>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6" name="Google Shape;7746;p63"/>
          <p:cNvGrpSpPr/>
          <p:nvPr/>
        </p:nvGrpSpPr>
        <p:grpSpPr>
          <a:xfrm>
            <a:off x="3044614" y="2418033"/>
            <a:ext cx="376184" cy="315141"/>
            <a:chOff x="3044614" y="2418033"/>
            <a:chExt cx="376184" cy="315141"/>
          </a:xfrm>
        </p:grpSpPr>
        <p:sp>
          <p:nvSpPr>
            <p:cNvPr id="7747" name="Google Shape;7747;p63"/>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3"/>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3"/>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3"/>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3"/>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3"/>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3"/>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3"/>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3"/>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6" name="Google Shape;7756;p63"/>
          <p:cNvGrpSpPr/>
          <p:nvPr/>
        </p:nvGrpSpPr>
        <p:grpSpPr>
          <a:xfrm>
            <a:off x="3943638" y="3815072"/>
            <a:ext cx="357933" cy="342676"/>
            <a:chOff x="3943638" y="3815072"/>
            <a:chExt cx="357933" cy="342676"/>
          </a:xfrm>
        </p:grpSpPr>
        <p:sp>
          <p:nvSpPr>
            <p:cNvPr id="7757" name="Google Shape;7757;p63"/>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3"/>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3"/>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3"/>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3"/>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3"/>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3"/>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3"/>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3"/>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6" name="Google Shape;7766;p63"/>
          <p:cNvGrpSpPr/>
          <p:nvPr/>
        </p:nvGrpSpPr>
        <p:grpSpPr>
          <a:xfrm>
            <a:off x="3508282" y="3810341"/>
            <a:ext cx="351644" cy="351959"/>
            <a:chOff x="3508282" y="3810341"/>
            <a:chExt cx="351644" cy="351959"/>
          </a:xfrm>
        </p:grpSpPr>
        <p:sp>
          <p:nvSpPr>
            <p:cNvPr id="7767" name="Google Shape;7767;p63"/>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3"/>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3"/>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3"/>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3"/>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3"/>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3"/>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3"/>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3"/>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3"/>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3"/>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3"/>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3"/>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0" name="Google Shape;7780;p63"/>
          <p:cNvGrpSpPr/>
          <p:nvPr/>
        </p:nvGrpSpPr>
        <p:grpSpPr>
          <a:xfrm>
            <a:off x="2224585" y="1962854"/>
            <a:ext cx="303163" cy="351809"/>
            <a:chOff x="2224585" y="1962854"/>
            <a:chExt cx="303163" cy="351809"/>
          </a:xfrm>
        </p:grpSpPr>
        <p:sp>
          <p:nvSpPr>
            <p:cNvPr id="7781" name="Google Shape;7781;p63"/>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3"/>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3"/>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3"/>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3"/>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3"/>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3"/>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3"/>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9" name="Google Shape;7789;p63"/>
          <p:cNvGrpSpPr/>
          <p:nvPr/>
        </p:nvGrpSpPr>
        <p:grpSpPr>
          <a:xfrm>
            <a:off x="2622794" y="1990868"/>
            <a:ext cx="389090" cy="296231"/>
            <a:chOff x="2622794" y="1990868"/>
            <a:chExt cx="389090" cy="296231"/>
          </a:xfrm>
        </p:grpSpPr>
        <p:sp>
          <p:nvSpPr>
            <p:cNvPr id="7790" name="Google Shape;7790;p63"/>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3"/>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3"/>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3"/>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3"/>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3"/>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3"/>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3"/>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3"/>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9" name="Google Shape;7799;p63"/>
          <p:cNvGrpSpPr/>
          <p:nvPr/>
        </p:nvGrpSpPr>
        <p:grpSpPr>
          <a:xfrm>
            <a:off x="3977326" y="1952149"/>
            <a:ext cx="327074" cy="375241"/>
            <a:chOff x="3977326" y="1952149"/>
            <a:chExt cx="327074" cy="375241"/>
          </a:xfrm>
        </p:grpSpPr>
        <p:sp>
          <p:nvSpPr>
            <p:cNvPr id="7800" name="Google Shape;7800;p63"/>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3"/>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3"/>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3"/>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3"/>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3"/>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3"/>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3"/>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3"/>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3"/>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3"/>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3"/>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3"/>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3"/>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3"/>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3"/>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3"/>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7" name="Google Shape;7817;p63"/>
          <p:cNvGrpSpPr/>
          <p:nvPr/>
        </p:nvGrpSpPr>
        <p:grpSpPr>
          <a:xfrm>
            <a:off x="1341612" y="3340055"/>
            <a:ext cx="259399" cy="370524"/>
            <a:chOff x="1341612" y="3340055"/>
            <a:chExt cx="259399" cy="370524"/>
          </a:xfrm>
        </p:grpSpPr>
        <p:sp>
          <p:nvSpPr>
            <p:cNvPr id="7818" name="Google Shape;7818;p63"/>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3"/>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3"/>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3"/>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3"/>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3"/>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3"/>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3"/>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3"/>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3"/>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3"/>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3"/>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3"/>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3"/>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3"/>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3"/>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3"/>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3"/>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6" name="Google Shape;7836;p63"/>
          <p:cNvGrpSpPr/>
          <p:nvPr/>
        </p:nvGrpSpPr>
        <p:grpSpPr>
          <a:xfrm>
            <a:off x="2179892" y="3844972"/>
            <a:ext cx="351629" cy="282381"/>
            <a:chOff x="2179892" y="3844972"/>
            <a:chExt cx="351629" cy="282381"/>
          </a:xfrm>
        </p:grpSpPr>
        <p:sp>
          <p:nvSpPr>
            <p:cNvPr id="7837" name="Google Shape;7837;p63"/>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3"/>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3"/>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3"/>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3"/>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3"/>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3"/>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3"/>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3"/>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3"/>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3"/>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3"/>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3"/>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3"/>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3"/>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3"/>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3"/>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3"/>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3"/>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3"/>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7" name="Google Shape;7857;p63"/>
          <p:cNvGrpSpPr/>
          <p:nvPr/>
        </p:nvGrpSpPr>
        <p:grpSpPr>
          <a:xfrm>
            <a:off x="3131170" y="3816884"/>
            <a:ext cx="220051" cy="338169"/>
            <a:chOff x="3131170" y="3816884"/>
            <a:chExt cx="220051" cy="338169"/>
          </a:xfrm>
        </p:grpSpPr>
        <p:sp>
          <p:nvSpPr>
            <p:cNvPr id="7858" name="Google Shape;7858;p63"/>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3"/>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3"/>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3"/>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3"/>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3"/>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3"/>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3"/>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3"/>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7" name="Google Shape;7867;p63"/>
          <p:cNvGrpSpPr/>
          <p:nvPr/>
        </p:nvGrpSpPr>
        <p:grpSpPr>
          <a:xfrm>
            <a:off x="903502" y="3359564"/>
            <a:ext cx="247990" cy="333393"/>
            <a:chOff x="903502" y="3359564"/>
            <a:chExt cx="247990" cy="333393"/>
          </a:xfrm>
        </p:grpSpPr>
        <p:sp>
          <p:nvSpPr>
            <p:cNvPr id="7868" name="Google Shape;7868;p63"/>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3"/>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3"/>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3"/>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3"/>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3"/>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3"/>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3"/>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3"/>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3"/>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3"/>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3"/>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3"/>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3"/>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3"/>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3"/>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3"/>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3"/>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3"/>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3"/>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3"/>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3"/>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0" name="Google Shape;7890;p63"/>
          <p:cNvGrpSpPr/>
          <p:nvPr/>
        </p:nvGrpSpPr>
        <p:grpSpPr>
          <a:xfrm>
            <a:off x="2616191" y="2890461"/>
            <a:ext cx="365793" cy="361152"/>
            <a:chOff x="2616191" y="2890461"/>
            <a:chExt cx="365793" cy="361152"/>
          </a:xfrm>
        </p:grpSpPr>
        <p:sp>
          <p:nvSpPr>
            <p:cNvPr id="7891" name="Google Shape;7891;p63"/>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3"/>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3"/>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3"/>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3"/>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3"/>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3"/>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3"/>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3"/>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3"/>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3"/>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2" name="Google Shape;7902;p63"/>
          <p:cNvGrpSpPr/>
          <p:nvPr/>
        </p:nvGrpSpPr>
        <p:grpSpPr>
          <a:xfrm>
            <a:off x="3049959" y="1945861"/>
            <a:ext cx="402940" cy="388536"/>
            <a:chOff x="3049959" y="1945861"/>
            <a:chExt cx="402940" cy="388536"/>
          </a:xfrm>
        </p:grpSpPr>
        <p:sp>
          <p:nvSpPr>
            <p:cNvPr id="7903" name="Google Shape;7903;p63"/>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3"/>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3"/>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3"/>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3"/>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3"/>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9" name="Google Shape;7909;p63"/>
          <p:cNvGrpSpPr/>
          <p:nvPr/>
        </p:nvGrpSpPr>
        <p:grpSpPr>
          <a:xfrm>
            <a:off x="2483025" y="4268679"/>
            <a:ext cx="202428" cy="349114"/>
            <a:chOff x="2483025" y="4268679"/>
            <a:chExt cx="202428" cy="349114"/>
          </a:xfrm>
        </p:grpSpPr>
        <p:sp>
          <p:nvSpPr>
            <p:cNvPr id="7910" name="Google Shape;7910;p63"/>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3"/>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3"/>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3"/>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3"/>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3"/>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6" name="Google Shape;7916;p63"/>
          <p:cNvGrpSpPr/>
          <p:nvPr/>
        </p:nvGrpSpPr>
        <p:grpSpPr>
          <a:xfrm>
            <a:off x="862507" y="2885984"/>
            <a:ext cx="329590" cy="365000"/>
            <a:chOff x="862507" y="2885984"/>
            <a:chExt cx="329590" cy="365000"/>
          </a:xfrm>
        </p:grpSpPr>
        <p:sp>
          <p:nvSpPr>
            <p:cNvPr id="7917" name="Google Shape;7917;p63"/>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3"/>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3"/>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3"/>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3"/>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3"/>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3"/>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4" name="Google Shape;7924;p63"/>
          <p:cNvGrpSpPr/>
          <p:nvPr/>
        </p:nvGrpSpPr>
        <p:grpSpPr>
          <a:xfrm>
            <a:off x="3082075" y="2871805"/>
            <a:ext cx="318884" cy="379807"/>
            <a:chOff x="3082075" y="2871805"/>
            <a:chExt cx="318884" cy="379807"/>
          </a:xfrm>
        </p:grpSpPr>
        <p:sp>
          <p:nvSpPr>
            <p:cNvPr id="7925" name="Google Shape;7925;p63"/>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3"/>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3"/>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3"/>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3"/>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3"/>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3"/>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3"/>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3"/>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3"/>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3"/>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3"/>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3"/>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3"/>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3"/>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3"/>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3"/>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3"/>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3"/>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3"/>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5" name="Google Shape;7945;p63"/>
          <p:cNvGrpSpPr/>
          <p:nvPr/>
        </p:nvGrpSpPr>
        <p:grpSpPr>
          <a:xfrm>
            <a:off x="2594780" y="1516494"/>
            <a:ext cx="410187" cy="324244"/>
            <a:chOff x="2594780" y="1516494"/>
            <a:chExt cx="410187" cy="324244"/>
          </a:xfrm>
        </p:grpSpPr>
        <p:sp>
          <p:nvSpPr>
            <p:cNvPr id="7946" name="Google Shape;7946;p63"/>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3"/>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3"/>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3"/>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3"/>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3"/>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3"/>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3"/>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4" name="Google Shape;7954;p63"/>
          <p:cNvGrpSpPr/>
          <p:nvPr/>
        </p:nvGrpSpPr>
        <p:grpSpPr>
          <a:xfrm>
            <a:off x="1742965" y="1502959"/>
            <a:ext cx="333692" cy="333363"/>
            <a:chOff x="1742965" y="1502959"/>
            <a:chExt cx="333692" cy="333363"/>
          </a:xfrm>
        </p:grpSpPr>
        <p:sp>
          <p:nvSpPr>
            <p:cNvPr id="7955" name="Google Shape;7955;p63"/>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3"/>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3"/>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3"/>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9" name="Google Shape;7959;p63"/>
          <p:cNvGrpSpPr/>
          <p:nvPr/>
        </p:nvGrpSpPr>
        <p:grpSpPr>
          <a:xfrm>
            <a:off x="3051531" y="1516809"/>
            <a:ext cx="390034" cy="296545"/>
            <a:chOff x="3051531" y="1516809"/>
            <a:chExt cx="390034" cy="296545"/>
          </a:xfrm>
        </p:grpSpPr>
        <p:sp>
          <p:nvSpPr>
            <p:cNvPr id="7960" name="Google Shape;7960;p63"/>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3"/>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3"/>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3"/>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3"/>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3"/>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3"/>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3"/>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3"/>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3"/>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3"/>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3"/>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3"/>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3"/>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3"/>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5" name="Google Shape;7975;p63"/>
          <p:cNvGrpSpPr/>
          <p:nvPr/>
        </p:nvGrpSpPr>
        <p:grpSpPr>
          <a:xfrm>
            <a:off x="3514900" y="1489020"/>
            <a:ext cx="354145" cy="351869"/>
            <a:chOff x="3514900" y="1489020"/>
            <a:chExt cx="354145" cy="351869"/>
          </a:xfrm>
        </p:grpSpPr>
        <p:sp>
          <p:nvSpPr>
            <p:cNvPr id="7976" name="Google Shape;7976;p63"/>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3"/>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3"/>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3"/>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3"/>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3"/>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3"/>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3"/>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3"/>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3"/>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3"/>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3"/>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3"/>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3"/>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3"/>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3"/>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3"/>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3"/>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3"/>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3"/>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3"/>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3"/>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8" name="Google Shape;7998;p63"/>
          <p:cNvGrpSpPr/>
          <p:nvPr/>
        </p:nvGrpSpPr>
        <p:grpSpPr>
          <a:xfrm>
            <a:off x="3066324" y="3350446"/>
            <a:ext cx="346598" cy="333183"/>
            <a:chOff x="3066324" y="3350446"/>
            <a:chExt cx="346598" cy="333183"/>
          </a:xfrm>
        </p:grpSpPr>
        <p:sp>
          <p:nvSpPr>
            <p:cNvPr id="7999" name="Google Shape;7999;p63"/>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3"/>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3"/>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3"/>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3"/>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3"/>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3"/>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3"/>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3"/>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3"/>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63"/>
          <p:cNvGrpSpPr/>
          <p:nvPr/>
        </p:nvGrpSpPr>
        <p:grpSpPr>
          <a:xfrm>
            <a:off x="1282755" y="1952089"/>
            <a:ext cx="363278" cy="363338"/>
            <a:chOff x="1282755" y="1952089"/>
            <a:chExt cx="363278" cy="363338"/>
          </a:xfrm>
        </p:grpSpPr>
        <p:sp>
          <p:nvSpPr>
            <p:cNvPr id="8010" name="Google Shape;8010;p63"/>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3"/>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3"/>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3"/>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3"/>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3"/>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3"/>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7" name="Google Shape;8017;p63"/>
          <p:cNvGrpSpPr/>
          <p:nvPr/>
        </p:nvGrpSpPr>
        <p:grpSpPr>
          <a:xfrm>
            <a:off x="3510094" y="2909281"/>
            <a:ext cx="355133" cy="343574"/>
            <a:chOff x="3510094" y="2909281"/>
            <a:chExt cx="355133" cy="343574"/>
          </a:xfrm>
        </p:grpSpPr>
        <p:sp>
          <p:nvSpPr>
            <p:cNvPr id="8018" name="Google Shape;8018;p63"/>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3"/>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3"/>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3"/>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3"/>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3"/>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3"/>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3"/>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3"/>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3"/>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3"/>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3"/>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3"/>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31" name="Google Shape;8031;p63"/>
          <p:cNvSpPr/>
          <p:nvPr/>
        </p:nvSpPr>
        <p:spPr>
          <a:xfrm>
            <a:off x="2513884" y="1812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32" name="Google Shape;8032;p63"/>
          <p:cNvGrpSpPr/>
          <p:nvPr/>
        </p:nvGrpSpPr>
        <p:grpSpPr>
          <a:xfrm>
            <a:off x="2163842" y="1506972"/>
            <a:ext cx="382787" cy="331566"/>
            <a:chOff x="2163842" y="1506972"/>
            <a:chExt cx="382787" cy="331566"/>
          </a:xfrm>
        </p:grpSpPr>
        <p:sp>
          <p:nvSpPr>
            <p:cNvPr id="8033" name="Google Shape;8033;p63"/>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3"/>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3"/>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3"/>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3"/>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3"/>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3"/>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3"/>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1" name="Google Shape;8041;p63"/>
          <p:cNvGrpSpPr/>
          <p:nvPr/>
        </p:nvGrpSpPr>
        <p:grpSpPr>
          <a:xfrm>
            <a:off x="1738877" y="3349652"/>
            <a:ext cx="357918" cy="350536"/>
            <a:chOff x="1738877" y="3349652"/>
            <a:chExt cx="357918" cy="350536"/>
          </a:xfrm>
        </p:grpSpPr>
        <p:sp>
          <p:nvSpPr>
            <p:cNvPr id="8042" name="Google Shape;8042;p63"/>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3"/>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3"/>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3"/>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3"/>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3"/>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3"/>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3"/>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3"/>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3"/>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3"/>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3"/>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3"/>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3"/>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3"/>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3"/>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3"/>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3"/>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0" name="Google Shape;8060;p63"/>
          <p:cNvGrpSpPr/>
          <p:nvPr/>
        </p:nvGrpSpPr>
        <p:grpSpPr>
          <a:xfrm>
            <a:off x="1971819" y="4276854"/>
            <a:ext cx="383281" cy="333947"/>
            <a:chOff x="1971819" y="4276854"/>
            <a:chExt cx="383281" cy="333947"/>
          </a:xfrm>
        </p:grpSpPr>
        <p:sp>
          <p:nvSpPr>
            <p:cNvPr id="8061" name="Google Shape;8061;p63"/>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3"/>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3"/>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3"/>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3"/>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3"/>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3"/>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3"/>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3"/>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3"/>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1" name="Google Shape;8071;p63"/>
          <p:cNvGrpSpPr/>
          <p:nvPr/>
        </p:nvGrpSpPr>
        <p:grpSpPr>
          <a:xfrm>
            <a:off x="1825119" y="2885819"/>
            <a:ext cx="175987" cy="361391"/>
            <a:chOff x="1825119" y="2885819"/>
            <a:chExt cx="175987" cy="361391"/>
          </a:xfrm>
        </p:grpSpPr>
        <p:sp>
          <p:nvSpPr>
            <p:cNvPr id="8072" name="Google Shape;8072;p63"/>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3"/>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3"/>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3"/>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3"/>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3"/>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3"/>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3"/>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3"/>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3"/>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2" name="Google Shape;8082;p63"/>
          <p:cNvGrpSpPr/>
          <p:nvPr/>
        </p:nvGrpSpPr>
        <p:grpSpPr>
          <a:xfrm>
            <a:off x="3504824" y="3405844"/>
            <a:ext cx="369896" cy="226339"/>
            <a:chOff x="3504824" y="3405844"/>
            <a:chExt cx="369896" cy="226339"/>
          </a:xfrm>
        </p:grpSpPr>
        <p:sp>
          <p:nvSpPr>
            <p:cNvPr id="8083" name="Google Shape;8083;p63"/>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3"/>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3"/>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3"/>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3"/>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3"/>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3"/>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3"/>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3"/>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3"/>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3"/>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3"/>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3"/>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3"/>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3"/>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3"/>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9" name="Google Shape;8099;p63"/>
          <p:cNvGrpSpPr/>
          <p:nvPr/>
        </p:nvGrpSpPr>
        <p:grpSpPr>
          <a:xfrm>
            <a:off x="1295661" y="3819594"/>
            <a:ext cx="345640" cy="342900"/>
            <a:chOff x="1295661" y="3819594"/>
            <a:chExt cx="345640" cy="342900"/>
          </a:xfrm>
        </p:grpSpPr>
        <p:sp>
          <p:nvSpPr>
            <p:cNvPr id="8100" name="Google Shape;8100;p63"/>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3"/>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3"/>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3"/>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3"/>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3"/>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3"/>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3"/>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3"/>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3"/>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3"/>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3"/>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3"/>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3"/>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3"/>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3"/>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3"/>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7" name="Google Shape;8117;p63"/>
          <p:cNvGrpSpPr/>
          <p:nvPr/>
        </p:nvGrpSpPr>
        <p:grpSpPr>
          <a:xfrm>
            <a:off x="3486572" y="2433470"/>
            <a:ext cx="379328" cy="281738"/>
            <a:chOff x="3486572" y="2433470"/>
            <a:chExt cx="379328" cy="281738"/>
          </a:xfrm>
        </p:grpSpPr>
        <p:sp>
          <p:nvSpPr>
            <p:cNvPr id="8118" name="Google Shape;8118;p63"/>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3"/>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3"/>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3"/>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3"/>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3"/>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3"/>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25" name="Google Shape;8125;p63"/>
          <p:cNvSpPr/>
          <p:nvPr/>
        </p:nvSpPr>
        <p:spPr>
          <a:xfrm>
            <a:off x="3751930" y="2709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6" name="Google Shape;8126;p63"/>
          <p:cNvGrpSpPr/>
          <p:nvPr/>
        </p:nvGrpSpPr>
        <p:grpSpPr>
          <a:xfrm>
            <a:off x="3997149" y="3329634"/>
            <a:ext cx="270733" cy="355762"/>
            <a:chOff x="3997149" y="3329634"/>
            <a:chExt cx="270733" cy="355762"/>
          </a:xfrm>
        </p:grpSpPr>
        <p:sp>
          <p:nvSpPr>
            <p:cNvPr id="8127" name="Google Shape;8127;p63"/>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3"/>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3"/>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3"/>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3"/>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3"/>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3"/>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3"/>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3"/>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3"/>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3"/>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3"/>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3"/>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3"/>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3"/>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3"/>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3"/>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3"/>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3"/>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3"/>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3"/>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8" name="Google Shape;8148;p63"/>
          <p:cNvGrpSpPr/>
          <p:nvPr/>
        </p:nvGrpSpPr>
        <p:grpSpPr>
          <a:xfrm>
            <a:off x="3954343" y="2899354"/>
            <a:ext cx="345655" cy="343529"/>
            <a:chOff x="3954343" y="2899354"/>
            <a:chExt cx="345655" cy="343529"/>
          </a:xfrm>
        </p:grpSpPr>
        <p:sp>
          <p:nvSpPr>
            <p:cNvPr id="8149" name="Google Shape;8149;p63"/>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3"/>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3"/>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3"/>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3"/>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3"/>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3"/>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3"/>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3"/>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3"/>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3"/>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3"/>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1" name="Google Shape;8161;p63"/>
          <p:cNvGrpSpPr/>
          <p:nvPr/>
        </p:nvGrpSpPr>
        <p:grpSpPr>
          <a:xfrm>
            <a:off x="2166043" y="3351344"/>
            <a:ext cx="369566" cy="349803"/>
            <a:chOff x="2166043" y="3351344"/>
            <a:chExt cx="369566" cy="349803"/>
          </a:xfrm>
        </p:grpSpPr>
        <p:sp>
          <p:nvSpPr>
            <p:cNvPr id="8162" name="Google Shape;8162;p63"/>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3"/>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3"/>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3"/>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3"/>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3"/>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3"/>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3"/>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3"/>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1" name="Google Shape;8171;p63"/>
          <p:cNvGrpSpPr/>
          <p:nvPr/>
        </p:nvGrpSpPr>
        <p:grpSpPr>
          <a:xfrm>
            <a:off x="2619649" y="3352332"/>
            <a:ext cx="365793" cy="329275"/>
            <a:chOff x="2619649" y="3352332"/>
            <a:chExt cx="365793" cy="329275"/>
          </a:xfrm>
        </p:grpSpPr>
        <p:sp>
          <p:nvSpPr>
            <p:cNvPr id="8172" name="Google Shape;8172;p63"/>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3"/>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3"/>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3"/>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3"/>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3"/>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3"/>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3"/>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3"/>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3"/>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2" name="Google Shape;8182;p63"/>
          <p:cNvGrpSpPr/>
          <p:nvPr/>
        </p:nvGrpSpPr>
        <p:grpSpPr>
          <a:xfrm>
            <a:off x="1293760" y="1498228"/>
            <a:ext cx="340624" cy="351944"/>
            <a:chOff x="1293760" y="1498228"/>
            <a:chExt cx="340624" cy="351944"/>
          </a:xfrm>
        </p:grpSpPr>
        <p:sp>
          <p:nvSpPr>
            <p:cNvPr id="8183" name="Google Shape;8183;p63"/>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3"/>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3"/>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3"/>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3"/>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3"/>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3"/>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3"/>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3"/>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3"/>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3"/>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3"/>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3"/>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3"/>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7" name="Google Shape;8197;p63"/>
          <p:cNvGrpSpPr/>
          <p:nvPr/>
        </p:nvGrpSpPr>
        <p:grpSpPr>
          <a:xfrm>
            <a:off x="849601" y="1952074"/>
            <a:ext cx="406713" cy="383745"/>
            <a:chOff x="849601" y="1952074"/>
            <a:chExt cx="406713" cy="383745"/>
          </a:xfrm>
        </p:grpSpPr>
        <p:sp>
          <p:nvSpPr>
            <p:cNvPr id="8198" name="Google Shape;8198;p63"/>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3"/>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3"/>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3"/>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3"/>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3"/>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3"/>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5" name="Google Shape;8205;p63"/>
          <p:cNvGrpSpPr/>
          <p:nvPr/>
        </p:nvGrpSpPr>
        <p:grpSpPr>
          <a:xfrm>
            <a:off x="2253871" y="2893365"/>
            <a:ext cx="203985" cy="355417"/>
            <a:chOff x="2253871" y="2893365"/>
            <a:chExt cx="203985" cy="355417"/>
          </a:xfrm>
        </p:grpSpPr>
        <p:sp>
          <p:nvSpPr>
            <p:cNvPr id="8206" name="Google Shape;8206;p63"/>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3"/>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3"/>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3"/>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3"/>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3"/>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3"/>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3"/>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3"/>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3"/>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3"/>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7" name="Google Shape;8217;p63"/>
          <p:cNvGrpSpPr/>
          <p:nvPr/>
        </p:nvGrpSpPr>
        <p:grpSpPr>
          <a:xfrm>
            <a:off x="2191541" y="2408601"/>
            <a:ext cx="308823" cy="342571"/>
            <a:chOff x="2191541" y="2408601"/>
            <a:chExt cx="308823" cy="342571"/>
          </a:xfrm>
        </p:grpSpPr>
        <p:sp>
          <p:nvSpPr>
            <p:cNvPr id="8218" name="Google Shape;8218;p63"/>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3"/>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3"/>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3"/>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3"/>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3"/>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3"/>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3"/>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3"/>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3"/>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3"/>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3"/>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3"/>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1" name="Google Shape;8231;p63"/>
          <p:cNvGrpSpPr/>
          <p:nvPr/>
        </p:nvGrpSpPr>
        <p:grpSpPr>
          <a:xfrm>
            <a:off x="847400" y="1503588"/>
            <a:ext cx="342496" cy="341553"/>
            <a:chOff x="847400" y="1503588"/>
            <a:chExt cx="342496" cy="341553"/>
          </a:xfrm>
        </p:grpSpPr>
        <p:sp>
          <p:nvSpPr>
            <p:cNvPr id="8232" name="Google Shape;8232;p63"/>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3"/>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3"/>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3"/>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3"/>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3"/>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3"/>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3"/>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3"/>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3"/>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3"/>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3"/>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3"/>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3"/>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3"/>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3"/>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3"/>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3"/>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3"/>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3"/>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2" name="Google Shape;8252;p63"/>
          <p:cNvGrpSpPr/>
          <p:nvPr/>
        </p:nvGrpSpPr>
        <p:grpSpPr>
          <a:xfrm>
            <a:off x="1329963" y="2899669"/>
            <a:ext cx="280495" cy="361077"/>
            <a:chOff x="1329963" y="2899669"/>
            <a:chExt cx="280495" cy="361077"/>
          </a:xfrm>
        </p:grpSpPr>
        <p:sp>
          <p:nvSpPr>
            <p:cNvPr id="8253" name="Google Shape;8253;p63"/>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3"/>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3"/>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3"/>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3"/>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3"/>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3"/>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0" name="Google Shape;8260;p63"/>
          <p:cNvGrpSpPr/>
          <p:nvPr/>
        </p:nvGrpSpPr>
        <p:grpSpPr>
          <a:xfrm>
            <a:off x="937429" y="3800908"/>
            <a:ext cx="195496" cy="343439"/>
            <a:chOff x="937429" y="3800908"/>
            <a:chExt cx="195496" cy="343439"/>
          </a:xfrm>
        </p:grpSpPr>
        <p:sp>
          <p:nvSpPr>
            <p:cNvPr id="8261" name="Google Shape;8261;p63"/>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3"/>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3"/>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3"/>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3"/>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3"/>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3"/>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3"/>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3"/>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3"/>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3"/>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3"/>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3"/>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4" name="Google Shape;8274;p63"/>
          <p:cNvGrpSpPr/>
          <p:nvPr/>
        </p:nvGrpSpPr>
        <p:grpSpPr>
          <a:xfrm>
            <a:off x="2687659" y="3810655"/>
            <a:ext cx="365164" cy="342511"/>
            <a:chOff x="2611459" y="3810655"/>
            <a:chExt cx="365164" cy="342511"/>
          </a:xfrm>
        </p:grpSpPr>
        <p:sp>
          <p:nvSpPr>
            <p:cNvPr id="8275" name="Google Shape;8275;p63"/>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3"/>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3"/>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3"/>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3"/>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3"/>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3"/>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3"/>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3"/>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3"/>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3"/>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6" name="Google Shape;8286;p63"/>
          <p:cNvGrpSpPr/>
          <p:nvPr/>
        </p:nvGrpSpPr>
        <p:grpSpPr>
          <a:xfrm>
            <a:off x="3952456" y="1524280"/>
            <a:ext cx="370195" cy="300154"/>
            <a:chOff x="3952456" y="1524280"/>
            <a:chExt cx="370195" cy="300154"/>
          </a:xfrm>
        </p:grpSpPr>
        <p:sp>
          <p:nvSpPr>
            <p:cNvPr id="8287" name="Google Shape;8287;p63"/>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3"/>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3"/>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3"/>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3"/>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3"/>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296" name="Shape 8296"/>
        <p:cNvGrpSpPr/>
        <p:nvPr/>
      </p:nvGrpSpPr>
      <p:grpSpPr>
        <a:xfrm>
          <a:off x="0" y="0"/>
          <a:ext cx="0" cy="0"/>
          <a:chOff x="0" y="0"/>
          <a:chExt cx="0" cy="0"/>
        </a:xfrm>
      </p:grpSpPr>
      <p:sp>
        <p:nvSpPr>
          <p:cNvPr id="8297" name="Google Shape;8297;p64"/>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8298" name="Google Shape;8298;p64"/>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8299" name="Google Shape;8299;p64"/>
          <p:cNvGrpSpPr/>
          <p:nvPr/>
        </p:nvGrpSpPr>
        <p:grpSpPr>
          <a:xfrm>
            <a:off x="908482" y="1502585"/>
            <a:ext cx="257112" cy="362808"/>
            <a:chOff x="908482" y="1502585"/>
            <a:chExt cx="257112" cy="362808"/>
          </a:xfrm>
        </p:grpSpPr>
        <p:sp>
          <p:nvSpPr>
            <p:cNvPr id="8300" name="Google Shape;8300;p64"/>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4"/>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4"/>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4"/>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4"/>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4"/>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4"/>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4"/>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4"/>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4"/>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4"/>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4"/>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4"/>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4"/>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4"/>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4"/>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4"/>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4"/>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4"/>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4"/>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0" name="Google Shape;8320;p64"/>
          <p:cNvGrpSpPr/>
          <p:nvPr/>
        </p:nvGrpSpPr>
        <p:grpSpPr>
          <a:xfrm>
            <a:off x="1303537" y="1502716"/>
            <a:ext cx="362939" cy="362677"/>
            <a:chOff x="1303537" y="1502716"/>
            <a:chExt cx="362939" cy="362677"/>
          </a:xfrm>
        </p:grpSpPr>
        <p:sp>
          <p:nvSpPr>
            <p:cNvPr id="8321" name="Google Shape;8321;p64"/>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4"/>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4"/>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4"/>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4"/>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4"/>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4"/>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4"/>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4"/>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4"/>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4"/>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2" name="Google Shape;8332;p64"/>
          <p:cNvGrpSpPr/>
          <p:nvPr/>
        </p:nvGrpSpPr>
        <p:grpSpPr>
          <a:xfrm>
            <a:off x="1751901" y="1502716"/>
            <a:ext cx="362677" cy="362677"/>
            <a:chOff x="1751901" y="1502716"/>
            <a:chExt cx="362677" cy="362677"/>
          </a:xfrm>
        </p:grpSpPr>
        <p:sp>
          <p:nvSpPr>
            <p:cNvPr id="8333" name="Google Shape;8333;p64"/>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4"/>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4"/>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4"/>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4"/>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4"/>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4"/>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4"/>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4"/>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4"/>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4"/>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4"/>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4"/>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4"/>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4"/>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4"/>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4"/>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4"/>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4"/>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2" name="Google Shape;8352;p64"/>
          <p:cNvGrpSpPr/>
          <p:nvPr/>
        </p:nvGrpSpPr>
        <p:grpSpPr>
          <a:xfrm>
            <a:off x="3095178" y="1502716"/>
            <a:ext cx="334290" cy="362677"/>
            <a:chOff x="3095178" y="1502716"/>
            <a:chExt cx="334290" cy="362677"/>
          </a:xfrm>
        </p:grpSpPr>
        <p:sp>
          <p:nvSpPr>
            <p:cNvPr id="8353" name="Google Shape;8353;p64"/>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4"/>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4"/>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4"/>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4"/>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4"/>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4"/>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4"/>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4"/>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4"/>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4"/>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4"/>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4"/>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4"/>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4"/>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4"/>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4"/>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0" name="Google Shape;8370;p64"/>
          <p:cNvGrpSpPr/>
          <p:nvPr/>
        </p:nvGrpSpPr>
        <p:grpSpPr>
          <a:xfrm>
            <a:off x="3542281" y="1505605"/>
            <a:ext cx="366196" cy="357005"/>
            <a:chOff x="3542281" y="1505605"/>
            <a:chExt cx="366196" cy="357005"/>
          </a:xfrm>
        </p:grpSpPr>
        <p:sp>
          <p:nvSpPr>
            <p:cNvPr id="8371" name="Google Shape;8371;p64"/>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4"/>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4"/>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4"/>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4"/>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4"/>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4"/>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4"/>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4"/>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4"/>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4"/>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4"/>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4"/>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4"/>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4"/>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4"/>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4"/>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4"/>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4"/>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4"/>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4"/>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4"/>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4"/>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4"/>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4"/>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6" name="Google Shape;8396;p64"/>
          <p:cNvGrpSpPr/>
          <p:nvPr/>
        </p:nvGrpSpPr>
        <p:grpSpPr>
          <a:xfrm>
            <a:off x="1748382" y="3384797"/>
            <a:ext cx="364673" cy="340067"/>
            <a:chOff x="1748382" y="3384797"/>
            <a:chExt cx="364673" cy="340067"/>
          </a:xfrm>
        </p:grpSpPr>
        <p:sp>
          <p:nvSpPr>
            <p:cNvPr id="8397" name="Google Shape;8397;p64"/>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4"/>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4"/>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4"/>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4"/>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4"/>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4"/>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4"/>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4"/>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4"/>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4"/>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4"/>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4"/>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4"/>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4"/>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2" name="Google Shape;8412;p64"/>
          <p:cNvGrpSpPr/>
          <p:nvPr/>
        </p:nvGrpSpPr>
        <p:grpSpPr>
          <a:xfrm>
            <a:off x="6221064" y="3811049"/>
            <a:ext cx="364673" cy="339804"/>
            <a:chOff x="6221064" y="3811049"/>
            <a:chExt cx="364673" cy="339804"/>
          </a:xfrm>
        </p:grpSpPr>
        <p:sp>
          <p:nvSpPr>
            <p:cNvPr id="8413" name="Google Shape;8413;p64"/>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4"/>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4"/>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4"/>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4"/>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4"/>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4"/>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4"/>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4"/>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4"/>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4"/>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4"/>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4"/>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4"/>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4"/>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64"/>
          <p:cNvGrpSpPr/>
          <p:nvPr/>
        </p:nvGrpSpPr>
        <p:grpSpPr>
          <a:xfrm>
            <a:off x="2182643" y="3386320"/>
            <a:ext cx="382030" cy="320451"/>
            <a:chOff x="2182643" y="3386320"/>
            <a:chExt cx="382030" cy="320451"/>
          </a:xfrm>
        </p:grpSpPr>
        <p:sp>
          <p:nvSpPr>
            <p:cNvPr id="8429" name="Google Shape;8429;p64"/>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4"/>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4"/>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4"/>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4"/>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4"/>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4"/>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4"/>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4"/>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4"/>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4"/>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4"/>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4"/>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4"/>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4"/>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4" name="Google Shape;8444;p64"/>
          <p:cNvGrpSpPr/>
          <p:nvPr/>
        </p:nvGrpSpPr>
        <p:grpSpPr>
          <a:xfrm>
            <a:off x="3084386" y="3389340"/>
            <a:ext cx="353880" cy="330745"/>
            <a:chOff x="3084386" y="3389340"/>
            <a:chExt cx="353880" cy="330745"/>
          </a:xfrm>
        </p:grpSpPr>
        <p:sp>
          <p:nvSpPr>
            <p:cNvPr id="8445" name="Google Shape;8445;p64"/>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4"/>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4"/>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4"/>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4"/>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4"/>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4"/>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4"/>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4"/>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4"/>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4"/>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4"/>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7" name="Google Shape;8457;p64"/>
          <p:cNvGrpSpPr/>
          <p:nvPr/>
        </p:nvGrpSpPr>
        <p:grpSpPr>
          <a:xfrm>
            <a:off x="863499" y="1970906"/>
            <a:ext cx="347078" cy="364016"/>
            <a:chOff x="863499" y="1970906"/>
            <a:chExt cx="347078" cy="364016"/>
          </a:xfrm>
        </p:grpSpPr>
        <p:sp>
          <p:nvSpPr>
            <p:cNvPr id="8458" name="Google Shape;8458;p64"/>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4"/>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4"/>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4"/>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4"/>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4"/>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4"/>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4"/>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4"/>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4"/>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4"/>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4"/>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4"/>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4"/>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2" name="Google Shape;8472;p64"/>
          <p:cNvGrpSpPr/>
          <p:nvPr/>
        </p:nvGrpSpPr>
        <p:grpSpPr>
          <a:xfrm>
            <a:off x="1749879" y="1970906"/>
            <a:ext cx="364436" cy="364174"/>
            <a:chOff x="1749879" y="1970906"/>
            <a:chExt cx="364436" cy="364174"/>
          </a:xfrm>
        </p:grpSpPr>
        <p:sp>
          <p:nvSpPr>
            <p:cNvPr id="8473" name="Google Shape;8473;p64"/>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4"/>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4"/>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4"/>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4"/>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4"/>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4"/>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4"/>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4"/>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4"/>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4"/>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4"/>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4"/>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4"/>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7" name="Google Shape;8487;p64"/>
          <p:cNvGrpSpPr/>
          <p:nvPr/>
        </p:nvGrpSpPr>
        <p:grpSpPr>
          <a:xfrm>
            <a:off x="2186425" y="1976158"/>
            <a:ext cx="396106" cy="353985"/>
            <a:chOff x="2186425" y="1976158"/>
            <a:chExt cx="396106" cy="353985"/>
          </a:xfrm>
        </p:grpSpPr>
        <p:sp>
          <p:nvSpPr>
            <p:cNvPr id="8488" name="Google Shape;8488;p64"/>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4"/>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4"/>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4"/>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4"/>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4"/>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4"/>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5" name="Google Shape;8495;p64"/>
          <p:cNvGrpSpPr/>
          <p:nvPr/>
        </p:nvGrpSpPr>
        <p:grpSpPr>
          <a:xfrm>
            <a:off x="2659157" y="2017412"/>
            <a:ext cx="319190" cy="271240"/>
            <a:chOff x="2659157" y="2017412"/>
            <a:chExt cx="319190" cy="271240"/>
          </a:xfrm>
        </p:grpSpPr>
        <p:sp>
          <p:nvSpPr>
            <p:cNvPr id="8496" name="Google Shape;8496;p64"/>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4"/>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4"/>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4"/>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4"/>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4"/>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4"/>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4"/>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4"/>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4"/>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4"/>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4"/>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4"/>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4"/>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4"/>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4"/>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4"/>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4"/>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4"/>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4"/>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4"/>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4"/>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4"/>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4"/>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4"/>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4"/>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2" name="Google Shape;8522;p64"/>
          <p:cNvGrpSpPr/>
          <p:nvPr/>
        </p:nvGrpSpPr>
        <p:grpSpPr>
          <a:xfrm>
            <a:off x="3111775" y="1993516"/>
            <a:ext cx="318928" cy="319217"/>
            <a:chOff x="3111775" y="1993516"/>
            <a:chExt cx="318928" cy="319217"/>
          </a:xfrm>
        </p:grpSpPr>
        <p:sp>
          <p:nvSpPr>
            <p:cNvPr id="8523" name="Google Shape;8523;p64"/>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4"/>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4"/>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4"/>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4"/>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4"/>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4"/>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4"/>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4"/>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4"/>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4"/>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4"/>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4"/>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4"/>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4"/>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4"/>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4"/>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4"/>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4"/>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4"/>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4"/>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4"/>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4"/>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4"/>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4"/>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4"/>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4"/>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4"/>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4"/>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4"/>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3" name="Google Shape;8553;p64"/>
          <p:cNvGrpSpPr/>
          <p:nvPr/>
        </p:nvGrpSpPr>
        <p:grpSpPr>
          <a:xfrm>
            <a:off x="4023785" y="1970407"/>
            <a:ext cx="288807" cy="355377"/>
            <a:chOff x="4023785" y="1970407"/>
            <a:chExt cx="288807" cy="355377"/>
          </a:xfrm>
        </p:grpSpPr>
        <p:sp>
          <p:nvSpPr>
            <p:cNvPr id="8554" name="Google Shape;8554;p64"/>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4"/>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4"/>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4"/>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4"/>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4"/>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4"/>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4"/>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4"/>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4"/>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4"/>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4"/>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4"/>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4"/>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4"/>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4"/>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4"/>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4"/>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4"/>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4"/>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4" name="Google Shape;8574;p64"/>
          <p:cNvGrpSpPr/>
          <p:nvPr/>
        </p:nvGrpSpPr>
        <p:grpSpPr>
          <a:xfrm>
            <a:off x="3544540" y="3380963"/>
            <a:ext cx="320188" cy="319269"/>
            <a:chOff x="3544540" y="3380963"/>
            <a:chExt cx="320188" cy="319269"/>
          </a:xfrm>
        </p:grpSpPr>
        <p:sp>
          <p:nvSpPr>
            <p:cNvPr id="8575" name="Google Shape;8575;p64"/>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4"/>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4"/>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4"/>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4"/>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4"/>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4"/>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4"/>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4"/>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4"/>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4"/>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4"/>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4"/>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4"/>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4"/>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4"/>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1" name="Google Shape;8591;p64"/>
          <p:cNvGrpSpPr/>
          <p:nvPr/>
        </p:nvGrpSpPr>
        <p:grpSpPr>
          <a:xfrm>
            <a:off x="3944637" y="3354834"/>
            <a:ext cx="415696" cy="371605"/>
            <a:chOff x="3944637" y="3354834"/>
            <a:chExt cx="415696" cy="371605"/>
          </a:xfrm>
        </p:grpSpPr>
        <p:sp>
          <p:nvSpPr>
            <p:cNvPr id="8592" name="Google Shape;8592;p64"/>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4"/>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4"/>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4"/>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4"/>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4"/>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4"/>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4"/>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4"/>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4"/>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4"/>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4"/>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4"/>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4"/>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4"/>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4"/>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4"/>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9" name="Google Shape;8609;p64"/>
          <p:cNvGrpSpPr/>
          <p:nvPr/>
        </p:nvGrpSpPr>
        <p:grpSpPr>
          <a:xfrm>
            <a:off x="1314619" y="3821527"/>
            <a:ext cx="346317" cy="332136"/>
            <a:chOff x="1314619" y="3821527"/>
            <a:chExt cx="346317" cy="332136"/>
          </a:xfrm>
        </p:grpSpPr>
        <p:sp>
          <p:nvSpPr>
            <p:cNvPr id="8610" name="Google Shape;8610;p64"/>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4"/>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4"/>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4"/>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4"/>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4"/>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4"/>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4"/>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8" name="Google Shape;8618;p64"/>
          <p:cNvGrpSpPr/>
          <p:nvPr/>
        </p:nvGrpSpPr>
        <p:grpSpPr>
          <a:xfrm>
            <a:off x="1751139" y="3790934"/>
            <a:ext cx="386258" cy="380507"/>
            <a:chOff x="1751139" y="3790934"/>
            <a:chExt cx="386258" cy="380507"/>
          </a:xfrm>
        </p:grpSpPr>
        <p:sp>
          <p:nvSpPr>
            <p:cNvPr id="8619" name="Google Shape;8619;p64"/>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4"/>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4"/>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4"/>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4"/>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4"/>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4"/>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4"/>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4"/>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4"/>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4"/>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4"/>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4"/>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4"/>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4"/>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4"/>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4"/>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4"/>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7" name="Google Shape;8637;p64"/>
          <p:cNvGrpSpPr/>
          <p:nvPr/>
        </p:nvGrpSpPr>
        <p:grpSpPr>
          <a:xfrm>
            <a:off x="2189681" y="3821606"/>
            <a:ext cx="395607" cy="318928"/>
            <a:chOff x="2189681" y="3821606"/>
            <a:chExt cx="395607" cy="318928"/>
          </a:xfrm>
        </p:grpSpPr>
        <p:sp>
          <p:nvSpPr>
            <p:cNvPr id="8638" name="Google Shape;8638;p64"/>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4"/>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4"/>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4"/>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4"/>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4"/>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4"/>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4"/>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4"/>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4"/>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4"/>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4"/>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4"/>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4"/>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4"/>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4"/>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4"/>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4"/>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4"/>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4"/>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4"/>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4"/>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4"/>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4"/>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4"/>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4"/>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4"/>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4"/>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4"/>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4"/>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68" name="Google Shape;8668;p64"/>
          <p:cNvSpPr/>
          <p:nvPr/>
        </p:nvSpPr>
        <p:spPr>
          <a:xfrm>
            <a:off x="1288464" y="20400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9" name="Google Shape;8669;p64"/>
          <p:cNvGrpSpPr/>
          <p:nvPr/>
        </p:nvGrpSpPr>
        <p:grpSpPr>
          <a:xfrm>
            <a:off x="1277409" y="1961347"/>
            <a:ext cx="420475" cy="383055"/>
            <a:chOff x="1277409" y="1961347"/>
            <a:chExt cx="420475" cy="383055"/>
          </a:xfrm>
        </p:grpSpPr>
        <p:sp>
          <p:nvSpPr>
            <p:cNvPr id="8670" name="Google Shape;8670;p64"/>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4"/>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4"/>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4"/>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4"/>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4"/>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4"/>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4"/>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4"/>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4"/>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4"/>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4"/>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4"/>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4"/>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4"/>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4"/>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4"/>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4"/>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4"/>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4"/>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4"/>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4"/>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4"/>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4"/>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4"/>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4"/>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4"/>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7" name="Google Shape;8697;p64"/>
          <p:cNvGrpSpPr/>
          <p:nvPr/>
        </p:nvGrpSpPr>
        <p:grpSpPr>
          <a:xfrm>
            <a:off x="2215075" y="2432819"/>
            <a:ext cx="380008" cy="351648"/>
            <a:chOff x="2215075" y="2432819"/>
            <a:chExt cx="380008" cy="351648"/>
          </a:xfrm>
        </p:grpSpPr>
        <p:sp>
          <p:nvSpPr>
            <p:cNvPr id="8698" name="Google Shape;8698;p64"/>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4"/>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4"/>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4"/>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4"/>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4"/>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4"/>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4"/>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4"/>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4"/>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4"/>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4"/>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4"/>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4"/>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4"/>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4"/>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4"/>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4"/>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4"/>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4"/>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4"/>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4"/>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4"/>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4"/>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4"/>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4"/>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4"/>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4"/>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4"/>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4"/>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4"/>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9" name="Google Shape;8729;p64"/>
          <p:cNvGrpSpPr/>
          <p:nvPr/>
        </p:nvGrpSpPr>
        <p:grpSpPr>
          <a:xfrm>
            <a:off x="2661416" y="2422342"/>
            <a:ext cx="344059" cy="340671"/>
            <a:chOff x="2661416" y="2422342"/>
            <a:chExt cx="344059" cy="340671"/>
          </a:xfrm>
        </p:grpSpPr>
        <p:sp>
          <p:nvSpPr>
            <p:cNvPr id="8730" name="Google Shape;8730;p64"/>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4"/>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4"/>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4"/>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4"/>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4"/>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4"/>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4"/>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4"/>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4"/>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4"/>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4"/>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4"/>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3" name="Google Shape;8743;p64"/>
          <p:cNvGrpSpPr/>
          <p:nvPr/>
        </p:nvGrpSpPr>
        <p:grpSpPr>
          <a:xfrm>
            <a:off x="4066510" y="2422342"/>
            <a:ext cx="206876" cy="348470"/>
            <a:chOff x="4066510" y="2422342"/>
            <a:chExt cx="206876" cy="348470"/>
          </a:xfrm>
        </p:grpSpPr>
        <p:sp>
          <p:nvSpPr>
            <p:cNvPr id="8744" name="Google Shape;8744;p64"/>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4"/>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4"/>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4"/>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4"/>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4"/>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4"/>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4"/>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4"/>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4"/>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4"/>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4"/>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6" name="Google Shape;8756;p64"/>
          <p:cNvSpPr/>
          <p:nvPr/>
        </p:nvSpPr>
        <p:spPr>
          <a:xfrm>
            <a:off x="2958206" y="38917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7" name="Google Shape;8757;p64"/>
          <p:cNvGrpSpPr/>
          <p:nvPr/>
        </p:nvGrpSpPr>
        <p:grpSpPr>
          <a:xfrm>
            <a:off x="2617693" y="3817325"/>
            <a:ext cx="420475" cy="326491"/>
            <a:chOff x="2617693" y="3817325"/>
            <a:chExt cx="420475" cy="326491"/>
          </a:xfrm>
        </p:grpSpPr>
        <p:sp>
          <p:nvSpPr>
            <p:cNvPr id="8758" name="Google Shape;8758;p64"/>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4"/>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4"/>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4"/>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4"/>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4"/>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4"/>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4"/>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4"/>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4"/>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4"/>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4"/>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4"/>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4"/>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4"/>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4"/>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4"/>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5" name="Google Shape;8775;p64"/>
          <p:cNvGrpSpPr/>
          <p:nvPr/>
        </p:nvGrpSpPr>
        <p:grpSpPr>
          <a:xfrm>
            <a:off x="3545301" y="2423523"/>
            <a:ext cx="358134" cy="356637"/>
            <a:chOff x="3545301" y="2423523"/>
            <a:chExt cx="358134" cy="356637"/>
          </a:xfrm>
        </p:grpSpPr>
        <p:sp>
          <p:nvSpPr>
            <p:cNvPr id="8776" name="Google Shape;8776;p64"/>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4"/>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4"/>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4"/>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4"/>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4"/>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4"/>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4"/>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4"/>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5" name="Google Shape;8785;p64"/>
          <p:cNvGrpSpPr/>
          <p:nvPr/>
        </p:nvGrpSpPr>
        <p:grpSpPr>
          <a:xfrm>
            <a:off x="5766424" y="4275195"/>
            <a:ext cx="358160" cy="356926"/>
            <a:chOff x="5766424" y="4275195"/>
            <a:chExt cx="358160" cy="356926"/>
          </a:xfrm>
        </p:grpSpPr>
        <p:sp>
          <p:nvSpPr>
            <p:cNvPr id="8786" name="Google Shape;8786;p64"/>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4"/>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4"/>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4"/>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4"/>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4"/>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4"/>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4"/>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4"/>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5" name="Google Shape;8795;p64"/>
          <p:cNvGrpSpPr/>
          <p:nvPr/>
        </p:nvGrpSpPr>
        <p:grpSpPr>
          <a:xfrm>
            <a:off x="3531462" y="3824599"/>
            <a:ext cx="377251" cy="324232"/>
            <a:chOff x="3531462" y="3824599"/>
            <a:chExt cx="377251" cy="324232"/>
          </a:xfrm>
        </p:grpSpPr>
        <p:sp>
          <p:nvSpPr>
            <p:cNvPr id="8796" name="Google Shape;8796;p64"/>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4"/>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4"/>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4"/>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4"/>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4"/>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4"/>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4"/>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4"/>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4"/>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4"/>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7" name="Google Shape;8807;p64"/>
          <p:cNvGrpSpPr/>
          <p:nvPr/>
        </p:nvGrpSpPr>
        <p:grpSpPr>
          <a:xfrm>
            <a:off x="4030586" y="3805246"/>
            <a:ext cx="286523" cy="340566"/>
            <a:chOff x="4030586" y="3805246"/>
            <a:chExt cx="286523" cy="340566"/>
          </a:xfrm>
        </p:grpSpPr>
        <p:sp>
          <p:nvSpPr>
            <p:cNvPr id="8808" name="Google Shape;8808;p64"/>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4"/>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4"/>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4"/>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4"/>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4"/>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4"/>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4"/>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4"/>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4"/>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4"/>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4"/>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4"/>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1" name="Google Shape;8821;p64"/>
          <p:cNvGrpSpPr/>
          <p:nvPr/>
        </p:nvGrpSpPr>
        <p:grpSpPr>
          <a:xfrm>
            <a:off x="2180884" y="2888719"/>
            <a:ext cx="376752" cy="374468"/>
            <a:chOff x="2180884" y="2888719"/>
            <a:chExt cx="376752" cy="374468"/>
          </a:xfrm>
        </p:grpSpPr>
        <p:sp>
          <p:nvSpPr>
            <p:cNvPr id="8822" name="Google Shape;8822;p64"/>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4"/>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4"/>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4"/>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4"/>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4"/>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4"/>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4"/>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4"/>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4"/>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4"/>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4"/>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4"/>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4"/>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6" name="Google Shape;8836;p64"/>
          <p:cNvGrpSpPr/>
          <p:nvPr/>
        </p:nvGrpSpPr>
        <p:grpSpPr>
          <a:xfrm>
            <a:off x="3954432" y="2942999"/>
            <a:ext cx="378249" cy="265909"/>
            <a:chOff x="3954432" y="2942999"/>
            <a:chExt cx="378249" cy="265909"/>
          </a:xfrm>
        </p:grpSpPr>
        <p:sp>
          <p:nvSpPr>
            <p:cNvPr id="8837" name="Google Shape;8837;p64"/>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4"/>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4"/>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4"/>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4"/>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4"/>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4"/>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4"/>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4"/>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6" name="Google Shape;8846;p64"/>
          <p:cNvGrpSpPr/>
          <p:nvPr/>
        </p:nvGrpSpPr>
        <p:grpSpPr>
          <a:xfrm>
            <a:off x="1752137" y="4266608"/>
            <a:ext cx="378512" cy="374756"/>
            <a:chOff x="1752137" y="4266608"/>
            <a:chExt cx="378512" cy="374756"/>
          </a:xfrm>
        </p:grpSpPr>
        <p:sp>
          <p:nvSpPr>
            <p:cNvPr id="8847" name="Google Shape;8847;p64"/>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4"/>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4"/>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4"/>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4"/>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4"/>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4"/>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4"/>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4"/>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4"/>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4"/>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4"/>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4"/>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4"/>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4"/>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4"/>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4"/>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4"/>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4"/>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4"/>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4"/>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8" name="Google Shape;8868;p64"/>
          <p:cNvGrpSpPr/>
          <p:nvPr/>
        </p:nvGrpSpPr>
        <p:grpSpPr>
          <a:xfrm>
            <a:off x="3117788" y="3812546"/>
            <a:ext cx="341065" cy="341065"/>
            <a:chOff x="3117788" y="3812546"/>
            <a:chExt cx="341065" cy="341065"/>
          </a:xfrm>
        </p:grpSpPr>
        <p:sp>
          <p:nvSpPr>
            <p:cNvPr id="8869" name="Google Shape;8869;p64"/>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4"/>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4"/>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4"/>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4"/>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4"/>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5" name="Google Shape;8875;p64"/>
          <p:cNvGrpSpPr/>
          <p:nvPr/>
        </p:nvGrpSpPr>
        <p:grpSpPr>
          <a:xfrm>
            <a:off x="3994400" y="4299932"/>
            <a:ext cx="338281" cy="322657"/>
            <a:chOff x="3994400" y="4299932"/>
            <a:chExt cx="338281" cy="322657"/>
          </a:xfrm>
        </p:grpSpPr>
        <p:sp>
          <p:nvSpPr>
            <p:cNvPr id="8876" name="Google Shape;8876;p64"/>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4"/>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4"/>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4"/>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4"/>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4"/>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4"/>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4"/>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4" name="Google Shape;8884;p64"/>
          <p:cNvSpPr/>
          <p:nvPr/>
        </p:nvSpPr>
        <p:spPr>
          <a:xfrm>
            <a:off x="3700340" y="19656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4"/>
          <p:cNvSpPr/>
          <p:nvPr/>
        </p:nvSpPr>
        <p:spPr>
          <a:xfrm>
            <a:off x="3700340" y="19656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6" name="Google Shape;8886;p64"/>
          <p:cNvGrpSpPr/>
          <p:nvPr/>
        </p:nvGrpSpPr>
        <p:grpSpPr>
          <a:xfrm>
            <a:off x="3573426" y="1965628"/>
            <a:ext cx="302358" cy="374993"/>
            <a:chOff x="3573426" y="1965628"/>
            <a:chExt cx="302358" cy="374993"/>
          </a:xfrm>
        </p:grpSpPr>
        <p:sp>
          <p:nvSpPr>
            <p:cNvPr id="8887" name="Google Shape;8887;p64"/>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4"/>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4"/>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4"/>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4"/>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4"/>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4"/>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4"/>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4"/>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4"/>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4"/>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4"/>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4"/>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4"/>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4"/>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4"/>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4"/>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4"/>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4"/>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4"/>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4"/>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4"/>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4"/>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4"/>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4"/>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4"/>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4"/>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4"/>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4"/>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4"/>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4"/>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4"/>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4"/>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4"/>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4"/>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4"/>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4"/>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4"/>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4"/>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4"/>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4"/>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4"/>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4"/>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4"/>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4"/>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4"/>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4"/>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4" name="Google Shape;8934;p64"/>
          <p:cNvGrpSpPr/>
          <p:nvPr/>
        </p:nvGrpSpPr>
        <p:grpSpPr>
          <a:xfrm>
            <a:off x="3513632" y="2908572"/>
            <a:ext cx="355876" cy="331007"/>
            <a:chOff x="3513632" y="2908572"/>
            <a:chExt cx="355876" cy="331007"/>
          </a:xfrm>
        </p:grpSpPr>
        <p:sp>
          <p:nvSpPr>
            <p:cNvPr id="8935" name="Google Shape;8935;p64"/>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4"/>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4"/>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4"/>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4"/>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4"/>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4"/>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4"/>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4"/>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4"/>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4"/>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4"/>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4"/>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4"/>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4"/>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4"/>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1" name="Google Shape;8951;p64"/>
          <p:cNvGrpSpPr/>
          <p:nvPr/>
        </p:nvGrpSpPr>
        <p:grpSpPr>
          <a:xfrm>
            <a:off x="2694083" y="2888430"/>
            <a:ext cx="235762" cy="374756"/>
            <a:chOff x="2694083" y="2888430"/>
            <a:chExt cx="235762" cy="374756"/>
          </a:xfrm>
        </p:grpSpPr>
        <p:sp>
          <p:nvSpPr>
            <p:cNvPr id="8952" name="Google Shape;8952;p64"/>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4"/>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4"/>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4"/>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4"/>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4"/>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4"/>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4"/>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4"/>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1" name="Google Shape;8961;p64"/>
          <p:cNvGrpSpPr/>
          <p:nvPr/>
        </p:nvGrpSpPr>
        <p:grpSpPr>
          <a:xfrm>
            <a:off x="871534" y="4300588"/>
            <a:ext cx="357661" cy="311155"/>
            <a:chOff x="871534" y="4300588"/>
            <a:chExt cx="357661" cy="311155"/>
          </a:xfrm>
        </p:grpSpPr>
        <p:sp>
          <p:nvSpPr>
            <p:cNvPr id="8962" name="Google Shape;8962;p64"/>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4"/>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4"/>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4"/>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4"/>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4"/>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4"/>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4"/>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4"/>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4"/>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4"/>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4"/>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4"/>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4"/>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4"/>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4"/>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4"/>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4"/>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4"/>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4"/>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4"/>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3" name="Google Shape;8983;p64"/>
          <p:cNvGrpSpPr/>
          <p:nvPr/>
        </p:nvGrpSpPr>
        <p:grpSpPr>
          <a:xfrm>
            <a:off x="916019" y="3821606"/>
            <a:ext cx="250100" cy="336785"/>
            <a:chOff x="916019" y="3821606"/>
            <a:chExt cx="250100" cy="336785"/>
          </a:xfrm>
        </p:grpSpPr>
        <p:sp>
          <p:nvSpPr>
            <p:cNvPr id="8984" name="Google Shape;8984;p64"/>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4"/>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4"/>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4"/>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4"/>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4"/>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4"/>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4"/>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4"/>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4"/>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4"/>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4"/>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4"/>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7" name="Google Shape;8997;p64"/>
          <p:cNvGrpSpPr/>
          <p:nvPr/>
        </p:nvGrpSpPr>
        <p:grpSpPr>
          <a:xfrm>
            <a:off x="849686" y="2909570"/>
            <a:ext cx="374730" cy="332504"/>
            <a:chOff x="849686" y="2909570"/>
            <a:chExt cx="374730" cy="332504"/>
          </a:xfrm>
        </p:grpSpPr>
        <p:sp>
          <p:nvSpPr>
            <p:cNvPr id="8998" name="Google Shape;8998;p64"/>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4"/>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4"/>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4"/>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4"/>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4"/>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4"/>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4"/>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4"/>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4"/>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4"/>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9" name="Google Shape;9009;p64"/>
          <p:cNvGrpSpPr/>
          <p:nvPr/>
        </p:nvGrpSpPr>
        <p:grpSpPr>
          <a:xfrm>
            <a:off x="1735567" y="2420241"/>
            <a:ext cx="417718" cy="372866"/>
            <a:chOff x="1735567" y="2420241"/>
            <a:chExt cx="417718" cy="372866"/>
          </a:xfrm>
        </p:grpSpPr>
        <p:sp>
          <p:nvSpPr>
            <p:cNvPr id="9010" name="Google Shape;9010;p64"/>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4"/>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4"/>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4"/>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4"/>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4"/>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4"/>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4"/>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4"/>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4"/>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4"/>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4"/>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2" name="Google Shape;9022;p64"/>
          <p:cNvGrpSpPr/>
          <p:nvPr/>
        </p:nvGrpSpPr>
        <p:grpSpPr>
          <a:xfrm>
            <a:off x="3599318" y="4299590"/>
            <a:ext cx="251098" cy="309028"/>
            <a:chOff x="3599318" y="4299590"/>
            <a:chExt cx="251098" cy="309028"/>
          </a:xfrm>
        </p:grpSpPr>
        <p:sp>
          <p:nvSpPr>
            <p:cNvPr id="9023" name="Google Shape;9023;p64"/>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4"/>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4"/>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4"/>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4"/>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4"/>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9" name="Google Shape;9029;p64"/>
          <p:cNvGrpSpPr/>
          <p:nvPr/>
        </p:nvGrpSpPr>
        <p:grpSpPr>
          <a:xfrm>
            <a:off x="3105998" y="2433240"/>
            <a:ext cx="345818" cy="345056"/>
            <a:chOff x="3105998" y="2433240"/>
            <a:chExt cx="345818" cy="345056"/>
          </a:xfrm>
        </p:grpSpPr>
        <p:sp>
          <p:nvSpPr>
            <p:cNvPr id="9030" name="Google Shape;9030;p64"/>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4"/>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4"/>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4"/>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4"/>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4"/>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4"/>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4"/>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4"/>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4"/>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4"/>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1" name="Google Shape;9041;p64"/>
          <p:cNvGrpSpPr/>
          <p:nvPr/>
        </p:nvGrpSpPr>
        <p:grpSpPr>
          <a:xfrm>
            <a:off x="1737326" y="2900773"/>
            <a:ext cx="374730" cy="350361"/>
            <a:chOff x="1737326" y="2900773"/>
            <a:chExt cx="374730" cy="350361"/>
          </a:xfrm>
        </p:grpSpPr>
        <p:sp>
          <p:nvSpPr>
            <p:cNvPr id="9042" name="Google Shape;9042;p64"/>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4"/>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4"/>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4"/>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4"/>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4"/>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4"/>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4"/>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4"/>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4"/>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4"/>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4"/>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4"/>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4"/>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4"/>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4"/>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4"/>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9" name="Google Shape;9059;p64"/>
          <p:cNvGrpSpPr/>
          <p:nvPr/>
        </p:nvGrpSpPr>
        <p:grpSpPr>
          <a:xfrm>
            <a:off x="4000676" y="1579396"/>
            <a:ext cx="327226" cy="211603"/>
            <a:chOff x="4000676" y="1579396"/>
            <a:chExt cx="327226" cy="211603"/>
          </a:xfrm>
        </p:grpSpPr>
        <p:sp>
          <p:nvSpPr>
            <p:cNvPr id="9060" name="Google Shape;9060;p64"/>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4"/>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4"/>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4"/>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4"/>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4"/>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4"/>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4"/>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4"/>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4"/>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4"/>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4"/>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4"/>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4"/>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4"/>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4"/>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6" name="Google Shape;9076;p64"/>
          <p:cNvGrpSpPr/>
          <p:nvPr/>
        </p:nvGrpSpPr>
        <p:grpSpPr>
          <a:xfrm>
            <a:off x="2635523" y="1515584"/>
            <a:ext cx="371054" cy="336469"/>
            <a:chOff x="2635523" y="1515584"/>
            <a:chExt cx="371054" cy="336469"/>
          </a:xfrm>
        </p:grpSpPr>
        <p:sp>
          <p:nvSpPr>
            <p:cNvPr id="9077" name="Google Shape;9077;p64"/>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4"/>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4"/>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4"/>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4"/>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4"/>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4"/>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4" name="Google Shape;9084;p64"/>
          <p:cNvGrpSpPr/>
          <p:nvPr/>
        </p:nvGrpSpPr>
        <p:grpSpPr>
          <a:xfrm>
            <a:off x="2231907" y="1520731"/>
            <a:ext cx="311627" cy="326569"/>
            <a:chOff x="2231907" y="1520731"/>
            <a:chExt cx="311627" cy="326569"/>
          </a:xfrm>
        </p:grpSpPr>
        <p:sp>
          <p:nvSpPr>
            <p:cNvPr id="9085" name="Google Shape;9085;p64"/>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4"/>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4"/>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4"/>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4"/>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4"/>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4"/>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4"/>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4"/>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4"/>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5" name="Google Shape;9095;p64"/>
          <p:cNvGrpSpPr/>
          <p:nvPr/>
        </p:nvGrpSpPr>
        <p:grpSpPr>
          <a:xfrm>
            <a:off x="1340249" y="4301533"/>
            <a:ext cx="311890" cy="304695"/>
            <a:chOff x="1340249" y="4301533"/>
            <a:chExt cx="311890" cy="304695"/>
          </a:xfrm>
        </p:grpSpPr>
        <p:sp>
          <p:nvSpPr>
            <p:cNvPr id="9096" name="Google Shape;9096;p64"/>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4"/>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4"/>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4"/>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4"/>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4"/>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4"/>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4"/>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4"/>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4"/>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4"/>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4"/>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4"/>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4"/>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0" name="Google Shape;9110;p64"/>
          <p:cNvGrpSpPr/>
          <p:nvPr/>
        </p:nvGrpSpPr>
        <p:grpSpPr>
          <a:xfrm>
            <a:off x="1330690" y="3377024"/>
            <a:ext cx="306874" cy="332268"/>
            <a:chOff x="1330690" y="3377024"/>
            <a:chExt cx="306874" cy="332268"/>
          </a:xfrm>
        </p:grpSpPr>
        <p:sp>
          <p:nvSpPr>
            <p:cNvPr id="9111" name="Google Shape;9111;p64"/>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4"/>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4"/>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4"/>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4"/>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4"/>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4"/>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4"/>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4"/>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4"/>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4"/>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4"/>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4"/>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4"/>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4"/>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4"/>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4"/>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4"/>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4"/>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0" name="Google Shape;9130;p64"/>
          <p:cNvGrpSpPr/>
          <p:nvPr/>
        </p:nvGrpSpPr>
        <p:grpSpPr>
          <a:xfrm>
            <a:off x="2650597" y="3381777"/>
            <a:ext cx="341511" cy="324994"/>
            <a:chOff x="2650597" y="3381777"/>
            <a:chExt cx="341511" cy="324994"/>
          </a:xfrm>
        </p:grpSpPr>
        <p:sp>
          <p:nvSpPr>
            <p:cNvPr id="9131" name="Google Shape;9131;p64"/>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4"/>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4"/>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4"/>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4"/>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4"/>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4"/>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4"/>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4"/>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4"/>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4"/>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4"/>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4"/>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4"/>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4"/>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4"/>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4"/>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4"/>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4"/>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4"/>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4"/>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4"/>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4"/>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4"/>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4"/>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4"/>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4"/>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4"/>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4"/>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4"/>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4"/>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4"/>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4"/>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4"/>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4"/>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6" name="Google Shape;9166;p64"/>
          <p:cNvGrpSpPr/>
          <p:nvPr/>
        </p:nvGrpSpPr>
        <p:grpSpPr>
          <a:xfrm>
            <a:off x="1295502" y="2437362"/>
            <a:ext cx="402645" cy="323917"/>
            <a:chOff x="1295502" y="2437362"/>
            <a:chExt cx="402645" cy="323917"/>
          </a:xfrm>
        </p:grpSpPr>
        <p:sp>
          <p:nvSpPr>
            <p:cNvPr id="9167" name="Google Shape;9167;p64"/>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4"/>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4"/>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4"/>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4"/>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4"/>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4"/>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4"/>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4"/>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4"/>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4"/>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4"/>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4"/>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4"/>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4"/>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4"/>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3" name="Google Shape;9183;p64"/>
          <p:cNvGrpSpPr/>
          <p:nvPr/>
        </p:nvGrpSpPr>
        <p:grpSpPr>
          <a:xfrm>
            <a:off x="882590" y="2438360"/>
            <a:ext cx="337310" cy="337047"/>
            <a:chOff x="882590" y="2438360"/>
            <a:chExt cx="337310" cy="337047"/>
          </a:xfrm>
        </p:grpSpPr>
        <p:sp>
          <p:nvSpPr>
            <p:cNvPr id="9184" name="Google Shape;9184;p64"/>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4"/>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4"/>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4"/>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4"/>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4"/>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4"/>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4"/>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4"/>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4"/>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4"/>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4"/>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4"/>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4"/>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4"/>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4"/>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4"/>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4"/>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4"/>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4"/>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4"/>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4"/>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4"/>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4"/>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8" name="Google Shape;9208;p64"/>
          <p:cNvGrpSpPr/>
          <p:nvPr/>
        </p:nvGrpSpPr>
        <p:grpSpPr>
          <a:xfrm>
            <a:off x="4885060" y="1518788"/>
            <a:ext cx="385786" cy="342588"/>
            <a:chOff x="4885060" y="1518788"/>
            <a:chExt cx="385786" cy="342588"/>
          </a:xfrm>
        </p:grpSpPr>
        <p:sp>
          <p:nvSpPr>
            <p:cNvPr id="9209" name="Google Shape;9209;p64"/>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4"/>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4"/>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4"/>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4"/>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4"/>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4"/>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4"/>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4"/>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4"/>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4"/>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4"/>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4"/>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4"/>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4"/>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4"/>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4"/>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4"/>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4"/>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8" name="Google Shape;9228;p64"/>
          <p:cNvGrpSpPr/>
          <p:nvPr/>
        </p:nvGrpSpPr>
        <p:grpSpPr>
          <a:xfrm>
            <a:off x="5394478" y="1514533"/>
            <a:ext cx="249076" cy="351096"/>
            <a:chOff x="5394478" y="1514533"/>
            <a:chExt cx="249076" cy="351096"/>
          </a:xfrm>
        </p:grpSpPr>
        <p:sp>
          <p:nvSpPr>
            <p:cNvPr id="9229" name="Google Shape;9229;p64"/>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4"/>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4"/>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4"/>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4"/>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4"/>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4"/>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4"/>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4"/>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4"/>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4"/>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4"/>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4"/>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4"/>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4"/>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4"/>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4"/>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4"/>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4"/>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4"/>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64"/>
          <p:cNvGrpSpPr/>
          <p:nvPr/>
        </p:nvGrpSpPr>
        <p:grpSpPr>
          <a:xfrm>
            <a:off x="5782259" y="1512012"/>
            <a:ext cx="356138" cy="356138"/>
            <a:chOff x="5782259" y="1512012"/>
            <a:chExt cx="356138" cy="356138"/>
          </a:xfrm>
        </p:grpSpPr>
        <p:sp>
          <p:nvSpPr>
            <p:cNvPr id="9250" name="Google Shape;9250;p64"/>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4"/>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4"/>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4"/>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4"/>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4"/>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4"/>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4"/>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4"/>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4"/>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4"/>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1" name="Google Shape;9261;p64"/>
          <p:cNvGrpSpPr/>
          <p:nvPr/>
        </p:nvGrpSpPr>
        <p:grpSpPr>
          <a:xfrm>
            <a:off x="6229598" y="1518052"/>
            <a:ext cx="343560" cy="343822"/>
            <a:chOff x="6229598" y="1518052"/>
            <a:chExt cx="343560" cy="343822"/>
          </a:xfrm>
        </p:grpSpPr>
        <p:sp>
          <p:nvSpPr>
            <p:cNvPr id="9262" name="Google Shape;9262;p64"/>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4"/>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4"/>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4"/>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4"/>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4"/>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4"/>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4"/>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4"/>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4"/>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4"/>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4"/>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4"/>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4"/>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4"/>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4"/>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4"/>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4"/>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4"/>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1" name="Google Shape;9281;p64"/>
          <p:cNvGrpSpPr/>
          <p:nvPr/>
        </p:nvGrpSpPr>
        <p:grpSpPr>
          <a:xfrm>
            <a:off x="870773" y="3357985"/>
            <a:ext cx="342824" cy="351228"/>
            <a:chOff x="870773" y="3357985"/>
            <a:chExt cx="342824" cy="351228"/>
          </a:xfrm>
        </p:grpSpPr>
        <p:sp>
          <p:nvSpPr>
            <p:cNvPr id="9282" name="Google Shape;9282;p64"/>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4"/>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4"/>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4"/>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4"/>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4"/>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4"/>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4"/>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0" name="Google Shape;9290;p64"/>
          <p:cNvGrpSpPr/>
          <p:nvPr/>
        </p:nvGrpSpPr>
        <p:grpSpPr>
          <a:xfrm>
            <a:off x="2743084" y="4299590"/>
            <a:ext cx="159372" cy="308896"/>
            <a:chOff x="2743084" y="4299590"/>
            <a:chExt cx="159372" cy="308896"/>
          </a:xfrm>
        </p:grpSpPr>
        <p:sp>
          <p:nvSpPr>
            <p:cNvPr id="9291" name="Google Shape;9291;p64"/>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4"/>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4"/>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4"/>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4"/>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4"/>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4"/>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4"/>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4"/>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4"/>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4"/>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4"/>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4"/>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4"/>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4"/>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6" name="Google Shape;9306;p64"/>
          <p:cNvGrpSpPr/>
          <p:nvPr/>
        </p:nvGrpSpPr>
        <p:grpSpPr>
          <a:xfrm>
            <a:off x="1293506" y="2939716"/>
            <a:ext cx="374730" cy="272211"/>
            <a:chOff x="1293506" y="2939716"/>
            <a:chExt cx="374730" cy="272211"/>
          </a:xfrm>
        </p:grpSpPr>
        <p:sp>
          <p:nvSpPr>
            <p:cNvPr id="9307" name="Google Shape;9307;p64"/>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4"/>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4"/>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4"/>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4"/>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4"/>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4"/>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4"/>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4"/>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4"/>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4"/>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4"/>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4"/>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4"/>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4"/>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4"/>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4"/>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4"/>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4"/>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4"/>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4"/>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4"/>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4"/>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4"/>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4"/>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4"/>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4"/>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4"/>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4"/>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4"/>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7" name="Google Shape;9337;p64"/>
          <p:cNvGrpSpPr/>
          <p:nvPr/>
        </p:nvGrpSpPr>
        <p:grpSpPr>
          <a:xfrm>
            <a:off x="6669900" y="1505474"/>
            <a:ext cx="345083" cy="369216"/>
            <a:chOff x="6669900" y="1505474"/>
            <a:chExt cx="345083" cy="369216"/>
          </a:xfrm>
        </p:grpSpPr>
        <p:sp>
          <p:nvSpPr>
            <p:cNvPr id="9338" name="Google Shape;9338;p64"/>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4"/>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4"/>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4"/>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4"/>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4"/>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4"/>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4"/>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4"/>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4"/>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4"/>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4"/>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4"/>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4"/>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4"/>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4"/>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4"/>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4"/>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4"/>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4"/>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4"/>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4"/>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0" name="Google Shape;9360;p64"/>
          <p:cNvGrpSpPr/>
          <p:nvPr/>
        </p:nvGrpSpPr>
        <p:grpSpPr>
          <a:xfrm>
            <a:off x="7117003" y="1518000"/>
            <a:ext cx="333003" cy="344085"/>
            <a:chOff x="7117003" y="1518000"/>
            <a:chExt cx="333003" cy="344085"/>
          </a:xfrm>
        </p:grpSpPr>
        <p:sp>
          <p:nvSpPr>
            <p:cNvPr id="9361" name="Google Shape;9361;p64"/>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4"/>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4"/>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4"/>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4"/>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4"/>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4"/>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4"/>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4"/>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4"/>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4"/>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4"/>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4"/>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4"/>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4"/>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4"/>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4"/>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4"/>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4"/>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4"/>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4"/>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4"/>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4"/>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4"/>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4"/>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4"/>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4"/>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4"/>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4"/>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4"/>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4"/>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4"/>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4"/>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4"/>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4"/>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4"/>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4"/>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4"/>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9" name="Google Shape;9399;p64"/>
          <p:cNvGrpSpPr/>
          <p:nvPr/>
        </p:nvGrpSpPr>
        <p:grpSpPr>
          <a:xfrm>
            <a:off x="2200238" y="4289165"/>
            <a:ext cx="374756" cy="329300"/>
            <a:chOff x="2200238" y="4289165"/>
            <a:chExt cx="374756" cy="329300"/>
          </a:xfrm>
        </p:grpSpPr>
        <p:sp>
          <p:nvSpPr>
            <p:cNvPr id="9400" name="Google Shape;9400;p64"/>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4"/>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4"/>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4"/>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4"/>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4"/>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4"/>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4"/>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4"/>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4"/>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4"/>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4"/>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4"/>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4"/>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4"/>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4"/>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4"/>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4"/>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4"/>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4"/>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4"/>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4"/>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2" name="Google Shape;9422;p64"/>
          <p:cNvGrpSpPr/>
          <p:nvPr/>
        </p:nvGrpSpPr>
        <p:grpSpPr>
          <a:xfrm>
            <a:off x="7556043" y="1499959"/>
            <a:ext cx="337283" cy="380192"/>
            <a:chOff x="7556043" y="1499959"/>
            <a:chExt cx="337283" cy="380192"/>
          </a:xfrm>
        </p:grpSpPr>
        <p:sp>
          <p:nvSpPr>
            <p:cNvPr id="9423" name="Google Shape;9423;p64"/>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4"/>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4"/>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4"/>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4"/>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4"/>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4"/>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4"/>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4"/>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4"/>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4"/>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4"/>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4"/>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4"/>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7" name="Google Shape;9437;p64"/>
          <p:cNvGrpSpPr/>
          <p:nvPr/>
        </p:nvGrpSpPr>
        <p:grpSpPr>
          <a:xfrm>
            <a:off x="7992826" y="1517790"/>
            <a:ext cx="317431" cy="344584"/>
            <a:chOff x="7992826" y="1517790"/>
            <a:chExt cx="317431" cy="344584"/>
          </a:xfrm>
        </p:grpSpPr>
        <p:sp>
          <p:nvSpPr>
            <p:cNvPr id="9438" name="Google Shape;9438;p64"/>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4"/>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4"/>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4"/>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4"/>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4"/>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4"/>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4"/>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4"/>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4"/>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4"/>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4"/>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4"/>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4"/>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4"/>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4"/>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4"/>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5" name="Google Shape;9455;p64"/>
          <p:cNvGrpSpPr/>
          <p:nvPr/>
        </p:nvGrpSpPr>
        <p:grpSpPr>
          <a:xfrm>
            <a:off x="4864446" y="3340207"/>
            <a:ext cx="395607" cy="387414"/>
            <a:chOff x="4864446" y="3340207"/>
            <a:chExt cx="395607" cy="387414"/>
          </a:xfrm>
        </p:grpSpPr>
        <p:sp>
          <p:nvSpPr>
            <p:cNvPr id="9456" name="Google Shape;9456;p64"/>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4"/>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4"/>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4"/>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4"/>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4"/>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4"/>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4"/>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4"/>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4"/>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4"/>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4"/>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4"/>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4"/>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4"/>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4"/>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4"/>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4"/>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4"/>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4"/>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4"/>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4"/>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4"/>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4"/>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4"/>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1" name="Google Shape;9481;p64"/>
          <p:cNvGrpSpPr/>
          <p:nvPr/>
        </p:nvGrpSpPr>
        <p:grpSpPr>
          <a:xfrm>
            <a:off x="3130367" y="4324485"/>
            <a:ext cx="297342" cy="258871"/>
            <a:chOff x="3130367" y="4324485"/>
            <a:chExt cx="297342" cy="258871"/>
          </a:xfrm>
        </p:grpSpPr>
        <p:sp>
          <p:nvSpPr>
            <p:cNvPr id="9482" name="Google Shape;9482;p64"/>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4"/>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4"/>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4"/>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4"/>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4"/>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4"/>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4"/>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4"/>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4"/>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4"/>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4"/>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4"/>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4"/>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4"/>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4"/>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4"/>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4"/>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4"/>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4"/>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4"/>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4"/>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4"/>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5" name="Google Shape;9505;p64"/>
          <p:cNvGrpSpPr/>
          <p:nvPr/>
        </p:nvGrpSpPr>
        <p:grpSpPr>
          <a:xfrm>
            <a:off x="5302988" y="3389839"/>
            <a:ext cx="394609" cy="286523"/>
            <a:chOff x="5302988" y="3389839"/>
            <a:chExt cx="394609" cy="286523"/>
          </a:xfrm>
        </p:grpSpPr>
        <p:sp>
          <p:nvSpPr>
            <p:cNvPr id="9506" name="Google Shape;9506;p64"/>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4"/>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4"/>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4"/>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4"/>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4"/>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4"/>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4"/>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4"/>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4"/>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4"/>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4"/>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4"/>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4"/>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4"/>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4"/>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4"/>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4"/>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4"/>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4"/>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4"/>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4"/>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4"/>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4"/>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4"/>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4"/>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4"/>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4"/>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4"/>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4"/>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4"/>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4"/>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4"/>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9" name="Google Shape;9539;p64"/>
          <p:cNvSpPr/>
          <p:nvPr/>
        </p:nvSpPr>
        <p:spPr>
          <a:xfrm>
            <a:off x="5741031" y="36175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0" name="Google Shape;9540;p64"/>
          <p:cNvGrpSpPr/>
          <p:nvPr/>
        </p:nvGrpSpPr>
        <p:grpSpPr>
          <a:xfrm>
            <a:off x="3060752" y="2903609"/>
            <a:ext cx="390565" cy="359578"/>
            <a:chOff x="3060752" y="2903609"/>
            <a:chExt cx="390565" cy="359578"/>
          </a:xfrm>
        </p:grpSpPr>
        <p:sp>
          <p:nvSpPr>
            <p:cNvPr id="9541" name="Google Shape;9541;p64"/>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4"/>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4"/>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4"/>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4"/>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4"/>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4"/>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4"/>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4"/>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4"/>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4"/>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4"/>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4"/>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4"/>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4"/>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4"/>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4"/>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4"/>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4"/>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4"/>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4"/>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4"/>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4"/>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4"/>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4"/>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4"/>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4"/>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4"/>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4"/>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4"/>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4"/>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4"/>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4"/>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4"/>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5" name="Google Shape;9575;p64"/>
          <p:cNvGrpSpPr/>
          <p:nvPr/>
        </p:nvGrpSpPr>
        <p:grpSpPr>
          <a:xfrm>
            <a:off x="5741031" y="3386057"/>
            <a:ext cx="394609" cy="294585"/>
            <a:chOff x="5741031" y="3386057"/>
            <a:chExt cx="394609" cy="294585"/>
          </a:xfrm>
        </p:grpSpPr>
        <p:sp>
          <p:nvSpPr>
            <p:cNvPr id="9576" name="Google Shape;9576;p64"/>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4"/>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4"/>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4"/>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4"/>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4"/>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4"/>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4"/>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4"/>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4"/>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4"/>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4"/>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4"/>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4"/>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4"/>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4"/>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4"/>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4"/>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4"/>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4"/>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4"/>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4"/>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4"/>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4"/>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4"/>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4"/>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4"/>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4"/>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4"/>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4"/>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6" name="Google Shape;9606;p64"/>
          <p:cNvSpPr/>
          <p:nvPr/>
        </p:nvSpPr>
        <p:spPr>
          <a:xfrm>
            <a:off x="6560317" y="35647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7" name="Google Shape;9607;p64"/>
          <p:cNvGrpSpPr/>
          <p:nvPr/>
        </p:nvGrpSpPr>
        <p:grpSpPr>
          <a:xfrm>
            <a:off x="6179074" y="3368726"/>
            <a:ext cx="394609" cy="328749"/>
            <a:chOff x="6179074" y="3368726"/>
            <a:chExt cx="394609" cy="328749"/>
          </a:xfrm>
        </p:grpSpPr>
        <p:sp>
          <p:nvSpPr>
            <p:cNvPr id="9608" name="Google Shape;9608;p64"/>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4"/>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4"/>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4"/>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4"/>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4"/>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4"/>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4"/>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4"/>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4"/>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4"/>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4"/>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4"/>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4"/>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4"/>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4"/>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4"/>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4"/>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4"/>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4"/>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4"/>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4"/>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4"/>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4"/>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4"/>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4"/>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4"/>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4"/>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4"/>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4"/>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4"/>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4"/>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4"/>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4"/>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4"/>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4"/>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4"/>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4"/>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4"/>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4"/>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4"/>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4"/>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4"/>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4"/>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4"/>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4"/>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4"/>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4"/>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4"/>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4"/>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4"/>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4"/>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4"/>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4"/>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4"/>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4"/>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4"/>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4"/>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4"/>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4"/>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4"/>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4"/>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4"/>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4"/>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4"/>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4"/>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4"/>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4"/>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4"/>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4"/>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4"/>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4"/>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4"/>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4"/>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4"/>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4"/>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4"/>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4"/>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4"/>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4"/>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4"/>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4"/>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4"/>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1" name="Google Shape;9691;p64"/>
          <p:cNvGrpSpPr/>
          <p:nvPr/>
        </p:nvGrpSpPr>
        <p:grpSpPr>
          <a:xfrm>
            <a:off x="7054924" y="3367728"/>
            <a:ext cx="394583" cy="331007"/>
            <a:chOff x="7054924" y="3367728"/>
            <a:chExt cx="394583" cy="331007"/>
          </a:xfrm>
        </p:grpSpPr>
        <p:sp>
          <p:nvSpPr>
            <p:cNvPr id="9692" name="Google Shape;9692;p64"/>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4"/>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4"/>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4"/>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4"/>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4"/>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4"/>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4"/>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4"/>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4"/>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4"/>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4"/>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4"/>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4"/>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4"/>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7" name="Google Shape;9707;p64"/>
          <p:cNvGrpSpPr/>
          <p:nvPr/>
        </p:nvGrpSpPr>
        <p:grpSpPr>
          <a:xfrm>
            <a:off x="7492967" y="3361425"/>
            <a:ext cx="394583" cy="343586"/>
            <a:chOff x="7492967" y="3361425"/>
            <a:chExt cx="394583" cy="343586"/>
          </a:xfrm>
        </p:grpSpPr>
        <p:sp>
          <p:nvSpPr>
            <p:cNvPr id="9708" name="Google Shape;9708;p64"/>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4"/>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4"/>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4"/>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4"/>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4"/>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4"/>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4"/>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4"/>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4"/>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4"/>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4"/>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4"/>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4"/>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4"/>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4"/>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4"/>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4"/>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4"/>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4"/>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4"/>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4"/>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4"/>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1" name="Google Shape;9731;p64"/>
          <p:cNvGrpSpPr/>
          <p:nvPr/>
        </p:nvGrpSpPr>
        <p:grpSpPr>
          <a:xfrm>
            <a:off x="7935527" y="3353154"/>
            <a:ext cx="385287" cy="360156"/>
            <a:chOff x="7935527" y="3353154"/>
            <a:chExt cx="385287" cy="360156"/>
          </a:xfrm>
        </p:grpSpPr>
        <p:sp>
          <p:nvSpPr>
            <p:cNvPr id="9732" name="Google Shape;9732;p64"/>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4"/>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4"/>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4"/>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4"/>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4"/>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4"/>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4"/>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4"/>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4"/>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4"/>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4"/>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4" name="Google Shape;9744;p64"/>
          <p:cNvGrpSpPr/>
          <p:nvPr/>
        </p:nvGrpSpPr>
        <p:grpSpPr>
          <a:xfrm>
            <a:off x="5319821" y="1986242"/>
            <a:ext cx="348103" cy="348103"/>
            <a:chOff x="5319821" y="1986242"/>
            <a:chExt cx="348103" cy="348103"/>
          </a:xfrm>
        </p:grpSpPr>
        <p:sp>
          <p:nvSpPr>
            <p:cNvPr id="9745" name="Google Shape;9745;p64"/>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4"/>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4"/>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4"/>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4"/>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4"/>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4"/>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4"/>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4"/>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4"/>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4"/>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4"/>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4"/>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4"/>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4"/>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4"/>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4"/>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4"/>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4"/>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4"/>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4"/>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4"/>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4"/>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4"/>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4"/>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4"/>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4"/>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4"/>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4"/>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4"/>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4"/>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4"/>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4"/>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4"/>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4"/>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4"/>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4"/>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2" name="Google Shape;9782;p64"/>
          <p:cNvGrpSpPr/>
          <p:nvPr/>
        </p:nvGrpSpPr>
        <p:grpSpPr>
          <a:xfrm>
            <a:off x="5765926" y="1976683"/>
            <a:ext cx="348339" cy="348103"/>
            <a:chOff x="5765926" y="1976683"/>
            <a:chExt cx="348339" cy="348103"/>
          </a:xfrm>
        </p:grpSpPr>
        <p:sp>
          <p:nvSpPr>
            <p:cNvPr id="9783" name="Google Shape;9783;p64"/>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4"/>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4"/>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4"/>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4"/>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4"/>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4"/>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4"/>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4"/>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4"/>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4"/>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4"/>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4"/>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4"/>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7" name="Google Shape;9797;p64"/>
          <p:cNvGrpSpPr/>
          <p:nvPr/>
        </p:nvGrpSpPr>
        <p:grpSpPr>
          <a:xfrm>
            <a:off x="6191390" y="1981489"/>
            <a:ext cx="389068" cy="347787"/>
            <a:chOff x="6191390" y="1981489"/>
            <a:chExt cx="389068" cy="347787"/>
          </a:xfrm>
        </p:grpSpPr>
        <p:sp>
          <p:nvSpPr>
            <p:cNvPr id="9798" name="Google Shape;9798;p64"/>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4"/>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4"/>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4"/>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4"/>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4"/>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4"/>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5" name="Google Shape;9805;p64"/>
          <p:cNvGrpSpPr/>
          <p:nvPr/>
        </p:nvGrpSpPr>
        <p:grpSpPr>
          <a:xfrm>
            <a:off x="6657846" y="2007591"/>
            <a:ext cx="348103" cy="295714"/>
            <a:chOff x="6657846" y="2007591"/>
            <a:chExt cx="348103" cy="295714"/>
          </a:xfrm>
        </p:grpSpPr>
        <p:sp>
          <p:nvSpPr>
            <p:cNvPr id="9806" name="Google Shape;9806;p64"/>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4"/>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4"/>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4"/>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4"/>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4"/>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4"/>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4"/>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4"/>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4"/>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4"/>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4"/>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4"/>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4"/>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4"/>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4"/>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4"/>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4"/>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4"/>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4"/>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4"/>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4"/>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4"/>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4"/>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4"/>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4"/>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2" name="Google Shape;9832;p64"/>
          <p:cNvGrpSpPr/>
          <p:nvPr/>
        </p:nvGrpSpPr>
        <p:grpSpPr>
          <a:xfrm>
            <a:off x="7104188" y="1971904"/>
            <a:ext cx="347341" cy="348103"/>
            <a:chOff x="7104188" y="1971904"/>
            <a:chExt cx="347341" cy="348103"/>
          </a:xfrm>
        </p:grpSpPr>
        <p:sp>
          <p:nvSpPr>
            <p:cNvPr id="9833" name="Google Shape;9833;p64"/>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4"/>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4"/>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4"/>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4"/>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4"/>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4"/>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4"/>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4"/>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4"/>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4"/>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4"/>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4"/>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4"/>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4"/>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4"/>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4"/>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4"/>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4"/>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4"/>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4"/>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4"/>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4"/>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4"/>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4"/>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4"/>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4"/>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4"/>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4"/>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4"/>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3" name="Google Shape;9863;p64"/>
          <p:cNvGrpSpPr/>
          <p:nvPr/>
        </p:nvGrpSpPr>
        <p:grpSpPr>
          <a:xfrm>
            <a:off x="7551264" y="1971904"/>
            <a:ext cx="344321" cy="348155"/>
            <a:chOff x="7551264" y="1971904"/>
            <a:chExt cx="344321" cy="348155"/>
          </a:xfrm>
        </p:grpSpPr>
        <p:sp>
          <p:nvSpPr>
            <p:cNvPr id="9864" name="Google Shape;9864;p64"/>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4"/>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4"/>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4"/>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4"/>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4"/>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4"/>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4"/>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4"/>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4"/>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4"/>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4"/>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4"/>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4"/>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4"/>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4"/>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4"/>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4"/>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4"/>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3" name="Google Shape;9883;p64"/>
          <p:cNvGrpSpPr/>
          <p:nvPr/>
        </p:nvGrpSpPr>
        <p:grpSpPr>
          <a:xfrm>
            <a:off x="7992065" y="1971904"/>
            <a:ext cx="351621" cy="348103"/>
            <a:chOff x="7992065" y="1971904"/>
            <a:chExt cx="351621" cy="348103"/>
          </a:xfrm>
        </p:grpSpPr>
        <p:sp>
          <p:nvSpPr>
            <p:cNvPr id="9884" name="Google Shape;9884;p64"/>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4"/>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4"/>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4"/>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4"/>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4"/>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4"/>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4"/>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4"/>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4"/>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4"/>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4"/>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4"/>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4"/>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4"/>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9" name="Google Shape;9899;p64"/>
          <p:cNvGrpSpPr/>
          <p:nvPr/>
        </p:nvGrpSpPr>
        <p:grpSpPr>
          <a:xfrm>
            <a:off x="4911189" y="3793455"/>
            <a:ext cx="296580" cy="364935"/>
            <a:chOff x="4911189" y="3793455"/>
            <a:chExt cx="296580" cy="364935"/>
          </a:xfrm>
        </p:grpSpPr>
        <p:sp>
          <p:nvSpPr>
            <p:cNvPr id="9900" name="Google Shape;9900;p64"/>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4"/>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4"/>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4"/>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4"/>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4"/>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4"/>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4"/>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4"/>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4"/>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4"/>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4"/>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4"/>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4"/>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4"/>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4"/>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4"/>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4"/>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4"/>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4"/>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0" name="Google Shape;9920;p64"/>
          <p:cNvGrpSpPr/>
          <p:nvPr/>
        </p:nvGrpSpPr>
        <p:grpSpPr>
          <a:xfrm>
            <a:off x="5341433" y="3793271"/>
            <a:ext cx="330272" cy="329117"/>
            <a:chOff x="5341433" y="3793271"/>
            <a:chExt cx="330272" cy="329117"/>
          </a:xfrm>
        </p:grpSpPr>
        <p:sp>
          <p:nvSpPr>
            <p:cNvPr id="9921" name="Google Shape;9921;p64"/>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4"/>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4"/>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4"/>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4"/>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4"/>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4"/>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4"/>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4"/>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4"/>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4"/>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4"/>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4"/>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4"/>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4"/>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4"/>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7" name="Google Shape;9937;p64"/>
          <p:cNvGrpSpPr/>
          <p:nvPr/>
        </p:nvGrpSpPr>
        <p:grpSpPr>
          <a:xfrm>
            <a:off x="5744051" y="3766250"/>
            <a:ext cx="428511" cy="383186"/>
            <a:chOff x="5744051" y="3766250"/>
            <a:chExt cx="428511" cy="383186"/>
          </a:xfrm>
        </p:grpSpPr>
        <p:sp>
          <p:nvSpPr>
            <p:cNvPr id="9938" name="Google Shape;9938;p64"/>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4"/>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4"/>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4"/>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4"/>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4"/>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4"/>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4"/>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4"/>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4"/>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4"/>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4"/>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4"/>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4"/>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4"/>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4"/>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4"/>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5" name="Google Shape;9955;p64"/>
          <p:cNvGrpSpPr/>
          <p:nvPr/>
        </p:nvGrpSpPr>
        <p:grpSpPr>
          <a:xfrm>
            <a:off x="6678697" y="3793324"/>
            <a:ext cx="342824" cy="328985"/>
            <a:chOff x="6678697" y="3793324"/>
            <a:chExt cx="342824" cy="328985"/>
          </a:xfrm>
        </p:grpSpPr>
        <p:sp>
          <p:nvSpPr>
            <p:cNvPr id="9956" name="Google Shape;9956;p64"/>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4"/>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4"/>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4"/>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4"/>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4"/>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4"/>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4"/>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4" name="Google Shape;9964;p64"/>
          <p:cNvGrpSpPr/>
          <p:nvPr/>
        </p:nvGrpSpPr>
        <p:grpSpPr>
          <a:xfrm>
            <a:off x="7101903" y="3762022"/>
            <a:ext cx="398627" cy="392088"/>
            <a:chOff x="7101903" y="3762022"/>
            <a:chExt cx="398627" cy="392088"/>
          </a:xfrm>
        </p:grpSpPr>
        <p:sp>
          <p:nvSpPr>
            <p:cNvPr id="9965" name="Google Shape;9965;p64"/>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4"/>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4"/>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4"/>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4"/>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4"/>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4"/>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4"/>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4"/>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4"/>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4"/>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4"/>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4"/>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4"/>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4"/>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4"/>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4"/>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4"/>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3" name="Google Shape;9983;p64"/>
          <p:cNvGrpSpPr/>
          <p:nvPr/>
        </p:nvGrpSpPr>
        <p:grpSpPr>
          <a:xfrm>
            <a:off x="7541469" y="3793455"/>
            <a:ext cx="407897" cy="328985"/>
            <a:chOff x="7541469" y="3793455"/>
            <a:chExt cx="407897" cy="328985"/>
          </a:xfrm>
        </p:grpSpPr>
        <p:sp>
          <p:nvSpPr>
            <p:cNvPr id="9984" name="Google Shape;9984;p64"/>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4"/>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4"/>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4"/>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4"/>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4"/>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4"/>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4"/>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4"/>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4"/>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4"/>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4"/>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4"/>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4"/>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4"/>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4"/>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4"/>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4"/>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4"/>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4"/>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4"/>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4"/>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4"/>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4"/>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4"/>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4"/>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4"/>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4"/>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4"/>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4"/>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4" name="Google Shape;10014;p64"/>
          <p:cNvGrpSpPr/>
          <p:nvPr/>
        </p:nvGrpSpPr>
        <p:grpSpPr>
          <a:xfrm>
            <a:off x="5310288" y="2956312"/>
            <a:ext cx="432292" cy="264412"/>
            <a:chOff x="5310288" y="2956312"/>
            <a:chExt cx="432292" cy="264412"/>
          </a:xfrm>
        </p:grpSpPr>
        <p:sp>
          <p:nvSpPr>
            <p:cNvPr id="10015" name="Google Shape;10015;p64"/>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4"/>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4"/>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4"/>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4"/>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4"/>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4"/>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4"/>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4"/>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4"/>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4"/>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4"/>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4"/>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4"/>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4"/>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4"/>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4"/>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4"/>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4"/>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4"/>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4"/>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4"/>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4"/>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4"/>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4"/>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4"/>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4"/>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2" name="Google Shape;10042;p64"/>
          <p:cNvGrpSpPr/>
          <p:nvPr/>
        </p:nvGrpSpPr>
        <p:grpSpPr>
          <a:xfrm>
            <a:off x="4879047" y="2432320"/>
            <a:ext cx="398075" cy="340303"/>
            <a:chOff x="4879047" y="2432320"/>
            <a:chExt cx="398075" cy="340303"/>
          </a:xfrm>
        </p:grpSpPr>
        <p:sp>
          <p:nvSpPr>
            <p:cNvPr id="10043" name="Google Shape;10043;p64"/>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4"/>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4"/>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4"/>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4"/>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4"/>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4"/>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4"/>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4"/>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4"/>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4"/>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4"/>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4"/>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4"/>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4"/>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4"/>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4"/>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4"/>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4"/>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4"/>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4"/>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4"/>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4"/>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4"/>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4"/>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4"/>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9" name="Google Shape;10069;p64"/>
          <p:cNvGrpSpPr/>
          <p:nvPr/>
        </p:nvGrpSpPr>
        <p:grpSpPr>
          <a:xfrm>
            <a:off x="5388701" y="2393823"/>
            <a:ext cx="280982" cy="395896"/>
            <a:chOff x="5388701" y="2393823"/>
            <a:chExt cx="280982" cy="395896"/>
          </a:xfrm>
        </p:grpSpPr>
        <p:sp>
          <p:nvSpPr>
            <p:cNvPr id="10070" name="Google Shape;10070;p64"/>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4"/>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4"/>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4"/>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4"/>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4"/>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4"/>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4"/>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4"/>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4"/>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4"/>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4"/>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4"/>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4"/>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4"/>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4"/>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4"/>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4"/>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4"/>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4"/>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4"/>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4"/>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4"/>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4"/>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4"/>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4"/>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4"/>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4"/>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4"/>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4"/>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0" name="Google Shape;10100;p64"/>
          <p:cNvGrpSpPr/>
          <p:nvPr/>
        </p:nvGrpSpPr>
        <p:grpSpPr>
          <a:xfrm>
            <a:off x="5743289" y="2439122"/>
            <a:ext cx="444871" cy="316407"/>
            <a:chOff x="5743289" y="2439122"/>
            <a:chExt cx="444871" cy="316407"/>
          </a:xfrm>
        </p:grpSpPr>
        <p:sp>
          <p:nvSpPr>
            <p:cNvPr id="10101" name="Google Shape;10101;p64"/>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4"/>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4"/>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4"/>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4"/>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4"/>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4"/>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4"/>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4"/>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4"/>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4"/>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4"/>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4"/>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4"/>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4"/>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4"/>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4"/>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4"/>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4"/>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4"/>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4"/>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4"/>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4"/>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4"/>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4"/>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4"/>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4"/>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4"/>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4"/>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0" name="Google Shape;10130;p64"/>
          <p:cNvGrpSpPr/>
          <p:nvPr/>
        </p:nvGrpSpPr>
        <p:grpSpPr>
          <a:xfrm>
            <a:off x="6230360" y="2432583"/>
            <a:ext cx="351359" cy="363412"/>
            <a:chOff x="6230360" y="2432583"/>
            <a:chExt cx="351359" cy="363412"/>
          </a:xfrm>
        </p:grpSpPr>
        <p:sp>
          <p:nvSpPr>
            <p:cNvPr id="10131" name="Google Shape;10131;p64"/>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4"/>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4"/>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4"/>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4"/>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4"/>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4"/>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4"/>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4"/>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4"/>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4"/>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4"/>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4"/>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4"/>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4"/>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4"/>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4"/>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4"/>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4"/>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4"/>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4"/>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2" name="Google Shape;10152;p64"/>
          <p:cNvGrpSpPr/>
          <p:nvPr/>
        </p:nvGrpSpPr>
        <p:grpSpPr>
          <a:xfrm>
            <a:off x="6633976" y="2459552"/>
            <a:ext cx="387781" cy="286680"/>
            <a:chOff x="6633976" y="2459552"/>
            <a:chExt cx="387781" cy="286680"/>
          </a:xfrm>
        </p:grpSpPr>
        <p:sp>
          <p:nvSpPr>
            <p:cNvPr id="10153" name="Google Shape;10153;p64"/>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4"/>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4"/>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4"/>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4"/>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4"/>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4"/>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0" name="Google Shape;10160;p64"/>
          <p:cNvGrpSpPr/>
          <p:nvPr/>
        </p:nvGrpSpPr>
        <p:grpSpPr>
          <a:xfrm>
            <a:off x="7091110" y="2428565"/>
            <a:ext cx="376989" cy="348864"/>
            <a:chOff x="7091110" y="2428565"/>
            <a:chExt cx="376989" cy="348864"/>
          </a:xfrm>
        </p:grpSpPr>
        <p:sp>
          <p:nvSpPr>
            <p:cNvPr id="10161" name="Google Shape;10161;p64"/>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4"/>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4"/>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4"/>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4"/>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4"/>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4"/>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4"/>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4"/>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4"/>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4"/>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4"/>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4"/>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4"/>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4"/>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4"/>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4"/>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4"/>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4"/>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4"/>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4"/>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4"/>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4"/>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4"/>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4"/>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4"/>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4"/>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4"/>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4"/>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4"/>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4"/>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2" name="Google Shape;10192;p64"/>
          <p:cNvGrpSpPr/>
          <p:nvPr/>
        </p:nvGrpSpPr>
        <p:grpSpPr>
          <a:xfrm>
            <a:off x="7536427" y="2415225"/>
            <a:ext cx="369715" cy="375492"/>
            <a:chOff x="7536427" y="2415225"/>
            <a:chExt cx="369715" cy="375492"/>
          </a:xfrm>
        </p:grpSpPr>
        <p:sp>
          <p:nvSpPr>
            <p:cNvPr id="10193" name="Google Shape;10193;p64"/>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4"/>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4"/>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4"/>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4"/>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4"/>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4"/>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4"/>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4"/>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4"/>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4"/>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4"/>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4"/>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4"/>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4"/>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4"/>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4"/>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4"/>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4"/>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4"/>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4"/>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4"/>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4"/>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4"/>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4"/>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4"/>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4"/>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4"/>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4"/>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4"/>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4"/>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4"/>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4"/>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4"/>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4"/>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4"/>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4"/>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4"/>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1" name="Google Shape;10231;p64"/>
          <p:cNvGrpSpPr/>
          <p:nvPr/>
        </p:nvGrpSpPr>
        <p:grpSpPr>
          <a:xfrm>
            <a:off x="7980773" y="2428802"/>
            <a:ext cx="353381" cy="358160"/>
            <a:chOff x="7980773" y="2428802"/>
            <a:chExt cx="353381" cy="358160"/>
          </a:xfrm>
        </p:grpSpPr>
        <p:sp>
          <p:nvSpPr>
            <p:cNvPr id="10232" name="Google Shape;10232;p64"/>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4"/>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4"/>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4"/>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4"/>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4"/>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4"/>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4"/>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4"/>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4"/>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4"/>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4"/>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4"/>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4"/>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4"/>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4"/>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4"/>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4"/>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4"/>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4"/>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4"/>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4"/>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4"/>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4"/>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4"/>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4"/>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4"/>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4"/>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4"/>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4"/>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2" name="Google Shape;10262;p64"/>
          <p:cNvGrpSpPr/>
          <p:nvPr/>
        </p:nvGrpSpPr>
        <p:grpSpPr>
          <a:xfrm>
            <a:off x="4886058" y="4291240"/>
            <a:ext cx="346343" cy="343953"/>
            <a:chOff x="4886058" y="4291240"/>
            <a:chExt cx="346343" cy="343953"/>
          </a:xfrm>
        </p:grpSpPr>
        <p:sp>
          <p:nvSpPr>
            <p:cNvPr id="10263" name="Google Shape;10263;p64"/>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4"/>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4"/>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4"/>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4"/>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4"/>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4"/>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4"/>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4"/>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4"/>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4"/>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4"/>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4"/>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6" name="Google Shape;10276;p64"/>
          <p:cNvGrpSpPr/>
          <p:nvPr/>
        </p:nvGrpSpPr>
        <p:grpSpPr>
          <a:xfrm>
            <a:off x="5344216" y="4291056"/>
            <a:ext cx="304616" cy="343560"/>
            <a:chOff x="5344216" y="4291056"/>
            <a:chExt cx="304616" cy="343560"/>
          </a:xfrm>
        </p:grpSpPr>
        <p:sp>
          <p:nvSpPr>
            <p:cNvPr id="10277" name="Google Shape;10277;p64"/>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4"/>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4"/>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4"/>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4"/>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4"/>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4"/>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4"/>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4"/>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4"/>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4"/>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8" name="Google Shape;10288;p64"/>
          <p:cNvGrpSpPr/>
          <p:nvPr/>
        </p:nvGrpSpPr>
        <p:grpSpPr>
          <a:xfrm>
            <a:off x="6279999" y="4264422"/>
            <a:ext cx="204093" cy="343743"/>
            <a:chOff x="6271562" y="4290872"/>
            <a:chExt cx="204093" cy="343743"/>
          </a:xfrm>
        </p:grpSpPr>
        <p:sp>
          <p:nvSpPr>
            <p:cNvPr id="10289" name="Google Shape;10289;p64"/>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4"/>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4"/>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4"/>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4"/>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4"/>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4"/>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4"/>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4"/>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4"/>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4"/>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4"/>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1" name="Google Shape;10301;p64"/>
          <p:cNvGrpSpPr/>
          <p:nvPr/>
        </p:nvGrpSpPr>
        <p:grpSpPr>
          <a:xfrm>
            <a:off x="6639491" y="4329238"/>
            <a:ext cx="344085" cy="267195"/>
            <a:chOff x="6639491" y="4329238"/>
            <a:chExt cx="344085" cy="267195"/>
          </a:xfrm>
        </p:grpSpPr>
        <p:sp>
          <p:nvSpPr>
            <p:cNvPr id="10302" name="Google Shape;10302;p64"/>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4"/>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4"/>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4"/>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4"/>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4"/>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4"/>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4"/>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4"/>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4"/>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4"/>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4"/>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4"/>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4"/>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4"/>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4"/>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4"/>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4"/>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0" name="Google Shape;10320;p64"/>
          <p:cNvGrpSpPr/>
          <p:nvPr/>
        </p:nvGrpSpPr>
        <p:grpSpPr>
          <a:xfrm>
            <a:off x="7133336" y="4291056"/>
            <a:ext cx="232979" cy="343560"/>
            <a:chOff x="7133336" y="4291056"/>
            <a:chExt cx="232979" cy="343560"/>
          </a:xfrm>
        </p:grpSpPr>
        <p:sp>
          <p:nvSpPr>
            <p:cNvPr id="10321" name="Google Shape;10321;p64"/>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4"/>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4"/>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4"/>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4"/>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4"/>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4"/>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4"/>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4"/>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4"/>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4"/>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4"/>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4"/>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4"/>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4"/>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4"/>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4"/>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8" name="Google Shape;10338;p64"/>
          <p:cNvGrpSpPr/>
          <p:nvPr/>
        </p:nvGrpSpPr>
        <p:grpSpPr>
          <a:xfrm>
            <a:off x="7571379" y="4291056"/>
            <a:ext cx="232979" cy="343560"/>
            <a:chOff x="7571379" y="4291056"/>
            <a:chExt cx="232979" cy="343560"/>
          </a:xfrm>
        </p:grpSpPr>
        <p:sp>
          <p:nvSpPr>
            <p:cNvPr id="10339" name="Google Shape;10339;p64"/>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4"/>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4"/>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4"/>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4"/>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4"/>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4"/>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4"/>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4"/>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4"/>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4"/>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4"/>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4"/>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4"/>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4"/>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4"/>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5" name="Google Shape;10355;p64"/>
          <p:cNvGrpSpPr/>
          <p:nvPr/>
        </p:nvGrpSpPr>
        <p:grpSpPr>
          <a:xfrm>
            <a:off x="6666381" y="3347875"/>
            <a:ext cx="295819" cy="370712"/>
            <a:chOff x="6666381" y="3347875"/>
            <a:chExt cx="295819" cy="370712"/>
          </a:xfrm>
        </p:grpSpPr>
        <p:sp>
          <p:nvSpPr>
            <p:cNvPr id="10356" name="Google Shape;10356;p64"/>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4"/>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4"/>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4"/>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4"/>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4"/>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4"/>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4"/>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4"/>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4"/>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4"/>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4"/>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4"/>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4"/>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4"/>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4"/>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4"/>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4"/>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4"/>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4"/>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4"/>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4"/>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4"/>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4"/>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4"/>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4"/>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4"/>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4"/>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4"/>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4"/>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4"/>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4"/>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4"/>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4"/>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4"/>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4"/>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4"/>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4"/>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4"/>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4"/>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6" name="Google Shape;10396;p64"/>
          <p:cNvGrpSpPr/>
          <p:nvPr/>
        </p:nvGrpSpPr>
        <p:grpSpPr>
          <a:xfrm>
            <a:off x="4877760" y="2887459"/>
            <a:ext cx="389567" cy="390329"/>
            <a:chOff x="4877760" y="2887459"/>
            <a:chExt cx="389567" cy="390329"/>
          </a:xfrm>
        </p:grpSpPr>
        <p:sp>
          <p:nvSpPr>
            <p:cNvPr id="10397" name="Google Shape;10397;p64"/>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4"/>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4"/>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4"/>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4"/>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4"/>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4"/>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4"/>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4"/>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4"/>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4"/>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4"/>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4"/>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4"/>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4"/>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4"/>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4"/>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4"/>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4"/>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4"/>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4"/>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4"/>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4"/>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4"/>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4"/>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4"/>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4"/>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4"/>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4"/>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4"/>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4"/>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4"/>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4"/>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4"/>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4"/>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4"/>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4"/>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4"/>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4"/>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4"/>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4"/>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4"/>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4"/>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4"/>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1" name="Google Shape;10441;p64"/>
          <p:cNvSpPr/>
          <p:nvPr/>
        </p:nvSpPr>
        <p:spPr>
          <a:xfrm>
            <a:off x="5911170" y="28876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4"/>
          <p:cNvSpPr/>
          <p:nvPr/>
        </p:nvSpPr>
        <p:spPr>
          <a:xfrm>
            <a:off x="5911170" y="28876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4"/>
          <p:cNvSpPr/>
          <p:nvPr/>
        </p:nvSpPr>
        <p:spPr>
          <a:xfrm>
            <a:off x="5798094" y="31453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4"/>
          <p:cNvSpPr/>
          <p:nvPr/>
        </p:nvSpPr>
        <p:spPr>
          <a:xfrm>
            <a:off x="5797831" y="31455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4"/>
          <p:cNvSpPr/>
          <p:nvPr/>
        </p:nvSpPr>
        <p:spPr>
          <a:xfrm>
            <a:off x="5779239" y="32289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6" name="Google Shape;10446;p64"/>
          <p:cNvGrpSpPr/>
          <p:nvPr/>
        </p:nvGrpSpPr>
        <p:grpSpPr>
          <a:xfrm>
            <a:off x="5779239" y="2887695"/>
            <a:ext cx="314411" cy="389830"/>
            <a:chOff x="5779239" y="2887695"/>
            <a:chExt cx="314411" cy="389830"/>
          </a:xfrm>
        </p:grpSpPr>
        <p:sp>
          <p:nvSpPr>
            <p:cNvPr id="10447" name="Google Shape;10447;p64"/>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4"/>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4"/>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4"/>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4"/>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4"/>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4"/>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4"/>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4"/>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4"/>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4"/>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4"/>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4"/>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4"/>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4"/>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4"/>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4"/>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4"/>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4"/>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4"/>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4"/>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4"/>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4"/>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4"/>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4"/>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4"/>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4"/>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4"/>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4"/>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4"/>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4"/>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4"/>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4"/>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4"/>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4"/>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4"/>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4"/>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4"/>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4"/>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4"/>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4"/>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4"/>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4"/>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4"/>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1" name="Google Shape;10491;p64"/>
          <p:cNvGrpSpPr/>
          <p:nvPr/>
        </p:nvGrpSpPr>
        <p:grpSpPr>
          <a:xfrm>
            <a:off x="6190130" y="2940977"/>
            <a:ext cx="389830" cy="283004"/>
            <a:chOff x="6190130" y="2940977"/>
            <a:chExt cx="389830" cy="283004"/>
          </a:xfrm>
        </p:grpSpPr>
        <p:sp>
          <p:nvSpPr>
            <p:cNvPr id="10492" name="Google Shape;10492;p64"/>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4"/>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4"/>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4"/>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4"/>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4"/>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4"/>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4"/>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4"/>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4"/>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4"/>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4"/>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4"/>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4"/>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4"/>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4"/>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4"/>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4"/>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4"/>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4"/>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4"/>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4"/>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4"/>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4"/>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4"/>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4"/>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4"/>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4"/>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4"/>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4"/>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2" name="Google Shape;10522;p64"/>
          <p:cNvGrpSpPr/>
          <p:nvPr/>
        </p:nvGrpSpPr>
        <p:grpSpPr>
          <a:xfrm>
            <a:off x="6633976" y="2900274"/>
            <a:ext cx="389803" cy="364673"/>
            <a:chOff x="6633976" y="2900274"/>
            <a:chExt cx="389803" cy="364673"/>
          </a:xfrm>
        </p:grpSpPr>
        <p:sp>
          <p:nvSpPr>
            <p:cNvPr id="10523" name="Google Shape;10523;p64"/>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4"/>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4"/>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4"/>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4"/>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4"/>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4"/>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4"/>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4"/>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4"/>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4"/>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4"/>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4"/>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4"/>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4"/>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4"/>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4"/>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0" name="Google Shape;10540;p64"/>
          <p:cNvGrpSpPr/>
          <p:nvPr/>
        </p:nvGrpSpPr>
        <p:grpSpPr>
          <a:xfrm>
            <a:off x="7517835" y="2885437"/>
            <a:ext cx="364935" cy="382529"/>
            <a:chOff x="7517835" y="2885437"/>
            <a:chExt cx="364935" cy="382529"/>
          </a:xfrm>
        </p:grpSpPr>
        <p:sp>
          <p:nvSpPr>
            <p:cNvPr id="10541" name="Google Shape;10541;p64"/>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4"/>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4"/>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4"/>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4"/>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4"/>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4"/>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4"/>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4"/>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4"/>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4"/>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4"/>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4"/>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4"/>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4"/>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4"/>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4"/>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4"/>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4"/>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4"/>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4"/>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4"/>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4"/>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4"/>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4"/>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4"/>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4"/>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4"/>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4"/>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4"/>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4"/>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4"/>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4"/>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4"/>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4"/>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4"/>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4"/>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8" name="Google Shape;10578;p64"/>
          <p:cNvGrpSpPr/>
          <p:nvPr/>
        </p:nvGrpSpPr>
        <p:grpSpPr>
          <a:xfrm>
            <a:off x="7087591" y="2887144"/>
            <a:ext cx="358160" cy="385602"/>
            <a:chOff x="7087591" y="2887144"/>
            <a:chExt cx="358160" cy="385602"/>
          </a:xfrm>
        </p:grpSpPr>
        <p:sp>
          <p:nvSpPr>
            <p:cNvPr id="10579" name="Google Shape;10579;p64"/>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4"/>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4"/>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4"/>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4"/>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4"/>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4"/>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4"/>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4"/>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4"/>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4"/>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4"/>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4"/>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4"/>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4"/>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4"/>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4"/>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4"/>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4"/>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8" name="Google Shape;10598;p64"/>
          <p:cNvGrpSpPr/>
          <p:nvPr/>
        </p:nvGrpSpPr>
        <p:grpSpPr>
          <a:xfrm>
            <a:off x="7951362" y="2885437"/>
            <a:ext cx="382529" cy="382529"/>
            <a:chOff x="7951362" y="2885437"/>
            <a:chExt cx="382529" cy="382529"/>
          </a:xfrm>
        </p:grpSpPr>
        <p:sp>
          <p:nvSpPr>
            <p:cNvPr id="10599" name="Google Shape;10599;p64"/>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4"/>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4"/>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4"/>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4"/>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4"/>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4"/>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4"/>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4"/>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4"/>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4"/>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4"/>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4"/>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4"/>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4"/>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4"/>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4"/>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4"/>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4"/>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4"/>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4"/>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4"/>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4"/>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4"/>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4"/>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4"/>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4"/>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4"/>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4"/>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4"/>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4"/>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4"/>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4"/>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4"/>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4"/>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4"/>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4"/>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4"/>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4"/>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4"/>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4"/>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4"/>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4"/>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4"/>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4"/>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4"/>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4"/>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4"/>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4"/>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8" name="Google Shape;10648;p64"/>
          <p:cNvGrpSpPr/>
          <p:nvPr/>
        </p:nvGrpSpPr>
        <p:grpSpPr>
          <a:xfrm>
            <a:off x="8054406" y="3814489"/>
            <a:ext cx="276964" cy="336601"/>
            <a:chOff x="8054406" y="3814489"/>
            <a:chExt cx="276964" cy="336601"/>
          </a:xfrm>
        </p:grpSpPr>
        <p:sp>
          <p:nvSpPr>
            <p:cNvPr id="10649" name="Google Shape;10649;p64"/>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4"/>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4"/>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4"/>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4"/>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4"/>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4"/>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4"/>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4"/>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8" name="Google Shape;10658;p64"/>
          <p:cNvGrpSpPr/>
          <p:nvPr/>
        </p:nvGrpSpPr>
        <p:grpSpPr>
          <a:xfrm>
            <a:off x="7936787" y="4295074"/>
            <a:ext cx="378249" cy="335524"/>
            <a:chOff x="7936787" y="4295074"/>
            <a:chExt cx="378249" cy="335524"/>
          </a:xfrm>
        </p:grpSpPr>
        <p:sp>
          <p:nvSpPr>
            <p:cNvPr id="10659" name="Google Shape;10659;p64"/>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4"/>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4"/>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4"/>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4"/>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4"/>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4"/>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4"/>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4"/>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4"/>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4"/>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4"/>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4"/>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4"/>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4"/>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4"/>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5" name="Google Shape;10675;p64"/>
          <p:cNvGrpSpPr/>
          <p:nvPr/>
        </p:nvGrpSpPr>
        <p:grpSpPr>
          <a:xfrm>
            <a:off x="4886058" y="1965890"/>
            <a:ext cx="388569" cy="388307"/>
            <a:chOff x="4886058" y="1965890"/>
            <a:chExt cx="388569" cy="388307"/>
          </a:xfrm>
        </p:grpSpPr>
        <p:sp>
          <p:nvSpPr>
            <p:cNvPr id="10676" name="Google Shape;10676;p64"/>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4"/>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4"/>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4"/>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4"/>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4"/>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4"/>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4"/>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4"/>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4"/>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4"/>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690" name="Shape 10690"/>
        <p:cNvGrpSpPr/>
        <p:nvPr/>
      </p:nvGrpSpPr>
      <p:grpSpPr>
        <a:xfrm>
          <a:off x="0" y="0"/>
          <a:ext cx="0" cy="0"/>
          <a:chOff x="0" y="0"/>
          <a:chExt cx="0" cy="0"/>
        </a:xfrm>
      </p:grpSpPr>
      <p:sp>
        <p:nvSpPr>
          <p:cNvPr id="10691" name="Google Shape;10691;p65"/>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692" name="Google Shape;10692;p65"/>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693" name="Google Shape;10693;p65"/>
          <p:cNvGrpSpPr/>
          <p:nvPr/>
        </p:nvGrpSpPr>
        <p:grpSpPr>
          <a:xfrm>
            <a:off x="1765162" y="3346789"/>
            <a:ext cx="292801" cy="359258"/>
            <a:chOff x="1765162" y="3346789"/>
            <a:chExt cx="292801" cy="359258"/>
          </a:xfrm>
        </p:grpSpPr>
        <p:sp>
          <p:nvSpPr>
            <p:cNvPr id="10694" name="Google Shape;10694;p65"/>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5"/>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5"/>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5"/>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5"/>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5"/>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5"/>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5"/>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5"/>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5"/>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5"/>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5"/>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5"/>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5"/>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5"/>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9" name="Google Shape;10709;p65"/>
          <p:cNvGrpSpPr/>
          <p:nvPr/>
        </p:nvGrpSpPr>
        <p:grpSpPr>
          <a:xfrm>
            <a:off x="3077632" y="2445004"/>
            <a:ext cx="358996" cy="296309"/>
            <a:chOff x="3077632" y="2445004"/>
            <a:chExt cx="358996" cy="296309"/>
          </a:xfrm>
        </p:grpSpPr>
        <p:sp>
          <p:nvSpPr>
            <p:cNvPr id="10710" name="Google Shape;10710;p65"/>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5"/>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5"/>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5"/>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5"/>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5"/>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5"/>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5"/>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5"/>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5"/>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5"/>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5"/>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5"/>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5"/>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5"/>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5"/>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5"/>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5"/>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5"/>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5"/>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5"/>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5"/>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5"/>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5"/>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5"/>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5"/>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6" name="Google Shape;10736;p65"/>
          <p:cNvGrpSpPr/>
          <p:nvPr/>
        </p:nvGrpSpPr>
        <p:grpSpPr>
          <a:xfrm>
            <a:off x="2635237" y="2431780"/>
            <a:ext cx="359232" cy="323018"/>
            <a:chOff x="2635237" y="2431780"/>
            <a:chExt cx="359232" cy="323018"/>
          </a:xfrm>
        </p:grpSpPr>
        <p:sp>
          <p:nvSpPr>
            <p:cNvPr id="10737" name="Google Shape;10737;p65"/>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5"/>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5"/>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5"/>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5"/>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5"/>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5"/>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5"/>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5"/>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5"/>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5"/>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5"/>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5"/>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5"/>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5"/>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2" name="Google Shape;10752;p65"/>
          <p:cNvGrpSpPr/>
          <p:nvPr/>
        </p:nvGrpSpPr>
        <p:grpSpPr>
          <a:xfrm>
            <a:off x="4011651" y="3768132"/>
            <a:ext cx="373189" cy="358944"/>
            <a:chOff x="4011651" y="3768132"/>
            <a:chExt cx="373189" cy="358944"/>
          </a:xfrm>
        </p:grpSpPr>
        <p:sp>
          <p:nvSpPr>
            <p:cNvPr id="10753" name="Google Shape;10753;p65"/>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5"/>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5"/>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5"/>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5"/>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5"/>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5"/>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5"/>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5"/>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5"/>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3" name="Google Shape;10763;p65"/>
          <p:cNvGrpSpPr/>
          <p:nvPr/>
        </p:nvGrpSpPr>
        <p:grpSpPr>
          <a:xfrm>
            <a:off x="2189568" y="1961603"/>
            <a:ext cx="364993" cy="359049"/>
            <a:chOff x="2189568" y="1961603"/>
            <a:chExt cx="364993" cy="359049"/>
          </a:xfrm>
        </p:grpSpPr>
        <p:sp>
          <p:nvSpPr>
            <p:cNvPr id="10764" name="Google Shape;10764;p65"/>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5"/>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5"/>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5"/>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5"/>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5"/>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5"/>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5"/>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5"/>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5"/>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5"/>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5"/>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5"/>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5"/>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5"/>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5"/>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0" name="Google Shape;10780;p65"/>
          <p:cNvGrpSpPr/>
          <p:nvPr/>
        </p:nvGrpSpPr>
        <p:grpSpPr>
          <a:xfrm>
            <a:off x="2193077" y="2419971"/>
            <a:ext cx="378426" cy="346323"/>
            <a:chOff x="2193077" y="2419971"/>
            <a:chExt cx="378426" cy="346323"/>
          </a:xfrm>
        </p:grpSpPr>
        <p:sp>
          <p:nvSpPr>
            <p:cNvPr id="10781" name="Google Shape;10781;p65"/>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5"/>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5"/>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5"/>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5"/>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5"/>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5"/>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5"/>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5"/>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5"/>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5"/>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5"/>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5"/>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5"/>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5"/>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5"/>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5"/>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5"/>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5"/>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5"/>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5"/>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2" name="Google Shape;10802;p65"/>
          <p:cNvGrpSpPr/>
          <p:nvPr/>
        </p:nvGrpSpPr>
        <p:grpSpPr>
          <a:xfrm>
            <a:off x="861622" y="2881770"/>
            <a:ext cx="276802" cy="367140"/>
            <a:chOff x="861622" y="2881770"/>
            <a:chExt cx="276802" cy="367140"/>
          </a:xfrm>
        </p:grpSpPr>
        <p:sp>
          <p:nvSpPr>
            <p:cNvPr id="10803" name="Google Shape;10803;p65"/>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5"/>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5"/>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5"/>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5"/>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5"/>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5"/>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5"/>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5"/>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5"/>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5"/>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5"/>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5"/>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5"/>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5"/>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5"/>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5"/>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5"/>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5"/>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5"/>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5"/>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5"/>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5" name="Google Shape;10825;p65"/>
          <p:cNvGrpSpPr/>
          <p:nvPr/>
        </p:nvGrpSpPr>
        <p:grpSpPr>
          <a:xfrm>
            <a:off x="3968184" y="2881691"/>
            <a:ext cx="369444" cy="367140"/>
            <a:chOff x="3968184" y="2881691"/>
            <a:chExt cx="369444" cy="367140"/>
          </a:xfrm>
        </p:grpSpPr>
        <p:sp>
          <p:nvSpPr>
            <p:cNvPr id="10826" name="Google Shape;10826;p65"/>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5"/>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5"/>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5"/>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5"/>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5"/>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5"/>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5"/>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5"/>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5"/>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5"/>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5"/>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5"/>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5"/>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5"/>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5"/>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5"/>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5"/>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5"/>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5"/>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5"/>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5"/>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5"/>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5"/>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0" name="Google Shape;10850;p65"/>
          <p:cNvGrpSpPr/>
          <p:nvPr/>
        </p:nvGrpSpPr>
        <p:grpSpPr>
          <a:xfrm>
            <a:off x="3513796" y="2882084"/>
            <a:ext cx="371487" cy="366826"/>
            <a:chOff x="3513796" y="2882084"/>
            <a:chExt cx="371487" cy="366826"/>
          </a:xfrm>
        </p:grpSpPr>
        <p:sp>
          <p:nvSpPr>
            <p:cNvPr id="10851" name="Google Shape;10851;p65"/>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5"/>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5"/>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5"/>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5"/>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5"/>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5"/>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5"/>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5"/>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5"/>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5"/>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5"/>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5"/>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5"/>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5"/>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5"/>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5"/>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5"/>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5"/>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5"/>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5"/>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5"/>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5"/>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5"/>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5"/>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5"/>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5"/>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5"/>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5"/>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5"/>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5"/>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5"/>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5"/>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5"/>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5"/>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5"/>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5"/>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5"/>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5"/>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5"/>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5"/>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5"/>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5"/>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5"/>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5"/>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5"/>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5"/>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5"/>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5"/>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0" name="Google Shape;10900;p65"/>
          <p:cNvGrpSpPr/>
          <p:nvPr/>
        </p:nvGrpSpPr>
        <p:grpSpPr>
          <a:xfrm>
            <a:off x="873615" y="1500275"/>
            <a:ext cx="335011" cy="359232"/>
            <a:chOff x="873615" y="1500275"/>
            <a:chExt cx="335011" cy="359232"/>
          </a:xfrm>
        </p:grpSpPr>
        <p:sp>
          <p:nvSpPr>
            <p:cNvPr id="10901" name="Google Shape;10901;p65"/>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5"/>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5"/>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5"/>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5"/>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5"/>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5"/>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5"/>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5"/>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5"/>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5"/>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2" name="Google Shape;10912;p65"/>
          <p:cNvGrpSpPr/>
          <p:nvPr/>
        </p:nvGrpSpPr>
        <p:grpSpPr>
          <a:xfrm>
            <a:off x="2202058" y="3346737"/>
            <a:ext cx="337158" cy="359311"/>
            <a:chOff x="2202058" y="3346737"/>
            <a:chExt cx="337158" cy="359311"/>
          </a:xfrm>
        </p:grpSpPr>
        <p:sp>
          <p:nvSpPr>
            <p:cNvPr id="10913" name="Google Shape;10913;p65"/>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5"/>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5"/>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5"/>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5"/>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5"/>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5"/>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5"/>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5"/>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2" name="Google Shape;10922;p65"/>
          <p:cNvGrpSpPr/>
          <p:nvPr/>
        </p:nvGrpSpPr>
        <p:grpSpPr>
          <a:xfrm>
            <a:off x="2223059" y="3818172"/>
            <a:ext cx="359232" cy="306050"/>
            <a:chOff x="2223059" y="3818172"/>
            <a:chExt cx="359232" cy="306050"/>
          </a:xfrm>
        </p:grpSpPr>
        <p:sp>
          <p:nvSpPr>
            <p:cNvPr id="10923" name="Google Shape;10923;p65"/>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5"/>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5"/>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5"/>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5"/>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5"/>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5"/>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5"/>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5"/>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2" name="Google Shape;10932;p65"/>
          <p:cNvGrpSpPr/>
          <p:nvPr/>
        </p:nvGrpSpPr>
        <p:grpSpPr>
          <a:xfrm>
            <a:off x="1725989" y="1991820"/>
            <a:ext cx="378426" cy="298509"/>
            <a:chOff x="1725989" y="1991820"/>
            <a:chExt cx="378426" cy="298509"/>
          </a:xfrm>
        </p:grpSpPr>
        <p:sp>
          <p:nvSpPr>
            <p:cNvPr id="10933" name="Google Shape;10933;p65"/>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5"/>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5"/>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5"/>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5"/>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5"/>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5"/>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5"/>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5"/>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5"/>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5"/>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5"/>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5" name="Google Shape;10945;p65"/>
          <p:cNvGrpSpPr/>
          <p:nvPr/>
        </p:nvGrpSpPr>
        <p:grpSpPr>
          <a:xfrm>
            <a:off x="1768409" y="3791751"/>
            <a:ext cx="367978" cy="359075"/>
            <a:chOff x="1768409" y="3791751"/>
            <a:chExt cx="367978" cy="359075"/>
          </a:xfrm>
        </p:grpSpPr>
        <p:sp>
          <p:nvSpPr>
            <p:cNvPr id="10946" name="Google Shape;10946;p65"/>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5"/>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5"/>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5"/>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5"/>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5"/>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5"/>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5"/>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5"/>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5"/>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5"/>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5"/>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5"/>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9" name="Google Shape;10959;p65"/>
          <p:cNvGrpSpPr/>
          <p:nvPr/>
        </p:nvGrpSpPr>
        <p:grpSpPr>
          <a:xfrm>
            <a:off x="2668963" y="3791306"/>
            <a:ext cx="358735" cy="359311"/>
            <a:chOff x="2668963" y="3791306"/>
            <a:chExt cx="358735" cy="359311"/>
          </a:xfrm>
        </p:grpSpPr>
        <p:sp>
          <p:nvSpPr>
            <p:cNvPr id="10960" name="Google Shape;10960;p65"/>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5"/>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5"/>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5"/>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5"/>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5"/>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5"/>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5"/>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5"/>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5"/>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5"/>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5"/>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5"/>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65"/>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5"/>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5"/>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6" name="Google Shape;10976;p65"/>
          <p:cNvGrpSpPr/>
          <p:nvPr/>
        </p:nvGrpSpPr>
        <p:grpSpPr>
          <a:xfrm>
            <a:off x="849682" y="1995198"/>
            <a:ext cx="363893" cy="291727"/>
            <a:chOff x="849682" y="1995198"/>
            <a:chExt cx="363893" cy="291727"/>
          </a:xfrm>
        </p:grpSpPr>
        <p:sp>
          <p:nvSpPr>
            <p:cNvPr id="10977" name="Google Shape;10977;p65"/>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5"/>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5"/>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5"/>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5"/>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5"/>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5"/>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5"/>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5"/>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5"/>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5"/>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5"/>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5"/>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5"/>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5"/>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5"/>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5"/>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5"/>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5" name="Google Shape;10995;p65"/>
          <p:cNvGrpSpPr/>
          <p:nvPr/>
        </p:nvGrpSpPr>
        <p:grpSpPr>
          <a:xfrm>
            <a:off x="3065430" y="1990066"/>
            <a:ext cx="378190" cy="302044"/>
            <a:chOff x="3065430" y="1990066"/>
            <a:chExt cx="378190" cy="302044"/>
          </a:xfrm>
        </p:grpSpPr>
        <p:sp>
          <p:nvSpPr>
            <p:cNvPr id="10996" name="Google Shape;10996;p65"/>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5"/>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5"/>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5"/>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5"/>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5"/>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5"/>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5"/>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5"/>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5"/>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5"/>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7" name="Google Shape;11007;p65"/>
          <p:cNvGrpSpPr/>
          <p:nvPr/>
        </p:nvGrpSpPr>
        <p:grpSpPr>
          <a:xfrm>
            <a:off x="3568234" y="3791410"/>
            <a:ext cx="347501" cy="359284"/>
            <a:chOff x="3568234" y="3791410"/>
            <a:chExt cx="347501" cy="359284"/>
          </a:xfrm>
        </p:grpSpPr>
        <p:sp>
          <p:nvSpPr>
            <p:cNvPr id="11008" name="Google Shape;11008;p65"/>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5"/>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5"/>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5"/>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5"/>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5"/>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5"/>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5"/>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5"/>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5"/>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5"/>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9" name="Google Shape;11019;p65"/>
          <p:cNvGrpSpPr/>
          <p:nvPr/>
        </p:nvGrpSpPr>
        <p:grpSpPr>
          <a:xfrm>
            <a:off x="1759925" y="1501087"/>
            <a:ext cx="347004" cy="358420"/>
            <a:chOff x="1759925" y="1501087"/>
            <a:chExt cx="347004" cy="358420"/>
          </a:xfrm>
        </p:grpSpPr>
        <p:sp>
          <p:nvSpPr>
            <p:cNvPr id="11020" name="Google Shape;11020;p65"/>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5"/>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5"/>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5"/>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5"/>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5"/>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5"/>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5"/>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5"/>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5"/>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5"/>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5"/>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5"/>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5"/>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5"/>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5"/>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5"/>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5"/>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5"/>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5"/>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5"/>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5"/>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5"/>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5"/>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5"/>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5"/>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5"/>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7" name="Google Shape;11047;p65"/>
          <p:cNvGrpSpPr/>
          <p:nvPr/>
        </p:nvGrpSpPr>
        <p:grpSpPr>
          <a:xfrm>
            <a:off x="3519295" y="2413660"/>
            <a:ext cx="360227" cy="359311"/>
            <a:chOff x="3519295" y="2413660"/>
            <a:chExt cx="360227" cy="359311"/>
          </a:xfrm>
        </p:grpSpPr>
        <p:sp>
          <p:nvSpPr>
            <p:cNvPr id="11048" name="Google Shape;11048;p65"/>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5"/>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5"/>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5"/>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5"/>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5"/>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5"/>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5"/>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5"/>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5"/>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5"/>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5"/>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5"/>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5"/>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5"/>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5"/>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5"/>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5"/>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5"/>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5"/>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5"/>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5"/>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5"/>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5"/>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5"/>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5"/>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5"/>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5"/>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5"/>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65"/>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65"/>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5"/>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5"/>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5"/>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5"/>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3" name="Google Shape;11083;p65"/>
          <p:cNvGrpSpPr/>
          <p:nvPr/>
        </p:nvGrpSpPr>
        <p:grpSpPr>
          <a:xfrm>
            <a:off x="1330255" y="3845718"/>
            <a:ext cx="358996" cy="250774"/>
            <a:chOff x="1330255" y="3845718"/>
            <a:chExt cx="358996" cy="250774"/>
          </a:xfrm>
        </p:grpSpPr>
        <p:sp>
          <p:nvSpPr>
            <p:cNvPr id="11084" name="Google Shape;11084;p65"/>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5"/>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5"/>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5"/>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5"/>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5"/>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5"/>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5"/>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5"/>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5"/>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4" name="Google Shape;11094;p65"/>
          <p:cNvGrpSpPr/>
          <p:nvPr/>
        </p:nvGrpSpPr>
        <p:grpSpPr>
          <a:xfrm>
            <a:off x="3115103" y="3791384"/>
            <a:ext cx="373424" cy="359311"/>
            <a:chOff x="3115103" y="3791384"/>
            <a:chExt cx="373424" cy="359311"/>
          </a:xfrm>
        </p:grpSpPr>
        <p:sp>
          <p:nvSpPr>
            <p:cNvPr id="11095" name="Google Shape;11095;p65"/>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5"/>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5"/>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5"/>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5"/>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5"/>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5"/>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5"/>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5"/>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5"/>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5"/>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5"/>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5"/>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5"/>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9" name="Google Shape;11109;p65"/>
          <p:cNvGrpSpPr/>
          <p:nvPr/>
        </p:nvGrpSpPr>
        <p:grpSpPr>
          <a:xfrm>
            <a:off x="883853" y="3792641"/>
            <a:ext cx="378190" cy="357059"/>
            <a:chOff x="883853" y="3792641"/>
            <a:chExt cx="378190" cy="357059"/>
          </a:xfrm>
        </p:grpSpPr>
        <p:sp>
          <p:nvSpPr>
            <p:cNvPr id="11110" name="Google Shape;11110;p65"/>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5"/>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5"/>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5"/>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5"/>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5"/>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5"/>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5"/>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5"/>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5"/>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5"/>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5"/>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5"/>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5"/>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5"/>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5"/>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5"/>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5"/>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5"/>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5"/>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5"/>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5"/>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65"/>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5"/>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5"/>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5"/>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6" name="Google Shape;11136;p65"/>
          <p:cNvGrpSpPr/>
          <p:nvPr/>
        </p:nvGrpSpPr>
        <p:grpSpPr>
          <a:xfrm>
            <a:off x="3934196" y="2484805"/>
            <a:ext cx="401207" cy="214036"/>
            <a:chOff x="3934196" y="2484805"/>
            <a:chExt cx="401207" cy="214036"/>
          </a:xfrm>
        </p:grpSpPr>
        <p:sp>
          <p:nvSpPr>
            <p:cNvPr id="11137" name="Google Shape;11137;p65"/>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5"/>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5"/>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5"/>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5"/>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2" name="Google Shape;11142;p65"/>
          <p:cNvGrpSpPr/>
          <p:nvPr/>
        </p:nvGrpSpPr>
        <p:grpSpPr>
          <a:xfrm>
            <a:off x="3999894" y="1500197"/>
            <a:ext cx="342474" cy="359232"/>
            <a:chOff x="3999894" y="1500197"/>
            <a:chExt cx="342474" cy="359232"/>
          </a:xfrm>
        </p:grpSpPr>
        <p:sp>
          <p:nvSpPr>
            <p:cNvPr id="11143" name="Google Shape;11143;p65"/>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5"/>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5"/>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5"/>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5"/>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5"/>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5"/>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5"/>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5"/>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5"/>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3" name="Google Shape;11153;p65"/>
          <p:cNvGrpSpPr/>
          <p:nvPr/>
        </p:nvGrpSpPr>
        <p:grpSpPr>
          <a:xfrm>
            <a:off x="2233795" y="2882162"/>
            <a:ext cx="232601" cy="366747"/>
            <a:chOff x="2233795" y="2882162"/>
            <a:chExt cx="232601" cy="366747"/>
          </a:xfrm>
        </p:grpSpPr>
        <p:sp>
          <p:nvSpPr>
            <p:cNvPr id="11154" name="Google Shape;11154;p65"/>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5"/>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5"/>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5"/>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5"/>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5"/>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5"/>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5"/>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5"/>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5"/>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5"/>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5"/>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5"/>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5"/>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5"/>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5"/>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5"/>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5"/>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2" name="Google Shape;11172;p65"/>
          <p:cNvGrpSpPr/>
          <p:nvPr/>
        </p:nvGrpSpPr>
        <p:grpSpPr>
          <a:xfrm>
            <a:off x="3523772" y="3404422"/>
            <a:ext cx="362008" cy="244175"/>
            <a:chOff x="3523772" y="3404422"/>
            <a:chExt cx="362008" cy="244175"/>
          </a:xfrm>
        </p:grpSpPr>
        <p:sp>
          <p:nvSpPr>
            <p:cNvPr id="11173" name="Google Shape;11173;p65"/>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5"/>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5"/>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5"/>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5"/>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5"/>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5"/>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5"/>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5"/>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5"/>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5"/>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5"/>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5"/>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5"/>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5"/>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8" name="Google Shape;11188;p65"/>
          <p:cNvGrpSpPr/>
          <p:nvPr/>
        </p:nvGrpSpPr>
        <p:grpSpPr>
          <a:xfrm>
            <a:off x="3531026" y="1977314"/>
            <a:ext cx="359232" cy="327836"/>
            <a:chOff x="3531026" y="1977314"/>
            <a:chExt cx="359232" cy="327836"/>
          </a:xfrm>
        </p:grpSpPr>
        <p:sp>
          <p:nvSpPr>
            <p:cNvPr id="11189" name="Google Shape;11189;p65"/>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5"/>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5"/>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5"/>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5"/>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5"/>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5"/>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5"/>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5"/>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5"/>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9" name="Google Shape;11199;p65"/>
          <p:cNvGrpSpPr/>
          <p:nvPr/>
        </p:nvGrpSpPr>
        <p:grpSpPr>
          <a:xfrm>
            <a:off x="3123351" y="1500275"/>
            <a:ext cx="296781" cy="359232"/>
            <a:chOff x="3123351" y="1500275"/>
            <a:chExt cx="296781" cy="359232"/>
          </a:xfrm>
        </p:grpSpPr>
        <p:sp>
          <p:nvSpPr>
            <p:cNvPr id="11200" name="Google Shape;11200;p65"/>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5"/>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5"/>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5"/>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5"/>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5"/>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5"/>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5"/>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5"/>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5"/>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5"/>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1" name="Google Shape;11211;p65"/>
          <p:cNvGrpSpPr/>
          <p:nvPr/>
        </p:nvGrpSpPr>
        <p:grpSpPr>
          <a:xfrm>
            <a:off x="2659458" y="1500275"/>
            <a:ext cx="332261" cy="359232"/>
            <a:chOff x="2659458" y="1500275"/>
            <a:chExt cx="332261" cy="359232"/>
          </a:xfrm>
        </p:grpSpPr>
        <p:sp>
          <p:nvSpPr>
            <p:cNvPr id="11212" name="Google Shape;11212;p65"/>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5"/>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5"/>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5"/>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5"/>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5"/>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5"/>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5"/>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5"/>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5"/>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5"/>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5"/>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5"/>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5"/>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5"/>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5"/>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5"/>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5"/>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5"/>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5"/>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2" name="Google Shape;11232;p65"/>
          <p:cNvGrpSpPr/>
          <p:nvPr/>
        </p:nvGrpSpPr>
        <p:grpSpPr>
          <a:xfrm>
            <a:off x="1750184" y="2413530"/>
            <a:ext cx="359730" cy="359441"/>
            <a:chOff x="1750184" y="2413530"/>
            <a:chExt cx="359730" cy="359441"/>
          </a:xfrm>
        </p:grpSpPr>
        <p:sp>
          <p:nvSpPr>
            <p:cNvPr id="11233" name="Google Shape;11233;p65"/>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5"/>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5"/>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5"/>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5"/>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5"/>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5"/>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5"/>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5"/>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5"/>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5"/>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4" name="Google Shape;11244;p65"/>
          <p:cNvGrpSpPr/>
          <p:nvPr/>
        </p:nvGrpSpPr>
        <p:grpSpPr>
          <a:xfrm>
            <a:off x="2230050" y="1500223"/>
            <a:ext cx="316524" cy="359284"/>
            <a:chOff x="2230050" y="1500223"/>
            <a:chExt cx="316524" cy="359284"/>
          </a:xfrm>
        </p:grpSpPr>
        <p:sp>
          <p:nvSpPr>
            <p:cNvPr id="11245" name="Google Shape;11245;p65"/>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5"/>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5"/>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5"/>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65"/>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65"/>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5"/>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5"/>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5"/>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5"/>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5"/>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5"/>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5"/>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5"/>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5"/>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5"/>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5"/>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5"/>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5"/>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5"/>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5" name="Google Shape;11265;p65"/>
          <p:cNvGrpSpPr/>
          <p:nvPr/>
        </p:nvGrpSpPr>
        <p:grpSpPr>
          <a:xfrm>
            <a:off x="2690042" y="4262767"/>
            <a:ext cx="359389" cy="359232"/>
            <a:chOff x="2690042" y="4262767"/>
            <a:chExt cx="359389" cy="359232"/>
          </a:xfrm>
        </p:grpSpPr>
        <p:sp>
          <p:nvSpPr>
            <p:cNvPr id="11266" name="Google Shape;11266;p65"/>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5"/>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5"/>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5"/>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5"/>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5"/>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5"/>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3" name="Google Shape;11273;p65"/>
          <p:cNvGrpSpPr/>
          <p:nvPr/>
        </p:nvGrpSpPr>
        <p:grpSpPr>
          <a:xfrm>
            <a:off x="2689440" y="2882162"/>
            <a:ext cx="222337" cy="366721"/>
            <a:chOff x="2689440" y="2882162"/>
            <a:chExt cx="222337" cy="366721"/>
          </a:xfrm>
        </p:grpSpPr>
        <p:sp>
          <p:nvSpPr>
            <p:cNvPr id="11274" name="Google Shape;11274;p65"/>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5"/>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5"/>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5"/>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5"/>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5"/>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5"/>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5"/>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5"/>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3" name="Google Shape;11283;p65"/>
          <p:cNvSpPr/>
          <p:nvPr/>
        </p:nvSpPr>
        <p:spPr>
          <a:xfrm>
            <a:off x="2637986" y="22809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4" name="Google Shape;11284;p65"/>
          <p:cNvGrpSpPr/>
          <p:nvPr/>
        </p:nvGrpSpPr>
        <p:grpSpPr>
          <a:xfrm>
            <a:off x="2637986" y="1980142"/>
            <a:ext cx="359232" cy="322023"/>
            <a:chOff x="2637986" y="1980142"/>
            <a:chExt cx="359232" cy="322023"/>
          </a:xfrm>
        </p:grpSpPr>
        <p:sp>
          <p:nvSpPr>
            <p:cNvPr id="11285" name="Google Shape;11285;p65"/>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5"/>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5"/>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5"/>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5"/>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5"/>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5"/>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5"/>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5"/>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5"/>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5"/>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5"/>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5"/>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8" name="Google Shape;11298;p65"/>
          <p:cNvGrpSpPr/>
          <p:nvPr/>
        </p:nvGrpSpPr>
        <p:grpSpPr>
          <a:xfrm>
            <a:off x="1306531" y="3346972"/>
            <a:ext cx="323018" cy="359075"/>
            <a:chOff x="1306531" y="3346972"/>
            <a:chExt cx="323018" cy="359075"/>
          </a:xfrm>
        </p:grpSpPr>
        <p:sp>
          <p:nvSpPr>
            <p:cNvPr id="11299" name="Google Shape;11299;p65"/>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5"/>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5"/>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5"/>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5"/>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5"/>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5"/>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5"/>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5"/>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8" name="Google Shape;11308;p65"/>
          <p:cNvGrpSpPr/>
          <p:nvPr/>
        </p:nvGrpSpPr>
        <p:grpSpPr>
          <a:xfrm>
            <a:off x="1308024" y="2413975"/>
            <a:ext cx="360253" cy="357111"/>
            <a:chOff x="1308024" y="2413975"/>
            <a:chExt cx="360253" cy="357111"/>
          </a:xfrm>
        </p:grpSpPr>
        <p:sp>
          <p:nvSpPr>
            <p:cNvPr id="11309" name="Google Shape;11309;p65"/>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5"/>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5"/>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5"/>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5"/>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5"/>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5"/>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5"/>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5"/>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5"/>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5"/>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5"/>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5"/>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5"/>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5"/>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5"/>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5"/>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65"/>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5"/>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5"/>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5"/>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5"/>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5"/>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5"/>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5"/>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5"/>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5"/>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5"/>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5"/>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5"/>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9" name="Google Shape;11339;p65"/>
          <p:cNvGrpSpPr/>
          <p:nvPr/>
        </p:nvGrpSpPr>
        <p:grpSpPr>
          <a:xfrm>
            <a:off x="1298519" y="1970322"/>
            <a:ext cx="378452" cy="341321"/>
            <a:chOff x="1298519" y="1970322"/>
            <a:chExt cx="378452" cy="341321"/>
          </a:xfrm>
        </p:grpSpPr>
        <p:sp>
          <p:nvSpPr>
            <p:cNvPr id="11340" name="Google Shape;11340;p65"/>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5"/>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5"/>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5"/>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5"/>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5"/>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5"/>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5"/>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5"/>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5"/>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5"/>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5"/>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5"/>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5"/>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5"/>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5"/>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5"/>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5"/>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5"/>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5"/>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0" name="Google Shape;11360;p65"/>
          <p:cNvGrpSpPr/>
          <p:nvPr/>
        </p:nvGrpSpPr>
        <p:grpSpPr>
          <a:xfrm>
            <a:off x="3114815" y="3346868"/>
            <a:ext cx="283217" cy="359180"/>
            <a:chOff x="3114815" y="3346868"/>
            <a:chExt cx="283217" cy="359180"/>
          </a:xfrm>
        </p:grpSpPr>
        <p:sp>
          <p:nvSpPr>
            <p:cNvPr id="11361" name="Google Shape;11361;p65"/>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5"/>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5"/>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5"/>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5"/>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5"/>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5"/>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5"/>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5"/>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5"/>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5"/>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5"/>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5"/>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4" name="Google Shape;11374;p65"/>
          <p:cNvGrpSpPr/>
          <p:nvPr/>
        </p:nvGrpSpPr>
        <p:grpSpPr>
          <a:xfrm>
            <a:off x="3973186" y="3353231"/>
            <a:ext cx="378661" cy="346558"/>
            <a:chOff x="3973186" y="3353231"/>
            <a:chExt cx="378661" cy="346558"/>
          </a:xfrm>
        </p:grpSpPr>
        <p:sp>
          <p:nvSpPr>
            <p:cNvPr id="11375" name="Google Shape;11375;p65"/>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65"/>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5"/>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5"/>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5"/>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5"/>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5"/>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5"/>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5"/>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5"/>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5"/>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5"/>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5"/>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5"/>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65"/>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5"/>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5"/>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5"/>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3" name="Google Shape;11393;p65"/>
          <p:cNvGrpSpPr/>
          <p:nvPr/>
        </p:nvGrpSpPr>
        <p:grpSpPr>
          <a:xfrm>
            <a:off x="2152857" y="4263002"/>
            <a:ext cx="373241" cy="359127"/>
            <a:chOff x="2152857" y="4263002"/>
            <a:chExt cx="373241" cy="359127"/>
          </a:xfrm>
        </p:grpSpPr>
        <p:sp>
          <p:nvSpPr>
            <p:cNvPr id="11394" name="Google Shape;11394;p65"/>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5"/>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5"/>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5"/>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5"/>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5"/>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5"/>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5"/>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2" name="Google Shape;11402;p65"/>
          <p:cNvGrpSpPr/>
          <p:nvPr/>
        </p:nvGrpSpPr>
        <p:grpSpPr>
          <a:xfrm>
            <a:off x="859632" y="3346972"/>
            <a:ext cx="303537" cy="359127"/>
            <a:chOff x="859632" y="3346972"/>
            <a:chExt cx="303537" cy="359127"/>
          </a:xfrm>
        </p:grpSpPr>
        <p:sp>
          <p:nvSpPr>
            <p:cNvPr id="11403" name="Google Shape;11403;p65"/>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5"/>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5"/>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5"/>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5"/>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8" name="Google Shape;11408;p65"/>
          <p:cNvGrpSpPr/>
          <p:nvPr/>
        </p:nvGrpSpPr>
        <p:grpSpPr>
          <a:xfrm>
            <a:off x="1767911" y="2882241"/>
            <a:ext cx="265306" cy="366799"/>
            <a:chOff x="1767911" y="2882241"/>
            <a:chExt cx="265306" cy="366799"/>
          </a:xfrm>
        </p:grpSpPr>
        <p:sp>
          <p:nvSpPr>
            <p:cNvPr id="11409" name="Google Shape;11409;p65"/>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5"/>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5"/>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5"/>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5"/>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5"/>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5"/>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5"/>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5"/>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5"/>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5"/>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5"/>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5"/>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5"/>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5"/>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4" name="Google Shape;11424;p65"/>
          <p:cNvGrpSpPr/>
          <p:nvPr/>
        </p:nvGrpSpPr>
        <p:grpSpPr>
          <a:xfrm>
            <a:off x="1332009" y="1499935"/>
            <a:ext cx="331895" cy="359311"/>
            <a:chOff x="1332009" y="1499935"/>
            <a:chExt cx="331895" cy="359311"/>
          </a:xfrm>
        </p:grpSpPr>
        <p:sp>
          <p:nvSpPr>
            <p:cNvPr id="11425" name="Google Shape;11425;p65"/>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5"/>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5"/>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5"/>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5"/>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5"/>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65"/>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5"/>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5"/>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5"/>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5"/>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5"/>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5"/>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65"/>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65"/>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5"/>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5"/>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2" name="Google Shape;11442;p65"/>
          <p:cNvGrpSpPr/>
          <p:nvPr/>
        </p:nvGrpSpPr>
        <p:grpSpPr>
          <a:xfrm>
            <a:off x="2663464" y="3346815"/>
            <a:ext cx="289528" cy="359232"/>
            <a:chOff x="2663464" y="3346815"/>
            <a:chExt cx="289528" cy="359232"/>
          </a:xfrm>
        </p:grpSpPr>
        <p:sp>
          <p:nvSpPr>
            <p:cNvPr id="11443" name="Google Shape;11443;p65"/>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5"/>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5"/>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65"/>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65"/>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65"/>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5"/>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5"/>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5"/>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5"/>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5"/>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4" name="Google Shape;11454;p65"/>
          <p:cNvGrpSpPr/>
          <p:nvPr/>
        </p:nvGrpSpPr>
        <p:grpSpPr>
          <a:xfrm>
            <a:off x="1315775" y="2881927"/>
            <a:ext cx="269051" cy="366983"/>
            <a:chOff x="1315775" y="2881927"/>
            <a:chExt cx="269051" cy="366983"/>
          </a:xfrm>
        </p:grpSpPr>
        <p:sp>
          <p:nvSpPr>
            <p:cNvPr id="11455" name="Google Shape;11455;p65"/>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5"/>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5"/>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5"/>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5"/>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5"/>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65"/>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5"/>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5"/>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5"/>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5"/>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5"/>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5"/>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5"/>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65"/>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0" name="Google Shape;11470;p65"/>
          <p:cNvGrpSpPr/>
          <p:nvPr/>
        </p:nvGrpSpPr>
        <p:grpSpPr>
          <a:xfrm>
            <a:off x="3977427" y="1980142"/>
            <a:ext cx="359232" cy="322023"/>
            <a:chOff x="3977427" y="1980142"/>
            <a:chExt cx="359232" cy="322023"/>
          </a:xfrm>
        </p:grpSpPr>
        <p:sp>
          <p:nvSpPr>
            <p:cNvPr id="11471" name="Google Shape;11471;p65"/>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65"/>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5"/>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5"/>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5"/>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65"/>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5"/>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5"/>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65"/>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5"/>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1" name="Google Shape;11481;p65"/>
          <p:cNvGrpSpPr/>
          <p:nvPr/>
        </p:nvGrpSpPr>
        <p:grpSpPr>
          <a:xfrm>
            <a:off x="865628" y="2413608"/>
            <a:ext cx="361720" cy="359180"/>
            <a:chOff x="865628" y="2413608"/>
            <a:chExt cx="361720" cy="359180"/>
          </a:xfrm>
        </p:grpSpPr>
        <p:sp>
          <p:nvSpPr>
            <p:cNvPr id="11482" name="Google Shape;11482;p65"/>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5"/>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5"/>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5"/>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5"/>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5"/>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65"/>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5"/>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5"/>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5"/>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5"/>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65"/>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65"/>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5" name="Google Shape;11495;p65"/>
          <p:cNvGrpSpPr/>
          <p:nvPr/>
        </p:nvGrpSpPr>
        <p:grpSpPr>
          <a:xfrm>
            <a:off x="3117093" y="2881927"/>
            <a:ext cx="268815" cy="366983"/>
            <a:chOff x="3117093" y="2881927"/>
            <a:chExt cx="268815" cy="366983"/>
          </a:xfrm>
        </p:grpSpPr>
        <p:sp>
          <p:nvSpPr>
            <p:cNvPr id="11496" name="Google Shape;11496;p65"/>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5"/>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5"/>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5"/>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5"/>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5"/>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5"/>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5"/>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65"/>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5"/>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5"/>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5"/>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5"/>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5"/>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5"/>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1" name="Google Shape;11511;p65"/>
          <p:cNvGrpSpPr/>
          <p:nvPr/>
        </p:nvGrpSpPr>
        <p:grpSpPr>
          <a:xfrm>
            <a:off x="3534508" y="1508000"/>
            <a:ext cx="368502" cy="343521"/>
            <a:chOff x="3534508" y="1508000"/>
            <a:chExt cx="368502" cy="343521"/>
          </a:xfrm>
        </p:grpSpPr>
        <p:sp>
          <p:nvSpPr>
            <p:cNvPr id="11512" name="Google Shape;11512;p65"/>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5"/>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5"/>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5"/>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65"/>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5"/>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5"/>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5"/>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5"/>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5"/>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5"/>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65"/>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5"/>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5"/>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65"/>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7" name="Google Shape;11527;p65"/>
          <p:cNvGrpSpPr/>
          <p:nvPr/>
        </p:nvGrpSpPr>
        <p:grpSpPr>
          <a:xfrm>
            <a:off x="7147436" y="1502999"/>
            <a:ext cx="279054" cy="354754"/>
            <a:chOff x="7147436" y="1502999"/>
            <a:chExt cx="279054" cy="354754"/>
          </a:xfrm>
        </p:grpSpPr>
        <p:sp>
          <p:nvSpPr>
            <p:cNvPr id="11528" name="Google Shape;11528;p65"/>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5"/>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5"/>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5"/>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5"/>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65"/>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65"/>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65"/>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65"/>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5"/>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5"/>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65"/>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65"/>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65"/>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5"/>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5"/>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4" name="Google Shape;11544;p65"/>
          <p:cNvGrpSpPr/>
          <p:nvPr/>
        </p:nvGrpSpPr>
        <p:grpSpPr>
          <a:xfrm>
            <a:off x="7603081" y="1973072"/>
            <a:ext cx="276802" cy="354807"/>
            <a:chOff x="7603081" y="1973072"/>
            <a:chExt cx="276802" cy="354807"/>
          </a:xfrm>
        </p:grpSpPr>
        <p:sp>
          <p:nvSpPr>
            <p:cNvPr id="11545" name="Google Shape;11545;p65"/>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65"/>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65"/>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5"/>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5"/>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65"/>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65"/>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65"/>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5"/>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5"/>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5"/>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65"/>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65"/>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65"/>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9" name="Google Shape;11559;p65"/>
          <p:cNvGrpSpPr/>
          <p:nvPr/>
        </p:nvGrpSpPr>
        <p:grpSpPr>
          <a:xfrm>
            <a:off x="6696792" y="1502999"/>
            <a:ext cx="276802" cy="354754"/>
            <a:chOff x="6696792" y="1502999"/>
            <a:chExt cx="276802" cy="354754"/>
          </a:xfrm>
        </p:grpSpPr>
        <p:sp>
          <p:nvSpPr>
            <p:cNvPr id="11560" name="Google Shape;11560;p65"/>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65"/>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65"/>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65"/>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65"/>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5"/>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5"/>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65"/>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65"/>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65"/>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5"/>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5"/>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65"/>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65"/>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65"/>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5" name="Google Shape;11575;p65"/>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6" name="Google Shape;11576;p65"/>
          <p:cNvGrpSpPr/>
          <p:nvPr/>
        </p:nvGrpSpPr>
        <p:grpSpPr>
          <a:xfrm>
            <a:off x="6223393" y="1502999"/>
            <a:ext cx="320295" cy="354754"/>
            <a:chOff x="6223393" y="1502999"/>
            <a:chExt cx="320295" cy="354754"/>
          </a:xfrm>
        </p:grpSpPr>
        <p:sp>
          <p:nvSpPr>
            <p:cNvPr id="11577" name="Google Shape;11577;p65"/>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65"/>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65"/>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65"/>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65"/>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65"/>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65"/>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65"/>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65"/>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5"/>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5"/>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5"/>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5"/>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5"/>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65"/>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65"/>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5"/>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5"/>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5"/>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5"/>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65"/>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65"/>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5"/>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0" name="Google Shape;11600;p65"/>
          <p:cNvGrpSpPr/>
          <p:nvPr/>
        </p:nvGrpSpPr>
        <p:grpSpPr>
          <a:xfrm>
            <a:off x="5310611" y="1502972"/>
            <a:ext cx="339515" cy="354781"/>
            <a:chOff x="5310611" y="1502972"/>
            <a:chExt cx="339515" cy="354781"/>
          </a:xfrm>
        </p:grpSpPr>
        <p:sp>
          <p:nvSpPr>
            <p:cNvPr id="11601" name="Google Shape;11601;p65"/>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5"/>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5"/>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5"/>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5"/>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65"/>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65"/>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5"/>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5"/>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5"/>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65"/>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5"/>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5"/>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65"/>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5"/>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5"/>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7" name="Google Shape;11617;p65"/>
          <p:cNvGrpSpPr/>
          <p:nvPr/>
        </p:nvGrpSpPr>
        <p:grpSpPr>
          <a:xfrm>
            <a:off x="6253637" y="3790101"/>
            <a:ext cx="274550" cy="354833"/>
            <a:chOff x="6253637" y="3790101"/>
            <a:chExt cx="274550" cy="354833"/>
          </a:xfrm>
        </p:grpSpPr>
        <p:sp>
          <p:nvSpPr>
            <p:cNvPr id="11618" name="Google Shape;11618;p65"/>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5"/>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5"/>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5"/>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65"/>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5"/>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65"/>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65"/>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5"/>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5"/>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5"/>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65"/>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65"/>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5"/>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5"/>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5"/>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5"/>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5" name="Google Shape;11635;p65"/>
          <p:cNvGrpSpPr/>
          <p:nvPr/>
        </p:nvGrpSpPr>
        <p:grpSpPr>
          <a:xfrm>
            <a:off x="5802731" y="3790180"/>
            <a:ext cx="274576" cy="354754"/>
            <a:chOff x="5802731" y="3790180"/>
            <a:chExt cx="274576" cy="354754"/>
          </a:xfrm>
        </p:grpSpPr>
        <p:sp>
          <p:nvSpPr>
            <p:cNvPr id="11636" name="Google Shape;11636;p65"/>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5"/>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5"/>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65"/>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5"/>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65"/>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65"/>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65"/>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5"/>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5"/>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5"/>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65"/>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65"/>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5"/>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5"/>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5"/>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5"/>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5"/>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65"/>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65"/>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5"/>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7" name="Google Shape;11657;p65"/>
          <p:cNvGrpSpPr/>
          <p:nvPr/>
        </p:nvGrpSpPr>
        <p:grpSpPr>
          <a:xfrm>
            <a:off x="5352088" y="3790206"/>
            <a:ext cx="274550" cy="354728"/>
            <a:chOff x="5352088" y="3790206"/>
            <a:chExt cx="274550" cy="354728"/>
          </a:xfrm>
        </p:grpSpPr>
        <p:sp>
          <p:nvSpPr>
            <p:cNvPr id="11658" name="Google Shape;11658;p65"/>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5"/>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5"/>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65"/>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65"/>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5"/>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65"/>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65"/>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5"/>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5"/>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65"/>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65"/>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5"/>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5"/>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5"/>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5"/>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5"/>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65"/>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5"/>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65"/>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5"/>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5"/>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5"/>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5"/>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2" name="Google Shape;11682;p65"/>
          <p:cNvGrpSpPr/>
          <p:nvPr/>
        </p:nvGrpSpPr>
        <p:grpSpPr>
          <a:xfrm>
            <a:off x="4901706" y="3790075"/>
            <a:ext cx="274550" cy="354859"/>
            <a:chOff x="4901706" y="3790075"/>
            <a:chExt cx="274550" cy="354859"/>
          </a:xfrm>
        </p:grpSpPr>
        <p:sp>
          <p:nvSpPr>
            <p:cNvPr id="11683" name="Google Shape;11683;p65"/>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5"/>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5"/>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65"/>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65"/>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5"/>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5"/>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65"/>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5"/>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5"/>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5"/>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5"/>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65"/>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5"/>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5"/>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65"/>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5"/>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0" name="Google Shape;11700;p65"/>
          <p:cNvGrpSpPr/>
          <p:nvPr/>
        </p:nvGrpSpPr>
        <p:grpSpPr>
          <a:xfrm>
            <a:off x="8052704" y="1503208"/>
            <a:ext cx="275073" cy="354545"/>
            <a:chOff x="8052704" y="1503208"/>
            <a:chExt cx="275073" cy="354545"/>
          </a:xfrm>
        </p:grpSpPr>
        <p:sp>
          <p:nvSpPr>
            <p:cNvPr id="11701" name="Google Shape;11701;p65"/>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5"/>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5"/>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5"/>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5"/>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65"/>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65"/>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5"/>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65"/>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65"/>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65"/>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5"/>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5"/>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65"/>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65"/>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5"/>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5"/>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8" name="Google Shape;11718;p65"/>
          <p:cNvGrpSpPr/>
          <p:nvPr/>
        </p:nvGrpSpPr>
        <p:grpSpPr>
          <a:xfrm>
            <a:off x="5794745" y="1502999"/>
            <a:ext cx="274550" cy="354754"/>
            <a:chOff x="5794745" y="1502999"/>
            <a:chExt cx="274550" cy="354754"/>
          </a:xfrm>
        </p:grpSpPr>
        <p:sp>
          <p:nvSpPr>
            <p:cNvPr id="11719" name="Google Shape;11719;p65"/>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5"/>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5"/>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65"/>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65"/>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5"/>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65"/>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65"/>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5"/>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5"/>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65"/>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5"/>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5"/>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5"/>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65"/>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5"/>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5"/>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5"/>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5"/>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5"/>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5"/>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5"/>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5"/>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2" name="Google Shape;11742;p65"/>
          <p:cNvGrpSpPr/>
          <p:nvPr/>
        </p:nvGrpSpPr>
        <p:grpSpPr>
          <a:xfrm>
            <a:off x="4896940" y="1502999"/>
            <a:ext cx="263316" cy="354754"/>
            <a:chOff x="4896940" y="1502999"/>
            <a:chExt cx="263316" cy="354754"/>
          </a:xfrm>
        </p:grpSpPr>
        <p:sp>
          <p:nvSpPr>
            <p:cNvPr id="11743" name="Google Shape;11743;p65"/>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5"/>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5"/>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5"/>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5"/>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65"/>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5"/>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5"/>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5"/>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5"/>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5"/>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5"/>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5"/>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5"/>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5"/>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65"/>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65"/>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5"/>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5"/>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5"/>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5"/>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4" name="Google Shape;11764;p65"/>
          <p:cNvGrpSpPr/>
          <p:nvPr/>
        </p:nvGrpSpPr>
        <p:grpSpPr>
          <a:xfrm>
            <a:off x="6255392" y="4268082"/>
            <a:ext cx="274550" cy="354728"/>
            <a:chOff x="6255392" y="4268082"/>
            <a:chExt cx="274550" cy="354728"/>
          </a:xfrm>
        </p:grpSpPr>
        <p:sp>
          <p:nvSpPr>
            <p:cNvPr id="11765" name="Google Shape;11765;p65"/>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5"/>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5"/>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5"/>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5"/>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5"/>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5"/>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5"/>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5"/>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5"/>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5"/>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5"/>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5"/>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5"/>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5"/>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5"/>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5"/>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65"/>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5"/>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5"/>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5" name="Google Shape;11785;p65"/>
          <p:cNvGrpSpPr/>
          <p:nvPr/>
        </p:nvGrpSpPr>
        <p:grpSpPr>
          <a:xfrm>
            <a:off x="7604076" y="3790075"/>
            <a:ext cx="275807" cy="354859"/>
            <a:chOff x="7604076" y="3790075"/>
            <a:chExt cx="275807" cy="354859"/>
          </a:xfrm>
        </p:grpSpPr>
        <p:sp>
          <p:nvSpPr>
            <p:cNvPr id="11786" name="Google Shape;11786;p65"/>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5"/>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5"/>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5"/>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5"/>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5"/>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5"/>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65"/>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5"/>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5"/>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5"/>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65"/>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65"/>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5"/>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5"/>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5"/>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5"/>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5"/>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5"/>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5"/>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65"/>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5"/>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8" name="Google Shape;11808;p65"/>
          <p:cNvGrpSpPr/>
          <p:nvPr/>
        </p:nvGrpSpPr>
        <p:grpSpPr>
          <a:xfrm>
            <a:off x="7154427" y="3790206"/>
            <a:ext cx="274550" cy="354493"/>
            <a:chOff x="7154427" y="3790206"/>
            <a:chExt cx="274550" cy="354493"/>
          </a:xfrm>
        </p:grpSpPr>
        <p:sp>
          <p:nvSpPr>
            <p:cNvPr id="11809" name="Google Shape;11809;p65"/>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5"/>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65"/>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5"/>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5"/>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5"/>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5"/>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5"/>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5"/>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5"/>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65"/>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5"/>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5"/>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65"/>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65"/>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5"/>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5"/>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65"/>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65"/>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5"/>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9" name="Google Shape;11829;p65"/>
          <p:cNvGrpSpPr/>
          <p:nvPr/>
        </p:nvGrpSpPr>
        <p:grpSpPr>
          <a:xfrm>
            <a:off x="8054458" y="1973150"/>
            <a:ext cx="274576" cy="354728"/>
            <a:chOff x="8054458" y="1973150"/>
            <a:chExt cx="274576" cy="354728"/>
          </a:xfrm>
        </p:grpSpPr>
        <p:sp>
          <p:nvSpPr>
            <p:cNvPr id="11830" name="Google Shape;11830;p65"/>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5"/>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5"/>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5"/>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5"/>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5"/>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65"/>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65"/>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65"/>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65"/>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65"/>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5"/>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5"/>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5"/>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5"/>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5"/>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65"/>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5"/>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5"/>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5"/>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5"/>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5"/>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2" name="Google Shape;11852;p65"/>
          <p:cNvGrpSpPr/>
          <p:nvPr/>
        </p:nvGrpSpPr>
        <p:grpSpPr>
          <a:xfrm>
            <a:off x="7153930" y="1973150"/>
            <a:ext cx="274812" cy="354728"/>
            <a:chOff x="7153930" y="1973150"/>
            <a:chExt cx="274812" cy="354728"/>
          </a:xfrm>
        </p:grpSpPr>
        <p:sp>
          <p:nvSpPr>
            <p:cNvPr id="11853" name="Google Shape;11853;p65"/>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5"/>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5"/>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65"/>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65"/>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5"/>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5"/>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65"/>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65"/>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65"/>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5"/>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5"/>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5"/>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5"/>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65"/>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65"/>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5"/>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5"/>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65"/>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2" name="Google Shape;11872;p65"/>
          <p:cNvGrpSpPr/>
          <p:nvPr/>
        </p:nvGrpSpPr>
        <p:grpSpPr>
          <a:xfrm>
            <a:off x="6703522" y="1973098"/>
            <a:ext cx="274812" cy="354781"/>
            <a:chOff x="6703522" y="1973098"/>
            <a:chExt cx="274812" cy="354781"/>
          </a:xfrm>
        </p:grpSpPr>
        <p:sp>
          <p:nvSpPr>
            <p:cNvPr id="11873" name="Google Shape;11873;p65"/>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5"/>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5"/>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5"/>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5"/>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5"/>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65"/>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65"/>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5"/>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5"/>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5"/>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5"/>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65"/>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65"/>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5"/>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65"/>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65"/>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5"/>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5"/>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65"/>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5"/>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5"/>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5"/>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65"/>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65"/>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8" name="Google Shape;11898;p65"/>
          <p:cNvGrpSpPr/>
          <p:nvPr/>
        </p:nvGrpSpPr>
        <p:grpSpPr>
          <a:xfrm>
            <a:off x="6253375" y="1973150"/>
            <a:ext cx="274812" cy="354728"/>
            <a:chOff x="6253375" y="1973150"/>
            <a:chExt cx="274812" cy="354728"/>
          </a:xfrm>
        </p:grpSpPr>
        <p:sp>
          <p:nvSpPr>
            <p:cNvPr id="11899" name="Google Shape;11899;p65"/>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5"/>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5"/>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5"/>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5"/>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65"/>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65"/>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65"/>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65"/>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65"/>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5"/>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65"/>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65"/>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5"/>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5"/>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65"/>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65"/>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5"/>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65"/>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65"/>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65"/>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5"/>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5"/>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65"/>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5"/>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5"/>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5"/>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5"/>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5"/>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5"/>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65"/>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65"/>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65"/>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65"/>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65"/>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65"/>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65"/>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5"/>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7" name="Google Shape;11937;p65"/>
          <p:cNvGrpSpPr/>
          <p:nvPr/>
        </p:nvGrpSpPr>
        <p:grpSpPr>
          <a:xfrm>
            <a:off x="5802496" y="1973150"/>
            <a:ext cx="275309" cy="354728"/>
            <a:chOff x="5802496" y="1973150"/>
            <a:chExt cx="275309" cy="354728"/>
          </a:xfrm>
        </p:grpSpPr>
        <p:sp>
          <p:nvSpPr>
            <p:cNvPr id="11938" name="Google Shape;11938;p65"/>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5"/>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5"/>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5"/>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5"/>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65"/>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65"/>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5"/>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5"/>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5"/>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5"/>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65"/>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65"/>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65"/>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5"/>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5"/>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65"/>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65"/>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65"/>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65"/>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5"/>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5"/>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5"/>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5"/>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65"/>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5"/>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4" name="Google Shape;11964;p65"/>
          <p:cNvGrpSpPr/>
          <p:nvPr/>
        </p:nvGrpSpPr>
        <p:grpSpPr>
          <a:xfrm>
            <a:off x="5353083" y="1973150"/>
            <a:ext cx="274576" cy="354728"/>
            <a:chOff x="5353083" y="1973150"/>
            <a:chExt cx="274576" cy="354728"/>
          </a:xfrm>
        </p:grpSpPr>
        <p:sp>
          <p:nvSpPr>
            <p:cNvPr id="11965" name="Google Shape;11965;p65"/>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5"/>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5"/>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65"/>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65"/>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65"/>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65"/>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65"/>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65"/>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65"/>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5"/>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5"/>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5"/>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5"/>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5"/>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65"/>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5"/>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5"/>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65"/>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5"/>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5"/>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6" name="Google Shape;11986;p65"/>
          <p:cNvGrpSpPr/>
          <p:nvPr/>
        </p:nvGrpSpPr>
        <p:grpSpPr>
          <a:xfrm>
            <a:off x="4902701" y="1973150"/>
            <a:ext cx="274812" cy="354728"/>
            <a:chOff x="4902701" y="1973150"/>
            <a:chExt cx="274812" cy="354728"/>
          </a:xfrm>
        </p:grpSpPr>
        <p:sp>
          <p:nvSpPr>
            <p:cNvPr id="11987" name="Google Shape;11987;p65"/>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65"/>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65"/>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5"/>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5"/>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5"/>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5"/>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5"/>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5"/>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65"/>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65"/>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65"/>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5"/>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5"/>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65"/>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65"/>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5"/>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5"/>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5"/>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65"/>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65"/>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5"/>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5"/>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65"/>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65"/>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2" name="Google Shape;12012;p65"/>
          <p:cNvGrpSpPr/>
          <p:nvPr/>
        </p:nvGrpSpPr>
        <p:grpSpPr>
          <a:xfrm>
            <a:off x="4902701" y="2879989"/>
            <a:ext cx="272560" cy="354676"/>
            <a:chOff x="4902701" y="2879989"/>
            <a:chExt cx="272560" cy="354676"/>
          </a:xfrm>
        </p:grpSpPr>
        <p:sp>
          <p:nvSpPr>
            <p:cNvPr id="12013" name="Google Shape;12013;p65"/>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5"/>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5"/>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65"/>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65"/>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5"/>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5"/>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5"/>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65"/>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5"/>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65"/>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65"/>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65"/>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65"/>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65"/>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65"/>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65"/>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5"/>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65"/>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65"/>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65"/>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5"/>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5"/>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5"/>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7" name="Google Shape;12037;p65"/>
          <p:cNvGrpSpPr/>
          <p:nvPr/>
        </p:nvGrpSpPr>
        <p:grpSpPr>
          <a:xfrm>
            <a:off x="5803988" y="4268082"/>
            <a:ext cx="274550" cy="354728"/>
            <a:chOff x="5803988" y="4268082"/>
            <a:chExt cx="274550" cy="354728"/>
          </a:xfrm>
        </p:grpSpPr>
        <p:sp>
          <p:nvSpPr>
            <p:cNvPr id="12038" name="Google Shape;12038;p65"/>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5"/>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65"/>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5"/>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5"/>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5"/>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5"/>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65"/>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65"/>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5"/>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65"/>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65"/>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65"/>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65"/>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65"/>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5"/>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65"/>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65"/>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5"/>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5"/>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65"/>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65"/>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0" name="Google Shape;12060;p65"/>
          <p:cNvGrpSpPr/>
          <p:nvPr/>
        </p:nvGrpSpPr>
        <p:grpSpPr>
          <a:xfrm>
            <a:off x="5352349" y="4268082"/>
            <a:ext cx="274550" cy="354728"/>
            <a:chOff x="5352349" y="4268082"/>
            <a:chExt cx="274550" cy="354728"/>
          </a:xfrm>
        </p:grpSpPr>
        <p:sp>
          <p:nvSpPr>
            <p:cNvPr id="12061" name="Google Shape;12061;p65"/>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65"/>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65"/>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65"/>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65"/>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5"/>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65"/>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65"/>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65"/>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65"/>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5"/>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65"/>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65"/>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5"/>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5"/>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65"/>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65"/>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65"/>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65"/>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65"/>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5"/>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65"/>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3" name="Google Shape;12083;p65"/>
          <p:cNvGrpSpPr/>
          <p:nvPr/>
        </p:nvGrpSpPr>
        <p:grpSpPr>
          <a:xfrm>
            <a:off x="7606826" y="2419290"/>
            <a:ext cx="274550" cy="354728"/>
            <a:chOff x="7606826" y="2419290"/>
            <a:chExt cx="274550" cy="354728"/>
          </a:xfrm>
        </p:grpSpPr>
        <p:sp>
          <p:nvSpPr>
            <p:cNvPr id="12084" name="Google Shape;12084;p65"/>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65"/>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65"/>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65"/>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65"/>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5"/>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65"/>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65"/>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65"/>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65"/>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65"/>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5"/>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5"/>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65"/>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65"/>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9" name="Google Shape;12099;p65"/>
          <p:cNvGrpSpPr/>
          <p:nvPr/>
        </p:nvGrpSpPr>
        <p:grpSpPr>
          <a:xfrm>
            <a:off x="7156182" y="2419290"/>
            <a:ext cx="274550" cy="354728"/>
            <a:chOff x="7156182" y="2419290"/>
            <a:chExt cx="274550" cy="354728"/>
          </a:xfrm>
        </p:grpSpPr>
        <p:sp>
          <p:nvSpPr>
            <p:cNvPr id="12100" name="Google Shape;12100;p65"/>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65"/>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65"/>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65"/>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65"/>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65"/>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65"/>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65"/>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65"/>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65"/>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65"/>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65"/>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65"/>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65"/>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65"/>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5" name="Google Shape;12115;p65"/>
          <p:cNvGrpSpPr/>
          <p:nvPr/>
        </p:nvGrpSpPr>
        <p:grpSpPr>
          <a:xfrm>
            <a:off x="6705276" y="2419290"/>
            <a:ext cx="274812" cy="354728"/>
            <a:chOff x="6705276" y="2419290"/>
            <a:chExt cx="274812" cy="354728"/>
          </a:xfrm>
        </p:grpSpPr>
        <p:sp>
          <p:nvSpPr>
            <p:cNvPr id="12116" name="Google Shape;12116;p65"/>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65"/>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65"/>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65"/>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65"/>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65"/>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65"/>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65"/>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65"/>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65"/>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65"/>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65"/>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65"/>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65"/>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65"/>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65"/>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65"/>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65"/>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65"/>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65"/>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65"/>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65"/>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65"/>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65"/>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65"/>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65"/>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65"/>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65"/>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4" name="Google Shape;12144;p65"/>
          <p:cNvGrpSpPr/>
          <p:nvPr/>
        </p:nvGrpSpPr>
        <p:grpSpPr>
          <a:xfrm>
            <a:off x="4902936" y="2419290"/>
            <a:ext cx="274576" cy="354728"/>
            <a:chOff x="4902936" y="2419290"/>
            <a:chExt cx="274576" cy="354728"/>
          </a:xfrm>
        </p:grpSpPr>
        <p:sp>
          <p:nvSpPr>
            <p:cNvPr id="12145" name="Google Shape;12145;p65"/>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65"/>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65"/>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65"/>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65"/>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65"/>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65"/>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65"/>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65"/>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65"/>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65"/>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65"/>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65"/>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65"/>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65"/>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65"/>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65"/>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65"/>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65"/>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65"/>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5" name="Google Shape;12165;p65"/>
          <p:cNvGrpSpPr/>
          <p:nvPr/>
        </p:nvGrpSpPr>
        <p:grpSpPr>
          <a:xfrm>
            <a:off x="7608056" y="3345794"/>
            <a:ext cx="270334" cy="354754"/>
            <a:chOff x="7608056" y="3345794"/>
            <a:chExt cx="270334" cy="354754"/>
          </a:xfrm>
        </p:grpSpPr>
        <p:sp>
          <p:nvSpPr>
            <p:cNvPr id="12166" name="Google Shape;12166;p65"/>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65"/>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65"/>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65"/>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65"/>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65"/>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65"/>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65"/>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65"/>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65"/>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65"/>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65"/>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65"/>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65"/>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65"/>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65"/>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65"/>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65"/>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65"/>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5" name="Google Shape;12185;p65"/>
          <p:cNvGrpSpPr/>
          <p:nvPr/>
        </p:nvGrpSpPr>
        <p:grpSpPr>
          <a:xfrm>
            <a:off x="6712765" y="4268082"/>
            <a:ext cx="263316" cy="354728"/>
            <a:chOff x="6712765" y="4268082"/>
            <a:chExt cx="263316" cy="354728"/>
          </a:xfrm>
        </p:grpSpPr>
        <p:sp>
          <p:nvSpPr>
            <p:cNvPr id="12186" name="Google Shape;12186;p65"/>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65"/>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5"/>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5"/>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65"/>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65"/>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65"/>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65"/>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65"/>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65"/>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5"/>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5"/>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65"/>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65"/>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65"/>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5"/>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2" name="Google Shape;12202;p65"/>
          <p:cNvGrpSpPr/>
          <p:nvPr/>
        </p:nvGrpSpPr>
        <p:grpSpPr>
          <a:xfrm>
            <a:off x="5359341" y="2419159"/>
            <a:ext cx="262819" cy="354859"/>
            <a:chOff x="5359341" y="2419159"/>
            <a:chExt cx="262819" cy="354859"/>
          </a:xfrm>
        </p:grpSpPr>
        <p:sp>
          <p:nvSpPr>
            <p:cNvPr id="12203" name="Google Shape;12203;p65"/>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65"/>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65"/>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65"/>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65"/>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65"/>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65"/>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65"/>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65"/>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65"/>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5"/>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65"/>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65"/>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65"/>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65"/>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65"/>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65"/>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65"/>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65"/>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65"/>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65"/>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4" name="Google Shape;12224;p65"/>
          <p:cNvGrpSpPr/>
          <p:nvPr/>
        </p:nvGrpSpPr>
        <p:grpSpPr>
          <a:xfrm>
            <a:off x="6709282" y="3790206"/>
            <a:ext cx="263316" cy="354493"/>
            <a:chOff x="6709282" y="3790206"/>
            <a:chExt cx="263316" cy="354493"/>
          </a:xfrm>
        </p:grpSpPr>
        <p:sp>
          <p:nvSpPr>
            <p:cNvPr id="12225" name="Google Shape;12225;p65"/>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65"/>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65"/>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65"/>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65"/>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65"/>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5"/>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65"/>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65"/>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65"/>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65"/>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65"/>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65"/>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65"/>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65"/>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5"/>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1" name="Google Shape;12241;p65"/>
          <p:cNvGrpSpPr/>
          <p:nvPr/>
        </p:nvGrpSpPr>
        <p:grpSpPr>
          <a:xfrm>
            <a:off x="6260629" y="2419290"/>
            <a:ext cx="263055" cy="354493"/>
            <a:chOff x="6260629" y="2419290"/>
            <a:chExt cx="263055" cy="354493"/>
          </a:xfrm>
        </p:grpSpPr>
        <p:sp>
          <p:nvSpPr>
            <p:cNvPr id="12242" name="Google Shape;12242;p65"/>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65"/>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65"/>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5"/>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65"/>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65"/>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65"/>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65"/>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65"/>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65"/>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65"/>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65"/>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65"/>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65"/>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5"/>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7" name="Google Shape;12257;p65"/>
          <p:cNvGrpSpPr/>
          <p:nvPr/>
        </p:nvGrpSpPr>
        <p:grpSpPr>
          <a:xfrm>
            <a:off x="6260864" y="2879911"/>
            <a:ext cx="263343" cy="354754"/>
            <a:chOff x="6260864" y="2879911"/>
            <a:chExt cx="263343" cy="354754"/>
          </a:xfrm>
        </p:grpSpPr>
        <p:sp>
          <p:nvSpPr>
            <p:cNvPr id="12258" name="Google Shape;12258;p65"/>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65"/>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65"/>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65"/>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65"/>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65"/>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65"/>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5"/>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65"/>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65"/>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65"/>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65"/>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65"/>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65"/>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65"/>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65"/>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65"/>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5"/>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6" name="Google Shape;12276;p65"/>
          <p:cNvGrpSpPr/>
          <p:nvPr/>
        </p:nvGrpSpPr>
        <p:grpSpPr>
          <a:xfrm>
            <a:off x="8062968" y="2419290"/>
            <a:ext cx="263316" cy="354728"/>
            <a:chOff x="8062968" y="2419290"/>
            <a:chExt cx="263316" cy="354728"/>
          </a:xfrm>
        </p:grpSpPr>
        <p:sp>
          <p:nvSpPr>
            <p:cNvPr id="12277" name="Google Shape;12277;p65"/>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65"/>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65"/>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65"/>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65"/>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5"/>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65"/>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65"/>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65"/>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65"/>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65"/>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65"/>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65"/>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65"/>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65"/>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65"/>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5"/>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4" name="Google Shape;12294;p65"/>
          <p:cNvGrpSpPr/>
          <p:nvPr/>
        </p:nvGrpSpPr>
        <p:grpSpPr>
          <a:xfrm>
            <a:off x="5809723" y="2419290"/>
            <a:ext cx="263316" cy="354728"/>
            <a:chOff x="5809723" y="2419290"/>
            <a:chExt cx="263316" cy="354728"/>
          </a:xfrm>
        </p:grpSpPr>
        <p:sp>
          <p:nvSpPr>
            <p:cNvPr id="12295" name="Google Shape;12295;p65"/>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65"/>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5"/>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5"/>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5"/>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5"/>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65"/>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65"/>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65"/>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65"/>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65"/>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65"/>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65"/>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65"/>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65"/>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65"/>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65"/>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2" name="Google Shape;12312;p65"/>
          <p:cNvGrpSpPr/>
          <p:nvPr/>
        </p:nvGrpSpPr>
        <p:grpSpPr>
          <a:xfrm>
            <a:off x="7606826" y="1502999"/>
            <a:ext cx="263552" cy="354754"/>
            <a:chOff x="7606826" y="1502999"/>
            <a:chExt cx="263552" cy="354754"/>
          </a:xfrm>
        </p:grpSpPr>
        <p:sp>
          <p:nvSpPr>
            <p:cNvPr id="12313" name="Google Shape;12313;p65"/>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65"/>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65"/>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65"/>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5"/>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65"/>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65"/>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65"/>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65"/>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65"/>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65"/>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65"/>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65"/>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5"/>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65"/>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65"/>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65"/>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65"/>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1" name="Google Shape;12331;p65"/>
          <p:cNvGrpSpPr/>
          <p:nvPr/>
        </p:nvGrpSpPr>
        <p:grpSpPr>
          <a:xfrm>
            <a:off x="8060455" y="3790075"/>
            <a:ext cx="264076" cy="354623"/>
            <a:chOff x="8060455" y="3790075"/>
            <a:chExt cx="264076" cy="354623"/>
          </a:xfrm>
        </p:grpSpPr>
        <p:sp>
          <p:nvSpPr>
            <p:cNvPr id="12332" name="Google Shape;12332;p65"/>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65"/>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65"/>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65"/>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65"/>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65"/>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65"/>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65"/>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65"/>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65"/>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65"/>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65"/>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65"/>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65"/>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65"/>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65"/>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65"/>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65"/>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65"/>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65"/>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65"/>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65"/>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65"/>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5" name="Google Shape;12355;p65"/>
          <p:cNvGrpSpPr/>
          <p:nvPr/>
        </p:nvGrpSpPr>
        <p:grpSpPr>
          <a:xfrm>
            <a:off x="7614550" y="2879911"/>
            <a:ext cx="263316" cy="354754"/>
            <a:chOff x="7614550" y="2879911"/>
            <a:chExt cx="263316" cy="354754"/>
          </a:xfrm>
        </p:grpSpPr>
        <p:sp>
          <p:nvSpPr>
            <p:cNvPr id="12356" name="Google Shape;12356;p65"/>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65"/>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65"/>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65"/>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65"/>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65"/>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65"/>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65"/>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65"/>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65"/>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65"/>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65"/>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65"/>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65"/>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65"/>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65"/>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65"/>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65"/>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65"/>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5" name="Google Shape;12375;p65"/>
          <p:cNvGrpSpPr/>
          <p:nvPr/>
        </p:nvGrpSpPr>
        <p:grpSpPr>
          <a:xfrm>
            <a:off x="4900684" y="4268187"/>
            <a:ext cx="274576" cy="354623"/>
            <a:chOff x="4900684" y="4268187"/>
            <a:chExt cx="274576" cy="354623"/>
          </a:xfrm>
        </p:grpSpPr>
        <p:sp>
          <p:nvSpPr>
            <p:cNvPr id="12376" name="Google Shape;12376;p65"/>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65"/>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65"/>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65"/>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65"/>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65"/>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65"/>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65"/>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65"/>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65"/>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65"/>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65"/>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65"/>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65"/>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65"/>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1" name="Google Shape;12391;p65"/>
          <p:cNvGrpSpPr/>
          <p:nvPr/>
        </p:nvGrpSpPr>
        <p:grpSpPr>
          <a:xfrm>
            <a:off x="7161654" y="3345794"/>
            <a:ext cx="263343" cy="354754"/>
            <a:chOff x="7161654" y="3345794"/>
            <a:chExt cx="263343" cy="354754"/>
          </a:xfrm>
        </p:grpSpPr>
        <p:sp>
          <p:nvSpPr>
            <p:cNvPr id="12392" name="Google Shape;12392;p65"/>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65"/>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65"/>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65"/>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65"/>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65"/>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65"/>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65"/>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65"/>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65"/>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65"/>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65"/>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65"/>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65"/>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65"/>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65"/>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65"/>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65"/>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65"/>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1" name="Google Shape;12411;p65"/>
          <p:cNvGrpSpPr/>
          <p:nvPr/>
        </p:nvGrpSpPr>
        <p:grpSpPr>
          <a:xfrm>
            <a:off x="6711770" y="3345794"/>
            <a:ext cx="263081" cy="354754"/>
            <a:chOff x="6711770" y="3345794"/>
            <a:chExt cx="263081" cy="354754"/>
          </a:xfrm>
        </p:grpSpPr>
        <p:sp>
          <p:nvSpPr>
            <p:cNvPr id="12412" name="Google Shape;12412;p65"/>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65"/>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65"/>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65"/>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65"/>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65"/>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65"/>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65"/>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65"/>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65"/>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65"/>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65"/>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65"/>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65"/>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65"/>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65"/>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65"/>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9" name="Google Shape;12429;p65"/>
          <p:cNvGrpSpPr/>
          <p:nvPr/>
        </p:nvGrpSpPr>
        <p:grpSpPr>
          <a:xfrm>
            <a:off x="7163409" y="2880251"/>
            <a:ext cx="263316" cy="354414"/>
            <a:chOff x="7163409" y="2880251"/>
            <a:chExt cx="263316" cy="354414"/>
          </a:xfrm>
        </p:grpSpPr>
        <p:sp>
          <p:nvSpPr>
            <p:cNvPr id="12430" name="Google Shape;12430;p65"/>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65"/>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65"/>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65"/>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65"/>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65"/>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65"/>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65"/>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65"/>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5"/>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65"/>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65"/>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2" name="Google Shape;12442;p65"/>
          <p:cNvGrpSpPr/>
          <p:nvPr/>
        </p:nvGrpSpPr>
        <p:grpSpPr>
          <a:xfrm>
            <a:off x="6712032" y="2880172"/>
            <a:ext cx="263316" cy="354493"/>
            <a:chOff x="6712032" y="2880172"/>
            <a:chExt cx="263316" cy="354493"/>
          </a:xfrm>
        </p:grpSpPr>
        <p:sp>
          <p:nvSpPr>
            <p:cNvPr id="12443" name="Google Shape;12443;p65"/>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65"/>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65"/>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65"/>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65"/>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65"/>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65"/>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65"/>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65"/>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65"/>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65"/>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65"/>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65"/>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65"/>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65"/>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65"/>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65"/>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65"/>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65"/>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65"/>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65"/>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4" name="Google Shape;12464;p65"/>
          <p:cNvGrpSpPr/>
          <p:nvPr/>
        </p:nvGrpSpPr>
        <p:grpSpPr>
          <a:xfrm>
            <a:off x="6261624" y="3345794"/>
            <a:ext cx="263316" cy="354754"/>
            <a:chOff x="6261624" y="3345794"/>
            <a:chExt cx="263316" cy="354754"/>
          </a:xfrm>
        </p:grpSpPr>
        <p:sp>
          <p:nvSpPr>
            <p:cNvPr id="12465" name="Google Shape;12465;p65"/>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65"/>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65"/>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65"/>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65"/>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65"/>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65"/>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65"/>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65"/>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65"/>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65"/>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65"/>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65"/>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65"/>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65"/>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65"/>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65"/>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65"/>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65"/>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65"/>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65"/>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65"/>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65"/>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65"/>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65"/>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65"/>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65"/>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65"/>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3" name="Google Shape;12493;p65"/>
          <p:cNvSpPr/>
          <p:nvPr/>
        </p:nvSpPr>
        <p:spPr>
          <a:xfrm>
            <a:off x="5880422" y="33630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94" name="Google Shape;12494;p65"/>
          <p:cNvGrpSpPr/>
          <p:nvPr/>
        </p:nvGrpSpPr>
        <p:grpSpPr>
          <a:xfrm>
            <a:off x="5811739" y="3345794"/>
            <a:ext cx="263316" cy="354754"/>
            <a:chOff x="5811739" y="3345794"/>
            <a:chExt cx="263316" cy="354754"/>
          </a:xfrm>
        </p:grpSpPr>
        <p:sp>
          <p:nvSpPr>
            <p:cNvPr id="12495" name="Google Shape;12495;p65"/>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65"/>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65"/>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65"/>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65"/>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65"/>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65"/>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65"/>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65"/>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65"/>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65"/>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65"/>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65"/>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65"/>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65"/>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65"/>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65"/>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65"/>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65"/>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65"/>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65"/>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6" name="Google Shape;12516;p65"/>
          <p:cNvGrpSpPr/>
          <p:nvPr/>
        </p:nvGrpSpPr>
        <p:grpSpPr>
          <a:xfrm>
            <a:off x="5363818" y="3345794"/>
            <a:ext cx="259074" cy="354493"/>
            <a:chOff x="5363818" y="3345794"/>
            <a:chExt cx="259074" cy="354493"/>
          </a:xfrm>
        </p:grpSpPr>
        <p:sp>
          <p:nvSpPr>
            <p:cNvPr id="12517" name="Google Shape;12517;p65"/>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65"/>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65"/>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65"/>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65"/>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65"/>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65"/>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65"/>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65"/>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65"/>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65"/>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65"/>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65"/>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65"/>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65"/>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65"/>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65"/>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65"/>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65"/>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65"/>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65"/>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65"/>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65"/>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65"/>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65"/>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2" name="Google Shape;12542;p65"/>
          <p:cNvGrpSpPr/>
          <p:nvPr/>
        </p:nvGrpSpPr>
        <p:grpSpPr>
          <a:xfrm>
            <a:off x="4912939" y="3345663"/>
            <a:ext cx="261326" cy="354885"/>
            <a:chOff x="4912939" y="3345663"/>
            <a:chExt cx="261326" cy="354885"/>
          </a:xfrm>
        </p:grpSpPr>
        <p:sp>
          <p:nvSpPr>
            <p:cNvPr id="12543" name="Google Shape;12543;p65"/>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65"/>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65"/>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65"/>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65"/>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65"/>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65"/>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65"/>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65"/>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65"/>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65"/>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65"/>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65"/>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65"/>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65"/>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65"/>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65"/>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65"/>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65"/>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65"/>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65"/>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4" name="Google Shape;12564;p65"/>
          <p:cNvGrpSpPr/>
          <p:nvPr/>
        </p:nvGrpSpPr>
        <p:grpSpPr>
          <a:xfrm>
            <a:off x="5809723" y="2879911"/>
            <a:ext cx="263081" cy="355016"/>
            <a:chOff x="5809723" y="2879911"/>
            <a:chExt cx="263081" cy="355016"/>
          </a:xfrm>
        </p:grpSpPr>
        <p:sp>
          <p:nvSpPr>
            <p:cNvPr id="12565" name="Google Shape;12565;p65"/>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65"/>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65"/>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65"/>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65"/>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5"/>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65"/>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65"/>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65"/>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65"/>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65"/>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65"/>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65"/>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65"/>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65"/>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65"/>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65"/>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65"/>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65"/>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65"/>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65"/>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65"/>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7" name="Google Shape;12587;p65"/>
          <p:cNvGrpSpPr/>
          <p:nvPr/>
        </p:nvGrpSpPr>
        <p:grpSpPr>
          <a:xfrm>
            <a:off x="7616069" y="4268056"/>
            <a:ext cx="263316" cy="354754"/>
            <a:chOff x="7616069" y="4268056"/>
            <a:chExt cx="263316" cy="354754"/>
          </a:xfrm>
        </p:grpSpPr>
        <p:sp>
          <p:nvSpPr>
            <p:cNvPr id="12588" name="Google Shape;12588;p65"/>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65"/>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65"/>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65"/>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65"/>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65"/>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65"/>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65"/>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65"/>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65"/>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65"/>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65"/>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65"/>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65"/>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65"/>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65"/>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65"/>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65"/>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65"/>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65"/>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65"/>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9" name="Google Shape;12609;p65"/>
          <p:cNvGrpSpPr/>
          <p:nvPr/>
        </p:nvGrpSpPr>
        <p:grpSpPr>
          <a:xfrm>
            <a:off x="7164404" y="4268318"/>
            <a:ext cx="263316" cy="354493"/>
            <a:chOff x="7164404" y="4268318"/>
            <a:chExt cx="263316" cy="354493"/>
          </a:xfrm>
        </p:grpSpPr>
        <p:sp>
          <p:nvSpPr>
            <p:cNvPr id="12610" name="Google Shape;12610;p65"/>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65"/>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65"/>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65"/>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65"/>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65"/>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65"/>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65"/>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65"/>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65"/>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65"/>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65"/>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65"/>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65"/>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65"/>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65"/>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6" name="Google Shape;12626;p65"/>
          <p:cNvGrpSpPr/>
          <p:nvPr/>
        </p:nvGrpSpPr>
        <p:grpSpPr>
          <a:xfrm>
            <a:off x="5358346" y="2879911"/>
            <a:ext cx="263316" cy="354754"/>
            <a:chOff x="5358346" y="2879911"/>
            <a:chExt cx="263316" cy="354754"/>
          </a:xfrm>
        </p:grpSpPr>
        <p:sp>
          <p:nvSpPr>
            <p:cNvPr id="12627" name="Google Shape;12627;p65"/>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65"/>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65"/>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65"/>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65"/>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65"/>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65"/>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65"/>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65"/>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65"/>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65"/>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65"/>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65"/>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65"/>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65"/>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65"/>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65"/>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65"/>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65"/>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65"/>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65"/>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8" name="Google Shape;12648;p65"/>
          <p:cNvGrpSpPr/>
          <p:nvPr/>
        </p:nvGrpSpPr>
        <p:grpSpPr>
          <a:xfrm>
            <a:off x="8061450" y="3345742"/>
            <a:ext cx="263316" cy="354807"/>
            <a:chOff x="8061450" y="3345742"/>
            <a:chExt cx="263316" cy="354807"/>
          </a:xfrm>
        </p:grpSpPr>
        <p:sp>
          <p:nvSpPr>
            <p:cNvPr id="12649" name="Google Shape;12649;p65"/>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65"/>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65"/>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65"/>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65"/>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65"/>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65"/>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65"/>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65"/>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65"/>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65"/>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65"/>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65"/>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65"/>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5"/>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65"/>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5" name="Google Shape;12665;p65"/>
          <p:cNvGrpSpPr/>
          <p:nvPr/>
        </p:nvGrpSpPr>
        <p:grpSpPr>
          <a:xfrm>
            <a:off x="8065953" y="2879911"/>
            <a:ext cx="263081" cy="354754"/>
            <a:chOff x="8065953" y="2879911"/>
            <a:chExt cx="263081" cy="354754"/>
          </a:xfrm>
        </p:grpSpPr>
        <p:sp>
          <p:nvSpPr>
            <p:cNvPr id="12666" name="Google Shape;12666;p65"/>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65"/>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65"/>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65"/>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65"/>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65"/>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65"/>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65"/>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65"/>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65"/>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65"/>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65"/>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65"/>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65"/>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65"/>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5"/>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2" name="Google Shape;12682;p65"/>
          <p:cNvGrpSpPr/>
          <p:nvPr/>
        </p:nvGrpSpPr>
        <p:grpSpPr>
          <a:xfrm>
            <a:off x="8064199" y="4268318"/>
            <a:ext cx="270308" cy="354493"/>
            <a:chOff x="8064199" y="4268318"/>
            <a:chExt cx="270308" cy="354493"/>
          </a:xfrm>
        </p:grpSpPr>
        <p:sp>
          <p:nvSpPr>
            <p:cNvPr id="12683" name="Google Shape;12683;p65"/>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65"/>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65"/>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65"/>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65"/>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65"/>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65"/>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65"/>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65"/>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65"/>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65"/>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65"/>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65"/>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65"/>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65"/>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65"/>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65"/>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65"/>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704" name="Shape 12704"/>
        <p:cNvGrpSpPr/>
        <p:nvPr/>
      </p:nvGrpSpPr>
      <p:grpSpPr>
        <a:xfrm>
          <a:off x="0" y="0"/>
          <a:ext cx="0" cy="0"/>
          <a:chOff x="0" y="0"/>
          <a:chExt cx="0" cy="0"/>
        </a:xfrm>
      </p:grpSpPr>
      <p:sp>
        <p:nvSpPr>
          <p:cNvPr id="12705" name="Google Shape;12705;p66"/>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706" name="Google Shape;12706;p66"/>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2707" name="Google Shape;12707;p66"/>
          <p:cNvGrpSpPr/>
          <p:nvPr/>
        </p:nvGrpSpPr>
        <p:grpSpPr>
          <a:xfrm>
            <a:off x="3511608" y="3348218"/>
            <a:ext cx="381482" cy="366926"/>
            <a:chOff x="3511608" y="3348218"/>
            <a:chExt cx="381482" cy="366926"/>
          </a:xfrm>
        </p:grpSpPr>
        <p:sp>
          <p:nvSpPr>
            <p:cNvPr id="12708" name="Google Shape;12708;p66"/>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66"/>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66"/>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66"/>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66"/>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66"/>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66"/>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66"/>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66"/>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66"/>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66"/>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66"/>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66"/>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66"/>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2" name="Google Shape;12722;p66"/>
          <p:cNvGrpSpPr/>
          <p:nvPr/>
        </p:nvGrpSpPr>
        <p:grpSpPr>
          <a:xfrm>
            <a:off x="1849816" y="3807339"/>
            <a:ext cx="163616" cy="366665"/>
            <a:chOff x="1849816" y="3807339"/>
            <a:chExt cx="163616" cy="366665"/>
          </a:xfrm>
        </p:grpSpPr>
        <p:sp>
          <p:nvSpPr>
            <p:cNvPr id="12723" name="Google Shape;12723;p66"/>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66"/>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66"/>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66"/>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66"/>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66"/>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66"/>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66"/>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66"/>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66"/>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66"/>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66"/>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66"/>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66"/>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7" name="Google Shape;12737;p66"/>
          <p:cNvGrpSpPr/>
          <p:nvPr/>
        </p:nvGrpSpPr>
        <p:grpSpPr>
          <a:xfrm>
            <a:off x="2274757" y="3807313"/>
            <a:ext cx="202292" cy="366430"/>
            <a:chOff x="2274757" y="3807313"/>
            <a:chExt cx="202292" cy="366430"/>
          </a:xfrm>
        </p:grpSpPr>
        <p:sp>
          <p:nvSpPr>
            <p:cNvPr id="12738" name="Google Shape;12738;p66"/>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66"/>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66"/>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66"/>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66"/>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66"/>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66"/>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66"/>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66"/>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66"/>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8" name="Google Shape;12748;p66"/>
          <p:cNvGrpSpPr/>
          <p:nvPr/>
        </p:nvGrpSpPr>
        <p:grpSpPr>
          <a:xfrm>
            <a:off x="3972716" y="3348218"/>
            <a:ext cx="366404" cy="366665"/>
            <a:chOff x="3972716" y="3348218"/>
            <a:chExt cx="366404" cy="366665"/>
          </a:xfrm>
        </p:grpSpPr>
        <p:sp>
          <p:nvSpPr>
            <p:cNvPr id="12749" name="Google Shape;12749;p66"/>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66"/>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66"/>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66"/>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66"/>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66"/>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66"/>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66"/>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66"/>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66"/>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66"/>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66"/>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1" name="Google Shape;12761;p66"/>
          <p:cNvGrpSpPr/>
          <p:nvPr/>
        </p:nvGrpSpPr>
        <p:grpSpPr>
          <a:xfrm>
            <a:off x="866528" y="3348348"/>
            <a:ext cx="317405" cy="366534"/>
            <a:chOff x="866528" y="3348348"/>
            <a:chExt cx="317405" cy="366534"/>
          </a:xfrm>
        </p:grpSpPr>
        <p:sp>
          <p:nvSpPr>
            <p:cNvPr id="12762" name="Google Shape;12762;p66"/>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66"/>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6"/>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66"/>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66"/>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66"/>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66"/>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66"/>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0" name="Google Shape;12770;p66"/>
          <p:cNvGrpSpPr/>
          <p:nvPr/>
        </p:nvGrpSpPr>
        <p:grpSpPr>
          <a:xfrm>
            <a:off x="1316818" y="3348296"/>
            <a:ext cx="310872" cy="366848"/>
            <a:chOff x="1316818" y="3348296"/>
            <a:chExt cx="310872" cy="366848"/>
          </a:xfrm>
        </p:grpSpPr>
        <p:sp>
          <p:nvSpPr>
            <p:cNvPr id="12771" name="Google Shape;12771;p66"/>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66"/>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66"/>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66"/>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66"/>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66"/>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66"/>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66"/>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66"/>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66"/>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66"/>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66"/>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66"/>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66"/>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66"/>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66"/>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66"/>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66"/>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66"/>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66"/>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66"/>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66"/>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66"/>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6"/>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5" name="Google Shape;12795;p66"/>
          <p:cNvGrpSpPr/>
          <p:nvPr/>
        </p:nvGrpSpPr>
        <p:grpSpPr>
          <a:xfrm>
            <a:off x="3105248" y="3348244"/>
            <a:ext cx="305620" cy="366430"/>
            <a:chOff x="3105248" y="3348244"/>
            <a:chExt cx="305620" cy="366430"/>
          </a:xfrm>
        </p:grpSpPr>
        <p:sp>
          <p:nvSpPr>
            <p:cNvPr id="12796" name="Google Shape;12796;p66"/>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66"/>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66"/>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66"/>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66"/>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66"/>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66"/>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3" name="Google Shape;12803;p66"/>
          <p:cNvGrpSpPr/>
          <p:nvPr/>
        </p:nvGrpSpPr>
        <p:grpSpPr>
          <a:xfrm>
            <a:off x="2661988" y="3348218"/>
            <a:ext cx="304078" cy="366665"/>
            <a:chOff x="2661988" y="3348218"/>
            <a:chExt cx="304078" cy="366665"/>
          </a:xfrm>
        </p:grpSpPr>
        <p:sp>
          <p:nvSpPr>
            <p:cNvPr id="12804" name="Google Shape;12804;p66"/>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66"/>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66"/>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66"/>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66"/>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66"/>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66"/>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66"/>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66"/>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66"/>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66"/>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66"/>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66"/>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66"/>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66"/>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66"/>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66"/>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66"/>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66"/>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3" name="Google Shape;12823;p66"/>
          <p:cNvGrpSpPr/>
          <p:nvPr/>
        </p:nvGrpSpPr>
        <p:grpSpPr>
          <a:xfrm>
            <a:off x="2212927" y="3348897"/>
            <a:ext cx="307606" cy="366482"/>
            <a:chOff x="2212927" y="3348897"/>
            <a:chExt cx="307606" cy="366482"/>
          </a:xfrm>
        </p:grpSpPr>
        <p:sp>
          <p:nvSpPr>
            <p:cNvPr id="12824" name="Google Shape;12824;p66"/>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66"/>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66"/>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66"/>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66"/>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66"/>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66"/>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66"/>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66"/>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66"/>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4" name="Google Shape;12834;p66"/>
          <p:cNvGrpSpPr/>
          <p:nvPr/>
        </p:nvGrpSpPr>
        <p:grpSpPr>
          <a:xfrm>
            <a:off x="1764389" y="3348218"/>
            <a:ext cx="310114" cy="366665"/>
            <a:chOff x="1764389" y="3348218"/>
            <a:chExt cx="310114" cy="366665"/>
          </a:xfrm>
        </p:grpSpPr>
        <p:sp>
          <p:nvSpPr>
            <p:cNvPr id="12835" name="Google Shape;12835;p66"/>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66"/>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66"/>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66"/>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66"/>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66"/>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66"/>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66"/>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66"/>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66"/>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66"/>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66"/>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66"/>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66"/>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66"/>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66"/>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66"/>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66"/>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66"/>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66"/>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5" name="Google Shape;12855;p66"/>
          <p:cNvGrpSpPr/>
          <p:nvPr/>
        </p:nvGrpSpPr>
        <p:grpSpPr>
          <a:xfrm>
            <a:off x="2777572" y="3807287"/>
            <a:ext cx="81716" cy="366717"/>
            <a:chOff x="2777572" y="3807287"/>
            <a:chExt cx="81716" cy="366717"/>
          </a:xfrm>
        </p:grpSpPr>
        <p:sp>
          <p:nvSpPr>
            <p:cNvPr id="12856" name="Google Shape;12856;p66"/>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66"/>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66"/>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66"/>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66"/>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66"/>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66"/>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66"/>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66"/>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66"/>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66"/>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7" name="Google Shape;12867;p66"/>
          <p:cNvGrpSpPr/>
          <p:nvPr/>
        </p:nvGrpSpPr>
        <p:grpSpPr>
          <a:xfrm>
            <a:off x="3934014" y="4329780"/>
            <a:ext cx="366665" cy="256334"/>
            <a:chOff x="3934014" y="4329780"/>
            <a:chExt cx="366665" cy="256334"/>
          </a:xfrm>
        </p:grpSpPr>
        <p:sp>
          <p:nvSpPr>
            <p:cNvPr id="12868" name="Google Shape;12868;p66"/>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66"/>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66"/>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66"/>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66"/>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66"/>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66"/>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66"/>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66"/>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66"/>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66"/>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66"/>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66"/>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1" name="Google Shape;12881;p66"/>
          <p:cNvGrpSpPr/>
          <p:nvPr/>
        </p:nvGrpSpPr>
        <p:grpSpPr>
          <a:xfrm>
            <a:off x="947670" y="3807339"/>
            <a:ext cx="194295" cy="366404"/>
            <a:chOff x="947670" y="3807339"/>
            <a:chExt cx="194295" cy="366404"/>
          </a:xfrm>
        </p:grpSpPr>
        <p:sp>
          <p:nvSpPr>
            <p:cNvPr id="12882" name="Google Shape;12882;p66"/>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66"/>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66"/>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66"/>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66"/>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66"/>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66"/>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66"/>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66"/>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66"/>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2" name="Google Shape;12892;p66"/>
          <p:cNvGrpSpPr/>
          <p:nvPr/>
        </p:nvGrpSpPr>
        <p:grpSpPr>
          <a:xfrm>
            <a:off x="3420379" y="4286557"/>
            <a:ext cx="368939" cy="342283"/>
            <a:chOff x="3420379" y="4286557"/>
            <a:chExt cx="368939" cy="342283"/>
          </a:xfrm>
        </p:grpSpPr>
        <p:sp>
          <p:nvSpPr>
            <p:cNvPr id="12893" name="Google Shape;12893;p66"/>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66"/>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66"/>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66"/>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66"/>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66"/>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66"/>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66"/>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66"/>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66"/>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66"/>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66"/>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66"/>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66"/>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66"/>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66"/>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9" name="Google Shape;12909;p66"/>
          <p:cNvGrpSpPr/>
          <p:nvPr/>
        </p:nvGrpSpPr>
        <p:grpSpPr>
          <a:xfrm>
            <a:off x="3965190" y="3842252"/>
            <a:ext cx="369801" cy="296813"/>
            <a:chOff x="3965190" y="3842252"/>
            <a:chExt cx="369801" cy="296813"/>
          </a:xfrm>
        </p:grpSpPr>
        <p:sp>
          <p:nvSpPr>
            <p:cNvPr id="12910" name="Google Shape;12910;p66"/>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66"/>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66"/>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66"/>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66"/>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66"/>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66"/>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66"/>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66"/>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66"/>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66"/>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66"/>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66"/>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66"/>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6"/>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66"/>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66"/>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66"/>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66"/>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66"/>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66"/>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1" name="Google Shape;12931;p66"/>
          <p:cNvGrpSpPr/>
          <p:nvPr/>
        </p:nvGrpSpPr>
        <p:grpSpPr>
          <a:xfrm>
            <a:off x="3506590" y="3833812"/>
            <a:ext cx="396796" cy="313407"/>
            <a:chOff x="3506590" y="3833812"/>
            <a:chExt cx="396796" cy="313407"/>
          </a:xfrm>
        </p:grpSpPr>
        <p:sp>
          <p:nvSpPr>
            <p:cNvPr id="12932" name="Google Shape;12932;p66"/>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66"/>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66"/>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5" name="Google Shape;12935;p66"/>
          <p:cNvGrpSpPr/>
          <p:nvPr/>
        </p:nvGrpSpPr>
        <p:grpSpPr>
          <a:xfrm>
            <a:off x="2769288" y="1965364"/>
            <a:ext cx="104556" cy="366665"/>
            <a:chOff x="2769288" y="1965364"/>
            <a:chExt cx="104556" cy="366665"/>
          </a:xfrm>
        </p:grpSpPr>
        <p:sp>
          <p:nvSpPr>
            <p:cNvPr id="12936" name="Google Shape;12936;p66"/>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66"/>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66"/>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66"/>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66"/>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66"/>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66"/>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66"/>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66"/>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66"/>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66"/>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66"/>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8" name="Google Shape;12948;p66"/>
          <p:cNvGrpSpPr/>
          <p:nvPr/>
        </p:nvGrpSpPr>
        <p:grpSpPr>
          <a:xfrm>
            <a:off x="3966679" y="2010861"/>
            <a:ext cx="367162" cy="275698"/>
            <a:chOff x="3966679" y="2010861"/>
            <a:chExt cx="367162" cy="275698"/>
          </a:xfrm>
        </p:grpSpPr>
        <p:sp>
          <p:nvSpPr>
            <p:cNvPr id="12949" name="Google Shape;12949;p66"/>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66"/>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66"/>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66"/>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3" name="Google Shape;12953;p66"/>
          <p:cNvGrpSpPr/>
          <p:nvPr/>
        </p:nvGrpSpPr>
        <p:grpSpPr>
          <a:xfrm>
            <a:off x="1752577" y="2025495"/>
            <a:ext cx="366404" cy="246220"/>
            <a:chOff x="1752577" y="2025495"/>
            <a:chExt cx="366404" cy="246220"/>
          </a:xfrm>
        </p:grpSpPr>
        <p:sp>
          <p:nvSpPr>
            <p:cNvPr id="12954" name="Google Shape;12954;p66"/>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66"/>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66"/>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66"/>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66"/>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66"/>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66"/>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66"/>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66"/>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66"/>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66"/>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66"/>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66"/>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66"/>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66"/>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66"/>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0" name="Google Shape;12970;p66"/>
          <p:cNvGrpSpPr/>
          <p:nvPr/>
        </p:nvGrpSpPr>
        <p:grpSpPr>
          <a:xfrm>
            <a:off x="1309553" y="2069580"/>
            <a:ext cx="366404" cy="158363"/>
            <a:chOff x="1309553" y="2069580"/>
            <a:chExt cx="366404" cy="158363"/>
          </a:xfrm>
        </p:grpSpPr>
        <p:sp>
          <p:nvSpPr>
            <p:cNvPr id="12971" name="Google Shape;12971;p66"/>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66"/>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66"/>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66"/>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66"/>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66"/>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66"/>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66"/>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66"/>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66"/>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66"/>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66"/>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66"/>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66"/>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66"/>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66"/>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66"/>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66"/>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66"/>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66"/>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66"/>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66"/>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66"/>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66"/>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66"/>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66"/>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7" name="Google Shape;12997;p66"/>
          <p:cNvGrpSpPr/>
          <p:nvPr/>
        </p:nvGrpSpPr>
        <p:grpSpPr>
          <a:xfrm>
            <a:off x="866528" y="2088762"/>
            <a:ext cx="366639" cy="119635"/>
            <a:chOff x="866528" y="2088762"/>
            <a:chExt cx="366639" cy="119635"/>
          </a:xfrm>
        </p:grpSpPr>
        <p:sp>
          <p:nvSpPr>
            <p:cNvPr id="12998" name="Google Shape;12998;p66"/>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66"/>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66"/>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66"/>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66"/>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66"/>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66"/>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66"/>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66"/>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66"/>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66"/>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66"/>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66"/>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66"/>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2" name="Google Shape;13012;p66"/>
          <p:cNvGrpSpPr/>
          <p:nvPr/>
        </p:nvGrpSpPr>
        <p:grpSpPr>
          <a:xfrm>
            <a:off x="2329269" y="1965312"/>
            <a:ext cx="98807" cy="366273"/>
            <a:chOff x="2329269" y="1965312"/>
            <a:chExt cx="98807" cy="366273"/>
          </a:xfrm>
        </p:grpSpPr>
        <p:sp>
          <p:nvSpPr>
            <p:cNvPr id="13013" name="Google Shape;13013;p66"/>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66"/>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66"/>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6" name="Google Shape;13016;p66"/>
          <p:cNvGrpSpPr/>
          <p:nvPr/>
        </p:nvGrpSpPr>
        <p:grpSpPr>
          <a:xfrm>
            <a:off x="3208053" y="1964972"/>
            <a:ext cx="112344" cy="366926"/>
            <a:chOff x="3208053" y="1964972"/>
            <a:chExt cx="112344" cy="366926"/>
          </a:xfrm>
        </p:grpSpPr>
        <p:sp>
          <p:nvSpPr>
            <p:cNvPr id="13017" name="Google Shape;13017;p66"/>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66"/>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66"/>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66"/>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66"/>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66"/>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3" name="Google Shape;13023;p66"/>
          <p:cNvGrpSpPr/>
          <p:nvPr/>
        </p:nvGrpSpPr>
        <p:grpSpPr>
          <a:xfrm>
            <a:off x="3225379" y="3807339"/>
            <a:ext cx="72413" cy="366404"/>
            <a:chOff x="3225379" y="3807339"/>
            <a:chExt cx="72413" cy="366404"/>
          </a:xfrm>
        </p:grpSpPr>
        <p:sp>
          <p:nvSpPr>
            <p:cNvPr id="13024" name="Google Shape;13024;p66"/>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66"/>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66"/>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66"/>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66"/>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66"/>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66"/>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66"/>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2" name="Google Shape;13032;p66"/>
          <p:cNvGrpSpPr/>
          <p:nvPr/>
        </p:nvGrpSpPr>
        <p:grpSpPr>
          <a:xfrm>
            <a:off x="3523916" y="2011096"/>
            <a:ext cx="366665" cy="275201"/>
            <a:chOff x="3523916" y="2011096"/>
            <a:chExt cx="366665" cy="275201"/>
          </a:xfrm>
        </p:grpSpPr>
        <p:sp>
          <p:nvSpPr>
            <p:cNvPr id="13033" name="Google Shape;13033;p66"/>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66"/>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66"/>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66"/>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66"/>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66"/>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66"/>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66"/>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66"/>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66"/>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66"/>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66"/>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66"/>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66"/>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66"/>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66"/>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66"/>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66"/>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66"/>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66"/>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3" name="Google Shape;13053;p66"/>
          <p:cNvGrpSpPr/>
          <p:nvPr/>
        </p:nvGrpSpPr>
        <p:grpSpPr>
          <a:xfrm>
            <a:off x="1742777" y="1499997"/>
            <a:ext cx="393791" cy="366744"/>
            <a:chOff x="1742777" y="1499997"/>
            <a:chExt cx="393791" cy="366744"/>
          </a:xfrm>
        </p:grpSpPr>
        <p:sp>
          <p:nvSpPr>
            <p:cNvPr id="13054" name="Google Shape;13054;p66"/>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66"/>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66"/>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66"/>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66"/>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66"/>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66"/>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66"/>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66"/>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66"/>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66"/>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66"/>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66"/>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66"/>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8" name="Google Shape;13068;p66"/>
          <p:cNvGrpSpPr/>
          <p:nvPr/>
        </p:nvGrpSpPr>
        <p:grpSpPr>
          <a:xfrm>
            <a:off x="4014449" y="1499997"/>
            <a:ext cx="319914" cy="366639"/>
            <a:chOff x="4014449" y="1499997"/>
            <a:chExt cx="319914" cy="366639"/>
          </a:xfrm>
        </p:grpSpPr>
        <p:sp>
          <p:nvSpPr>
            <p:cNvPr id="13069" name="Google Shape;13069;p66"/>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66"/>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66"/>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66"/>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66"/>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4" name="Google Shape;13074;p66"/>
          <p:cNvGrpSpPr/>
          <p:nvPr/>
        </p:nvGrpSpPr>
        <p:grpSpPr>
          <a:xfrm>
            <a:off x="866267" y="1591460"/>
            <a:ext cx="367397" cy="183711"/>
            <a:chOff x="866267" y="1591460"/>
            <a:chExt cx="367397" cy="183711"/>
          </a:xfrm>
        </p:grpSpPr>
        <p:sp>
          <p:nvSpPr>
            <p:cNvPr id="13075" name="Google Shape;13075;p66"/>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66"/>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66"/>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66"/>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66"/>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66"/>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66"/>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66"/>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66"/>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66"/>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66"/>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66"/>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66"/>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66"/>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66"/>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66"/>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66"/>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66"/>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3" name="Google Shape;13093;p66"/>
          <p:cNvGrpSpPr/>
          <p:nvPr/>
        </p:nvGrpSpPr>
        <p:grpSpPr>
          <a:xfrm>
            <a:off x="3117843" y="1499892"/>
            <a:ext cx="327440" cy="366744"/>
            <a:chOff x="3117843" y="1499892"/>
            <a:chExt cx="327440" cy="366744"/>
          </a:xfrm>
        </p:grpSpPr>
        <p:sp>
          <p:nvSpPr>
            <p:cNvPr id="13094" name="Google Shape;13094;p66"/>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66"/>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66"/>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66"/>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66"/>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66"/>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66"/>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1" name="Google Shape;13101;p66"/>
          <p:cNvGrpSpPr/>
          <p:nvPr/>
        </p:nvGrpSpPr>
        <p:grpSpPr>
          <a:xfrm>
            <a:off x="2667005" y="1499997"/>
            <a:ext cx="336770" cy="366639"/>
            <a:chOff x="2667005" y="1499997"/>
            <a:chExt cx="336770" cy="366639"/>
          </a:xfrm>
        </p:grpSpPr>
        <p:sp>
          <p:nvSpPr>
            <p:cNvPr id="13102" name="Google Shape;13102;p66"/>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66"/>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66"/>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66"/>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66"/>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66"/>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66"/>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66"/>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66"/>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66"/>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66"/>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66"/>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66"/>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66"/>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66"/>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66"/>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66"/>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66"/>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66"/>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1" name="Google Shape;13121;p66"/>
          <p:cNvGrpSpPr/>
          <p:nvPr/>
        </p:nvGrpSpPr>
        <p:grpSpPr>
          <a:xfrm>
            <a:off x="3564866" y="1499997"/>
            <a:ext cx="326473" cy="366639"/>
            <a:chOff x="3564866" y="1499997"/>
            <a:chExt cx="326473" cy="366639"/>
          </a:xfrm>
        </p:grpSpPr>
        <p:sp>
          <p:nvSpPr>
            <p:cNvPr id="13122" name="Google Shape;13122;p66"/>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66"/>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66"/>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66"/>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66"/>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66"/>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66"/>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66"/>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66"/>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1" name="Google Shape;13131;p66"/>
          <p:cNvGrpSpPr/>
          <p:nvPr/>
        </p:nvGrpSpPr>
        <p:grpSpPr>
          <a:xfrm>
            <a:off x="1314074" y="1499997"/>
            <a:ext cx="364392" cy="366639"/>
            <a:chOff x="1314074" y="1499997"/>
            <a:chExt cx="364392" cy="366639"/>
          </a:xfrm>
        </p:grpSpPr>
        <p:sp>
          <p:nvSpPr>
            <p:cNvPr id="13132" name="Google Shape;13132;p66"/>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66"/>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66"/>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66"/>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66"/>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66"/>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66"/>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66"/>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66"/>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66"/>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66"/>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66"/>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4" name="Google Shape;13144;p66"/>
          <p:cNvGrpSpPr/>
          <p:nvPr/>
        </p:nvGrpSpPr>
        <p:grpSpPr>
          <a:xfrm>
            <a:off x="2220479" y="1499997"/>
            <a:ext cx="337005" cy="366639"/>
            <a:chOff x="2220479" y="1499997"/>
            <a:chExt cx="337005" cy="366639"/>
          </a:xfrm>
        </p:grpSpPr>
        <p:sp>
          <p:nvSpPr>
            <p:cNvPr id="13145" name="Google Shape;13145;p66"/>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66"/>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66"/>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66"/>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66"/>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66"/>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66"/>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66"/>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66"/>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66"/>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66"/>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6" name="Google Shape;13156;p66"/>
          <p:cNvGrpSpPr/>
          <p:nvPr/>
        </p:nvGrpSpPr>
        <p:grpSpPr>
          <a:xfrm>
            <a:off x="4105155" y="2425976"/>
            <a:ext cx="87230" cy="366430"/>
            <a:chOff x="4105155" y="2425976"/>
            <a:chExt cx="87230" cy="366430"/>
          </a:xfrm>
        </p:grpSpPr>
        <p:sp>
          <p:nvSpPr>
            <p:cNvPr id="13157" name="Google Shape;13157;p66"/>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66"/>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66"/>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66"/>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66"/>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66"/>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3" name="Google Shape;13163;p66"/>
          <p:cNvGrpSpPr/>
          <p:nvPr/>
        </p:nvGrpSpPr>
        <p:grpSpPr>
          <a:xfrm>
            <a:off x="1808109" y="2426002"/>
            <a:ext cx="267884" cy="366639"/>
            <a:chOff x="1808109" y="2426002"/>
            <a:chExt cx="267884" cy="366639"/>
          </a:xfrm>
        </p:grpSpPr>
        <p:sp>
          <p:nvSpPr>
            <p:cNvPr id="13164" name="Google Shape;13164;p66"/>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66"/>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66"/>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66"/>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66"/>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66"/>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66"/>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66"/>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66"/>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66"/>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66"/>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66"/>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66"/>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66"/>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66"/>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66"/>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66"/>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66"/>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66"/>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66"/>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66"/>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5" name="Google Shape;13185;p66"/>
          <p:cNvGrpSpPr/>
          <p:nvPr/>
        </p:nvGrpSpPr>
        <p:grpSpPr>
          <a:xfrm>
            <a:off x="3603568" y="2426002"/>
            <a:ext cx="207597" cy="366639"/>
            <a:chOff x="3603568" y="2426002"/>
            <a:chExt cx="207597" cy="366639"/>
          </a:xfrm>
        </p:grpSpPr>
        <p:sp>
          <p:nvSpPr>
            <p:cNvPr id="13186" name="Google Shape;13186;p66"/>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66"/>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66"/>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66"/>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66"/>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66"/>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2" name="Google Shape;13192;p66"/>
          <p:cNvGrpSpPr/>
          <p:nvPr/>
        </p:nvGrpSpPr>
        <p:grpSpPr>
          <a:xfrm>
            <a:off x="2246115" y="2426002"/>
            <a:ext cx="274417" cy="366404"/>
            <a:chOff x="2246115" y="2426002"/>
            <a:chExt cx="274417" cy="366404"/>
          </a:xfrm>
        </p:grpSpPr>
        <p:sp>
          <p:nvSpPr>
            <p:cNvPr id="13193" name="Google Shape;13193;p66"/>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66"/>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66"/>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66"/>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66"/>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66"/>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66"/>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66"/>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1" name="Google Shape;13201;p66"/>
          <p:cNvGrpSpPr/>
          <p:nvPr/>
        </p:nvGrpSpPr>
        <p:grpSpPr>
          <a:xfrm>
            <a:off x="2696666" y="2426002"/>
            <a:ext cx="256099" cy="366639"/>
            <a:chOff x="2696666" y="2426002"/>
            <a:chExt cx="256099" cy="366639"/>
          </a:xfrm>
        </p:grpSpPr>
        <p:sp>
          <p:nvSpPr>
            <p:cNvPr id="13202" name="Google Shape;13202;p66"/>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66"/>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66"/>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66"/>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66"/>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66"/>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8" name="Google Shape;13208;p66"/>
          <p:cNvGrpSpPr/>
          <p:nvPr/>
        </p:nvGrpSpPr>
        <p:grpSpPr>
          <a:xfrm>
            <a:off x="3149072" y="2426002"/>
            <a:ext cx="225863" cy="366430"/>
            <a:chOff x="3149072" y="2426002"/>
            <a:chExt cx="225863" cy="366430"/>
          </a:xfrm>
        </p:grpSpPr>
        <p:sp>
          <p:nvSpPr>
            <p:cNvPr id="13209" name="Google Shape;13209;p66"/>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66"/>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66"/>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66"/>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66"/>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66"/>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66"/>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66"/>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66"/>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66"/>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66"/>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0" name="Google Shape;13220;p66"/>
          <p:cNvGrpSpPr/>
          <p:nvPr/>
        </p:nvGrpSpPr>
        <p:grpSpPr>
          <a:xfrm>
            <a:off x="1361556" y="2425923"/>
            <a:ext cx="283224" cy="366482"/>
            <a:chOff x="1361556" y="2425923"/>
            <a:chExt cx="283224" cy="366482"/>
          </a:xfrm>
        </p:grpSpPr>
        <p:sp>
          <p:nvSpPr>
            <p:cNvPr id="13221" name="Google Shape;13221;p66"/>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66"/>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66"/>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66"/>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66"/>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66"/>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66"/>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66"/>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66"/>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66"/>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66"/>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66"/>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66"/>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66"/>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66"/>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66"/>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66"/>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66"/>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66"/>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66"/>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1" name="Google Shape;13241;p66"/>
          <p:cNvGrpSpPr/>
          <p:nvPr/>
        </p:nvGrpSpPr>
        <p:grpSpPr>
          <a:xfrm>
            <a:off x="3973735" y="2891056"/>
            <a:ext cx="361883" cy="366979"/>
            <a:chOff x="3973735" y="2891056"/>
            <a:chExt cx="361883" cy="366979"/>
          </a:xfrm>
        </p:grpSpPr>
        <p:sp>
          <p:nvSpPr>
            <p:cNvPr id="13242" name="Google Shape;13242;p66"/>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66"/>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66"/>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66"/>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66"/>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66"/>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66"/>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66"/>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66"/>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66"/>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66"/>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66"/>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66"/>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66"/>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66"/>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66"/>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66"/>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9" name="Google Shape;13259;p66"/>
          <p:cNvGrpSpPr/>
          <p:nvPr/>
        </p:nvGrpSpPr>
        <p:grpSpPr>
          <a:xfrm>
            <a:off x="3527941" y="2916744"/>
            <a:ext cx="366665" cy="315654"/>
            <a:chOff x="3527941" y="2916744"/>
            <a:chExt cx="366665" cy="315654"/>
          </a:xfrm>
        </p:grpSpPr>
        <p:sp>
          <p:nvSpPr>
            <p:cNvPr id="13260" name="Google Shape;13260;p66"/>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66"/>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66"/>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66"/>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66"/>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66"/>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66"/>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66"/>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66"/>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66"/>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66"/>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66"/>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66"/>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66"/>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66"/>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66"/>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66"/>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66"/>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66"/>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66"/>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66"/>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66"/>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66"/>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66"/>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66"/>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66"/>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66"/>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66"/>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66"/>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66"/>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0" name="Google Shape;13290;p66"/>
          <p:cNvGrpSpPr/>
          <p:nvPr/>
        </p:nvGrpSpPr>
        <p:grpSpPr>
          <a:xfrm>
            <a:off x="2640873" y="2891631"/>
            <a:ext cx="366404" cy="366404"/>
            <a:chOff x="2640873" y="2891631"/>
            <a:chExt cx="366404" cy="366404"/>
          </a:xfrm>
        </p:grpSpPr>
        <p:sp>
          <p:nvSpPr>
            <p:cNvPr id="13291" name="Google Shape;13291;p66"/>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66"/>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66"/>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66"/>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66"/>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66"/>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66"/>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66"/>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66"/>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66"/>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66"/>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66"/>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66"/>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66"/>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5" name="Google Shape;13305;p66"/>
          <p:cNvGrpSpPr/>
          <p:nvPr/>
        </p:nvGrpSpPr>
        <p:grpSpPr>
          <a:xfrm>
            <a:off x="2197091" y="2938120"/>
            <a:ext cx="366665" cy="273189"/>
            <a:chOff x="2197091" y="2938120"/>
            <a:chExt cx="366665" cy="273189"/>
          </a:xfrm>
        </p:grpSpPr>
        <p:sp>
          <p:nvSpPr>
            <p:cNvPr id="13306" name="Google Shape;13306;p66"/>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66"/>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66"/>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66"/>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66"/>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66"/>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66"/>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66"/>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66"/>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66"/>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66"/>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66"/>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66"/>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66"/>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66"/>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66"/>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66"/>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66"/>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66"/>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66"/>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66"/>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66"/>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66"/>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66"/>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0" name="Google Shape;13330;p66"/>
          <p:cNvGrpSpPr/>
          <p:nvPr/>
        </p:nvGrpSpPr>
        <p:grpSpPr>
          <a:xfrm>
            <a:off x="1753570" y="2892127"/>
            <a:ext cx="366665" cy="365202"/>
            <a:chOff x="1753570" y="2892127"/>
            <a:chExt cx="366665" cy="365202"/>
          </a:xfrm>
        </p:grpSpPr>
        <p:sp>
          <p:nvSpPr>
            <p:cNvPr id="13331" name="Google Shape;13331;p66"/>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66"/>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66"/>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66"/>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66"/>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66"/>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66"/>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66"/>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66"/>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66"/>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66"/>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66"/>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66"/>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66"/>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66"/>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66"/>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66"/>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66"/>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9" name="Google Shape;13349;p66"/>
          <p:cNvGrpSpPr/>
          <p:nvPr/>
        </p:nvGrpSpPr>
        <p:grpSpPr>
          <a:xfrm>
            <a:off x="1303751" y="3807339"/>
            <a:ext cx="367684" cy="366561"/>
            <a:chOff x="1303751" y="3807339"/>
            <a:chExt cx="367684" cy="366561"/>
          </a:xfrm>
        </p:grpSpPr>
        <p:sp>
          <p:nvSpPr>
            <p:cNvPr id="13350" name="Google Shape;13350;p66"/>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66"/>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66"/>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66"/>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66"/>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66"/>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66"/>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66"/>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66"/>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66"/>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66"/>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66"/>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66"/>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66"/>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66"/>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66"/>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66"/>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66"/>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66"/>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66"/>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66"/>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66"/>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66"/>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66"/>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66"/>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66"/>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66"/>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66"/>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66"/>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66"/>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66"/>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66"/>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66"/>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66"/>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66"/>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66"/>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66"/>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66"/>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66"/>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66"/>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66"/>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91" name="Google Shape;13391;p66"/>
          <p:cNvSpPr/>
          <p:nvPr/>
        </p:nvSpPr>
        <p:spPr>
          <a:xfrm>
            <a:off x="1321365" y="2905951"/>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92" name="Google Shape;13392;p66"/>
          <p:cNvGrpSpPr/>
          <p:nvPr/>
        </p:nvGrpSpPr>
        <p:grpSpPr>
          <a:xfrm>
            <a:off x="1310049" y="2891421"/>
            <a:ext cx="384749" cy="366613"/>
            <a:chOff x="1310049" y="2891421"/>
            <a:chExt cx="384749" cy="366613"/>
          </a:xfrm>
        </p:grpSpPr>
        <p:sp>
          <p:nvSpPr>
            <p:cNvPr id="13393" name="Google Shape;13393;p66"/>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66"/>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66"/>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66"/>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66"/>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66"/>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66"/>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66"/>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66"/>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66"/>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66"/>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66"/>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66"/>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66"/>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7" name="Google Shape;13407;p66"/>
          <p:cNvGrpSpPr/>
          <p:nvPr/>
        </p:nvGrpSpPr>
        <p:grpSpPr>
          <a:xfrm>
            <a:off x="849673" y="2891343"/>
            <a:ext cx="383468" cy="366665"/>
            <a:chOff x="849673" y="2891343"/>
            <a:chExt cx="383468" cy="366665"/>
          </a:xfrm>
        </p:grpSpPr>
        <p:sp>
          <p:nvSpPr>
            <p:cNvPr id="13408" name="Google Shape;13408;p66"/>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66"/>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66"/>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66"/>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66"/>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66"/>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66"/>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66"/>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66"/>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66"/>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66"/>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66"/>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0" name="Google Shape;13420;p66"/>
          <p:cNvGrpSpPr/>
          <p:nvPr/>
        </p:nvGrpSpPr>
        <p:grpSpPr>
          <a:xfrm>
            <a:off x="920257" y="2426002"/>
            <a:ext cx="278024" cy="366508"/>
            <a:chOff x="920257" y="2426002"/>
            <a:chExt cx="278024" cy="366508"/>
          </a:xfrm>
        </p:grpSpPr>
        <p:sp>
          <p:nvSpPr>
            <p:cNvPr id="13421" name="Google Shape;13421;p66"/>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66"/>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66"/>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66"/>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66"/>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66"/>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66"/>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66"/>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66"/>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66"/>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66"/>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66"/>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66"/>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4" name="Google Shape;13434;p66"/>
          <p:cNvGrpSpPr/>
          <p:nvPr/>
        </p:nvGrpSpPr>
        <p:grpSpPr>
          <a:xfrm>
            <a:off x="866528" y="4274484"/>
            <a:ext cx="349810" cy="366665"/>
            <a:chOff x="866528" y="4274484"/>
            <a:chExt cx="349810" cy="366665"/>
          </a:xfrm>
        </p:grpSpPr>
        <p:sp>
          <p:nvSpPr>
            <p:cNvPr id="13435" name="Google Shape;13435;p66"/>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66"/>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66"/>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66"/>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66"/>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66"/>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66"/>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66"/>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66"/>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66"/>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66"/>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6" name="Google Shape;13446;p66"/>
          <p:cNvGrpSpPr/>
          <p:nvPr/>
        </p:nvGrpSpPr>
        <p:grpSpPr>
          <a:xfrm>
            <a:off x="1388708" y="4274484"/>
            <a:ext cx="330210" cy="366665"/>
            <a:chOff x="1388708" y="4274484"/>
            <a:chExt cx="330210" cy="366665"/>
          </a:xfrm>
        </p:grpSpPr>
        <p:sp>
          <p:nvSpPr>
            <p:cNvPr id="13447" name="Google Shape;13447;p66"/>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66"/>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66"/>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66"/>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66"/>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66"/>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66"/>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66"/>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66"/>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66"/>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66"/>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66"/>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66"/>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66"/>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66"/>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66"/>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66"/>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66"/>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66"/>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66"/>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7" name="Google Shape;13467;p66"/>
          <p:cNvGrpSpPr/>
          <p:nvPr/>
        </p:nvGrpSpPr>
        <p:grpSpPr>
          <a:xfrm>
            <a:off x="1874694" y="4293326"/>
            <a:ext cx="375446" cy="328982"/>
            <a:chOff x="1874694" y="4293326"/>
            <a:chExt cx="375446" cy="328982"/>
          </a:xfrm>
        </p:grpSpPr>
        <p:sp>
          <p:nvSpPr>
            <p:cNvPr id="13468" name="Google Shape;13468;p66"/>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66"/>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66"/>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66"/>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66"/>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66"/>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66"/>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66"/>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66"/>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66"/>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66"/>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66"/>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66"/>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66"/>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66"/>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66"/>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66"/>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66"/>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66"/>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66"/>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66"/>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66"/>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0" name="Google Shape;13490;p66"/>
          <p:cNvGrpSpPr/>
          <p:nvPr/>
        </p:nvGrpSpPr>
        <p:grpSpPr>
          <a:xfrm>
            <a:off x="2396116" y="4293090"/>
            <a:ext cx="366665" cy="329714"/>
            <a:chOff x="2396116" y="4293090"/>
            <a:chExt cx="366665" cy="329714"/>
          </a:xfrm>
        </p:grpSpPr>
        <p:sp>
          <p:nvSpPr>
            <p:cNvPr id="13491" name="Google Shape;13491;p66"/>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66"/>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66"/>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66"/>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66"/>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66"/>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66"/>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66"/>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66"/>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66"/>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66"/>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66"/>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66"/>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4" name="Google Shape;13504;p66"/>
          <p:cNvGrpSpPr/>
          <p:nvPr/>
        </p:nvGrpSpPr>
        <p:grpSpPr>
          <a:xfrm>
            <a:off x="2908757" y="4289824"/>
            <a:ext cx="367162" cy="336116"/>
            <a:chOff x="2908757" y="4289824"/>
            <a:chExt cx="367162" cy="336116"/>
          </a:xfrm>
        </p:grpSpPr>
        <p:sp>
          <p:nvSpPr>
            <p:cNvPr id="13505" name="Google Shape;13505;p66"/>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66"/>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66"/>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66"/>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66"/>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66"/>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66"/>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66"/>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66"/>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66"/>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66"/>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66"/>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66"/>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66"/>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66"/>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66"/>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66"/>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66"/>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66"/>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66"/>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66"/>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66"/>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66"/>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66"/>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66"/>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66"/>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66"/>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2" name="Google Shape;13532;p66"/>
          <p:cNvGrpSpPr/>
          <p:nvPr/>
        </p:nvGrpSpPr>
        <p:grpSpPr>
          <a:xfrm>
            <a:off x="3082408" y="2919540"/>
            <a:ext cx="368651" cy="310350"/>
            <a:chOff x="3082408" y="2919540"/>
            <a:chExt cx="368651" cy="310350"/>
          </a:xfrm>
        </p:grpSpPr>
        <p:sp>
          <p:nvSpPr>
            <p:cNvPr id="13533" name="Google Shape;13533;p66"/>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66"/>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66"/>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66"/>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66"/>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66"/>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66"/>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66"/>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66"/>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66"/>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66"/>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66"/>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5" name="Google Shape;13545;p66"/>
          <p:cNvGrpSpPr/>
          <p:nvPr/>
        </p:nvGrpSpPr>
        <p:grpSpPr>
          <a:xfrm>
            <a:off x="7069130" y="2424800"/>
            <a:ext cx="366169" cy="360498"/>
            <a:chOff x="7069130" y="2424800"/>
            <a:chExt cx="366169" cy="360498"/>
          </a:xfrm>
        </p:grpSpPr>
        <p:sp>
          <p:nvSpPr>
            <p:cNvPr id="13546" name="Google Shape;13546;p66"/>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66"/>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66"/>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66"/>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66"/>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66"/>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66"/>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66"/>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66"/>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66"/>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66"/>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66"/>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66"/>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66"/>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66"/>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66"/>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66"/>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66"/>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66"/>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66"/>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6" name="Google Shape;13566;p66"/>
          <p:cNvGrpSpPr/>
          <p:nvPr/>
        </p:nvGrpSpPr>
        <p:grpSpPr>
          <a:xfrm>
            <a:off x="4885655" y="2424721"/>
            <a:ext cx="281473" cy="360629"/>
            <a:chOff x="4885655" y="2424721"/>
            <a:chExt cx="281473" cy="360629"/>
          </a:xfrm>
        </p:grpSpPr>
        <p:sp>
          <p:nvSpPr>
            <p:cNvPr id="13567" name="Google Shape;13567;p66"/>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66"/>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66"/>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66"/>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66"/>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66"/>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66"/>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66"/>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66"/>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66"/>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66"/>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8" name="Google Shape;13578;p66"/>
          <p:cNvGrpSpPr/>
          <p:nvPr/>
        </p:nvGrpSpPr>
        <p:grpSpPr>
          <a:xfrm>
            <a:off x="6625609" y="2446777"/>
            <a:ext cx="364130" cy="316726"/>
            <a:chOff x="6625609" y="2446777"/>
            <a:chExt cx="364130" cy="316726"/>
          </a:xfrm>
        </p:grpSpPr>
        <p:sp>
          <p:nvSpPr>
            <p:cNvPr id="13579" name="Google Shape;13579;p66"/>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66"/>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66"/>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66"/>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66"/>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66"/>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66"/>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66"/>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66"/>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66"/>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66"/>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66"/>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1" name="Google Shape;13591;p66"/>
          <p:cNvGrpSpPr/>
          <p:nvPr/>
        </p:nvGrpSpPr>
        <p:grpSpPr>
          <a:xfrm>
            <a:off x="5757644" y="2012350"/>
            <a:ext cx="360628" cy="298825"/>
            <a:chOff x="5757644" y="2012350"/>
            <a:chExt cx="360628" cy="298825"/>
          </a:xfrm>
        </p:grpSpPr>
        <p:sp>
          <p:nvSpPr>
            <p:cNvPr id="13592" name="Google Shape;13592;p66"/>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66"/>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66"/>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66"/>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66"/>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66"/>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66"/>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66"/>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66"/>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66"/>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66"/>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66"/>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66"/>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66"/>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66"/>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66"/>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66"/>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66"/>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66"/>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66"/>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66"/>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66"/>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4" name="Google Shape;13614;p66"/>
          <p:cNvGrpSpPr/>
          <p:nvPr/>
        </p:nvGrpSpPr>
        <p:grpSpPr>
          <a:xfrm>
            <a:off x="5317625" y="1983474"/>
            <a:ext cx="360628" cy="356839"/>
            <a:chOff x="5317625" y="1983474"/>
            <a:chExt cx="360628" cy="356839"/>
          </a:xfrm>
        </p:grpSpPr>
        <p:sp>
          <p:nvSpPr>
            <p:cNvPr id="13615" name="Google Shape;13615;p66"/>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66"/>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66"/>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66"/>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66"/>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66"/>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66"/>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66"/>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66"/>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66"/>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66"/>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66"/>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66"/>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66"/>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66"/>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66"/>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66"/>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66"/>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66"/>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4" name="Google Shape;13634;p66"/>
          <p:cNvGrpSpPr/>
          <p:nvPr/>
        </p:nvGrpSpPr>
        <p:grpSpPr>
          <a:xfrm>
            <a:off x="6181827" y="2463685"/>
            <a:ext cx="360629" cy="282989"/>
            <a:chOff x="6181827" y="2463685"/>
            <a:chExt cx="360629" cy="282989"/>
          </a:xfrm>
        </p:grpSpPr>
        <p:sp>
          <p:nvSpPr>
            <p:cNvPr id="13635" name="Google Shape;13635;p66"/>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66"/>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66"/>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66"/>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66"/>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66"/>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66"/>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66"/>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66"/>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66"/>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66"/>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6" name="Google Shape;13646;p66"/>
          <p:cNvGrpSpPr/>
          <p:nvPr/>
        </p:nvGrpSpPr>
        <p:grpSpPr>
          <a:xfrm>
            <a:off x="5346292" y="3340691"/>
            <a:ext cx="291247" cy="360628"/>
            <a:chOff x="5346292" y="3340691"/>
            <a:chExt cx="291247" cy="360628"/>
          </a:xfrm>
        </p:grpSpPr>
        <p:sp>
          <p:nvSpPr>
            <p:cNvPr id="13647" name="Google Shape;13647;p66"/>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66"/>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66"/>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66"/>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66"/>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66"/>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66"/>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66"/>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66"/>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66"/>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66"/>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66"/>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66"/>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66"/>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66"/>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66"/>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66"/>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66"/>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66"/>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66"/>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66"/>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66"/>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66"/>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66"/>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66"/>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2" name="Google Shape;13672;p66"/>
          <p:cNvGrpSpPr/>
          <p:nvPr/>
        </p:nvGrpSpPr>
        <p:grpSpPr>
          <a:xfrm>
            <a:off x="7969264" y="1981697"/>
            <a:ext cx="337763" cy="360393"/>
            <a:chOff x="7969264" y="1981697"/>
            <a:chExt cx="337763" cy="360393"/>
          </a:xfrm>
        </p:grpSpPr>
        <p:sp>
          <p:nvSpPr>
            <p:cNvPr id="13673" name="Google Shape;13673;p66"/>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66"/>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66"/>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66"/>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66"/>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66"/>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66"/>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66"/>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66"/>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66"/>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66"/>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66"/>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66"/>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66"/>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66"/>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66"/>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66"/>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66"/>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1" name="Google Shape;13691;p66"/>
          <p:cNvGrpSpPr/>
          <p:nvPr/>
        </p:nvGrpSpPr>
        <p:grpSpPr>
          <a:xfrm>
            <a:off x="5736032" y="2430000"/>
            <a:ext cx="360890" cy="350332"/>
            <a:chOff x="5736032" y="2430000"/>
            <a:chExt cx="360890" cy="350332"/>
          </a:xfrm>
        </p:grpSpPr>
        <p:sp>
          <p:nvSpPr>
            <p:cNvPr id="13692" name="Google Shape;13692;p66"/>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66"/>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66"/>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66"/>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66"/>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66"/>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66"/>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66"/>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66"/>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66"/>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66"/>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66"/>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66"/>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66"/>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66"/>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66"/>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66"/>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9" name="Google Shape;13709;p66"/>
          <p:cNvGrpSpPr/>
          <p:nvPr/>
        </p:nvGrpSpPr>
        <p:grpSpPr>
          <a:xfrm>
            <a:off x="4877867" y="1995991"/>
            <a:ext cx="360628" cy="331778"/>
            <a:chOff x="4877867" y="1995991"/>
            <a:chExt cx="360628" cy="331778"/>
          </a:xfrm>
        </p:grpSpPr>
        <p:sp>
          <p:nvSpPr>
            <p:cNvPr id="13710" name="Google Shape;13710;p66"/>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66"/>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66"/>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66"/>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66"/>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66"/>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66"/>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66"/>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66"/>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66"/>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66"/>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66"/>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66"/>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66"/>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4" name="Google Shape;13724;p66"/>
          <p:cNvGrpSpPr/>
          <p:nvPr/>
        </p:nvGrpSpPr>
        <p:grpSpPr>
          <a:xfrm>
            <a:off x="7050889" y="2913503"/>
            <a:ext cx="363529" cy="339513"/>
            <a:chOff x="7050889" y="2913503"/>
            <a:chExt cx="363529" cy="339513"/>
          </a:xfrm>
        </p:grpSpPr>
        <p:sp>
          <p:nvSpPr>
            <p:cNvPr id="13725" name="Google Shape;13725;p66"/>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66"/>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66"/>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66"/>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66"/>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66"/>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66"/>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66"/>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66"/>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4" name="Google Shape;13734;p66"/>
          <p:cNvGrpSpPr/>
          <p:nvPr/>
        </p:nvGrpSpPr>
        <p:grpSpPr>
          <a:xfrm>
            <a:off x="7510900" y="1981462"/>
            <a:ext cx="372937" cy="360629"/>
            <a:chOff x="7510900" y="1981462"/>
            <a:chExt cx="372937" cy="360629"/>
          </a:xfrm>
        </p:grpSpPr>
        <p:sp>
          <p:nvSpPr>
            <p:cNvPr id="13735" name="Google Shape;13735;p66"/>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66"/>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66"/>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66"/>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66"/>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66"/>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66"/>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66"/>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66"/>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66"/>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66"/>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66"/>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66"/>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66"/>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66"/>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66"/>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1" name="Google Shape;13751;p66"/>
          <p:cNvGrpSpPr/>
          <p:nvPr/>
        </p:nvGrpSpPr>
        <p:grpSpPr>
          <a:xfrm>
            <a:off x="6599476" y="2918260"/>
            <a:ext cx="360629" cy="329975"/>
            <a:chOff x="6599476" y="2918260"/>
            <a:chExt cx="360629" cy="329975"/>
          </a:xfrm>
        </p:grpSpPr>
        <p:sp>
          <p:nvSpPr>
            <p:cNvPr id="13752" name="Google Shape;13752;p66"/>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66"/>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66"/>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66"/>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66"/>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66"/>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66"/>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66"/>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66"/>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66"/>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66"/>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66"/>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66"/>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66"/>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66"/>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66"/>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66"/>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66"/>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66"/>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66"/>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66"/>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66"/>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66"/>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66"/>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66"/>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7" name="Google Shape;13777;p66"/>
          <p:cNvGrpSpPr/>
          <p:nvPr/>
        </p:nvGrpSpPr>
        <p:grpSpPr>
          <a:xfrm>
            <a:off x="5290499" y="2481533"/>
            <a:ext cx="360628" cy="247292"/>
            <a:chOff x="5290499" y="2481533"/>
            <a:chExt cx="360628" cy="247292"/>
          </a:xfrm>
        </p:grpSpPr>
        <p:sp>
          <p:nvSpPr>
            <p:cNvPr id="13778" name="Google Shape;13778;p66"/>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66"/>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66"/>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66"/>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66"/>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66"/>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66"/>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66"/>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66"/>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66"/>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66"/>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66"/>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66"/>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66"/>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66"/>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66"/>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66"/>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66"/>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66"/>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66"/>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66"/>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66"/>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66"/>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66"/>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66"/>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66"/>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66"/>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5" name="Google Shape;13805;p66"/>
          <p:cNvGrpSpPr/>
          <p:nvPr/>
        </p:nvGrpSpPr>
        <p:grpSpPr>
          <a:xfrm>
            <a:off x="6201923" y="1981514"/>
            <a:ext cx="351325" cy="360576"/>
            <a:chOff x="6201923" y="1981514"/>
            <a:chExt cx="351325" cy="360576"/>
          </a:xfrm>
        </p:grpSpPr>
        <p:sp>
          <p:nvSpPr>
            <p:cNvPr id="13806" name="Google Shape;13806;p66"/>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66"/>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66"/>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66"/>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66"/>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66"/>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66"/>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3" name="Google Shape;13813;p66"/>
          <p:cNvGrpSpPr/>
          <p:nvPr/>
        </p:nvGrpSpPr>
        <p:grpSpPr>
          <a:xfrm>
            <a:off x="4894461" y="3340691"/>
            <a:ext cx="312884" cy="360785"/>
            <a:chOff x="4894461" y="3340691"/>
            <a:chExt cx="312884" cy="360785"/>
          </a:xfrm>
        </p:grpSpPr>
        <p:sp>
          <p:nvSpPr>
            <p:cNvPr id="13814" name="Google Shape;13814;p66"/>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66"/>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66"/>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66"/>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66"/>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66"/>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66"/>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66"/>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66"/>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66"/>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66"/>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66"/>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66"/>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66"/>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66"/>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66"/>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0" name="Google Shape;13830;p66"/>
          <p:cNvGrpSpPr/>
          <p:nvPr/>
        </p:nvGrpSpPr>
        <p:grpSpPr>
          <a:xfrm>
            <a:off x="5339237" y="1501251"/>
            <a:ext cx="245541" cy="360628"/>
            <a:chOff x="5339237" y="1501251"/>
            <a:chExt cx="245541" cy="360628"/>
          </a:xfrm>
        </p:grpSpPr>
        <p:sp>
          <p:nvSpPr>
            <p:cNvPr id="13831" name="Google Shape;13831;p66"/>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66"/>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66"/>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66"/>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66"/>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66"/>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66"/>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66"/>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66"/>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66"/>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66"/>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66"/>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66"/>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66"/>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66"/>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66"/>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66"/>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66"/>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66"/>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66"/>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66"/>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66"/>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66"/>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66"/>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66"/>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66"/>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66"/>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66"/>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66"/>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66"/>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66"/>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66"/>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66"/>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66"/>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66"/>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66"/>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66"/>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66"/>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66"/>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66"/>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66"/>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66"/>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3" name="Google Shape;13873;p66"/>
          <p:cNvGrpSpPr/>
          <p:nvPr/>
        </p:nvGrpSpPr>
        <p:grpSpPr>
          <a:xfrm>
            <a:off x="7959464" y="2474216"/>
            <a:ext cx="370428" cy="261926"/>
            <a:chOff x="7959464" y="2474216"/>
            <a:chExt cx="370428" cy="261926"/>
          </a:xfrm>
        </p:grpSpPr>
        <p:sp>
          <p:nvSpPr>
            <p:cNvPr id="13874" name="Google Shape;13874;p66"/>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66"/>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66"/>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66"/>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66"/>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66"/>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66"/>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66"/>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66"/>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66"/>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66"/>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66"/>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6" name="Google Shape;13886;p66"/>
          <p:cNvGrpSpPr/>
          <p:nvPr/>
        </p:nvGrpSpPr>
        <p:grpSpPr>
          <a:xfrm>
            <a:off x="7518687" y="2457909"/>
            <a:ext cx="360629" cy="294461"/>
            <a:chOff x="7518687" y="2457909"/>
            <a:chExt cx="360629" cy="294461"/>
          </a:xfrm>
        </p:grpSpPr>
        <p:sp>
          <p:nvSpPr>
            <p:cNvPr id="13887" name="Google Shape;13887;p66"/>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66"/>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66"/>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66"/>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66"/>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66"/>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66"/>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66"/>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66"/>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66"/>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66"/>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66"/>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66"/>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66"/>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66"/>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66"/>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66"/>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66"/>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66"/>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6" name="Google Shape;13906;p66"/>
          <p:cNvGrpSpPr/>
          <p:nvPr/>
        </p:nvGrpSpPr>
        <p:grpSpPr>
          <a:xfrm>
            <a:off x="7086220" y="1981566"/>
            <a:ext cx="343799" cy="360524"/>
            <a:chOff x="7086220" y="1981566"/>
            <a:chExt cx="343799" cy="360524"/>
          </a:xfrm>
        </p:grpSpPr>
        <p:sp>
          <p:nvSpPr>
            <p:cNvPr id="13907" name="Google Shape;13907;p66"/>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66"/>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66"/>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66"/>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66"/>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66"/>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66"/>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66"/>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66"/>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66"/>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66"/>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66"/>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66"/>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66"/>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66"/>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66"/>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3" name="Google Shape;13923;p66"/>
          <p:cNvGrpSpPr/>
          <p:nvPr/>
        </p:nvGrpSpPr>
        <p:grpSpPr>
          <a:xfrm>
            <a:off x="6141112" y="2927563"/>
            <a:ext cx="368416" cy="311369"/>
            <a:chOff x="6141112" y="2927563"/>
            <a:chExt cx="368416" cy="311369"/>
          </a:xfrm>
        </p:grpSpPr>
        <p:sp>
          <p:nvSpPr>
            <p:cNvPr id="13924" name="Google Shape;13924;p66"/>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66"/>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66"/>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66"/>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66"/>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66"/>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66"/>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1" name="Google Shape;13931;p66"/>
          <p:cNvGrpSpPr/>
          <p:nvPr/>
        </p:nvGrpSpPr>
        <p:grpSpPr>
          <a:xfrm>
            <a:off x="7520699" y="2902946"/>
            <a:ext cx="335489" cy="360629"/>
            <a:chOff x="7520699" y="2902946"/>
            <a:chExt cx="335489" cy="360629"/>
          </a:xfrm>
        </p:grpSpPr>
        <p:sp>
          <p:nvSpPr>
            <p:cNvPr id="13932" name="Google Shape;13932;p66"/>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66"/>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66"/>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66"/>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66"/>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66"/>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66"/>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66"/>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66"/>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66"/>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66"/>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66"/>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66"/>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66"/>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66"/>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7" name="Google Shape;13947;p66"/>
          <p:cNvGrpSpPr/>
          <p:nvPr/>
        </p:nvGrpSpPr>
        <p:grpSpPr>
          <a:xfrm>
            <a:off x="7988340" y="2902946"/>
            <a:ext cx="308886" cy="360628"/>
            <a:chOff x="7988340" y="2902946"/>
            <a:chExt cx="308886" cy="360628"/>
          </a:xfrm>
        </p:grpSpPr>
        <p:sp>
          <p:nvSpPr>
            <p:cNvPr id="13948" name="Google Shape;13948;p66"/>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66"/>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66"/>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66"/>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66"/>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66"/>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66"/>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66"/>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66"/>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66"/>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66"/>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66"/>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66"/>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66"/>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66"/>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66"/>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66"/>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66"/>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66"/>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66"/>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66"/>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66"/>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66"/>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1" name="Google Shape;13971;p66"/>
          <p:cNvGrpSpPr/>
          <p:nvPr/>
        </p:nvGrpSpPr>
        <p:grpSpPr>
          <a:xfrm>
            <a:off x="5690039" y="2902998"/>
            <a:ext cx="362902" cy="360498"/>
            <a:chOff x="5690039" y="2902998"/>
            <a:chExt cx="362902" cy="360498"/>
          </a:xfrm>
        </p:grpSpPr>
        <p:sp>
          <p:nvSpPr>
            <p:cNvPr id="13972" name="Google Shape;13972;p66"/>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66"/>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66"/>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66"/>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66"/>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66"/>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66"/>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9" name="Google Shape;13979;p66"/>
          <p:cNvGrpSpPr/>
          <p:nvPr/>
        </p:nvGrpSpPr>
        <p:grpSpPr>
          <a:xfrm>
            <a:off x="4871935" y="1500990"/>
            <a:ext cx="258503" cy="360890"/>
            <a:chOff x="4871935" y="1500990"/>
            <a:chExt cx="258503" cy="360890"/>
          </a:xfrm>
        </p:grpSpPr>
        <p:sp>
          <p:nvSpPr>
            <p:cNvPr id="13980" name="Google Shape;13980;p66"/>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66"/>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66"/>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66"/>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66"/>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66"/>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66"/>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66"/>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66"/>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66"/>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66"/>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66"/>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66"/>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66"/>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94" name="Google Shape;13994;p66"/>
          <p:cNvSpPr/>
          <p:nvPr/>
        </p:nvSpPr>
        <p:spPr>
          <a:xfrm>
            <a:off x="6342646" y="1849022"/>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95" name="Google Shape;13995;p66"/>
          <p:cNvGrpSpPr/>
          <p:nvPr/>
        </p:nvGrpSpPr>
        <p:grpSpPr>
          <a:xfrm>
            <a:off x="6265764" y="1501251"/>
            <a:ext cx="234983" cy="360628"/>
            <a:chOff x="6265764" y="1501251"/>
            <a:chExt cx="234983" cy="360628"/>
          </a:xfrm>
        </p:grpSpPr>
        <p:sp>
          <p:nvSpPr>
            <p:cNvPr id="13996" name="Google Shape;13996;p66"/>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66"/>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66"/>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66"/>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66"/>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66"/>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66"/>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66"/>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66"/>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66"/>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66"/>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66"/>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8" name="Google Shape;14008;p66"/>
          <p:cNvGrpSpPr/>
          <p:nvPr/>
        </p:nvGrpSpPr>
        <p:grpSpPr>
          <a:xfrm>
            <a:off x="6193639" y="3401998"/>
            <a:ext cx="360628" cy="238250"/>
            <a:chOff x="6193639" y="3401998"/>
            <a:chExt cx="360628" cy="238250"/>
          </a:xfrm>
        </p:grpSpPr>
        <p:sp>
          <p:nvSpPr>
            <p:cNvPr id="14009" name="Google Shape;14009;p66"/>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66"/>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66"/>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66"/>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66"/>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66"/>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66"/>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66"/>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66"/>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66"/>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66"/>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0" name="Google Shape;14020;p66"/>
          <p:cNvGrpSpPr/>
          <p:nvPr/>
        </p:nvGrpSpPr>
        <p:grpSpPr>
          <a:xfrm>
            <a:off x="5801625" y="1501251"/>
            <a:ext cx="246037" cy="360629"/>
            <a:chOff x="5801625" y="1501251"/>
            <a:chExt cx="246037" cy="360629"/>
          </a:xfrm>
        </p:grpSpPr>
        <p:sp>
          <p:nvSpPr>
            <p:cNvPr id="14021" name="Google Shape;14021;p66"/>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66"/>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66"/>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66"/>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66"/>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66"/>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66"/>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66"/>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66"/>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66"/>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66"/>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66"/>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66"/>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66"/>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66"/>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66"/>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66"/>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66"/>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66"/>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0" name="Google Shape;14040;p66"/>
          <p:cNvGrpSpPr/>
          <p:nvPr/>
        </p:nvGrpSpPr>
        <p:grpSpPr>
          <a:xfrm>
            <a:off x="6641680" y="1981462"/>
            <a:ext cx="352083" cy="360864"/>
            <a:chOff x="6641680" y="1981462"/>
            <a:chExt cx="352083" cy="360864"/>
          </a:xfrm>
        </p:grpSpPr>
        <p:sp>
          <p:nvSpPr>
            <p:cNvPr id="14041" name="Google Shape;14041;p66"/>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66"/>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66"/>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66"/>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66"/>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66"/>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66"/>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66"/>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66"/>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66"/>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66"/>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66"/>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66"/>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66"/>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66"/>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66"/>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66"/>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66"/>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66"/>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66"/>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66"/>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66"/>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66"/>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66"/>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66"/>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66"/>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66"/>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66"/>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9" name="Google Shape;14069;p66"/>
          <p:cNvGrpSpPr/>
          <p:nvPr/>
        </p:nvGrpSpPr>
        <p:grpSpPr>
          <a:xfrm>
            <a:off x="7205332" y="1501251"/>
            <a:ext cx="198032" cy="360629"/>
            <a:chOff x="7205332" y="1501251"/>
            <a:chExt cx="198032" cy="360629"/>
          </a:xfrm>
        </p:grpSpPr>
        <p:sp>
          <p:nvSpPr>
            <p:cNvPr id="14070" name="Google Shape;14070;p66"/>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66"/>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66"/>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66"/>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66"/>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66"/>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66"/>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66"/>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66"/>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66"/>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66"/>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66"/>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66"/>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66"/>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66"/>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66"/>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66"/>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66"/>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66"/>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66"/>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0" name="Google Shape;14090;p66"/>
          <p:cNvGrpSpPr/>
          <p:nvPr/>
        </p:nvGrpSpPr>
        <p:grpSpPr>
          <a:xfrm>
            <a:off x="7688313" y="1501251"/>
            <a:ext cx="153058" cy="360628"/>
            <a:chOff x="7688313" y="1501251"/>
            <a:chExt cx="153058" cy="360628"/>
          </a:xfrm>
        </p:grpSpPr>
        <p:sp>
          <p:nvSpPr>
            <p:cNvPr id="14091" name="Google Shape;14091;p66"/>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66"/>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66"/>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66"/>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66"/>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66"/>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66"/>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66"/>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66"/>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66"/>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66"/>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66"/>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66"/>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66"/>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66"/>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66"/>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7" name="Google Shape;14107;p66"/>
          <p:cNvGrpSpPr/>
          <p:nvPr/>
        </p:nvGrpSpPr>
        <p:grpSpPr>
          <a:xfrm>
            <a:off x="8150179" y="1501251"/>
            <a:ext cx="150811" cy="360628"/>
            <a:chOff x="8150179" y="1501251"/>
            <a:chExt cx="150811" cy="360628"/>
          </a:xfrm>
        </p:grpSpPr>
        <p:sp>
          <p:nvSpPr>
            <p:cNvPr id="14108" name="Google Shape;14108;p66"/>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66"/>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66"/>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66"/>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66"/>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66"/>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66"/>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66"/>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66"/>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17" name="Google Shape;14117;p66"/>
          <p:cNvSpPr/>
          <p:nvPr/>
        </p:nvSpPr>
        <p:spPr>
          <a:xfrm>
            <a:off x="4948085" y="2906944"/>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18" name="Google Shape;14118;p66"/>
          <p:cNvGrpSpPr/>
          <p:nvPr/>
        </p:nvGrpSpPr>
        <p:grpSpPr>
          <a:xfrm>
            <a:off x="4877867" y="2902946"/>
            <a:ext cx="170149" cy="360629"/>
            <a:chOff x="4877867" y="2902946"/>
            <a:chExt cx="170149" cy="360629"/>
          </a:xfrm>
        </p:grpSpPr>
        <p:sp>
          <p:nvSpPr>
            <p:cNvPr id="14119" name="Google Shape;14119;p66"/>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66"/>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66"/>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66"/>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66"/>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66"/>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66"/>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66"/>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66"/>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66"/>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66"/>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66"/>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66"/>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2" name="Google Shape;14132;p66"/>
          <p:cNvGrpSpPr/>
          <p:nvPr/>
        </p:nvGrpSpPr>
        <p:grpSpPr>
          <a:xfrm>
            <a:off x="6741689" y="1500676"/>
            <a:ext cx="207962" cy="361203"/>
            <a:chOff x="6741689" y="1500676"/>
            <a:chExt cx="207962" cy="361203"/>
          </a:xfrm>
        </p:grpSpPr>
        <p:sp>
          <p:nvSpPr>
            <p:cNvPr id="14133" name="Google Shape;14133;p66"/>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66"/>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66"/>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66"/>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66"/>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66"/>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66"/>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66"/>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66"/>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66"/>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66"/>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66"/>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66"/>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66"/>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66"/>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66"/>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66"/>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66"/>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66"/>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2" name="Google Shape;14152;p66"/>
          <p:cNvGrpSpPr/>
          <p:nvPr/>
        </p:nvGrpSpPr>
        <p:grpSpPr>
          <a:xfrm>
            <a:off x="5752627" y="3430404"/>
            <a:ext cx="360628" cy="181464"/>
            <a:chOff x="5752627" y="3430404"/>
            <a:chExt cx="360628" cy="181464"/>
          </a:xfrm>
        </p:grpSpPr>
        <p:sp>
          <p:nvSpPr>
            <p:cNvPr id="14153" name="Google Shape;14153;p66"/>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66"/>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66"/>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66"/>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66"/>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66"/>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66"/>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66"/>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66"/>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66"/>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66"/>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66"/>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66"/>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66"/>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66"/>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66"/>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66"/>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66"/>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66"/>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66"/>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66"/>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66"/>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66"/>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66"/>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66"/>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66"/>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66"/>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66"/>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1" name="Google Shape;14181;p66"/>
          <p:cNvGrpSpPr/>
          <p:nvPr/>
        </p:nvGrpSpPr>
        <p:grpSpPr>
          <a:xfrm>
            <a:off x="5235700" y="2902998"/>
            <a:ext cx="361909" cy="360759"/>
            <a:chOff x="5235700" y="2902998"/>
            <a:chExt cx="361909" cy="360759"/>
          </a:xfrm>
        </p:grpSpPr>
        <p:sp>
          <p:nvSpPr>
            <p:cNvPr id="14182" name="Google Shape;14182;p66"/>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66"/>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66"/>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66"/>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66"/>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66"/>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66"/>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9" name="Google Shape;14189;p66"/>
          <p:cNvGrpSpPr/>
          <p:nvPr/>
        </p:nvGrpSpPr>
        <p:grpSpPr>
          <a:xfrm>
            <a:off x="6634912" y="3394969"/>
            <a:ext cx="360367" cy="252309"/>
            <a:chOff x="6634912" y="3394969"/>
            <a:chExt cx="360367" cy="252309"/>
          </a:xfrm>
        </p:grpSpPr>
        <p:sp>
          <p:nvSpPr>
            <p:cNvPr id="14190" name="Google Shape;14190;p66"/>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66"/>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66"/>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66"/>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66"/>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66"/>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66"/>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66"/>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66"/>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66"/>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66"/>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66"/>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66"/>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3" name="Google Shape;14203;p66"/>
          <p:cNvGrpSpPr/>
          <p:nvPr/>
        </p:nvGrpSpPr>
        <p:grpSpPr>
          <a:xfrm>
            <a:off x="7059330" y="3340796"/>
            <a:ext cx="377170" cy="360655"/>
            <a:chOff x="7059330" y="3340796"/>
            <a:chExt cx="377170" cy="360655"/>
          </a:xfrm>
        </p:grpSpPr>
        <p:sp>
          <p:nvSpPr>
            <p:cNvPr id="14204" name="Google Shape;14204;p66"/>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66"/>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66"/>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66"/>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66"/>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66"/>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66"/>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66"/>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66"/>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66"/>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66"/>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66"/>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6" name="Google Shape;14216;p66"/>
          <p:cNvGrpSpPr/>
          <p:nvPr/>
        </p:nvGrpSpPr>
        <p:grpSpPr>
          <a:xfrm>
            <a:off x="7957948" y="3375631"/>
            <a:ext cx="360629" cy="291012"/>
            <a:chOff x="7957948" y="3375631"/>
            <a:chExt cx="360629" cy="291012"/>
          </a:xfrm>
        </p:grpSpPr>
        <p:sp>
          <p:nvSpPr>
            <p:cNvPr id="14217" name="Google Shape;14217;p66"/>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66"/>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66"/>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66"/>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66"/>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66"/>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66"/>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66"/>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66"/>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66"/>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66"/>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66"/>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66"/>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66"/>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66"/>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66"/>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66"/>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66"/>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5" name="Google Shape;14235;p66"/>
          <p:cNvGrpSpPr/>
          <p:nvPr/>
        </p:nvGrpSpPr>
        <p:grpSpPr>
          <a:xfrm>
            <a:off x="6198656" y="3867888"/>
            <a:ext cx="347562" cy="227954"/>
            <a:chOff x="6198656" y="3867888"/>
            <a:chExt cx="347562" cy="227954"/>
          </a:xfrm>
        </p:grpSpPr>
        <p:sp>
          <p:nvSpPr>
            <p:cNvPr id="14236" name="Google Shape;14236;p66"/>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66"/>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66"/>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66"/>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66"/>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66"/>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66"/>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66"/>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66"/>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66"/>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66"/>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7" name="Google Shape;14247;p66"/>
          <p:cNvGrpSpPr/>
          <p:nvPr/>
        </p:nvGrpSpPr>
        <p:grpSpPr>
          <a:xfrm>
            <a:off x="5706895" y="3819151"/>
            <a:ext cx="349392" cy="325454"/>
            <a:chOff x="5706895" y="3819151"/>
            <a:chExt cx="349392" cy="325454"/>
          </a:xfrm>
        </p:grpSpPr>
        <p:sp>
          <p:nvSpPr>
            <p:cNvPr id="14248" name="Google Shape;14248;p66"/>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66"/>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66"/>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66"/>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66"/>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66"/>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66"/>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66"/>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66"/>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66"/>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66"/>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66"/>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66"/>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66"/>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66"/>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3" name="Google Shape;14263;p66"/>
          <p:cNvGrpSpPr/>
          <p:nvPr/>
        </p:nvGrpSpPr>
        <p:grpSpPr>
          <a:xfrm>
            <a:off x="7648618" y="3340744"/>
            <a:ext cx="97265" cy="360393"/>
            <a:chOff x="7648618" y="3340744"/>
            <a:chExt cx="97265" cy="360393"/>
          </a:xfrm>
        </p:grpSpPr>
        <p:sp>
          <p:nvSpPr>
            <p:cNvPr id="14264" name="Google Shape;14264;p66"/>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66"/>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66"/>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7" name="Google Shape;14267;p66"/>
          <p:cNvGrpSpPr/>
          <p:nvPr/>
        </p:nvGrpSpPr>
        <p:grpSpPr>
          <a:xfrm>
            <a:off x="7164356" y="3790667"/>
            <a:ext cx="385507" cy="382501"/>
            <a:chOff x="7164356" y="3790667"/>
            <a:chExt cx="385507" cy="382501"/>
          </a:xfrm>
        </p:grpSpPr>
        <p:sp>
          <p:nvSpPr>
            <p:cNvPr id="14268" name="Google Shape;14268;p66"/>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66"/>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66"/>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66"/>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66"/>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66"/>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66"/>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66"/>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66"/>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66"/>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66"/>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66"/>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66"/>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66"/>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66"/>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66"/>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66"/>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66"/>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66"/>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66"/>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66"/>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66"/>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66"/>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66"/>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2" name="Google Shape;14292;p66"/>
          <p:cNvGrpSpPr/>
          <p:nvPr/>
        </p:nvGrpSpPr>
        <p:grpSpPr>
          <a:xfrm>
            <a:off x="6670400" y="3826468"/>
            <a:ext cx="387911" cy="310846"/>
            <a:chOff x="6670400" y="3826468"/>
            <a:chExt cx="387911" cy="310846"/>
          </a:xfrm>
        </p:grpSpPr>
        <p:sp>
          <p:nvSpPr>
            <p:cNvPr id="14293" name="Google Shape;14293;p66"/>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66"/>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66"/>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66"/>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66"/>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66"/>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66"/>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66"/>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66"/>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66"/>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66"/>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66"/>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66"/>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66"/>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66"/>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66"/>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66"/>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66"/>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1" name="Google Shape;14311;p66"/>
          <p:cNvGrpSpPr/>
          <p:nvPr/>
        </p:nvGrpSpPr>
        <p:grpSpPr>
          <a:xfrm>
            <a:off x="7662181" y="3803446"/>
            <a:ext cx="302823" cy="360498"/>
            <a:chOff x="7662181" y="3803446"/>
            <a:chExt cx="302823" cy="360498"/>
          </a:xfrm>
        </p:grpSpPr>
        <p:sp>
          <p:nvSpPr>
            <p:cNvPr id="14312" name="Google Shape;14312;p66"/>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66"/>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66"/>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66"/>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66"/>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66"/>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66"/>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66"/>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66"/>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66"/>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2" name="Google Shape;14322;p66"/>
          <p:cNvGrpSpPr/>
          <p:nvPr/>
        </p:nvGrpSpPr>
        <p:grpSpPr>
          <a:xfrm>
            <a:off x="5206562" y="3803994"/>
            <a:ext cx="363895" cy="355663"/>
            <a:chOff x="5206562" y="3803994"/>
            <a:chExt cx="363895" cy="355663"/>
          </a:xfrm>
        </p:grpSpPr>
        <p:sp>
          <p:nvSpPr>
            <p:cNvPr id="14323" name="Google Shape;14323;p66"/>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66"/>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66"/>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66"/>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66"/>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66"/>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66"/>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66"/>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66"/>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66"/>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66"/>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66"/>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66"/>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66"/>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340" name="Shape 14340"/>
        <p:cNvGrpSpPr/>
        <p:nvPr/>
      </p:nvGrpSpPr>
      <p:grpSpPr>
        <a:xfrm>
          <a:off x="0" y="0"/>
          <a:ext cx="0" cy="0"/>
          <a:chOff x="0" y="0"/>
          <a:chExt cx="0" cy="0"/>
        </a:xfrm>
      </p:grpSpPr>
      <p:sp>
        <p:nvSpPr>
          <p:cNvPr id="14341" name="Google Shape;14341;p6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4342" name="Google Shape;14342;p67"/>
          <p:cNvGrpSpPr/>
          <p:nvPr/>
        </p:nvGrpSpPr>
        <p:grpSpPr>
          <a:xfrm>
            <a:off x="4682526" y="1512217"/>
            <a:ext cx="369948" cy="370132"/>
            <a:chOff x="4682526" y="1512217"/>
            <a:chExt cx="369948" cy="370132"/>
          </a:xfrm>
        </p:grpSpPr>
        <p:sp>
          <p:nvSpPr>
            <p:cNvPr id="14343" name="Google Shape;14343;p67"/>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67"/>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67"/>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67"/>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67"/>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67"/>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67"/>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67"/>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67"/>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67"/>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67"/>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67"/>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67"/>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67"/>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67"/>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8" name="Google Shape;14358;p67"/>
          <p:cNvGrpSpPr/>
          <p:nvPr/>
        </p:nvGrpSpPr>
        <p:grpSpPr>
          <a:xfrm>
            <a:off x="3592433" y="1980212"/>
            <a:ext cx="381542" cy="370079"/>
            <a:chOff x="3592433" y="1980212"/>
            <a:chExt cx="381542" cy="370079"/>
          </a:xfrm>
        </p:grpSpPr>
        <p:sp>
          <p:nvSpPr>
            <p:cNvPr id="14359" name="Google Shape;14359;p67"/>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67"/>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67"/>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67"/>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67"/>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67"/>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67"/>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67"/>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67"/>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67"/>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67"/>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67"/>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1" name="Google Shape;14371;p67"/>
          <p:cNvGrpSpPr/>
          <p:nvPr/>
        </p:nvGrpSpPr>
        <p:grpSpPr>
          <a:xfrm>
            <a:off x="1398582" y="2973490"/>
            <a:ext cx="371391" cy="235126"/>
            <a:chOff x="1398582" y="2973490"/>
            <a:chExt cx="371391" cy="235126"/>
          </a:xfrm>
        </p:grpSpPr>
        <p:sp>
          <p:nvSpPr>
            <p:cNvPr id="14372" name="Google Shape;14372;p67"/>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67"/>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67"/>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67"/>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67"/>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67"/>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67"/>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67"/>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67"/>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67"/>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67"/>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67"/>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67"/>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67"/>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67"/>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7" name="Google Shape;14387;p67"/>
          <p:cNvGrpSpPr/>
          <p:nvPr/>
        </p:nvGrpSpPr>
        <p:grpSpPr>
          <a:xfrm>
            <a:off x="850795" y="1512217"/>
            <a:ext cx="370132" cy="370132"/>
            <a:chOff x="850795" y="1512217"/>
            <a:chExt cx="370132" cy="370132"/>
          </a:xfrm>
        </p:grpSpPr>
        <p:sp>
          <p:nvSpPr>
            <p:cNvPr id="14388" name="Google Shape;14388;p67"/>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67"/>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67"/>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67"/>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67"/>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67"/>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67"/>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67"/>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67"/>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67"/>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67"/>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67"/>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67"/>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67"/>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67"/>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67"/>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67"/>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67"/>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6" name="Google Shape;14406;p67"/>
          <p:cNvGrpSpPr/>
          <p:nvPr/>
        </p:nvGrpSpPr>
        <p:grpSpPr>
          <a:xfrm>
            <a:off x="8038497" y="2906079"/>
            <a:ext cx="236568" cy="370105"/>
            <a:chOff x="8038497" y="2906079"/>
            <a:chExt cx="236568" cy="370105"/>
          </a:xfrm>
        </p:grpSpPr>
        <p:sp>
          <p:nvSpPr>
            <p:cNvPr id="14407" name="Google Shape;14407;p67"/>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67"/>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67"/>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67"/>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67"/>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67"/>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67"/>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4" name="Google Shape;14414;p67"/>
          <p:cNvGrpSpPr/>
          <p:nvPr/>
        </p:nvGrpSpPr>
        <p:grpSpPr>
          <a:xfrm>
            <a:off x="6324130" y="1566303"/>
            <a:ext cx="370630" cy="261802"/>
            <a:chOff x="6324130" y="1566303"/>
            <a:chExt cx="370630" cy="261802"/>
          </a:xfrm>
        </p:grpSpPr>
        <p:sp>
          <p:nvSpPr>
            <p:cNvPr id="14415" name="Google Shape;14415;p67"/>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67"/>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67"/>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67"/>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67"/>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67"/>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67"/>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67"/>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67"/>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67"/>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67"/>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67"/>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67"/>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67"/>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67"/>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67"/>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67"/>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2" name="Google Shape;14432;p67"/>
          <p:cNvGrpSpPr/>
          <p:nvPr/>
        </p:nvGrpSpPr>
        <p:grpSpPr>
          <a:xfrm>
            <a:off x="5232280" y="2026587"/>
            <a:ext cx="370840" cy="353213"/>
            <a:chOff x="5232280" y="2026587"/>
            <a:chExt cx="370840" cy="353213"/>
          </a:xfrm>
        </p:grpSpPr>
        <p:sp>
          <p:nvSpPr>
            <p:cNvPr id="14433" name="Google Shape;14433;p67"/>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67"/>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67"/>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67"/>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67"/>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67"/>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67"/>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67"/>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67"/>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67"/>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3" name="Google Shape;14443;p67"/>
          <p:cNvGrpSpPr/>
          <p:nvPr/>
        </p:nvGrpSpPr>
        <p:grpSpPr>
          <a:xfrm>
            <a:off x="7968961" y="2435329"/>
            <a:ext cx="379548" cy="365331"/>
            <a:chOff x="7968961" y="2435329"/>
            <a:chExt cx="379548" cy="365331"/>
          </a:xfrm>
        </p:grpSpPr>
        <p:sp>
          <p:nvSpPr>
            <p:cNvPr id="14444" name="Google Shape;14444;p67"/>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67"/>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67"/>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67"/>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67"/>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67"/>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0" name="Google Shape;14450;p67"/>
          <p:cNvGrpSpPr/>
          <p:nvPr/>
        </p:nvGrpSpPr>
        <p:grpSpPr>
          <a:xfrm>
            <a:off x="4136679" y="2115323"/>
            <a:ext cx="373305" cy="223217"/>
            <a:chOff x="4136679" y="2115323"/>
            <a:chExt cx="373305" cy="223217"/>
          </a:xfrm>
        </p:grpSpPr>
        <p:sp>
          <p:nvSpPr>
            <p:cNvPr id="14451" name="Google Shape;14451;p67"/>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67"/>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67"/>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67"/>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67"/>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67"/>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67"/>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67"/>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67"/>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67"/>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1" name="Google Shape;14461;p67"/>
          <p:cNvGrpSpPr/>
          <p:nvPr/>
        </p:nvGrpSpPr>
        <p:grpSpPr>
          <a:xfrm>
            <a:off x="7423823" y="2464077"/>
            <a:ext cx="372046" cy="307730"/>
            <a:chOff x="7423823" y="2464077"/>
            <a:chExt cx="372046" cy="307730"/>
          </a:xfrm>
        </p:grpSpPr>
        <p:sp>
          <p:nvSpPr>
            <p:cNvPr id="14462" name="Google Shape;14462;p67"/>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67"/>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67"/>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67"/>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67"/>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67"/>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67"/>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67"/>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67"/>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67"/>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67"/>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67"/>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67"/>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5" name="Google Shape;14475;p67"/>
          <p:cNvGrpSpPr/>
          <p:nvPr/>
        </p:nvGrpSpPr>
        <p:grpSpPr>
          <a:xfrm>
            <a:off x="3882511" y="3365156"/>
            <a:ext cx="295061" cy="370263"/>
            <a:chOff x="3882511" y="3365156"/>
            <a:chExt cx="295061" cy="370263"/>
          </a:xfrm>
        </p:grpSpPr>
        <p:sp>
          <p:nvSpPr>
            <p:cNvPr id="14476" name="Google Shape;14476;p67"/>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67"/>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67"/>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67"/>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67"/>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1" name="Google Shape;14481;p67"/>
          <p:cNvGrpSpPr/>
          <p:nvPr/>
        </p:nvGrpSpPr>
        <p:grpSpPr>
          <a:xfrm>
            <a:off x="5229788" y="1512217"/>
            <a:ext cx="370132" cy="370132"/>
            <a:chOff x="5229788" y="1512217"/>
            <a:chExt cx="370132" cy="370132"/>
          </a:xfrm>
        </p:grpSpPr>
        <p:sp>
          <p:nvSpPr>
            <p:cNvPr id="14482" name="Google Shape;14482;p67"/>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67"/>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67"/>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67"/>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67"/>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67"/>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67"/>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67"/>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67"/>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67"/>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67"/>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67"/>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67"/>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67"/>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67"/>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67"/>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67"/>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9" name="Google Shape;14499;p67"/>
          <p:cNvGrpSpPr/>
          <p:nvPr/>
        </p:nvGrpSpPr>
        <p:grpSpPr>
          <a:xfrm>
            <a:off x="6041869" y="3365392"/>
            <a:ext cx="373882" cy="370053"/>
            <a:chOff x="6041869" y="3365392"/>
            <a:chExt cx="373882" cy="370053"/>
          </a:xfrm>
        </p:grpSpPr>
        <p:sp>
          <p:nvSpPr>
            <p:cNvPr id="14500" name="Google Shape;14500;p67"/>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67"/>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67"/>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67"/>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67"/>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67"/>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67"/>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67"/>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67"/>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67"/>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0" name="Google Shape;14510;p67"/>
          <p:cNvGrpSpPr/>
          <p:nvPr/>
        </p:nvGrpSpPr>
        <p:grpSpPr>
          <a:xfrm>
            <a:off x="4684309" y="2087493"/>
            <a:ext cx="374748" cy="279140"/>
            <a:chOff x="4684309" y="2087493"/>
            <a:chExt cx="374748" cy="279140"/>
          </a:xfrm>
        </p:grpSpPr>
        <p:sp>
          <p:nvSpPr>
            <p:cNvPr id="14511" name="Google Shape;14511;p67"/>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67"/>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67"/>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67"/>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67"/>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67"/>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67"/>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67"/>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67"/>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67"/>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67"/>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67"/>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3" name="Google Shape;14523;p67"/>
          <p:cNvGrpSpPr/>
          <p:nvPr/>
        </p:nvGrpSpPr>
        <p:grpSpPr>
          <a:xfrm>
            <a:off x="7521110" y="2906131"/>
            <a:ext cx="175400" cy="370053"/>
            <a:chOff x="7521110" y="2906131"/>
            <a:chExt cx="175400" cy="370053"/>
          </a:xfrm>
        </p:grpSpPr>
        <p:sp>
          <p:nvSpPr>
            <p:cNvPr id="14524" name="Google Shape;14524;p67"/>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67"/>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67"/>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67"/>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67"/>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67"/>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67"/>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67"/>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67"/>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3" name="Google Shape;14533;p67"/>
          <p:cNvGrpSpPr/>
          <p:nvPr/>
        </p:nvGrpSpPr>
        <p:grpSpPr>
          <a:xfrm>
            <a:off x="3586925" y="1523286"/>
            <a:ext cx="371023" cy="347915"/>
            <a:chOff x="3586925" y="1523286"/>
            <a:chExt cx="371023" cy="347915"/>
          </a:xfrm>
        </p:grpSpPr>
        <p:sp>
          <p:nvSpPr>
            <p:cNvPr id="14534" name="Google Shape;14534;p67"/>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67"/>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67"/>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67"/>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67"/>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67"/>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67"/>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67"/>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67"/>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67"/>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67"/>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67"/>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67"/>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67"/>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67"/>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67"/>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67"/>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67"/>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67"/>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3" name="Google Shape;14553;p67"/>
          <p:cNvGrpSpPr/>
          <p:nvPr/>
        </p:nvGrpSpPr>
        <p:grpSpPr>
          <a:xfrm>
            <a:off x="6876009" y="2475461"/>
            <a:ext cx="370158" cy="285120"/>
            <a:chOff x="6876009" y="2475461"/>
            <a:chExt cx="370158" cy="285120"/>
          </a:xfrm>
        </p:grpSpPr>
        <p:sp>
          <p:nvSpPr>
            <p:cNvPr id="14554" name="Google Shape;14554;p67"/>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67"/>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67"/>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67"/>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67"/>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67"/>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67"/>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67"/>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67"/>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3" name="Google Shape;14563;p67"/>
          <p:cNvGrpSpPr/>
          <p:nvPr/>
        </p:nvGrpSpPr>
        <p:grpSpPr>
          <a:xfrm>
            <a:off x="6328222" y="2445847"/>
            <a:ext cx="370158" cy="344269"/>
            <a:chOff x="6328222" y="2445847"/>
            <a:chExt cx="370158" cy="344269"/>
          </a:xfrm>
        </p:grpSpPr>
        <p:sp>
          <p:nvSpPr>
            <p:cNvPr id="14564" name="Google Shape;14564;p67"/>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67"/>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67"/>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67"/>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67"/>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67"/>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67"/>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67"/>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2" name="Google Shape;14572;p67"/>
          <p:cNvGrpSpPr/>
          <p:nvPr/>
        </p:nvGrpSpPr>
        <p:grpSpPr>
          <a:xfrm>
            <a:off x="5249540" y="2432942"/>
            <a:ext cx="351639" cy="370184"/>
            <a:chOff x="5249540" y="2432942"/>
            <a:chExt cx="351639" cy="370184"/>
          </a:xfrm>
        </p:grpSpPr>
        <p:sp>
          <p:nvSpPr>
            <p:cNvPr id="14573" name="Google Shape;14573;p67"/>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67"/>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67"/>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67"/>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67"/>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67"/>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67"/>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0" name="Google Shape;14580;p67"/>
          <p:cNvGrpSpPr/>
          <p:nvPr/>
        </p:nvGrpSpPr>
        <p:grpSpPr>
          <a:xfrm>
            <a:off x="4137047" y="2482176"/>
            <a:ext cx="371102" cy="271585"/>
            <a:chOff x="4137047" y="2482176"/>
            <a:chExt cx="371102" cy="271585"/>
          </a:xfrm>
        </p:grpSpPr>
        <p:sp>
          <p:nvSpPr>
            <p:cNvPr id="14581" name="Google Shape;14581;p67"/>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67"/>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67"/>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67"/>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67"/>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67"/>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67"/>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67"/>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67"/>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67"/>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67"/>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2" name="Google Shape;14592;p67"/>
          <p:cNvGrpSpPr/>
          <p:nvPr/>
        </p:nvGrpSpPr>
        <p:grpSpPr>
          <a:xfrm>
            <a:off x="4686434" y="2432916"/>
            <a:ext cx="367377" cy="370079"/>
            <a:chOff x="4686434" y="2432916"/>
            <a:chExt cx="367377" cy="370079"/>
          </a:xfrm>
        </p:grpSpPr>
        <p:sp>
          <p:nvSpPr>
            <p:cNvPr id="14593" name="Google Shape;14593;p67"/>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67"/>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67"/>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67"/>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67"/>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67"/>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67"/>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67"/>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67"/>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67"/>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67"/>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4" name="Google Shape;14604;p67"/>
          <p:cNvGrpSpPr/>
          <p:nvPr/>
        </p:nvGrpSpPr>
        <p:grpSpPr>
          <a:xfrm>
            <a:off x="6328222" y="2056306"/>
            <a:ext cx="372099" cy="293986"/>
            <a:chOff x="6328222" y="2056306"/>
            <a:chExt cx="372099" cy="293986"/>
          </a:xfrm>
        </p:grpSpPr>
        <p:sp>
          <p:nvSpPr>
            <p:cNvPr id="14605" name="Google Shape;14605;p67"/>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67"/>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67"/>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67"/>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67"/>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67"/>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67"/>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67"/>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67"/>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4" name="Google Shape;14614;p67"/>
          <p:cNvGrpSpPr/>
          <p:nvPr/>
        </p:nvGrpSpPr>
        <p:grpSpPr>
          <a:xfrm>
            <a:off x="5789327" y="2432968"/>
            <a:ext cx="352531" cy="370132"/>
            <a:chOff x="5789327" y="2432968"/>
            <a:chExt cx="352531" cy="370132"/>
          </a:xfrm>
        </p:grpSpPr>
        <p:sp>
          <p:nvSpPr>
            <p:cNvPr id="14615" name="Google Shape;14615;p67"/>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67"/>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67"/>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67"/>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67"/>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67"/>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67"/>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67"/>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67"/>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67"/>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5" name="Google Shape;14625;p67"/>
          <p:cNvGrpSpPr/>
          <p:nvPr/>
        </p:nvGrpSpPr>
        <p:grpSpPr>
          <a:xfrm>
            <a:off x="874612" y="1980134"/>
            <a:ext cx="322314" cy="370158"/>
            <a:chOff x="874612" y="1980134"/>
            <a:chExt cx="322314" cy="370158"/>
          </a:xfrm>
        </p:grpSpPr>
        <p:sp>
          <p:nvSpPr>
            <p:cNvPr id="14626" name="Google Shape;14626;p67"/>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67"/>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67"/>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67"/>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67"/>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67"/>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67"/>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67"/>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67"/>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67"/>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67"/>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67"/>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67"/>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67"/>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67"/>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67"/>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67"/>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3" name="Google Shape;14643;p67"/>
          <p:cNvGrpSpPr/>
          <p:nvPr/>
        </p:nvGrpSpPr>
        <p:grpSpPr>
          <a:xfrm>
            <a:off x="3039662" y="2514780"/>
            <a:ext cx="374223" cy="329764"/>
            <a:chOff x="3039662" y="2514780"/>
            <a:chExt cx="374223" cy="329764"/>
          </a:xfrm>
        </p:grpSpPr>
        <p:sp>
          <p:nvSpPr>
            <p:cNvPr id="14644" name="Google Shape;14644;p67"/>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67"/>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67"/>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67"/>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67"/>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67"/>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67"/>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67"/>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67"/>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67"/>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67"/>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67"/>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67"/>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67"/>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67"/>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67"/>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67"/>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67"/>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2" name="Google Shape;14662;p67"/>
          <p:cNvGrpSpPr/>
          <p:nvPr/>
        </p:nvGrpSpPr>
        <p:grpSpPr>
          <a:xfrm>
            <a:off x="1946369" y="2563122"/>
            <a:ext cx="374066" cy="233395"/>
            <a:chOff x="1946369" y="2563122"/>
            <a:chExt cx="374066" cy="233395"/>
          </a:xfrm>
        </p:grpSpPr>
        <p:sp>
          <p:nvSpPr>
            <p:cNvPr id="14663" name="Google Shape;14663;p67"/>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67"/>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67"/>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67"/>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67"/>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67"/>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67"/>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67"/>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1" name="Google Shape;14671;p67"/>
          <p:cNvGrpSpPr/>
          <p:nvPr/>
        </p:nvGrpSpPr>
        <p:grpSpPr>
          <a:xfrm>
            <a:off x="4135263" y="2906184"/>
            <a:ext cx="374040" cy="370184"/>
            <a:chOff x="4135263" y="2906184"/>
            <a:chExt cx="374040" cy="370184"/>
          </a:xfrm>
        </p:grpSpPr>
        <p:sp>
          <p:nvSpPr>
            <p:cNvPr id="14672" name="Google Shape;14672;p67"/>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67"/>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67"/>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5" name="Google Shape;14675;p67"/>
          <p:cNvGrpSpPr/>
          <p:nvPr/>
        </p:nvGrpSpPr>
        <p:grpSpPr>
          <a:xfrm>
            <a:off x="4683601" y="2906184"/>
            <a:ext cx="372676" cy="370184"/>
            <a:chOff x="4683601" y="2906184"/>
            <a:chExt cx="372676" cy="370184"/>
          </a:xfrm>
        </p:grpSpPr>
        <p:sp>
          <p:nvSpPr>
            <p:cNvPr id="14676" name="Google Shape;14676;p67"/>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67"/>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67"/>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67"/>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67"/>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67"/>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2" name="Google Shape;14682;p67"/>
          <p:cNvGrpSpPr/>
          <p:nvPr/>
        </p:nvGrpSpPr>
        <p:grpSpPr>
          <a:xfrm>
            <a:off x="870808" y="2906053"/>
            <a:ext cx="329134" cy="370132"/>
            <a:chOff x="870808" y="2906053"/>
            <a:chExt cx="329134" cy="370132"/>
          </a:xfrm>
        </p:grpSpPr>
        <p:sp>
          <p:nvSpPr>
            <p:cNvPr id="14683" name="Google Shape;14683;p67"/>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67"/>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67"/>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67"/>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67"/>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67"/>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67"/>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67"/>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67"/>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67"/>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67"/>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67"/>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67"/>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67"/>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67"/>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67"/>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67"/>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67"/>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67"/>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2" name="Google Shape;14702;p67"/>
          <p:cNvGrpSpPr/>
          <p:nvPr/>
        </p:nvGrpSpPr>
        <p:grpSpPr>
          <a:xfrm>
            <a:off x="1943878" y="2909069"/>
            <a:ext cx="374774" cy="364282"/>
            <a:chOff x="1943878" y="2909069"/>
            <a:chExt cx="374774" cy="364282"/>
          </a:xfrm>
        </p:grpSpPr>
        <p:sp>
          <p:nvSpPr>
            <p:cNvPr id="14703" name="Google Shape;14703;p67"/>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67"/>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67"/>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67"/>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67"/>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67"/>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67"/>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67"/>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67"/>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67"/>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67"/>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67"/>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67"/>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67"/>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67"/>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67"/>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67"/>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67"/>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67"/>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67"/>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67"/>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4" name="Google Shape;14724;p67"/>
          <p:cNvGrpSpPr/>
          <p:nvPr/>
        </p:nvGrpSpPr>
        <p:grpSpPr>
          <a:xfrm>
            <a:off x="1128072" y="3365261"/>
            <a:ext cx="328872" cy="370158"/>
            <a:chOff x="1128072" y="3365261"/>
            <a:chExt cx="328872" cy="370158"/>
          </a:xfrm>
        </p:grpSpPr>
        <p:sp>
          <p:nvSpPr>
            <p:cNvPr id="14725" name="Google Shape;14725;p67"/>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67"/>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67"/>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67"/>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67"/>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67"/>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67"/>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67"/>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67"/>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67"/>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67"/>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67"/>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67"/>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67"/>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67"/>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67"/>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67"/>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67"/>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67"/>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67"/>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67"/>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67"/>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67"/>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67"/>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67"/>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67"/>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67"/>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67"/>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67"/>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67"/>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67"/>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67"/>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67"/>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67"/>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67"/>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67"/>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67"/>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67"/>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67"/>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67"/>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67"/>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67"/>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67"/>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67"/>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9" name="Google Shape;14769;p67"/>
          <p:cNvGrpSpPr/>
          <p:nvPr/>
        </p:nvGrpSpPr>
        <p:grpSpPr>
          <a:xfrm>
            <a:off x="5776868" y="1515181"/>
            <a:ext cx="370866" cy="364151"/>
            <a:chOff x="5776868" y="1515181"/>
            <a:chExt cx="370866" cy="364151"/>
          </a:xfrm>
        </p:grpSpPr>
        <p:sp>
          <p:nvSpPr>
            <p:cNvPr id="14770" name="Google Shape;14770;p67"/>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67"/>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67"/>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67"/>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67"/>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67"/>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67"/>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67"/>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67"/>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67"/>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67"/>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67"/>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67"/>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67"/>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67"/>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67"/>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67"/>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7" name="Google Shape;14787;p67"/>
          <p:cNvGrpSpPr/>
          <p:nvPr/>
        </p:nvGrpSpPr>
        <p:grpSpPr>
          <a:xfrm>
            <a:off x="3577849" y="2432942"/>
            <a:ext cx="393660" cy="370079"/>
            <a:chOff x="3577849" y="2432942"/>
            <a:chExt cx="393660" cy="370079"/>
          </a:xfrm>
        </p:grpSpPr>
        <p:sp>
          <p:nvSpPr>
            <p:cNvPr id="14788" name="Google Shape;14788;p67"/>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67"/>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67"/>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67"/>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67"/>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67"/>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67"/>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67"/>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67"/>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67"/>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8" name="Google Shape;14798;p67"/>
          <p:cNvGrpSpPr/>
          <p:nvPr/>
        </p:nvGrpSpPr>
        <p:grpSpPr>
          <a:xfrm>
            <a:off x="2493999" y="2927037"/>
            <a:ext cx="370132" cy="328164"/>
            <a:chOff x="2493999" y="2927037"/>
            <a:chExt cx="370132" cy="328164"/>
          </a:xfrm>
        </p:grpSpPr>
        <p:sp>
          <p:nvSpPr>
            <p:cNvPr id="14799" name="Google Shape;14799;p67"/>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67"/>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67"/>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67"/>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67"/>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67"/>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67"/>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67"/>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67"/>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67"/>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67"/>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67"/>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1" name="Google Shape;14811;p67"/>
          <p:cNvGrpSpPr/>
          <p:nvPr/>
        </p:nvGrpSpPr>
        <p:grpSpPr>
          <a:xfrm>
            <a:off x="3589417" y="2950696"/>
            <a:ext cx="370315" cy="281028"/>
            <a:chOff x="3589417" y="2950696"/>
            <a:chExt cx="370315" cy="281028"/>
          </a:xfrm>
        </p:grpSpPr>
        <p:sp>
          <p:nvSpPr>
            <p:cNvPr id="14812" name="Google Shape;14812;p67"/>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67"/>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67"/>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67"/>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67"/>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67"/>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67"/>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67"/>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67"/>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67"/>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67"/>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67"/>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67"/>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67"/>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67"/>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67"/>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67"/>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67"/>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67"/>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67"/>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2" name="Google Shape;14832;p67"/>
          <p:cNvGrpSpPr/>
          <p:nvPr/>
        </p:nvGrpSpPr>
        <p:grpSpPr>
          <a:xfrm>
            <a:off x="3032711" y="2911718"/>
            <a:ext cx="396125" cy="359062"/>
            <a:chOff x="3032711" y="2911718"/>
            <a:chExt cx="396125" cy="359062"/>
          </a:xfrm>
        </p:grpSpPr>
        <p:sp>
          <p:nvSpPr>
            <p:cNvPr id="14833" name="Google Shape;14833;p67"/>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67"/>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67"/>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67"/>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67"/>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67"/>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67"/>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67"/>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67"/>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67"/>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67"/>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67"/>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5" name="Google Shape;14845;p67"/>
          <p:cNvGrpSpPr/>
          <p:nvPr/>
        </p:nvGrpSpPr>
        <p:grpSpPr>
          <a:xfrm>
            <a:off x="7417764" y="1513397"/>
            <a:ext cx="373174" cy="367692"/>
            <a:chOff x="7417764" y="1513397"/>
            <a:chExt cx="373174" cy="367692"/>
          </a:xfrm>
        </p:grpSpPr>
        <p:sp>
          <p:nvSpPr>
            <p:cNvPr id="14846" name="Google Shape;14846;p67"/>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67"/>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67"/>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67"/>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67"/>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67"/>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67"/>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67"/>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67"/>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67"/>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67"/>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67"/>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67"/>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67"/>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67"/>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67"/>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67"/>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67"/>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67"/>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5" name="Google Shape;14865;p67"/>
          <p:cNvGrpSpPr/>
          <p:nvPr/>
        </p:nvGrpSpPr>
        <p:grpSpPr>
          <a:xfrm>
            <a:off x="6871944" y="1514368"/>
            <a:ext cx="370132" cy="365672"/>
            <a:chOff x="6871944" y="1514368"/>
            <a:chExt cx="370132" cy="365672"/>
          </a:xfrm>
        </p:grpSpPr>
        <p:sp>
          <p:nvSpPr>
            <p:cNvPr id="14866" name="Google Shape;14866;p67"/>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67"/>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67"/>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67"/>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67"/>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67"/>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67"/>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67"/>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67"/>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67"/>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67"/>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67"/>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67"/>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67"/>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67"/>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67"/>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67"/>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67"/>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4" name="Google Shape;14884;p67"/>
          <p:cNvGrpSpPr/>
          <p:nvPr/>
        </p:nvGrpSpPr>
        <p:grpSpPr>
          <a:xfrm>
            <a:off x="6561931" y="3365261"/>
            <a:ext cx="400375" cy="370184"/>
            <a:chOff x="6561931" y="3365261"/>
            <a:chExt cx="400375" cy="370184"/>
          </a:xfrm>
        </p:grpSpPr>
        <p:sp>
          <p:nvSpPr>
            <p:cNvPr id="14885" name="Google Shape;14885;p67"/>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67"/>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67"/>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67"/>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67"/>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67"/>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67"/>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67"/>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67"/>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67"/>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67"/>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67"/>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7" name="Google Shape;14897;p67"/>
          <p:cNvGrpSpPr/>
          <p:nvPr/>
        </p:nvGrpSpPr>
        <p:grpSpPr>
          <a:xfrm>
            <a:off x="1942120" y="1985852"/>
            <a:ext cx="378315" cy="358695"/>
            <a:chOff x="1942120" y="1985852"/>
            <a:chExt cx="378315" cy="358695"/>
          </a:xfrm>
        </p:grpSpPr>
        <p:sp>
          <p:nvSpPr>
            <p:cNvPr id="14898" name="Google Shape;14898;p67"/>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67"/>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67"/>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67"/>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67"/>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67"/>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67"/>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67"/>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67"/>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67"/>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67"/>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67"/>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67"/>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67"/>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67"/>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67"/>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67"/>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67"/>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67"/>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67"/>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8" name="Google Shape;14918;p67"/>
          <p:cNvGrpSpPr/>
          <p:nvPr/>
        </p:nvGrpSpPr>
        <p:grpSpPr>
          <a:xfrm>
            <a:off x="1401415" y="2429218"/>
            <a:ext cx="364282" cy="374197"/>
            <a:chOff x="1401415" y="2429218"/>
            <a:chExt cx="364282" cy="374197"/>
          </a:xfrm>
        </p:grpSpPr>
        <p:sp>
          <p:nvSpPr>
            <p:cNvPr id="14919" name="Google Shape;14919;p67"/>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67"/>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67"/>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67"/>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67"/>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67"/>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67"/>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67"/>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67"/>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67"/>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67"/>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67"/>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67"/>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67"/>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67"/>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4" name="Google Shape;14934;p67"/>
          <p:cNvGrpSpPr/>
          <p:nvPr/>
        </p:nvGrpSpPr>
        <p:grpSpPr>
          <a:xfrm>
            <a:off x="7110427" y="3365261"/>
            <a:ext cx="400401" cy="370184"/>
            <a:chOff x="7110427" y="3365261"/>
            <a:chExt cx="400401" cy="370184"/>
          </a:xfrm>
        </p:grpSpPr>
        <p:sp>
          <p:nvSpPr>
            <p:cNvPr id="14935" name="Google Shape;14935;p67"/>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67"/>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67"/>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67"/>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67"/>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67"/>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67"/>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2" name="Google Shape;14942;p67"/>
          <p:cNvGrpSpPr/>
          <p:nvPr/>
        </p:nvGrpSpPr>
        <p:grpSpPr>
          <a:xfrm>
            <a:off x="7658949" y="3363137"/>
            <a:ext cx="400375" cy="370132"/>
            <a:chOff x="7658949" y="3363137"/>
            <a:chExt cx="400375" cy="370132"/>
          </a:xfrm>
        </p:grpSpPr>
        <p:sp>
          <p:nvSpPr>
            <p:cNvPr id="14943" name="Google Shape;14943;p67"/>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67"/>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67"/>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67"/>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67"/>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8" name="Google Shape;14948;p67"/>
          <p:cNvGrpSpPr/>
          <p:nvPr/>
        </p:nvGrpSpPr>
        <p:grpSpPr>
          <a:xfrm>
            <a:off x="3304481" y="3379389"/>
            <a:ext cx="356623" cy="370105"/>
            <a:chOff x="3307156" y="3365314"/>
            <a:chExt cx="356623" cy="370105"/>
          </a:xfrm>
        </p:grpSpPr>
        <p:sp>
          <p:nvSpPr>
            <p:cNvPr id="14949" name="Google Shape;14949;p67"/>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67"/>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67"/>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67"/>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67"/>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67"/>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67"/>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67"/>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67"/>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67"/>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67"/>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67"/>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67"/>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67"/>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67"/>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4" name="Google Shape;14964;p67"/>
          <p:cNvGrpSpPr/>
          <p:nvPr/>
        </p:nvGrpSpPr>
        <p:grpSpPr>
          <a:xfrm>
            <a:off x="7422407" y="1980107"/>
            <a:ext cx="372807" cy="370079"/>
            <a:chOff x="7422407" y="1980107"/>
            <a:chExt cx="372807" cy="370079"/>
          </a:xfrm>
        </p:grpSpPr>
        <p:sp>
          <p:nvSpPr>
            <p:cNvPr id="14965" name="Google Shape;14965;p67"/>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67"/>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67"/>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67"/>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67"/>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67"/>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67"/>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67"/>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67"/>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67"/>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67"/>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67"/>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67"/>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8" name="Google Shape;14978;p67"/>
          <p:cNvGrpSpPr/>
          <p:nvPr/>
        </p:nvGrpSpPr>
        <p:grpSpPr>
          <a:xfrm>
            <a:off x="6916141" y="2906184"/>
            <a:ext cx="289737" cy="370394"/>
            <a:chOff x="6916141" y="2906184"/>
            <a:chExt cx="289737" cy="370394"/>
          </a:xfrm>
        </p:grpSpPr>
        <p:sp>
          <p:nvSpPr>
            <p:cNvPr id="14979" name="Google Shape;14979;p67"/>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67"/>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67"/>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67"/>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67"/>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67"/>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67"/>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67"/>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67"/>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67"/>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67"/>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67"/>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67"/>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67"/>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67"/>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67"/>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67"/>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67"/>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67"/>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67"/>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67"/>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0" name="Google Shape;15000;p67"/>
          <p:cNvGrpSpPr/>
          <p:nvPr/>
        </p:nvGrpSpPr>
        <p:grpSpPr>
          <a:xfrm>
            <a:off x="7970194" y="2013577"/>
            <a:ext cx="372676" cy="331731"/>
            <a:chOff x="7970194" y="2013577"/>
            <a:chExt cx="372676" cy="331731"/>
          </a:xfrm>
        </p:grpSpPr>
        <p:sp>
          <p:nvSpPr>
            <p:cNvPr id="15001" name="Google Shape;15001;p67"/>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67"/>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67"/>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67"/>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67"/>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67"/>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67"/>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67"/>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67"/>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67"/>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1" name="Google Shape;15011;p67"/>
          <p:cNvGrpSpPr/>
          <p:nvPr/>
        </p:nvGrpSpPr>
        <p:grpSpPr>
          <a:xfrm>
            <a:off x="1416733" y="1512190"/>
            <a:ext cx="332964" cy="370158"/>
            <a:chOff x="1416733" y="1512190"/>
            <a:chExt cx="332964" cy="370158"/>
          </a:xfrm>
        </p:grpSpPr>
        <p:sp>
          <p:nvSpPr>
            <p:cNvPr id="15012" name="Google Shape;15012;p67"/>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67"/>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67"/>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67"/>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67"/>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67"/>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67"/>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67"/>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67"/>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67"/>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67"/>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67"/>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67"/>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67"/>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67"/>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67"/>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67"/>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67"/>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67"/>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1" name="Google Shape;15031;p67"/>
          <p:cNvGrpSpPr/>
          <p:nvPr/>
        </p:nvGrpSpPr>
        <p:grpSpPr>
          <a:xfrm>
            <a:off x="5246366" y="2906105"/>
            <a:ext cx="342852" cy="370079"/>
            <a:chOff x="5246366" y="2906105"/>
            <a:chExt cx="342852" cy="370079"/>
          </a:xfrm>
        </p:grpSpPr>
        <p:sp>
          <p:nvSpPr>
            <p:cNvPr id="15032" name="Google Shape;15032;p67"/>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67"/>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67"/>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67"/>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67"/>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67"/>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8" name="Google Shape;15038;p67"/>
          <p:cNvGrpSpPr/>
          <p:nvPr/>
        </p:nvGrpSpPr>
        <p:grpSpPr>
          <a:xfrm>
            <a:off x="849667" y="2434883"/>
            <a:ext cx="371259" cy="366249"/>
            <a:chOff x="849667" y="2434883"/>
            <a:chExt cx="371259" cy="366249"/>
          </a:xfrm>
        </p:grpSpPr>
        <p:sp>
          <p:nvSpPr>
            <p:cNvPr id="15039" name="Google Shape;15039;p67"/>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67"/>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67"/>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67"/>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67"/>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67"/>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67"/>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67"/>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67"/>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67"/>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67"/>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67"/>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67"/>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2" name="Google Shape;15052;p67"/>
          <p:cNvGrpSpPr/>
          <p:nvPr/>
        </p:nvGrpSpPr>
        <p:grpSpPr>
          <a:xfrm>
            <a:off x="4417026" y="3365366"/>
            <a:ext cx="332728" cy="370053"/>
            <a:chOff x="4417026" y="3365366"/>
            <a:chExt cx="332728" cy="370053"/>
          </a:xfrm>
        </p:grpSpPr>
        <p:sp>
          <p:nvSpPr>
            <p:cNvPr id="15053" name="Google Shape;15053;p67"/>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67"/>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67"/>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67"/>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67"/>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67"/>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67"/>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67"/>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67"/>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67"/>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67"/>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67"/>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67"/>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67"/>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67"/>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67"/>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67"/>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67"/>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1" name="Google Shape;15071;p67"/>
          <p:cNvGrpSpPr/>
          <p:nvPr/>
        </p:nvGrpSpPr>
        <p:grpSpPr>
          <a:xfrm>
            <a:off x="2497068" y="1980186"/>
            <a:ext cx="363994" cy="370105"/>
            <a:chOff x="2497068" y="1980186"/>
            <a:chExt cx="363994" cy="370105"/>
          </a:xfrm>
        </p:grpSpPr>
        <p:sp>
          <p:nvSpPr>
            <p:cNvPr id="15072" name="Google Shape;15072;p67"/>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67"/>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67"/>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67"/>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67"/>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67"/>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67"/>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67"/>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67"/>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67"/>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67"/>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67"/>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67"/>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67"/>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67"/>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67"/>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67"/>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67"/>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67"/>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67"/>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67"/>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3" name="Google Shape;15093;p67"/>
          <p:cNvGrpSpPr/>
          <p:nvPr/>
        </p:nvGrpSpPr>
        <p:grpSpPr>
          <a:xfrm>
            <a:off x="5820278" y="2906158"/>
            <a:ext cx="294904" cy="370027"/>
            <a:chOff x="5820278" y="2906158"/>
            <a:chExt cx="294904" cy="370027"/>
          </a:xfrm>
        </p:grpSpPr>
        <p:sp>
          <p:nvSpPr>
            <p:cNvPr id="15094" name="Google Shape;15094;p67"/>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67"/>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67"/>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67"/>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67"/>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67"/>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67"/>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1" name="Google Shape;15101;p67"/>
          <p:cNvGrpSpPr/>
          <p:nvPr/>
        </p:nvGrpSpPr>
        <p:grpSpPr>
          <a:xfrm>
            <a:off x="4946819" y="3383229"/>
            <a:ext cx="370132" cy="334223"/>
            <a:chOff x="4946819" y="3383229"/>
            <a:chExt cx="370132" cy="334223"/>
          </a:xfrm>
        </p:grpSpPr>
        <p:sp>
          <p:nvSpPr>
            <p:cNvPr id="15102" name="Google Shape;15102;p67"/>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67"/>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67"/>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67"/>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67"/>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67"/>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67"/>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67"/>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67"/>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1" name="Google Shape;15111;p67"/>
          <p:cNvGrpSpPr/>
          <p:nvPr/>
        </p:nvGrpSpPr>
        <p:grpSpPr>
          <a:xfrm>
            <a:off x="3038403" y="1539234"/>
            <a:ext cx="375482" cy="316072"/>
            <a:chOff x="3038403" y="1539234"/>
            <a:chExt cx="375482" cy="316072"/>
          </a:xfrm>
        </p:grpSpPr>
        <p:sp>
          <p:nvSpPr>
            <p:cNvPr id="15112" name="Google Shape;15112;p67"/>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13" name="Google Shape;15113;p67"/>
            <p:cNvGrpSpPr/>
            <p:nvPr/>
          </p:nvGrpSpPr>
          <p:grpSpPr>
            <a:xfrm>
              <a:off x="3038403" y="1539234"/>
              <a:ext cx="375482" cy="316072"/>
              <a:chOff x="3038403" y="1539234"/>
              <a:chExt cx="375482" cy="316072"/>
            </a:xfrm>
          </p:grpSpPr>
          <p:sp>
            <p:nvSpPr>
              <p:cNvPr id="15114" name="Google Shape;15114;p67"/>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67"/>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67"/>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67"/>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67"/>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67"/>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67"/>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67"/>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67"/>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23" name="Google Shape;15123;p67"/>
          <p:cNvGrpSpPr/>
          <p:nvPr/>
        </p:nvGrpSpPr>
        <p:grpSpPr>
          <a:xfrm>
            <a:off x="6332865" y="2906131"/>
            <a:ext cx="360846" cy="370184"/>
            <a:chOff x="6332865" y="2906131"/>
            <a:chExt cx="360846" cy="370184"/>
          </a:xfrm>
        </p:grpSpPr>
        <p:sp>
          <p:nvSpPr>
            <p:cNvPr id="15124" name="Google Shape;15124;p67"/>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67"/>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67"/>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67"/>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67"/>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67"/>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67"/>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67"/>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67"/>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67"/>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67"/>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5" name="Google Shape;15135;p67"/>
          <p:cNvGrpSpPr/>
          <p:nvPr/>
        </p:nvGrpSpPr>
        <p:grpSpPr>
          <a:xfrm>
            <a:off x="4135079" y="1518066"/>
            <a:ext cx="370132" cy="358223"/>
            <a:chOff x="4135079" y="1518066"/>
            <a:chExt cx="370132" cy="358223"/>
          </a:xfrm>
        </p:grpSpPr>
        <p:sp>
          <p:nvSpPr>
            <p:cNvPr id="15136" name="Google Shape;15136;p67"/>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67"/>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67"/>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67"/>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67"/>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67"/>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67"/>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67"/>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67"/>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67"/>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67"/>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67"/>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67"/>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67"/>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67"/>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67"/>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67"/>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67"/>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67"/>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5" name="Google Shape;15155;p67"/>
          <p:cNvGrpSpPr/>
          <p:nvPr/>
        </p:nvGrpSpPr>
        <p:grpSpPr>
          <a:xfrm>
            <a:off x="6878869" y="1980134"/>
            <a:ext cx="361240" cy="370158"/>
            <a:chOff x="6878869" y="1980134"/>
            <a:chExt cx="361240" cy="370158"/>
          </a:xfrm>
        </p:grpSpPr>
        <p:sp>
          <p:nvSpPr>
            <p:cNvPr id="15156" name="Google Shape;15156;p67"/>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67"/>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67"/>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67"/>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67"/>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67"/>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67"/>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67"/>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67"/>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67"/>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67"/>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67"/>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67"/>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9" name="Google Shape;15169;p67"/>
          <p:cNvGrpSpPr/>
          <p:nvPr/>
        </p:nvGrpSpPr>
        <p:grpSpPr>
          <a:xfrm>
            <a:off x="2493999" y="2550033"/>
            <a:ext cx="370132" cy="259467"/>
            <a:chOff x="2493999" y="2550033"/>
            <a:chExt cx="370132" cy="259467"/>
          </a:xfrm>
        </p:grpSpPr>
        <p:sp>
          <p:nvSpPr>
            <p:cNvPr id="15170" name="Google Shape;15170;p67"/>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67"/>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67"/>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67"/>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67"/>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67"/>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67"/>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67"/>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67"/>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67"/>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67"/>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67"/>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67"/>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67"/>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67"/>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67"/>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67"/>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67"/>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67"/>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9" name="Google Shape;15189;p67"/>
          <p:cNvGrpSpPr/>
          <p:nvPr/>
        </p:nvGrpSpPr>
        <p:grpSpPr>
          <a:xfrm>
            <a:off x="1699703" y="3365261"/>
            <a:ext cx="281054" cy="370158"/>
            <a:chOff x="1699703" y="3365261"/>
            <a:chExt cx="281054" cy="370158"/>
          </a:xfrm>
        </p:grpSpPr>
        <p:sp>
          <p:nvSpPr>
            <p:cNvPr id="15190" name="Google Shape;15190;p67"/>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67"/>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67"/>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67"/>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67"/>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67"/>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67"/>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67"/>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67"/>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67"/>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67"/>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67"/>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67"/>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3" name="Google Shape;15203;p67"/>
          <p:cNvGrpSpPr/>
          <p:nvPr/>
        </p:nvGrpSpPr>
        <p:grpSpPr>
          <a:xfrm>
            <a:off x="7966810" y="1519430"/>
            <a:ext cx="369974" cy="355626"/>
            <a:chOff x="7966810" y="1519430"/>
            <a:chExt cx="369974" cy="355626"/>
          </a:xfrm>
        </p:grpSpPr>
        <p:sp>
          <p:nvSpPr>
            <p:cNvPr id="15204" name="Google Shape;15204;p67"/>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67"/>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67"/>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67"/>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67"/>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67"/>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67"/>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67"/>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67"/>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67"/>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67"/>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67"/>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67"/>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67"/>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67"/>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67"/>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0" name="Google Shape;15220;p67"/>
          <p:cNvGrpSpPr/>
          <p:nvPr/>
        </p:nvGrpSpPr>
        <p:grpSpPr>
          <a:xfrm>
            <a:off x="2792628" y="3365340"/>
            <a:ext cx="290445" cy="370079"/>
            <a:chOff x="2792628" y="3365340"/>
            <a:chExt cx="290445" cy="370079"/>
          </a:xfrm>
        </p:grpSpPr>
        <p:sp>
          <p:nvSpPr>
            <p:cNvPr id="15221" name="Google Shape;15221;p67"/>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67"/>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67"/>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67"/>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67"/>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67"/>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67"/>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67"/>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67"/>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67"/>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67"/>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67"/>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67"/>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67"/>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5" name="Google Shape;15235;p67"/>
          <p:cNvGrpSpPr/>
          <p:nvPr/>
        </p:nvGrpSpPr>
        <p:grpSpPr>
          <a:xfrm>
            <a:off x="1389585" y="1988317"/>
            <a:ext cx="388125" cy="353790"/>
            <a:chOff x="1389585" y="1988317"/>
            <a:chExt cx="388125" cy="353790"/>
          </a:xfrm>
        </p:grpSpPr>
        <p:sp>
          <p:nvSpPr>
            <p:cNvPr id="15236" name="Google Shape;15236;p67"/>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67"/>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67"/>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67"/>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67"/>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67"/>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67"/>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67"/>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67"/>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67"/>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67"/>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67"/>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67"/>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67"/>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67"/>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67"/>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67"/>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67"/>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67"/>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67"/>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67"/>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67"/>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8" name="Google Shape;15258;p67"/>
          <p:cNvGrpSpPr/>
          <p:nvPr/>
        </p:nvGrpSpPr>
        <p:grpSpPr>
          <a:xfrm>
            <a:off x="2492924" y="1512190"/>
            <a:ext cx="370158" cy="370158"/>
            <a:chOff x="2492924" y="1512190"/>
            <a:chExt cx="370158" cy="370158"/>
          </a:xfrm>
        </p:grpSpPr>
        <p:sp>
          <p:nvSpPr>
            <p:cNvPr id="15259" name="Google Shape;15259;p67"/>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67"/>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67"/>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67"/>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67"/>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67"/>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67"/>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67"/>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67"/>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67"/>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67"/>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67"/>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67"/>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67"/>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67"/>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67"/>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67"/>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67"/>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67"/>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67"/>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67"/>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67"/>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1" name="Google Shape;15281;p67"/>
          <p:cNvGrpSpPr/>
          <p:nvPr/>
        </p:nvGrpSpPr>
        <p:grpSpPr>
          <a:xfrm>
            <a:off x="1933569" y="1512243"/>
            <a:ext cx="393975" cy="370105"/>
            <a:chOff x="1933569" y="1512243"/>
            <a:chExt cx="393975" cy="370105"/>
          </a:xfrm>
        </p:grpSpPr>
        <p:sp>
          <p:nvSpPr>
            <p:cNvPr id="15282" name="Google Shape;15282;p67"/>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67"/>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67"/>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67"/>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67"/>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67"/>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67"/>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67"/>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67"/>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67"/>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67"/>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67"/>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67"/>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67"/>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67"/>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67"/>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67"/>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67"/>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67"/>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67"/>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67"/>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67"/>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67"/>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67"/>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67"/>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67"/>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67"/>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67"/>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0" name="Google Shape;15310;p67"/>
          <p:cNvGrpSpPr/>
          <p:nvPr/>
        </p:nvGrpSpPr>
        <p:grpSpPr>
          <a:xfrm>
            <a:off x="2236106" y="3365392"/>
            <a:ext cx="306471" cy="370000"/>
            <a:chOff x="2236106" y="3365392"/>
            <a:chExt cx="306471" cy="370000"/>
          </a:xfrm>
        </p:grpSpPr>
        <p:sp>
          <p:nvSpPr>
            <p:cNvPr id="15311" name="Google Shape;15311;p67"/>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67"/>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67"/>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67"/>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67"/>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67"/>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67"/>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67"/>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67"/>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67"/>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67"/>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67"/>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67"/>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67"/>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5" name="Google Shape;15325;p67"/>
          <p:cNvGrpSpPr/>
          <p:nvPr/>
        </p:nvGrpSpPr>
        <p:grpSpPr>
          <a:xfrm>
            <a:off x="5492823" y="3385563"/>
            <a:ext cx="375325" cy="329606"/>
            <a:chOff x="5492823" y="3385563"/>
            <a:chExt cx="375325" cy="329606"/>
          </a:xfrm>
        </p:grpSpPr>
        <p:sp>
          <p:nvSpPr>
            <p:cNvPr id="15326" name="Google Shape;15326;p67"/>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67"/>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67"/>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67"/>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67"/>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67"/>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67"/>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67"/>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67"/>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67"/>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67"/>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67"/>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67"/>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67"/>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67"/>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67"/>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67"/>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67"/>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67"/>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67"/>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6" name="Google Shape;15346;p67"/>
          <p:cNvGrpSpPr/>
          <p:nvPr/>
        </p:nvGrpSpPr>
        <p:grpSpPr>
          <a:xfrm>
            <a:off x="3041787" y="2001118"/>
            <a:ext cx="370158" cy="328164"/>
            <a:chOff x="3041787" y="2001118"/>
            <a:chExt cx="370158" cy="328164"/>
          </a:xfrm>
        </p:grpSpPr>
        <p:sp>
          <p:nvSpPr>
            <p:cNvPr id="15347" name="Google Shape;15347;p67"/>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67"/>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67"/>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67"/>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67"/>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67"/>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67"/>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67"/>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67"/>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67"/>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67"/>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67"/>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67"/>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67"/>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67"/>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67"/>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67"/>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67"/>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5" name="Google Shape;15365;p67"/>
          <p:cNvGrpSpPr/>
          <p:nvPr/>
        </p:nvGrpSpPr>
        <p:grpSpPr>
          <a:xfrm>
            <a:off x="5779884" y="2039125"/>
            <a:ext cx="372309" cy="328216"/>
            <a:chOff x="5779884" y="2039125"/>
            <a:chExt cx="372309" cy="328216"/>
          </a:xfrm>
        </p:grpSpPr>
        <p:sp>
          <p:nvSpPr>
            <p:cNvPr id="15366" name="Google Shape;15366;p67"/>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67"/>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67"/>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67"/>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67"/>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67"/>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67"/>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67"/>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67"/>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67"/>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67"/>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67"/>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67"/>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382" name="Shape 15382"/>
        <p:cNvGrpSpPr/>
        <p:nvPr/>
      </p:nvGrpSpPr>
      <p:grpSpPr>
        <a:xfrm>
          <a:off x="0" y="0"/>
          <a:ext cx="0" cy="0"/>
          <a:chOff x="0" y="0"/>
          <a:chExt cx="0" cy="0"/>
        </a:xfrm>
      </p:grpSpPr>
      <p:sp>
        <p:nvSpPr>
          <p:cNvPr id="15383" name="Google Shape;15383;p6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5384" name="Google Shape;15384;p68"/>
          <p:cNvGrpSpPr/>
          <p:nvPr/>
        </p:nvGrpSpPr>
        <p:grpSpPr>
          <a:xfrm>
            <a:off x="878066" y="1981993"/>
            <a:ext cx="354610" cy="372358"/>
            <a:chOff x="878066" y="1981993"/>
            <a:chExt cx="354610" cy="372358"/>
          </a:xfrm>
        </p:grpSpPr>
        <p:sp>
          <p:nvSpPr>
            <p:cNvPr id="15385" name="Google Shape;15385;p68"/>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68"/>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68"/>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68"/>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68"/>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68"/>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68"/>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68"/>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68"/>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68"/>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68"/>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68"/>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68"/>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68"/>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9" name="Google Shape;15399;p68"/>
          <p:cNvGrpSpPr/>
          <p:nvPr/>
        </p:nvGrpSpPr>
        <p:grpSpPr>
          <a:xfrm>
            <a:off x="1345794" y="1982386"/>
            <a:ext cx="371650" cy="371624"/>
            <a:chOff x="1345794" y="1982386"/>
            <a:chExt cx="371650" cy="371624"/>
          </a:xfrm>
        </p:grpSpPr>
        <p:sp>
          <p:nvSpPr>
            <p:cNvPr id="15400" name="Google Shape;15400;p68"/>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68"/>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68"/>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68"/>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68"/>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68"/>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68"/>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68"/>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68"/>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68"/>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68"/>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68"/>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68"/>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68"/>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68"/>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68"/>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68"/>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68"/>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68"/>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68"/>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68"/>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68"/>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68"/>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68"/>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68"/>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68"/>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68"/>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68"/>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68"/>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68"/>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68"/>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68"/>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68"/>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68"/>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68"/>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68"/>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68"/>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7" name="Google Shape;15437;p68"/>
          <p:cNvGrpSpPr/>
          <p:nvPr/>
        </p:nvGrpSpPr>
        <p:grpSpPr>
          <a:xfrm>
            <a:off x="1821465" y="1981993"/>
            <a:ext cx="372410" cy="372410"/>
            <a:chOff x="1821465" y="1981993"/>
            <a:chExt cx="372410" cy="372410"/>
          </a:xfrm>
        </p:grpSpPr>
        <p:sp>
          <p:nvSpPr>
            <p:cNvPr id="15438" name="Google Shape;15438;p68"/>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68"/>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68"/>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68"/>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68"/>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68"/>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68"/>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68"/>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68"/>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68"/>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68"/>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68"/>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68"/>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68"/>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2" name="Google Shape;15452;p68"/>
          <p:cNvGrpSpPr/>
          <p:nvPr/>
        </p:nvGrpSpPr>
        <p:grpSpPr>
          <a:xfrm>
            <a:off x="2276348" y="1981809"/>
            <a:ext cx="415901" cy="372699"/>
            <a:chOff x="2276348" y="1981809"/>
            <a:chExt cx="415901" cy="372699"/>
          </a:xfrm>
        </p:grpSpPr>
        <p:sp>
          <p:nvSpPr>
            <p:cNvPr id="15453" name="Google Shape;15453;p68"/>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68"/>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68"/>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68"/>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68"/>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68"/>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68"/>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0" name="Google Shape;15460;p68"/>
          <p:cNvGrpSpPr/>
          <p:nvPr/>
        </p:nvGrpSpPr>
        <p:grpSpPr>
          <a:xfrm>
            <a:off x="2774354" y="2009990"/>
            <a:ext cx="372017" cy="316310"/>
            <a:chOff x="2774354" y="2009990"/>
            <a:chExt cx="372017" cy="316310"/>
          </a:xfrm>
        </p:grpSpPr>
        <p:sp>
          <p:nvSpPr>
            <p:cNvPr id="15461" name="Google Shape;15461;p68"/>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68"/>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68"/>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68"/>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68"/>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68"/>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68"/>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68"/>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68"/>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68"/>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68"/>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68"/>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68"/>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68"/>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68"/>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68"/>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68"/>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68"/>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68"/>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68"/>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68"/>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68"/>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68"/>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68"/>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68"/>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68"/>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7" name="Google Shape;15487;p68"/>
          <p:cNvGrpSpPr/>
          <p:nvPr/>
        </p:nvGrpSpPr>
        <p:grpSpPr>
          <a:xfrm>
            <a:off x="3722682" y="1981993"/>
            <a:ext cx="375818" cy="372043"/>
            <a:chOff x="3722682" y="1981993"/>
            <a:chExt cx="375818" cy="372043"/>
          </a:xfrm>
        </p:grpSpPr>
        <p:sp>
          <p:nvSpPr>
            <p:cNvPr id="15488" name="Google Shape;15488;p68"/>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68"/>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68"/>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68"/>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68"/>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68"/>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68"/>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68"/>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68"/>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68"/>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68"/>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68"/>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68"/>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68"/>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68"/>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3" name="Google Shape;15503;p68"/>
          <p:cNvGrpSpPr/>
          <p:nvPr/>
        </p:nvGrpSpPr>
        <p:grpSpPr>
          <a:xfrm>
            <a:off x="4201394" y="1981809"/>
            <a:ext cx="373538" cy="372305"/>
            <a:chOff x="4201394" y="1981809"/>
            <a:chExt cx="373538" cy="372305"/>
          </a:xfrm>
        </p:grpSpPr>
        <p:sp>
          <p:nvSpPr>
            <p:cNvPr id="15504" name="Google Shape;15504;p68"/>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68"/>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68"/>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68"/>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68"/>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68"/>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68"/>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68"/>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68"/>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68"/>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68"/>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68"/>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68"/>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68"/>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68"/>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68"/>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0" name="Google Shape;15520;p68"/>
          <p:cNvGrpSpPr/>
          <p:nvPr/>
        </p:nvGrpSpPr>
        <p:grpSpPr>
          <a:xfrm>
            <a:off x="4659658" y="1500266"/>
            <a:ext cx="422743" cy="377784"/>
            <a:chOff x="4659658" y="1500266"/>
            <a:chExt cx="422743" cy="377784"/>
          </a:xfrm>
        </p:grpSpPr>
        <p:sp>
          <p:nvSpPr>
            <p:cNvPr id="15521" name="Google Shape;15521;p68"/>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68"/>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68"/>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68"/>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68"/>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68"/>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68"/>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68"/>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68"/>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68"/>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68"/>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68"/>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68"/>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68"/>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68"/>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68"/>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68"/>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8" name="Google Shape;15538;p68"/>
          <p:cNvGrpSpPr/>
          <p:nvPr/>
        </p:nvGrpSpPr>
        <p:grpSpPr>
          <a:xfrm>
            <a:off x="5211406" y="1513504"/>
            <a:ext cx="260394" cy="351202"/>
            <a:chOff x="5211406" y="1513504"/>
            <a:chExt cx="260394" cy="351202"/>
          </a:xfrm>
        </p:grpSpPr>
        <p:sp>
          <p:nvSpPr>
            <p:cNvPr id="15539" name="Google Shape;15539;p68"/>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68"/>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68"/>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68"/>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68"/>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68"/>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68"/>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68"/>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68"/>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68"/>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68"/>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68"/>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68"/>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2" name="Google Shape;15552;p68"/>
          <p:cNvGrpSpPr/>
          <p:nvPr/>
        </p:nvGrpSpPr>
        <p:grpSpPr>
          <a:xfrm>
            <a:off x="5632602" y="1513216"/>
            <a:ext cx="366722" cy="351779"/>
            <a:chOff x="5632602" y="1513216"/>
            <a:chExt cx="366722" cy="351779"/>
          </a:xfrm>
        </p:grpSpPr>
        <p:sp>
          <p:nvSpPr>
            <p:cNvPr id="15553" name="Google Shape;15553;p68"/>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68"/>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68"/>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68"/>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68"/>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68"/>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68"/>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68"/>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1" name="Google Shape;15561;p68"/>
          <p:cNvGrpSpPr/>
          <p:nvPr/>
        </p:nvGrpSpPr>
        <p:grpSpPr>
          <a:xfrm>
            <a:off x="6089372" y="1527136"/>
            <a:ext cx="401902" cy="323965"/>
            <a:chOff x="6089372" y="1527136"/>
            <a:chExt cx="401902" cy="323965"/>
          </a:xfrm>
        </p:grpSpPr>
        <p:sp>
          <p:nvSpPr>
            <p:cNvPr id="15562" name="Google Shape;15562;p68"/>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68"/>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68"/>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68"/>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68"/>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68"/>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68"/>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68"/>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68"/>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68"/>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68"/>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68"/>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68"/>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68"/>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68"/>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68"/>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68"/>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68"/>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68"/>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68"/>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68"/>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68"/>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68"/>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68"/>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68"/>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68"/>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68"/>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68"/>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68"/>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68"/>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2" name="Google Shape;15592;p68"/>
          <p:cNvGrpSpPr/>
          <p:nvPr/>
        </p:nvGrpSpPr>
        <p:grpSpPr>
          <a:xfrm>
            <a:off x="6579435" y="1527897"/>
            <a:ext cx="370103" cy="322445"/>
            <a:chOff x="6579435" y="1527897"/>
            <a:chExt cx="370103" cy="322445"/>
          </a:xfrm>
        </p:grpSpPr>
        <p:sp>
          <p:nvSpPr>
            <p:cNvPr id="15593" name="Google Shape;15593;p68"/>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68"/>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68"/>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68"/>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68"/>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68"/>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68"/>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68"/>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68"/>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68"/>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68"/>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68"/>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68"/>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68"/>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68"/>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68"/>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68"/>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68"/>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68"/>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68"/>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68"/>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4" name="Google Shape;15614;p68"/>
          <p:cNvGrpSpPr/>
          <p:nvPr/>
        </p:nvGrpSpPr>
        <p:grpSpPr>
          <a:xfrm>
            <a:off x="6988887" y="1538854"/>
            <a:ext cx="499920" cy="300136"/>
            <a:chOff x="6988887" y="1538854"/>
            <a:chExt cx="499920" cy="300136"/>
          </a:xfrm>
        </p:grpSpPr>
        <p:sp>
          <p:nvSpPr>
            <p:cNvPr id="15615" name="Google Shape;15615;p68"/>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68"/>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68"/>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68"/>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68"/>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68"/>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68"/>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68"/>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68"/>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68"/>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68"/>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68"/>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68"/>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8" name="Google Shape;15628;p68"/>
          <p:cNvGrpSpPr/>
          <p:nvPr/>
        </p:nvGrpSpPr>
        <p:grpSpPr>
          <a:xfrm>
            <a:off x="8050359" y="1520687"/>
            <a:ext cx="279321" cy="336837"/>
            <a:chOff x="8050359" y="1520687"/>
            <a:chExt cx="279321" cy="336837"/>
          </a:xfrm>
        </p:grpSpPr>
        <p:sp>
          <p:nvSpPr>
            <p:cNvPr id="15629" name="Google Shape;15629;p68"/>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68"/>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68"/>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68"/>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68"/>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68"/>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68"/>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68"/>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68"/>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68"/>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68"/>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68"/>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68"/>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2" name="Google Shape;15642;p68"/>
          <p:cNvGrpSpPr/>
          <p:nvPr/>
        </p:nvGrpSpPr>
        <p:grpSpPr>
          <a:xfrm>
            <a:off x="6093907" y="2461832"/>
            <a:ext cx="364441" cy="339091"/>
            <a:chOff x="6093907" y="2461832"/>
            <a:chExt cx="364441" cy="339091"/>
          </a:xfrm>
        </p:grpSpPr>
        <p:sp>
          <p:nvSpPr>
            <p:cNvPr id="15643" name="Google Shape;15643;p68"/>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68"/>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68"/>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68"/>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68"/>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68"/>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68"/>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68"/>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68"/>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68"/>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3" name="Google Shape;15653;p68"/>
          <p:cNvGrpSpPr/>
          <p:nvPr/>
        </p:nvGrpSpPr>
        <p:grpSpPr>
          <a:xfrm>
            <a:off x="4676331" y="1980866"/>
            <a:ext cx="377680" cy="377680"/>
            <a:chOff x="4676331" y="1980866"/>
            <a:chExt cx="377680" cy="377680"/>
          </a:xfrm>
        </p:grpSpPr>
        <p:sp>
          <p:nvSpPr>
            <p:cNvPr id="15654" name="Google Shape;15654;p68"/>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68"/>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68"/>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68"/>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68"/>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68"/>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68"/>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68"/>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68"/>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68"/>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68"/>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68"/>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68"/>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68"/>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68"/>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68"/>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68"/>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68"/>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68"/>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3" name="Google Shape;15673;p68"/>
          <p:cNvGrpSpPr/>
          <p:nvPr/>
        </p:nvGrpSpPr>
        <p:grpSpPr>
          <a:xfrm>
            <a:off x="7526242" y="1522968"/>
            <a:ext cx="357651" cy="332275"/>
            <a:chOff x="7526242" y="1522968"/>
            <a:chExt cx="357651" cy="332275"/>
          </a:xfrm>
        </p:grpSpPr>
        <p:sp>
          <p:nvSpPr>
            <p:cNvPr id="15674" name="Google Shape;15674;p68"/>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68"/>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68"/>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68"/>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68"/>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68"/>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68"/>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68"/>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68"/>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68"/>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68"/>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68"/>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68"/>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68"/>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68"/>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68"/>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0" name="Google Shape;15690;p68"/>
          <p:cNvGrpSpPr/>
          <p:nvPr/>
        </p:nvGrpSpPr>
        <p:grpSpPr>
          <a:xfrm>
            <a:off x="3250786" y="1982386"/>
            <a:ext cx="371650" cy="371624"/>
            <a:chOff x="3250786" y="1982386"/>
            <a:chExt cx="371650" cy="371624"/>
          </a:xfrm>
        </p:grpSpPr>
        <p:sp>
          <p:nvSpPr>
            <p:cNvPr id="15691" name="Google Shape;15691;p68"/>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68"/>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68"/>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68"/>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68"/>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68"/>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68"/>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68"/>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68"/>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68"/>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68"/>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68"/>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68"/>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68"/>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68"/>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68"/>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68"/>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68"/>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68"/>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68"/>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68"/>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68"/>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68"/>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68"/>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68"/>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68"/>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68"/>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68"/>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68"/>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68"/>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1" name="Google Shape;15721;p68"/>
          <p:cNvGrpSpPr/>
          <p:nvPr/>
        </p:nvGrpSpPr>
        <p:grpSpPr>
          <a:xfrm>
            <a:off x="1342386" y="2916322"/>
            <a:ext cx="373538" cy="331515"/>
            <a:chOff x="1342386" y="2916322"/>
            <a:chExt cx="373538" cy="331515"/>
          </a:xfrm>
        </p:grpSpPr>
        <p:sp>
          <p:nvSpPr>
            <p:cNvPr id="15722" name="Google Shape;15722;p68"/>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68"/>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68"/>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68"/>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68"/>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68"/>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68"/>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68"/>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68"/>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68"/>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68"/>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3" name="Google Shape;15733;p68"/>
          <p:cNvGrpSpPr/>
          <p:nvPr/>
        </p:nvGrpSpPr>
        <p:grpSpPr>
          <a:xfrm>
            <a:off x="2294122" y="2946600"/>
            <a:ext cx="373931" cy="271351"/>
            <a:chOff x="2294122" y="2946600"/>
            <a:chExt cx="373931" cy="271351"/>
          </a:xfrm>
        </p:grpSpPr>
        <p:sp>
          <p:nvSpPr>
            <p:cNvPr id="15734" name="Google Shape;15734;p68"/>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68"/>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68"/>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68"/>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68"/>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68"/>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68"/>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68"/>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68"/>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68"/>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68"/>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68"/>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68"/>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68"/>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68"/>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68"/>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68"/>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68"/>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68"/>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68"/>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68"/>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68"/>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68"/>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68"/>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68"/>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68"/>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68"/>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68"/>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68"/>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68"/>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4" name="Google Shape;15764;p68"/>
          <p:cNvGrpSpPr/>
          <p:nvPr/>
        </p:nvGrpSpPr>
        <p:grpSpPr>
          <a:xfrm>
            <a:off x="2769819" y="2907251"/>
            <a:ext cx="373905" cy="349682"/>
            <a:chOff x="2769819" y="2907251"/>
            <a:chExt cx="373905" cy="349682"/>
          </a:xfrm>
        </p:grpSpPr>
        <p:sp>
          <p:nvSpPr>
            <p:cNvPr id="15765" name="Google Shape;15765;p68"/>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68"/>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68"/>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68"/>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68"/>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68"/>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68"/>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68"/>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68"/>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68"/>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68"/>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68"/>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68"/>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68"/>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68"/>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68"/>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68"/>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2" name="Google Shape;15782;p68"/>
          <p:cNvGrpSpPr/>
          <p:nvPr/>
        </p:nvGrpSpPr>
        <p:grpSpPr>
          <a:xfrm>
            <a:off x="3246251" y="2895245"/>
            <a:ext cx="375792" cy="373800"/>
            <a:chOff x="3246251" y="2895245"/>
            <a:chExt cx="375792" cy="373800"/>
          </a:xfrm>
        </p:grpSpPr>
        <p:sp>
          <p:nvSpPr>
            <p:cNvPr id="15783" name="Google Shape;15783;p68"/>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68"/>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68"/>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68"/>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68"/>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68"/>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68"/>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68"/>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68"/>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68"/>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68"/>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68"/>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68"/>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68"/>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7" name="Google Shape;15797;p68"/>
          <p:cNvGrpSpPr/>
          <p:nvPr/>
        </p:nvGrpSpPr>
        <p:grpSpPr>
          <a:xfrm>
            <a:off x="3791182" y="2895454"/>
            <a:ext cx="234650" cy="373590"/>
            <a:chOff x="3791182" y="2895454"/>
            <a:chExt cx="234650" cy="373590"/>
          </a:xfrm>
        </p:grpSpPr>
        <p:sp>
          <p:nvSpPr>
            <p:cNvPr id="15798" name="Google Shape;15798;p68"/>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68"/>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68"/>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68"/>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68"/>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68"/>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68"/>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68"/>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68"/>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7" name="Google Shape;15807;p68"/>
          <p:cNvGrpSpPr/>
          <p:nvPr/>
        </p:nvGrpSpPr>
        <p:grpSpPr>
          <a:xfrm>
            <a:off x="7042995" y="2489463"/>
            <a:ext cx="364441" cy="256225"/>
            <a:chOff x="7042995" y="2489463"/>
            <a:chExt cx="364441" cy="256225"/>
          </a:xfrm>
        </p:grpSpPr>
        <p:sp>
          <p:nvSpPr>
            <p:cNvPr id="15808" name="Google Shape;15808;p68"/>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68"/>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68"/>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68"/>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68"/>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68"/>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68"/>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68"/>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68"/>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7" name="Google Shape;15817;p68"/>
          <p:cNvGrpSpPr/>
          <p:nvPr/>
        </p:nvGrpSpPr>
        <p:grpSpPr>
          <a:xfrm>
            <a:off x="7517172" y="2437007"/>
            <a:ext cx="364284" cy="361243"/>
            <a:chOff x="7517172" y="2437007"/>
            <a:chExt cx="364284" cy="361243"/>
          </a:xfrm>
        </p:grpSpPr>
        <p:sp>
          <p:nvSpPr>
            <p:cNvPr id="15818" name="Google Shape;15818;p68"/>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68"/>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68"/>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68"/>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68"/>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68"/>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68"/>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68"/>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68"/>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68"/>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68"/>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68"/>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68"/>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68"/>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68"/>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68"/>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68"/>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68"/>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68"/>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68"/>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68"/>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9" name="Google Shape;15839;p68"/>
          <p:cNvGrpSpPr/>
          <p:nvPr/>
        </p:nvGrpSpPr>
        <p:grpSpPr>
          <a:xfrm>
            <a:off x="8006475" y="2436954"/>
            <a:ext cx="335290" cy="361321"/>
            <a:chOff x="8006475" y="2436954"/>
            <a:chExt cx="335290" cy="361321"/>
          </a:xfrm>
        </p:grpSpPr>
        <p:sp>
          <p:nvSpPr>
            <p:cNvPr id="15840" name="Google Shape;15840;p68"/>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68"/>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68"/>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68"/>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68"/>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68"/>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68"/>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68"/>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68"/>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68"/>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68"/>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68"/>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68"/>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68"/>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68"/>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68"/>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68"/>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68"/>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68"/>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9" name="Google Shape;15859;p68"/>
          <p:cNvGrpSpPr/>
          <p:nvPr/>
        </p:nvGrpSpPr>
        <p:grpSpPr>
          <a:xfrm>
            <a:off x="5596661" y="2909139"/>
            <a:ext cx="394326" cy="349682"/>
            <a:chOff x="5596661" y="2909139"/>
            <a:chExt cx="394326" cy="349682"/>
          </a:xfrm>
        </p:grpSpPr>
        <p:sp>
          <p:nvSpPr>
            <p:cNvPr id="15860" name="Google Shape;15860;p68"/>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68"/>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68"/>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68"/>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68"/>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68"/>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68"/>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68"/>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68"/>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68"/>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68"/>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68"/>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68"/>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68"/>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68"/>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68"/>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6" name="Google Shape;15876;p68"/>
          <p:cNvGrpSpPr/>
          <p:nvPr/>
        </p:nvGrpSpPr>
        <p:grpSpPr>
          <a:xfrm>
            <a:off x="874658" y="2914408"/>
            <a:ext cx="356891" cy="335709"/>
            <a:chOff x="874658" y="2914408"/>
            <a:chExt cx="356891" cy="335709"/>
          </a:xfrm>
        </p:grpSpPr>
        <p:sp>
          <p:nvSpPr>
            <p:cNvPr id="15877" name="Google Shape;15877;p68"/>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68"/>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68"/>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68"/>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68"/>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68"/>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68"/>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68"/>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68"/>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68"/>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68"/>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68"/>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68"/>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68"/>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68"/>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68"/>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68"/>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68"/>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68"/>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68"/>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7" name="Google Shape;15897;p68"/>
          <p:cNvGrpSpPr/>
          <p:nvPr/>
        </p:nvGrpSpPr>
        <p:grpSpPr>
          <a:xfrm>
            <a:off x="4230912" y="2929193"/>
            <a:ext cx="308813" cy="306165"/>
            <a:chOff x="4230912" y="2929193"/>
            <a:chExt cx="308813" cy="306165"/>
          </a:xfrm>
        </p:grpSpPr>
        <p:sp>
          <p:nvSpPr>
            <p:cNvPr id="15898" name="Google Shape;15898;p68"/>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68"/>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68"/>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68"/>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68"/>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68"/>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68"/>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68"/>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68"/>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68"/>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68"/>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68"/>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68"/>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68"/>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68"/>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3" name="Google Shape;15913;p68"/>
          <p:cNvGrpSpPr/>
          <p:nvPr/>
        </p:nvGrpSpPr>
        <p:grpSpPr>
          <a:xfrm>
            <a:off x="4627886" y="3401089"/>
            <a:ext cx="409111" cy="267944"/>
            <a:chOff x="4627886" y="3401089"/>
            <a:chExt cx="409111" cy="267944"/>
          </a:xfrm>
        </p:grpSpPr>
        <p:sp>
          <p:nvSpPr>
            <p:cNvPr id="15914" name="Google Shape;15914;p68"/>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68"/>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68"/>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68"/>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68"/>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68"/>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68"/>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68"/>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68"/>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68"/>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68"/>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5" name="Google Shape;15925;p68"/>
          <p:cNvGrpSpPr/>
          <p:nvPr/>
        </p:nvGrpSpPr>
        <p:grpSpPr>
          <a:xfrm>
            <a:off x="4652476" y="2898915"/>
            <a:ext cx="386016" cy="384495"/>
            <a:chOff x="4652476" y="2898915"/>
            <a:chExt cx="386016" cy="384495"/>
          </a:xfrm>
        </p:grpSpPr>
        <p:sp>
          <p:nvSpPr>
            <p:cNvPr id="15926" name="Google Shape;15926;p68"/>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68"/>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68"/>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68"/>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68"/>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68"/>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68"/>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68"/>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68"/>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5" name="Google Shape;15935;p68"/>
          <p:cNvGrpSpPr/>
          <p:nvPr/>
        </p:nvGrpSpPr>
        <p:grpSpPr>
          <a:xfrm>
            <a:off x="5156931" y="2922194"/>
            <a:ext cx="324699" cy="347611"/>
            <a:chOff x="5156931" y="2922194"/>
            <a:chExt cx="324699" cy="347611"/>
          </a:xfrm>
        </p:grpSpPr>
        <p:sp>
          <p:nvSpPr>
            <p:cNvPr id="15936" name="Google Shape;15936;p68"/>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68"/>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68"/>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68"/>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68"/>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68"/>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68"/>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68"/>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68"/>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68"/>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68"/>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68"/>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68"/>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68"/>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68"/>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68"/>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2" name="Google Shape;15952;p68"/>
          <p:cNvGrpSpPr/>
          <p:nvPr/>
        </p:nvGrpSpPr>
        <p:grpSpPr>
          <a:xfrm>
            <a:off x="6086331" y="2905337"/>
            <a:ext cx="364441" cy="364834"/>
            <a:chOff x="6086331" y="2905337"/>
            <a:chExt cx="364441" cy="364834"/>
          </a:xfrm>
        </p:grpSpPr>
        <p:sp>
          <p:nvSpPr>
            <p:cNvPr id="15953" name="Google Shape;15953;p68"/>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68"/>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68"/>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68"/>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68"/>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68"/>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9" name="Google Shape;15959;p68"/>
          <p:cNvGrpSpPr/>
          <p:nvPr/>
        </p:nvGrpSpPr>
        <p:grpSpPr>
          <a:xfrm>
            <a:off x="6554059" y="2907251"/>
            <a:ext cx="377706" cy="377680"/>
            <a:chOff x="6554059" y="2907251"/>
            <a:chExt cx="377706" cy="377680"/>
          </a:xfrm>
        </p:grpSpPr>
        <p:sp>
          <p:nvSpPr>
            <p:cNvPr id="15960" name="Google Shape;15960;p68"/>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68"/>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68"/>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68"/>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68"/>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68"/>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68"/>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68"/>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68"/>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68"/>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68"/>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68"/>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68"/>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68"/>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68"/>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68"/>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68"/>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68"/>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68"/>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68"/>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68"/>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1" name="Google Shape;15981;p68"/>
          <p:cNvGrpSpPr/>
          <p:nvPr/>
        </p:nvGrpSpPr>
        <p:grpSpPr>
          <a:xfrm>
            <a:off x="7491796" y="2945446"/>
            <a:ext cx="400801" cy="317542"/>
            <a:chOff x="7491796" y="2945446"/>
            <a:chExt cx="400801" cy="317542"/>
          </a:xfrm>
        </p:grpSpPr>
        <p:sp>
          <p:nvSpPr>
            <p:cNvPr id="15982" name="Google Shape;15982;p68"/>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68"/>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68"/>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68"/>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68"/>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68"/>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68"/>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68"/>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68"/>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68"/>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68"/>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68"/>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68"/>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68"/>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68"/>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68"/>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68"/>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68"/>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68"/>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68"/>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68"/>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68"/>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4" name="Google Shape;16004;p68"/>
          <p:cNvGrpSpPr/>
          <p:nvPr/>
        </p:nvGrpSpPr>
        <p:grpSpPr>
          <a:xfrm>
            <a:off x="7045643" y="2907723"/>
            <a:ext cx="345304" cy="365857"/>
            <a:chOff x="7045643" y="2907723"/>
            <a:chExt cx="345304" cy="365857"/>
          </a:xfrm>
        </p:grpSpPr>
        <p:sp>
          <p:nvSpPr>
            <p:cNvPr id="16005" name="Google Shape;16005;p68"/>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68"/>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68"/>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68"/>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68"/>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68"/>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68"/>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68"/>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68"/>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68"/>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68"/>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68"/>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68"/>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68"/>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68"/>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68"/>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68"/>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68"/>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68"/>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4" name="Google Shape;16024;p68"/>
          <p:cNvGrpSpPr/>
          <p:nvPr/>
        </p:nvGrpSpPr>
        <p:grpSpPr>
          <a:xfrm>
            <a:off x="7992843" y="2907251"/>
            <a:ext cx="347794" cy="366328"/>
            <a:chOff x="7992843" y="2907251"/>
            <a:chExt cx="347794" cy="366328"/>
          </a:xfrm>
        </p:grpSpPr>
        <p:sp>
          <p:nvSpPr>
            <p:cNvPr id="16025" name="Google Shape;16025;p68"/>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68"/>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68"/>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68"/>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68"/>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68"/>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68"/>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68"/>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68"/>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68"/>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68"/>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68"/>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68"/>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68"/>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68"/>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68"/>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68"/>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68"/>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68"/>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68"/>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68"/>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68"/>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68"/>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68"/>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68"/>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68"/>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68"/>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68"/>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68"/>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68"/>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68"/>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68"/>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68"/>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8" name="Google Shape;16058;p68"/>
          <p:cNvGrpSpPr/>
          <p:nvPr/>
        </p:nvGrpSpPr>
        <p:grpSpPr>
          <a:xfrm>
            <a:off x="873898" y="1512377"/>
            <a:ext cx="398127" cy="353457"/>
            <a:chOff x="873898" y="1512377"/>
            <a:chExt cx="398127" cy="353457"/>
          </a:xfrm>
        </p:grpSpPr>
        <p:sp>
          <p:nvSpPr>
            <p:cNvPr id="16059" name="Google Shape;16059;p68"/>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68"/>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68"/>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68"/>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68"/>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68"/>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68"/>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68"/>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68"/>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68"/>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68"/>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68"/>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68"/>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68"/>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68"/>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68"/>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68"/>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68"/>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68"/>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8" name="Google Shape;16078;p68"/>
          <p:cNvGrpSpPr/>
          <p:nvPr/>
        </p:nvGrpSpPr>
        <p:grpSpPr>
          <a:xfrm>
            <a:off x="1424125" y="1515680"/>
            <a:ext cx="246762" cy="347139"/>
            <a:chOff x="1424125" y="1515680"/>
            <a:chExt cx="246762" cy="347139"/>
          </a:xfrm>
        </p:grpSpPr>
        <p:sp>
          <p:nvSpPr>
            <p:cNvPr id="16079" name="Google Shape;16079;p68"/>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68"/>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68"/>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68"/>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68"/>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68"/>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68"/>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68"/>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68"/>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68"/>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68"/>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68"/>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68"/>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68"/>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68"/>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68"/>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68"/>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68"/>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68"/>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68"/>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9" name="Google Shape;16099;p68"/>
          <p:cNvGrpSpPr/>
          <p:nvPr/>
        </p:nvGrpSpPr>
        <p:grpSpPr>
          <a:xfrm>
            <a:off x="2319498" y="1512744"/>
            <a:ext cx="352697" cy="352723"/>
            <a:chOff x="2319498" y="1512744"/>
            <a:chExt cx="352697" cy="352723"/>
          </a:xfrm>
        </p:grpSpPr>
        <p:sp>
          <p:nvSpPr>
            <p:cNvPr id="16100" name="Google Shape;16100;p68"/>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68"/>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68"/>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68"/>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68"/>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68"/>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68"/>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68"/>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68"/>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68"/>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68"/>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68"/>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68"/>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68"/>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68"/>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68"/>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68"/>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68"/>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68"/>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9" name="Google Shape;16119;p68"/>
          <p:cNvGrpSpPr/>
          <p:nvPr/>
        </p:nvGrpSpPr>
        <p:grpSpPr>
          <a:xfrm>
            <a:off x="4236601" y="1512666"/>
            <a:ext cx="312981" cy="352697"/>
            <a:chOff x="4236601" y="1512666"/>
            <a:chExt cx="312981" cy="352697"/>
          </a:xfrm>
        </p:grpSpPr>
        <p:sp>
          <p:nvSpPr>
            <p:cNvPr id="16120" name="Google Shape;16120;p68"/>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68"/>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68"/>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68"/>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68"/>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68"/>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68"/>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68"/>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68"/>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68"/>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68"/>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68"/>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68"/>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68"/>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4" name="Google Shape;16134;p68"/>
          <p:cNvGrpSpPr/>
          <p:nvPr/>
        </p:nvGrpSpPr>
        <p:grpSpPr>
          <a:xfrm>
            <a:off x="849675" y="3347716"/>
            <a:ext cx="346300" cy="375818"/>
            <a:chOff x="849675" y="3347716"/>
            <a:chExt cx="346300" cy="375818"/>
          </a:xfrm>
        </p:grpSpPr>
        <p:sp>
          <p:nvSpPr>
            <p:cNvPr id="16135" name="Google Shape;16135;p68"/>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68"/>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68"/>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68"/>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68"/>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68"/>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68"/>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68"/>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68"/>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68"/>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68"/>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68"/>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68"/>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68"/>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68"/>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68"/>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68"/>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2" name="Google Shape;16152;p68"/>
          <p:cNvGrpSpPr/>
          <p:nvPr/>
        </p:nvGrpSpPr>
        <p:grpSpPr>
          <a:xfrm>
            <a:off x="1324219" y="3399202"/>
            <a:ext cx="376578" cy="272846"/>
            <a:chOff x="1324219" y="3399202"/>
            <a:chExt cx="376578" cy="272846"/>
          </a:xfrm>
        </p:grpSpPr>
        <p:sp>
          <p:nvSpPr>
            <p:cNvPr id="16153" name="Google Shape;16153;p68"/>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68"/>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68"/>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68"/>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68"/>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68"/>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68"/>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68"/>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68"/>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68"/>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68"/>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68"/>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68"/>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68"/>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68"/>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68"/>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68"/>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68"/>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68"/>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68"/>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68"/>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68"/>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68"/>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68"/>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68"/>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68"/>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68"/>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68"/>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68"/>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68"/>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68"/>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68"/>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68"/>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6" name="Google Shape;16186;p68"/>
          <p:cNvGrpSpPr/>
          <p:nvPr/>
        </p:nvGrpSpPr>
        <p:grpSpPr>
          <a:xfrm>
            <a:off x="1798763" y="3395401"/>
            <a:ext cx="376185" cy="280448"/>
            <a:chOff x="1798763" y="3395401"/>
            <a:chExt cx="376185" cy="280448"/>
          </a:xfrm>
        </p:grpSpPr>
        <p:sp>
          <p:nvSpPr>
            <p:cNvPr id="16187" name="Google Shape;16187;p68"/>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68"/>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68"/>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68"/>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68"/>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68"/>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68"/>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68"/>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68"/>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68"/>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68"/>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68"/>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68"/>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68"/>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68"/>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68"/>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68"/>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68"/>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68"/>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68"/>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68"/>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68"/>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68"/>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68"/>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68"/>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68"/>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68"/>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68"/>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68"/>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68"/>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68"/>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8" name="Google Shape;16218;p68"/>
          <p:cNvGrpSpPr/>
          <p:nvPr/>
        </p:nvGrpSpPr>
        <p:grpSpPr>
          <a:xfrm>
            <a:off x="2273307" y="3378754"/>
            <a:ext cx="375818" cy="313374"/>
            <a:chOff x="2273307" y="3378754"/>
            <a:chExt cx="375818" cy="313374"/>
          </a:xfrm>
        </p:grpSpPr>
        <p:sp>
          <p:nvSpPr>
            <p:cNvPr id="16219" name="Google Shape;16219;p68"/>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68"/>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68"/>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68"/>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68"/>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68"/>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68"/>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68"/>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68"/>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68"/>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68"/>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68"/>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68"/>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68"/>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68"/>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68"/>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68"/>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68"/>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68"/>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68"/>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68"/>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68"/>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68"/>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68"/>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68"/>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68"/>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68"/>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68"/>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68"/>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68"/>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68"/>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68"/>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68"/>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68"/>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68"/>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68"/>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68"/>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68"/>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68"/>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68"/>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68"/>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68"/>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68"/>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68"/>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68"/>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68"/>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68"/>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68"/>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68"/>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68"/>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68"/>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68"/>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68"/>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68"/>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68"/>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68"/>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68"/>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68"/>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68"/>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68"/>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68"/>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68"/>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68"/>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68"/>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68"/>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68"/>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68"/>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68"/>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68"/>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68"/>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68"/>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68"/>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68"/>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68"/>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68"/>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68"/>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68"/>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68"/>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68"/>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68"/>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68"/>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68"/>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68"/>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68"/>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3" name="Google Shape;16303;p68"/>
          <p:cNvGrpSpPr/>
          <p:nvPr/>
        </p:nvGrpSpPr>
        <p:grpSpPr>
          <a:xfrm>
            <a:off x="2747484" y="3359460"/>
            <a:ext cx="377706" cy="352330"/>
            <a:chOff x="2747484" y="3359460"/>
            <a:chExt cx="377706" cy="352330"/>
          </a:xfrm>
        </p:grpSpPr>
        <p:sp>
          <p:nvSpPr>
            <p:cNvPr id="16304" name="Google Shape;16304;p68"/>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68"/>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68"/>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68"/>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68"/>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68"/>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68"/>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68"/>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68"/>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68"/>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68"/>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68"/>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68"/>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68"/>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68"/>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9" name="Google Shape;16319;p68"/>
          <p:cNvGrpSpPr/>
          <p:nvPr/>
        </p:nvGrpSpPr>
        <p:grpSpPr>
          <a:xfrm>
            <a:off x="3696205" y="3371938"/>
            <a:ext cx="375792" cy="327373"/>
            <a:chOff x="3696205" y="3371938"/>
            <a:chExt cx="375792" cy="327373"/>
          </a:xfrm>
        </p:grpSpPr>
        <p:sp>
          <p:nvSpPr>
            <p:cNvPr id="16320" name="Google Shape;16320;p68"/>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68"/>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68"/>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68"/>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68"/>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68"/>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68"/>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68"/>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68"/>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68"/>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68"/>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68"/>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68"/>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68"/>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68"/>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68"/>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68"/>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68"/>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68"/>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68"/>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68"/>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68"/>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68"/>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3" name="Google Shape;16343;p68"/>
          <p:cNvGrpSpPr/>
          <p:nvPr/>
        </p:nvGrpSpPr>
        <p:grpSpPr>
          <a:xfrm>
            <a:off x="6567324" y="2436849"/>
            <a:ext cx="366722" cy="342892"/>
            <a:chOff x="6567324" y="2436849"/>
            <a:chExt cx="366722" cy="342892"/>
          </a:xfrm>
        </p:grpSpPr>
        <p:sp>
          <p:nvSpPr>
            <p:cNvPr id="16344" name="Google Shape;16344;p68"/>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68"/>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68"/>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68"/>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68"/>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68"/>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68"/>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68"/>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68"/>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68"/>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68"/>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68"/>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6" name="Google Shape;16356;p68"/>
          <p:cNvGrpSpPr/>
          <p:nvPr/>
        </p:nvGrpSpPr>
        <p:grpSpPr>
          <a:xfrm>
            <a:off x="4208970" y="3361347"/>
            <a:ext cx="299349" cy="348188"/>
            <a:chOff x="4208970" y="3361347"/>
            <a:chExt cx="299349" cy="348188"/>
          </a:xfrm>
        </p:grpSpPr>
        <p:sp>
          <p:nvSpPr>
            <p:cNvPr id="16357" name="Google Shape;16357;p68"/>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68"/>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68"/>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68"/>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68"/>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68"/>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68"/>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68"/>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68"/>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68"/>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68"/>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68"/>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68"/>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68"/>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1" name="Google Shape;16371;p68"/>
          <p:cNvGrpSpPr/>
          <p:nvPr/>
        </p:nvGrpSpPr>
        <p:grpSpPr>
          <a:xfrm>
            <a:off x="2786833" y="1512351"/>
            <a:ext cx="366722" cy="353667"/>
            <a:chOff x="2786833" y="1512351"/>
            <a:chExt cx="366722" cy="353667"/>
          </a:xfrm>
        </p:grpSpPr>
        <p:sp>
          <p:nvSpPr>
            <p:cNvPr id="16372" name="Google Shape;16372;p68"/>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68"/>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68"/>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68"/>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68"/>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68"/>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68"/>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68"/>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68"/>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68"/>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68"/>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68"/>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68"/>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68"/>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68"/>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68"/>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68"/>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68"/>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68"/>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68"/>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2" name="Google Shape;16392;p68"/>
          <p:cNvGrpSpPr/>
          <p:nvPr/>
        </p:nvGrpSpPr>
        <p:grpSpPr>
          <a:xfrm>
            <a:off x="1845321" y="1512744"/>
            <a:ext cx="352723" cy="353090"/>
            <a:chOff x="1845321" y="1512744"/>
            <a:chExt cx="352723" cy="353090"/>
          </a:xfrm>
        </p:grpSpPr>
        <p:sp>
          <p:nvSpPr>
            <p:cNvPr id="16393" name="Google Shape;16393;p68"/>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68"/>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68"/>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68"/>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68"/>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68"/>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68"/>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68"/>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68"/>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68"/>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68"/>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4" name="Google Shape;16404;p68"/>
          <p:cNvGrpSpPr/>
          <p:nvPr/>
        </p:nvGrpSpPr>
        <p:grpSpPr>
          <a:xfrm>
            <a:off x="3214452" y="3340533"/>
            <a:ext cx="392465" cy="389896"/>
            <a:chOff x="3214452" y="3340533"/>
            <a:chExt cx="392465" cy="389896"/>
          </a:xfrm>
        </p:grpSpPr>
        <p:sp>
          <p:nvSpPr>
            <p:cNvPr id="16405" name="Google Shape;16405;p68"/>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68"/>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68"/>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68"/>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68"/>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68"/>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68"/>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68"/>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68"/>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68"/>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68"/>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68"/>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68"/>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68"/>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68"/>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68"/>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68"/>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68"/>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68"/>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68"/>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68"/>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68"/>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68"/>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68"/>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68"/>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0" name="Google Shape;16430;p68"/>
          <p:cNvGrpSpPr/>
          <p:nvPr/>
        </p:nvGrpSpPr>
        <p:grpSpPr>
          <a:xfrm>
            <a:off x="3327229" y="1499899"/>
            <a:ext cx="234650" cy="378440"/>
            <a:chOff x="3327229" y="1499899"/>
            <a:chExt cx="234650" cy="378440"/>
          </a:xfrm>
        </p:grpSpPr>
        <p:sp>
          <p:nvSpPr>
            <p:cNvPr id="16431" name="Google Shape;16431;p68"/>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68"/>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68"/>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68"/>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68"/>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68"/>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68"/>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68"/>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68"/>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68"/>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68"/>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68"/>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68"/>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68"/>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68"/>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68"/>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68"/>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68"/>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68"/>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68"/>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68"/>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2" name="Google Shape;16452;p68"/>
          <p:cNvGrpSpPr/>
          <p:nvPr/>
        </p:nvGrpSpPr>
        <p:grpSpPr>
          <a:xfrm>
            <a:off x="3735553" y="1530151"/>
            <a:ext cx="366722" cy="317962"/>
            <a:chOff x="3735553" y="1530151"/>
            <a:chExt cx="366722" cy="317962"/>
          </a:xfrm>
        </p:grpSpPr>
        <p:sp>
          <p:nvSpPr>
            <p:cNvPr id="16453" name="Google Shape;16453;p68"/>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68"/>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68"/>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68"/>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68"/>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68"/>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68"/>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68"/>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68"/>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68"/>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68"/>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68"/>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5" name="Google Shape;16465;p68"/>
          <p:cNvGrpSpPr/>
          <p:nvPr/>
        </p:nvGrpSpPr>
        <p:grpSpPr>
          <a:xfrm>
            <a:off x="866322" y="2469775"/>
            <a:ext cx="379226" cy="322733"/>
            <a:chOff x="866322" y="2469775"/>
            <a:chExt cx="379226" cy="322733"/>
          </a:xfrm>
        </p:grpSpPr>
        <p:sp>
          <p:nvSpPr>
            <p:cNvPr id="16466" name="Google Shape;16466;p68"/>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68"/>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68"/>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68"/>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68"/>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68"/>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68"/>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68"/>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68"/>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68"/>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68"/>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68"/>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68"/>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68"/>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68"/>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68"/>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68"/>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68"/>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68"/>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68"/>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68"/>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68"/>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68"/>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68"/>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68"/>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68"/>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2" name="Google Shape;16492;p68"/>
          <p:cNvGrpSpPr/>
          <p:nvPr/>
        </p:nvGrpSpPr>
        <p:grpSpPr>
          <a:xfrm>
            <a:off x="1328387" y="2500814"/>
            <a:ext cx="404183" cy="289151"/>
            <a:chOff x="1328387" y="2500814"/>
            <a:chExt cx="404183" cy="289151"/>
          </a:xfrm>
        </p:grpSpPr>
        <p:sp>
          <p:nvSpPr>
            <p:cNvPr id="16493" name="Google Shape;16493;p68"/>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68"/>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68"/>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68"/>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68"/>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68"/>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68"/>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68"/>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68"/>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68"/>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68"/>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68"/>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68"/>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68"/>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68"/>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68"/>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68"/>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68"/>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68"/>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68"/>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68"/>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68"/>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68"/>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68"/>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68"/>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68"/>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68"/>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68"/>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68"/>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2" name="Google Shape;16522;p68"/>
          <p:cNvGrpSpPr/>
          <p:nvPr/>
        </p:nvGrpSpPr>
        <p:grpSpPr>
          <a:xfrm>
            <a:off x="1821465" y="2495702"/>
            <a:ext cx="365988" cy="270801"/>
            <a:chOff x="1821465" y="2495702"/>
            <a:chExt cx="365988" cy="270801"/>
          </a:xfrm>
        </p:grpSpPr>
        <p:sp>
          <p:nvSpPr>
            <p:cNvPr id="16523" name="Google Shape;16523;p68"/>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68"/>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68"/>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68"/>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68"/>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68"/>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68"/>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0" name="Google Shape;16530;p68"/>
          <p:cNvGrpSpPr/>
          <p:nvPr/>
        </p:nvGrpSpPr>
        <p:grpSpPr>
          <a:xfrm>
            <a:off x="3725723" y="2455776"/>
            <a:ext cx="354977" cy="351202"/>
            <a:chOff x="3725723" y="2455776"/>
            <a:chExt cx="354977" cy="351202"/>
          </a:xfrm>
        </p:grpSpPr>
        <p:sp>
          <p:nvSpPr>
            <p:cNvPr id="16531" name="Google Shape;16531;p68"/>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68"/>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68"/>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68"/>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68"/>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68"/>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68"/>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68"/>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68"/>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68"/>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68"/>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68"/>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68"/>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4" name="Google Shape;16544;p68"/>
          <p:cNvGrpSpPr/>
          <p:nvPr/>
        </p:nvGrpSpPr>
        <p:grpSpPr>
          <a:xfrm>
            <a:off x="5226165" y="1977641"/>
            <a:ext cx="230482" cy="388847"/>
            <a:chOff x="5226165" y="1977641"/>
            <a:chExt cx="230482" cy="388847"/>
          </a:xfrm>
        </p:grpSpPr>
        <p:sp>
          <p:nvSpPr>
            <p:cNvPr id="16545" name="Google Shape;16545;p68"/>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68"/>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68"/>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68"/>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68"/>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68"/>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68"/>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68"/>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68"/>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68"/>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68"/>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68"/>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7" name="Google Shape;16557;p68"/>
          <p:cNvGrpSpPr/>
          <p:nvPr/>
        </p:nvGrpSpPr>
        <p:grpSpPr>
          <a:xfrm>
            <a:off x="5632602" y="2025510"/>
            <a:ext cx="370130" cy="287264"/>
            <a:chOff x="5632602" y="2025510"/>
            <a:chExt cx="370130" cy="287264"/>
          </a:xfrm>
        </p:grpSpPr>
        <p:sp>
          <p:nvSpPr>
            <p:cNvPr id="16558" name="Google Shape;16558;p68"/>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68"/>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68"/>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68"/>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68"/>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68"/>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68"/>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68"/>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68"/>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68"/>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68"/>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68"/>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68"/>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68"/>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68"/>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68"/>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68"/>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68"/>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6" name="Google Shape;16576;p68"/>
          <p:cNvGrpSpPr/>
          <p:nvPr/>
        </p:nvGrpSpPr>
        <p:grpSpPr>
          <a:xfrm>
            <a:off x="4212378" y="2456537"/>
            <a:ext cx="331515" cy="330021"/>
            <a:chOff x="4212378" y="2456537"/>
            <a:chExt cx="331515" cy="330021"/>
          </a:xfrm>
        </p:grpSpPr>
        <p:sp>
          <p:nvSpPr>
            <p:cNvPr id="16577" name="Google Shape;16577;p68"/>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68"/>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68"/>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68"/>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68"/>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68"/>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68"/>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68"/>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68"/>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6" name="Google Shape;16586;p68"/>
          <p:cNvGrpSpPr/>
          <p:nvPr/>
        </p:nvGrpSpPr>
        <p:grpSpPr>
          <a:xfrm>
            <a:off x="6176013" y="1977825"/>
            <a:ext cx="235411" cy="347427"/>
            <a:chOff x="6176013" y="1977825"/>
            <a:chExt cx="235411" cy="347427"/>
          </a:xfrm>
        </p:grpSpPr>
        <p:sp>
          <p:nvSpPr>
            <p:cNvPr id="16587" name="Google Shape;16587;p68"/>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68"/>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68"/>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68"/>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68"/>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68"/>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68"/>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68"/>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68"/>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68"/>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68"/>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68"/>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68"/>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68"/>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68"/>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68"/>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68"/>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4" name="Google Shape;16604;p68"/>
          <p:cNvGrpSpPr/>
          <p:nvPr/>
        </p:nvGrpSpPr>
        <p:grpSpPr>
          <a:xfrm>
            <a:off x="6652077" y="1977458"/>
            <a:ext cx="235778" cy="347794"/>
            <a:chOff x="6652077" y="1977458"/>
            <a:chExt cx="235778" cy="347794"/>
          </a:xfrm>
        </p:grpSpPr>
        <p:sp>
          <p:nvSpPr>
            <p:cNvPr id="16605" name="Google Shape;16605;p68"/>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68"/>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68"/>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68"/>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68"/>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68"/>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68"/>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68"/>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68"/>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68"/>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68"/>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68"/>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68"/>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68"/>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68"/>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68"/>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1" name="Google Shape;16621;p68"/>
          <p:cNvGrpSpPr/>
          <p:nvPr/>
        </p:nvGrpSpPr>
        <p:grpSpPr>
          <a:xfrm>
            <a:off x="7072513" y="1997512"/>
            <a:ext cx="394352" cy="308052"/>
            <a:chOff x="7072513" y="1997512"/>
            <a:chExt cx="394352" cy="308052"/>
          </a:xfrm>
        </p:grpSpPr>
        <p:sp>
          <p:nvSpPr>
            <p:cNvPr id="16622" name="Google Shape;16622;p68"/>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68"/>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68"/>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68"/>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68"/>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68"/>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68"/>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68"/>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68"/>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68"/>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68"/>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3" name="Google Shape;16633;p68"/>
          <p:cNvGrpSpPr/>
          <p:nvPr/>
        </p:nvGrpSpPr>
        <p:grpSpPr>
          <a:xfrm>
            <a:off x="7576208" y="1977825"/>
            <a:ext cx="292533" cy="347454"/>
            <a:chOff x="7576208" y="1977825"/>
            <a:chExt cx="292533" cy="347454"/>
          </a:xfrm>
        </p:grpSpPr>
        <p:sp>
          <p:nvSpPr>
            <p:cNvPr id="16634" name="Google Shape;16634;p68"/>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68"/>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68"/>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68"/>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68"/>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68"/>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68"/>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68"/>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68"/>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68"/>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68"/>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68"/>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68"/>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7" name="Google Shape;16647;p68"/>
          <p:cNvGrpSpPr/>
          <p:nvPr/>
        </p:nvGrpSpPr>
        <p:grpSpPr>
          <a:xfrm>
            <a:off x="8023882" y="1977458"/>
            <a:ext cx="320557" cy="347794"/>
            <a:chOff x="8023882" y="1977458"/>
            <a:chExt cx="320557" cy="347794"/>
          </a:xfrm>
        </p:grpSpPr>
        <p:sp>
          <p:nvSpPr>
            <p:cNvPr id="16648" name="Google Shape;16648;p68"/>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68"/>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68"/>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68"/>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68"/>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68"/>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68"/>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68"/>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68"/>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68"/>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68"/>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68"/>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68"/>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68"/>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68"/>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68"/>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68"/>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68"/>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68"/>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68"/>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68"/>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68"/>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68"/>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68"/>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68"/>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68"/>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68"/>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68"/>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68"/>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68"/>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68"/>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68"/>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68"/>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68"/>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68"/>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68"/>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68"/>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68"/>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68"/>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68"/>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8" name="Google Shape;16688;p68"/>
          <p:cNvGrpSpPr/>
          <p:nvPr/>
        </p:nvGrpSpPr>
        <p:grpSpPr>
          <a:xfrm>
            <a:off x="5627674" y="2444819"/>
            <a:ext cx="345147" cy="342630"/>
            <a:chOff x="5627674" y="2444819"/>
            <a:chExt cx="345147" cy="342630"/>
          </a:xfrm>
        </p:grpSpPr>
        <p:sp>
          <p:nvSpPr>
            <p:cNvPr id="16689" name="Google Shape;16689;p68"/>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68"/>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68"/>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68"/>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68"/>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4" name="Google Shape;16694;p68"/>
          <p:cNvGrpSpPr/>
          <p:nvPr/>
        </p:nvGrpSpPr>
        <p:grpSpPr>
          <a:xfrm>
            <a:off x="4653996" y="2440257"/>
            <a:ext cx="396607" cy="348555"/>
            <a:chOff x="4653996" y="2440257"/>
            <a:chExt cx="396607" cy="348555"/>
          </a:xfrm>
        </p:grpSpPr>
        <p:sp>
          <p:nvSpPr>
            <p:cNvPr id="16695" name="Google Shape;16695;p68"/>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68"/>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68"/>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68"/>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68"/>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68"/>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68"/>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68"/>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68"/>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68"/>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68"/>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68"/>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68"/>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68"/>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68"/>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68"/>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68"/>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68"/>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3" name="Google Shape;16713;p68"/>
          <p:cNvGrpSpPr/>
          <p:nvPr/>
        </p:nvGrpSpPr>
        <p:grpSpPr>
          <a:xfrm>
            <a:off x="1854391" y="2895140"/>
            <a:ext cx="301630" cy="374272"/>
            <a:chOff x="1854391" y="2895140"/>
            <a:chExt cx="301630" cy="374272"/>
          </a:xfrm>
        </p:grpSpPr>
        <p:sp>
          <p:nvSpPr>
            <p:cNvPr id="16714" name="Google Shape;16714;p68"/>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68"/>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68"/>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68"/>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68"/>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68"/>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68"/>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68"/>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68"/>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68"/>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68"/>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68"/>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68"/>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68"/>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68"/>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68"/>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68"/>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68"/>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68"/>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68"/>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68"/>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68"/>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68"/>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68"/>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68"/>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68"/>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68"/>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68"/>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68"/>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68"/>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68"/>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68"/>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68"/>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68"/>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68"/>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68"/>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68"/>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68"/>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68"/>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68"/>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68"/>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68"/>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68"/>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68"/>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68"/>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68"/>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68"/>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68"/>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68"/>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3" name="Google Shape;16763;p68"/>
          <p:cNvGrpSpPr/>
          <p:nvPr/>
        </p:nvGrpSpPr>
        <p:grpSpPr>
          <a:xfrm>
            <a:off x="5172817" y="2438370"/>
            <a:ext cx="289518" cy="357651"/>
            <a:chOff x="5172817" y="2438370"/>
            <a:chExt cx="289518" cy="357651"/>
          </a:xfrm>
        </p:grpSpPr>
        <p:sp>
          <p:nvSpPr>
            <p:cNvPr id="16764" name="Google Shape;16764;p68"/>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68"/>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68"/>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68"/>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68"/>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68"/>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68"/>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68"/>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68"/>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68"/>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68"/>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5" name="Google Shape;16775;p68"/>
          <p:cNvGrpSpPr/>
          <p:nvPr/>
        </p:nvGrpSpPr>
        <p:grpSpPr>
          <a:xfrm>
            <a:off x="3234506" y="2484534"/>
            <a:ext cx="388297" cy="293320"/>
            <a:chOff x="3234506" y="2484534"/>
            <a:chExt cx="388297" cy="293320"/>
          </a:xfrm>
        </p:grpSpPr>
        <p:sp>
          <p:nvSpPr>
            <p:cNvPr id="16776" name="Google Shape;16776;p68"/>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68"/>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68"/>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68"/>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68"/>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68"/>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68"/>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68"/>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68"/>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68"/>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68"/>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68"/>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68"/>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68"/>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68"/>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68"/>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2" name="Google Shape;16792;p68"/>
          <p:cNvGrpSpPr/>
          <p:nvPr/>
        </p:nvGrpSpPr>
        <p:grpSpPr>
          <a:xfrm>
            <a:off x="6065149" y="3367036"/>
            <a:ext cx="362553" cy="356498"/>
            <a:chOff x="6065149" y="3367036"/>
            <a:chExt cx="362553" cy="356498"/>
          </a:xfrm>
        </p:grpSpPr>
        <p:sp>
          <p:nvSpPr>
            <p:cNvPr id="16793" name="Google Shape;16793;p68"/>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68"/>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68"/>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68"/>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68"/>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8" name="Google Shape;16798;p68"/>
          <p:cNvGrpSpPr/>
          <p:nvPr/>
        </p:nvGrpSpPr>
        <p:grpSpPr>
          <a:xfrm>
            <a:off x="2866317" y="3817357"/>
            <a:ext cx="362920" cy="356865"/>
            <a:chOff x="2866317" y="3817357"/>
            <a:chExt cx="362920" cy="356865"/>
          </a:xfrm>
        </p:grpSpPr>
        <p:sp>
          <p:nvSpPr>
            <p:cNvPr id="16799" name="Google Shape;16799;p68"/>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68"/>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68"/>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2" name="Google Shape;16802;p68"/>
          <p:cNvGrpSpPr/>
          <p:nvPr/>
        </p:nvGrpSpPr>
        <p:grpSpPr>
          <a:xfrm>
            <a:off x="6540821" y="3367036"/>
            <a:ext cx="362553" cy="356498"/>
            <a:chOff x="6540821" y="3367036"/>
            <a:chExt cx="362553" cy="356498"/>
          </a:xfrm>
        </p:grpSpPr>
        <p:sp>
          <p:nvSpPr>
            <p:cNvPr id="16803" name="Google Shape;16803;p68"/>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68"/>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68"/>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68"/>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68"/>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68"/>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68"/>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0" name="Google Shape;16810;p68"/>
          <p:cNvGrpSpPr/>
          <p:nvPr/>
        </p:nvGrpSpPr>
        <p:grpSpPr>
          <a:xfrm>
            <a:off x="2302458" y="2474704"/>
            <a:ext cx="354479" cy="312561"/>
            <a:chOff x="2302458" y="2474704"/>
            <a:chExt cx="354479" cy="312561"/>
          </a:xfrm>
        </p:grpSpPr>
        <p:sp>
          <p:nvSpPr>
            <p:cNvPr id="16811" name="Google Shape;16811;p68"/>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68"/>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68"/>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68"/>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68"/>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68"/>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68"/>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68"/>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68"/>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68"/>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68"/>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68"/>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3" name="Google Shape;16823;p68"/>
          <p:cNvGrpSpPr/>
          <p:nvPr/>
        </p:nvGrpSpPr>
        <p:grpSpPr>
          <a:xfrm>
            <a:off x="2831110" y="2442538"/>
            <a:ext cx="246002" cy="348922"/>
            <a:chOff x="2831110" y="2442538"/>
            <a:chExt cx="246002" cy="348922"/>
          </a:xfrm>
        </p:grpSpPr>
        <p:sp>
          <p:nvSpPr>
            <p:cNvPr id="16824" name="Google Shape;16824;p68"/>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68"/>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68"/>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68"/>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68"/>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68"/>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68"/>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68"/>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68"/>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68"/>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68"/>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68"/>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68"/>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68"/>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8" name="Google Shape;16838;p68"/>
          <p:cNvGrpSpPr/>
          <p:nvPr/>
        </p:nvGrpSpPr>
        <p:grpSpPr>
          <a:xfrm>
            <a:off x="3314750" y="3817357"/>
            <a:ext cx="362920" cy="356865"/>
            <a:chOff x="3314750" y="3817357"/>
            <a:chExt cx="362920" cy="356865"/>
          </a:xfrm>
        </p:grpSpPr>
        <p:sp>
          <p:nvSpPr>
            <p:cNvPr id="16839" name="Google Shape;16839;p68"/>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68"/>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68"/>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68"/>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68"/>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4" name="Google Shape;16844;p68"/>
          <p:cNvGrpSpPr/>
          <p:nvPr/>
        </p:nvGrpSpPr>
        <p:grpSpPr>
          <a:xfrm>
            <a:off x="7016492" y="3367036"/>
            <a:ext cx="362947" cy="356498"/>
            <a:chOff x="7016492" y="3367036"/>
            <a:chExt cx="362947" cy="356498"/>
          </a:xfrm>
        </p:grpSpPr>
        <p:sp>
          <p:nvSpPr>
            <p:cNvPr id="16845" name="Google Shape;16845;p68"/>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68"/>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68"/>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68"/>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68"/>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68"/>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1" name="Google Shape;16851;p68"/>
          <p:cNvGrpSpPr/>
          <p:nvPr/>
        </p:nvGrpSpPr>
        <p:grpSpPr>
          <a:xfrm>
            <a:off x="3763184" y="3817357"/>
            <a:ext cx="363314" cy="356576"/>
            <a:chOff x="3763184" y="3817357"/>
            <a:chExt cx="363314" cy="356576"/>
          </a:xfrm>
        </p:grpSpPr>
        <p:sp>
          <p:nvSpPr>
            <p:cNvPr id="16852" name="Google Shape;16852;p68"/>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68"/>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68"/>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68"/>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68"/>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7" name="Google Shape;16857;p68"/>
          <p:cNvGrpSpPr/>
          <p:nvPr/>
        </p:nvGrpSpPr>
        <p:grpSpPr>
          <a:xfrm>
            <a:off x="5108852" y="3817357"/>
            <a:ext cx="362947" cy="356576"/>
            <a:chOff x="5108852" y="3817357"/>
            <a:chExt cx="362947" cy="356576"/>
          </a:xfrm>
        </p:grpSpPr>
        <p:sp>
          <p:nvSpPr>
            <p:cNvPr id="16858" name="Google Shape;16858;p68"/>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68"/>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68"/>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68"/>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2" name="Google Shape;16862;p68"/>
          <p:cNvGrpSpPr/>
          <p:nvPr/>
        </p:nvGrpSpPr>
        <p:grpSpPr>
          <a:xfrm>
            <a:off x="6005720" y="3817357"/>
            <a:ext cx="362947" cy="356576"/>
            <a:chOff x="6005720" y="3817357"/>
            <a:chExt cx="362947" cy="356576"/>
          </a:xfrm>
        </p:grpSpPr>
        <p:sp>
          <p:nvSpPr>
            <p:cNvPr id="16863" name="Google Shape;16863;p68"/>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68"/>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68"/>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68"/>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7" name="Google Shape;16867;p68"/>
          <p:cNvGrpSpPr/>
          <p:nvPr/>
        </p:nvGrpSpPr>
        <p:grpSpPr>
          <a:xfrm>
            <a:off x="5589452" y="3367036"/>
            <a:ext cx="362580" cy="356498"/>
            <a:chOff x="5589452" y="3367036"/>
            <a:chExt cx="362580" cy="356498"/>
          </a:xfrm>
        </p:grpSpPr>
        <p:sp>
          <p:nvSpPr>
            <p:cNvPr id="16868" name="Google Shape;16868;p68"/>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68"/>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68"/>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1" name="Google Shape;16871;p68"/>
          <p:cNvGrpSpPr/>
          <p:nvPr/>
        </p:nvGrpSpPr>
        <p:grpSpPr>
          <a:xfrm>
            <a:off x="4211985" y="3817357"/>
            <a:ext cx="362947" cy="356576"/>
            <a:chOff x="4211985" y="3817357"/>
            <a:chExt cx="362947" cy="356576"/>
          </a:xfrm>
        </p:grpSpPr>
        <p:sp>
          <p:nvSpPr>
            <p:cNvPr id="16872" name="Google Shape;16872;p68"/>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68"/>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68"/>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5" name="Google Shape;16875;p68"/>
          <p:cNvGrpSpPr/>
          <p:nvPr/>
        </p:nvGrpSpPr>
        <p:grpSpPr>
          <a:xfrm>
            <a:off x="4660419" y="3817357"/>
            <a:ext cx="362947" cy="356576"/>
            <a:chOff x="4660419" y="3817357"/>
            <a:chExt cx="362947" cy="356576"/>
          </a:xfrm>
        </p:grpSpPr>
        <p:sp>
          <p:nvSpPr>
            <p:cNvPr id="16876" name="Google Shape;16876;p68"/>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68"/>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68"/>
            <p:cNvSpPr/>
            <p:nvPr/>
          </p:nvSpPr>
          <p:spPr>
            <a:xfrm>
              <a:off x="4702441" y="3871098"/>
              <a:ext cx="271351" cy="249016"/>
            </a:xfrm>
            <a:custGeom>
              <a:rect b="b" l="l" r="r" t="t"/>
              <a:pathLst>
                <a:path extrusionOk="0" h="9499" w="10351">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68"/>
            <p:cNvSpPr/>
            <p:nvPr/>
          </p:nvSpPr>
          <p:spPr>
            <a:xfrm>
              <a:off x="4727791" y="3894351"/>
              <a:ext cx="220652" cy="202668"/>
            </a:xfrm>
            <a:custGeom>
              <a:rect b="b" l="l" r="r" t="t"/>
              <a:pathLst>
                <a:path extrusionOk="0" h="7731" w="8417">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68"/>
            <p:cNvSpPr/>
            <p:nvPr/>
          </p:nvSpPr>
          <p:spPr>
            <a:xfrm>
              <a:off x="4765619" y="3922742"/>
              <a:ext cx="147250" cy="144025"/>
            </a:xfrm>
            <a:custGeom>
              <a:rect b="b" l="l" r="r" t="t"/>
              <a:pathLst>
                <a:path extrusionOk="0" h="5494" w="5617">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1" name="Google Shape;16881;p68"/>
          <p:cNvGrpSpPr/>
          <p:nvPr/>
        </p:nvGrpSpPr>
        <p:grpSpPr>
          <a:xfrm>
            <a:off x="5557286" y="3817357"/>
            <a:ext cx="362947" cy="356576"/>
            <a:chOff x="5557286" y="3817357"/>
            <a:chExt cx="362947" cy="356576"/>
          </a:xfrm>
        </p:grpSpPr>
        <p:sp>
          <p:nvSpPr>
            <p:cNvPr id="16882" name="Google Shape;16882;p68"/>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68"/>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68"/>
            <p:cNvSpPr/>
            <p:nvPr/>
          </p:nvSpPr>
          <p:spPr>
            <a:xfrm>
              <a:off x="5601563" y="3894456"/>
              <a:ext cx="268337" cy="202563"/>
            </a:xfrm>
            <a:custGeom>
              <a:rect b="b" l="l" r="r" t="t"/>
              <a:pathLst>
                <a:path extrusionOk="0" h="7727" w="10236">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68"/>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6" name="Google Shape;16886;p68"/>
          <p:cNvGrpSpPr/>
          <p:nvPr/>
        </p:nvGrpSpPr>
        <p:grpSpPr>
          <a:xfrm>
            <a:off x="7488021" y="3362475"/>
            <a:ext cx="372017" cy="365621"/>
            <a:chOff x="7488021" y="3362475"/>
            <a:chExt cx="372017" cy="365621"/>
          </a:xfrm>
        </p:grpSpPr>
        <p:sp>
          <p:nvSpPr>
            <p:cNvPr id="16887" name="Google Shape;16887;p68"/>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68"/>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68"/>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68"/>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68"/>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68"/>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68"/>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68"/>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68"/>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68"/>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7" name="Google Shape;16897;p68"/>
          <p:cNvGrpSpPr/>
          <p:nvPr/>
        </p:nvGrpSpPr>
        <p:grpSpPr>
          <a:xfrm>
            <a:off x="5113781" y="3367036"/>
            <a:ext cx="362553" cy="356498"/>
            <a:chOff x="5113781" y="3367036"/>
            <a:chExt cx="362553" cy="356498"/>
          </a:xfrm>
        </p:grpSpPr>
        <p:sp>
          <p:nvSpPr>
            <p:cNvPr id="16898" name="Google Shape;16898;p68"/>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68"/>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00" name="Google Shape;16900;p68"/>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01" name="Google Shape;16901;p68"/>
          <p:cNvGrpSpPr/>
          <p:nvPr/>
        </p:nvGrpSpPr>
        <p:grpSpPr>
          <a:xfrm>
            <a:off x="7968621" y="3365489"/>
            <a:ext cx="375818" cy="357651"/>
            <a:chOff x="7968621" y="3365489"/>
            <a:chExt cx="375818" cy="357651"/>
          </a:xfrm>
        </p:grpSpPr>
        <p:sp>
          <p:nvSpPr>
            <p:cNvPr id="16902" name="Google Shape;16902;p68"/>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68"/>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68"/>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68"/>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68"/>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68"/>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68"/>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68"/>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68"/>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68"/>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68"/>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68"/>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917" name="Shape 16917"/>
        <p:cNvGrpSpPr/>
        <p:nvPr/>
      </p:nvGrpSpPr>
      <p:grpSpPr>
        <a:xfrm>
          <a:off x="0" y="0"/>
          <a:ext cx="0" cy="0"/>
          <a:chOff x="0" y="0"/>
          <a:chExt cx="0" cy="0"/>
        </a:xfrm>
      </p:grpSpPr>
      <p:pic>
        <p:nvPicPr>
          <p:cNvPr id="16918" name="Google Shape;16918;p6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occer Club Branding by Slidesgo">
  <a:themeElements>
    <a:clrScheme name="Simple Light">
      <a:dk1>
        <a:srgbClr val="000000"/>
      </a:dk1>
      <a:lt1>
        <a:srgbClr val="FFFFFF"/>
      </a:lt1>
      <a:dk2>
        <a:srgbClr val="595959"/>
      </a:dk2>
      <a:lt2>
        <a:srgbClr val="EEEEEE"/>
      </a:lt2>
      <a:accent1>
        <a:srgbClr val="DC5641"/>
      </a:accent1>
      <a:accent2>
        <a:srgbClr val="005375"/>
      </a:accent2>
      <a:accent3>
        <a:srgbClr val="00344A"/>
      </a:accent3>
      <a:accent4>
        <a:srgbClr val="9E3D2E"/>
      </a:accent4>
      <a:accent5>
        <a:srgbClr val="0074A3"/>
      </a:accent5>
      <a:accent6>
        <a:srgbClr val="063549"/>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