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1" r:id="rId5"/>
    <p:sldMasterId id="2147483672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17348200" cy="9753600"/>
  <p:embeddedFontLst>
    <p:embeddedFont>
      <p:font typeface="Chau Philomene One"/>
      <p:regular r:id="rId55"/>
      <p:italic r:id="rId56"/>
    </p:embeddedFont>
    <p:embeddedFont>
      <p:font typeface="Proxima Nova"/>
      <p:regular r:id="rId57"/>
      <p:bold r:id="rId58"/>
      <p:italic r:id="rId59"/>
      <p:boldItalic r:id="rId60"/>
    </p:embeddedFont>
    <p:embeddedFont>
      <p:font typeface="Rokkitt Regular"/>
      <p:regular r:id="rId61"/>
      <p:bold r:id="rId62"/>
    </p:embeddedFont>
    <p:embeddedFont>
      <p:font typeface="BenchNine"/>
      <p:regular r:id="rId63"/>
      <p:bold r:id="rId64"/>
    </p:embeddedFont>
    <p:embeddedFont>
      <p:font typeface="Arvo"/>
      <p:regular r:id="rId65"/>
      <p:bold r:id="rId66"/>
      <p:italic r:id="rId67"/>
      <p:boldItalic r:id="rId68"/>
    </p:embeddedFont>
    <p:embeddedFont>
      <p:font typeface="Proxima Nova Semibold"/>
      <p:regular r:id="rId69"/>
      <p:bold r:id="rId70"/>
      <p:boldItalic r:id="rId7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8EBA70B0-9E57-42BF-883A-9C4027D4A89B}">
  <a:tblStyle styleId="{8EBA70B0-9E57-42BF-883A-9C4027D4A89B}" styleName="Table_0">
    <a:wholeTbl>
      <a:tcTxStyle b="off" i="off">
        <a:font>
          <a:latin typeface="Calibri"/>
          <a:ea typeface="Calibri"/>
          <a:cs typeface="Calibri"/>
        </a:font>
        <a:srgbClr val="000000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31" Type="http://schemas.openxmlformats.org/officeDocument/2006/relationships/slide" Target="slides/slide24.xml"/><Relationship Id="rId30" Type="http://schemas.openxmlformats.org/officeDocument/2006/relationships/slide" Target="slides/slide23.xml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71" Type="http://schemas.openxmlformats.org/officeDocument/2006/relationships/font" Target="fonts/ProximaNovaSemibold-boldItalic.fntdata"/><Relationship Id="rId70" Type="http://schemas.openxmlformats.org/officeDocument/2006/relationships/font" Target="fonts/ProximaNovaSemibold-bold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RokkittRegular-bold.fntdata"/><Relationship Id="rId61" Type="http://schemas.openxmlformats.org/officeDocument/2006/relationships/font" Target="fonts/RokkittRegular-regular.fntdata"/><Relationship Id="rId20" Type="http://schemas.openxmlformats.org/officeDocument/2006/relationships/slide" Target="slides/slide13.xml"/><Relationship Id="rId64" Type="http://schemas.openxmlformats.org/officeDocument/2006/relationships/font" Target="fonts/BenchNine-bold.fntdata"/><Relationship Id="rId63" Type="http://schemas.openxmlformats.org/officeDocument/2006/relationships/font" Target="fonts/BenchNine-regular.fntdata"/><Relationship Id="rId22" Type="http://schemas.openxmlformats.org/officeDocument/2006/relationships/slide" Target="slides/slide15.xml"/><Relationship Id="rId66" Type="http://schemas.openxmlformats.org/officeDocument/2006/relationships/font" Target="fonts/Arvo-bold.fntdata"/><Relationship Id="rId21" Type="http://schemas.openxmlformats.org/officeDocument/2006/relationships/slide" Target="slides/slide14.xml"/><Relationship Id="rId65" Type="http://schemas.openxmlformats.org/officeDocument/2006/relationships/font" Target="fonts/Arvo-regular.fntdata"/><Relationship Id="rId24" Type="http://schemas.openxmlformats.org/officeDocument/2006/relationships/slide" Target="slides/slide17.xml"/><Relationship Id="rId68" Type="http://schemas.openxmlformats.org/officeDocument/2006/relationships/font" Target="fonts/Arvo-boldItalic.fntdata"/><Relationship Id="rId23" Type="http://schemas.openxmlformats.org/officeDocument/2006/relationships/slide" Target="slides/slide16.xml"/><Relationship Id="rId67" Type="http://schemas.openxmlformats.org/officeDocument/2006/relationships/font" Target="fonts/Arvo-italic.fntdata"/><Relationship Id="rId60" Type="http://schemas.openxmlformats.org/officeDocument/2006/relationships/font" Target="fonts/ProximaNova-bold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ProximaNovaSemibold-regular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ChauPhilomeneOne-regular.fntdata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font" Target="fonts/ProximaNova-regular.fntdata"/><Relationship Id="rId12" Type="http://schemas.openxmlformats.org/officeDocument/2006/relationships/slide" Target="slides/slide5.xml"/><Relationship Id="rId56" Type="http://schemas.openxmlformats.org/officeDocument/2006/relationships/font" Target="fonts/ChauPhilomeneOne-italic.fntdata"/><Relationship Id="rId15" Type="http://schemas.openxmlformats.org/officeDocument/2006/relationships/slide" Target="slides/slide8.xml"/><Relationship Id="rId59" Type="http://schemas.openxmlformats.org/officeDocument/2006/relationships/font" Target="fonts/ProximaNova-italic.fntdata"/><Relationship Id="rId14" Type="http://schemas.openxmlformats.org/officeDocument/2006/relationships/slide" Target="slides/slide7.xml"/><Relationship Id="rId58" Type="http://schemas.openxmlformats.org/officeDocument/2006/relationships/font" Target="fonts/ProximaNova-bold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g4c68a97855_0_3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" name="Google Shape;121;g4c68a97855_0_3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g4c68a97855_0_5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" name="Google Shape;129;g4c68a97855_0_5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g4c68a97855_0_8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" name="Google Shape;137;g4c68a97855_0_8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4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g4c68a97855_0_19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" name="Google Shape;146;g4c68a97855_0_19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g4c68a97855_0_8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" name="Google Shape;165;g4c68a97855_0_8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g4c68a97855_0_30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" name="Google Shape;174;g4c68a97855_0_30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g4c8996e154_0_2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" name="Google Shape;181;g4c8996e154_0_2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g4c68a97855_0_39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" name="Google Shape;207;g4c68a97855_0_39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g58b56fcf48_0_7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" name="Google Shape;251;g58b56fcf48_0_7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g4c68a97855_1_6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" name="Google Shape;259;g4c68a97855_1_6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g4c68a97855_1_8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5" name="Google Shape;265;g4c68a97855_1_8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g4c68a97855_1_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3" name="Google Shape;273;g4c68a97855_1_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g4c68a97855_1_10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2" name="Google Shape;282;g4c68a97855_1_10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g4c68a97855_1_14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4" name="Google Shape;304;g4c68a97855_1_14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g4c68a97855_1_16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0" name="Google Shape;330;g4c68a97855_1_16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g4c68a97855_1_21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" name="Google Shape;370;g4c68a97855_1_21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g4c68a97855_1_20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" name="Google Shape;376;g4c68a97855_1_20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9" name="Shape 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" name="Google Shape;650;g4c68a97855_1_21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1" name="Google Shape;651;g4c68a97855_1_21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" name="Google Shape;692;g4c68a97855_1_23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3" name="Google Shape;693;g4c68a97855_1_23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6" name="Shape 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" name="Google Shape;707;g4c68a97855_1_8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8" name="Google Shape;708;g4c68a97855_1_8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3" name="Shape 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" name="Google Shape;724;g4c68a97855_1_27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5" name="Google Shape;725;g4c68a97855_1_27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" name="Google Shape;732;g4c68a97855_1_28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3" name="Google Shape;733;g4c68a97855_1_28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5" name="Shape 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" name="Google Shape;746;g4c68a97855_1_30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7" name="Google Shape;747;g4c68a97855_1_30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2" name="Shape 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" name="Google Shape;763;g4c6f126ef7_0_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" name="Google Shape;764;g4c6f126ef7_0_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3" name="Shape 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" name="Google Shape;784;g4c6f126ef7_1_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5" name="Google Shape;785;g4c6f126ef7_1_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9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g4c6f126ef7_1_14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1" name="Google Shape;801;g4c6f126ef7_1_14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5" name="Shape 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" name="Google Shape;816;g4c6f126ef7_1_16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7" name="Google Shape;817;g4c6f126ef7_1_16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5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g4c6f126ef7_1_18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" name="Google Shape;827;g4c6f126ef7_1_18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6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" name="Google Shape;837;g4c6f126ef7_1_20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" name="Google Shape;838;g4c6f126ef7_1_20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2" name="Shape 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" name="Google Shape;843;g5b51033569_1_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" name="Google Shape;844;g5b51033569_1_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8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" name="Google Shape;849;g4c7e4d9aca_0_40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0" name="Google Shape;850;g4c7e4d9aca_0_40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5" name="Shape 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" name="Google Shape;856;g505d544967_0_4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" name="Google Shape;857;g505d544967_0_4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2" name="Shape 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" name="Google Shape;863;g4c95151c34_0_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4" name="Google Shape;864;g4c95151c34_0_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8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" name="Google Shape;879;g505d544967_0_1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0" name="Google Shape;880;g505d544967_0_1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94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" name="Google Shape;1495;g505d544967_0_62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6" name="Google Shape;1496;g505d544967_0_62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85" name="Shape 3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6" name="Google Shape;3986;g505d544967_0_311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7" name="Google Shape;3987;g505d544967_0_311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95" name="Shape 4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6" name="Google Shape;4696;g505d544967_0_382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97" name="Google Shape;4697;g505d544967_0_382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91" name="Shape 5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2" name="Google Shape;5092;g505d544967_0_422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93" name="Google Shape;5093;g505d544967_0_422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84" name="Shape 5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5" name="Google Shape;5685;g505d544967_0_4812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86" name="Google Shape;5686;g505d544967_0_4812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19" name="Shape 6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0" name="Google Shape;6220;g505d544967_0_534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1" name="Google Shape;6221;g505d544967_0_534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04" name="Shape 6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5" name="Google Shape;6505;g505d544967_0_563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06" name="Google Shape;6506;g505d544967_0_563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46" name="Shape 6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7" name="Google Shape;6947;g505d544967_0_607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8" name="Google Shape;6948;g505d544967_0_607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12" name="Shape 7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3" name="Google Shape;7313;g505d544967_0_643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14" name="Google Shape;7314;g505d544967_0_643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16" name="Shape 7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7" name="Google Shape;7817;g505d544967_0_6939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18" name="Google Shape;7818;g505d544967_0_6939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12" name="Shape 8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3" name="Google Shape;8213;g505d544967_0_7334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4" name="Google Shape;8214;g505d544967_0_7334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49" name="Shape 8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0" name="Google Shape;8650;g505d544967_0_777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1" name="Google Shape;8651;g505d544967_0_777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20" name="Shape 9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1" name="Google Shape;9121;g505d544967_0_824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2" name="Google Shape;9122;g505d544967_0_824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obj">
  <p:cSld name="OBJECT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title"/>
          </p:nvPr>
        </p:nvSpPr>
        <p:spPr>
          <a:xfrm>
            <a:off x="1485000" y="1816940"/>
            <a:ext cx="6174000" cy="1018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i="0">
                <a:solidFill>
                  <a:srgbClr val="C6D9BB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3206600" y="2908725"/>
            <a:ext cx="2730900" cy="78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D9BB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  <p15:guide id="2" orient="horz" pos="1707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">
  <p:cSld name="OBJECT_1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title"/>
          </p:nvPr>
        </p:nvSpPr>
        <p:spPr>
          <a:xfrm>
            <a:off x="3804925" y="1812419"/>
            <a:ext cx="1534200" cy="909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i="0">
                <a:solidFill>
                  <a:srgbClr val="C6D9B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3300"/>
              <a:buNone/>
              <a:defRPr sz="3300">
                <a:solidFill>
                  <a:srgbClr val="C6D9BB"/>
                </a:solidFill>
              </a:defRPr>
            </a:lvl9pPr>
          </a:lstStyle>
          <a:p/>
        </p:txBody>
      </p:sp>
      <p:sp>
        <p:nvSpPr>
          <p:cNvPr id="13" name="Google Shape;13;p3"/>
          <p:cNvSpPr txBox="1"/>
          <p:nvPr>
            <p:ph idx="1" type="subTitle"/>
          </p:nvPr>
        </p:nvSpPr>
        <p:spPr>
          <a:xfrm>
            <a:off x="3698750" y="2845443"/>
            <a:ext cx="1746600" cy="152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D9B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  <p15:guide id="2" orient="horz" pos="1715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Blank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4"/>
          <p:cNvSpPr txBox="1"/>
          <p:nvPr>
            <p:ph type="title"/>
          </p:nvPr>
        </p:nvSpPr>
        <p:spPr>
          <a:xfrm>
            <a:off x="2629800" y="1993400"/>
            <a:ext cx="38844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200"/>
              <a:buNone/>
              <a:defRPr i="0" sz="1200">
                <a:solidFill>
                  <a:srgbClr val="C6D9B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300"/>
              <a:buFont typeface="BenchNine"/>
              <a:buNone/>
              <a:defRPr sz="1300">
                <a:solidFill>
                  <a:srgbClr val="C6D9BB"/>
                </a:solidFill>
                <a:latin typeface="BenchNine"/>
                <a:ea typeface="BenchNine"/>
                <a:cs typeface="BenchNine"/>
                <a:sym typeface="BenchNi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300"/>
              <a:buFont typeface="BenchNine"/>
              <a:buNone/>
              <a:defRPr sz="1300">
                <a:solidFill>
                  <a:srgbClr val="C6D9BB"/>
                </a:solidFill>
                <a:latin typeface="BenchNine"/>
                <a:ea typeface="BenchNine"/>
                <a:cs typeface="BenchNine"/>
                <a:sym typeface="BenchNi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300"/>
              <a:buFont typeface="BenchNine"/>
              <a:buNone/>
              <a:defRPr sz="1300">
                <a:solidFill>
                  <a:srgbClr val="C6D9BB"/>
                </a:solidFill>
                <a:latin typeface="BenchNine"/>
                <a:ea typeface="BenchNine"/>
                <a:cs typeface="BenchNine"/>
                <a:sym typeface="BenchNi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300"/>
              <a:buFont typeface="BenchNine"/>
              <a:buNone/>
              <a:defRPr sz="1300">
                <a:solidFill>
                  <a:srgbClr val="C6D9BB"/>
                </a:solidFill>
                <a:latin typeface="BenchNine"/>
                <a:ea typeface="BenchNine"/>
                <a:cs typeface="BenchNine"/>
                <a:sym typeface="BenchNi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300"/>
              <a:buFont typeface="BenchNine"/>
              <a:buNone/>
              <a:defRPr sz="1300">
                <a:solidFill>
                  <a:srgbClr val="C6D9BB"/>
                </a:solidFill>
                <a:latin typeface="BenchNine"/>
                <a:ea typeface="BenchNine"/>
                <a:cs typeface="BenchNine"/>
                <a:sym typeface="BenchNi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300"/>
              <a:buFont typeface="BenchNine"/>
              <a:buNone/>
              <a:defRPr sz="1300">
                <a:solidFill>
                  <a:srgbClr val="C6D9BB"/>
                </a:solidFill>
                <a:latin typeface="BenchNine"/>
                <a:ea typeface="BenchNine"/>
                <a:cs typeface="BenchNine"/>
                <a:sym typeface="BenchNi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300"/>
              <a:buFont typeface="BenchNine"/>
              <a:buNone/>
              <a:defRPr sz="1300">
                <a:solidFill>
                  <a:srgbClr val="C6D9BB"/>
                </a:solidFill>
                <a:latin typeface="BenchNine"/>
                <a:ea typeface="BenchNine"/>
                <a:cs typeface="BenchNine"/>
                <a:sym typeface="BenchNi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300"/>
              <a:buFont typeface="BenchNine"/>
              <a:buNone/>
              <a:defRPr sz="1300">
                <a:solidFill>
                  <a:srgbClr val="C6D9BB"/>
                </a:solidFill>
                <a:latin typeface="BenchNine"/>
                <a:ea typeface="BenchNine"/>
                <a:cs typeface="BenchNine"/>
                <a:sym typeface="BenchNine"/>
              </a:defRPr>
            </a:lvl9pPr>
          </a:lstStyle>
          <a:p/>
        </p:txBody>
      </p:sp>
      <p:sp>
        <p:nvSpPr>
          <p:cNvPr id="16" name="Google Shape;16;p4"/>
          <p:cNvSpPr txBox="1"/>
          <p:nvPr>
            <p:ph idx="1" type="subTitle"/>
          </p:nvPr>
        </p:nvSpPr>
        <p:spPr>
          <a:xfrm>
            <a:off x="2629800" y="1176100"/>
            <a:ext cx="3884400" cy="699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6D9B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C6D9BB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AGENDA">
  <p:cSld name="Title and Content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5"/>
          <p:cNvSpPr txBox="1"/>
          <p:nvPr>
            <p:ph type="title"/>
          </p:nvPr>
        </p:nvSpPr>
        <p:spPr>
          <a:xfrm>
            <a:off x="830351" y="3212072"/>
            <a:ext cx="22416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i="0" sz="1400">
                <a:solidFill>
                  <a:srgbClr val="C6D9BB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9pPr>
          </a:lstStyle>
          <a:p/>
        </p:txBody>
      </p:sp>
      <p:sp>
        <p:nvSpPr>
          <p:cNvPr id="19" name="Google Shape;19;p5"/>
          <p:cNvSpPr txBox="1"/>
          <p:nvPr>
            <p:ph idx="1" type="subTitle"/>
          </p:nvPr>
        </p:nvSpPr>
        <p:spPr>
          <a:xfrm>
            <a:off x="995200" y="3633572"/>
            <a:ext cx="1911900" cy="330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9pPr>
          </a:lstStyle>
          <a:p/>
        </p:txBody>
      </p:sp>
      <p:sp>
        <p:nvSpPr>
          <p:cNvPr id="20" name="Google Shape;20;p5"/>
          <p:cNvSpPr txBox="1"/>
          <p:nvPr>
            <p:ph idx="2" type="title"/>
          </p:nvPr>
        </p:nvSpPr>
        <p:spPr>
          <a:xfrm>
            <a:off x="3451201" y="3212064"/>
            <a:ext cx="22416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i="0" sz="1400">
                <a:solidFill>
                  <a:srgbClr val="C6D9B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9pPr>
          </a:lstStyle>
          <a:p/>
        </p:txBody>
      </p:sp>
      <p:sp>
        <p:nvSpPr>
          <p:cNvPr id="21" name="Google Shape;21;p5"/>
          <p:cNvSpPr txBox="1"/>
          <p:nvPr>
            <p:ph idx="3" type="subTitle"/>
          </p:nvPr>
        </p:nvSpPr>
        <p:spPr>
          <a:xfrm>
            <a:off x="3616050" y="3633572"/>
            <a:ext cx="1911900" cy="330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9pPr>
          </a:lstStyle>
          <a:p/>
        </p:txBody>
      </p:sp>
      <p:sp>
        <p:nvSpPr>
          <p:cNvPr id="22" name="Google Shape;22;p5"/>
          <p:cNvSpPr txBox="1"/>
          <p:nvPr>
            <p:ph idx="4" type="title"/>
          </p:nvPr>
        </p:nvSpPr>
        <p:spPr>
          <a:xfrm>
            <a:off x="6072051" y="3212072"/>
            <a:ext cx="22416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i="0" sz="1400">
                <a:solidFill>
                  <a:srgbClr val="C6D9B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1400"/>
              <a:buNone/>
              <a:defRPr sz="1400">
                <a:solidFill>
                  <a:srgbClr val="C6D9BB"/>
                </a:solidFill>
              </a:defRPr>
            </a:lvl9pPr>
          </a:lstStyle>
          <a:p/>
        </p:txBody>
      </p:sp>
      <p:sp>
        <p:nvSpPr>
          <p:cNvPr id="23" name="Google Shape;23;p5"/>
          <p:cNvSpPr txBox="1"/>
          <p:nvPr>
            <p:ph idx="5" type="subTitle"/>
          </p:nvPr>
        </p:nvSpPr>
        <p:spPr>
          <a:xfrm>
            <a:off x="6236900" y="3633572"/>
            <a:ext cx="1911900" cy="330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9pPr>
          </a:lstStyle>
          <a:p/>
        </p:txBody>
      </p:sp>
      <p:sp>
        <p:nvSpPr>
          <p:cNvPr id="24" name="Google Shape;24;p5"/>
          <p:cNvSpPr txBox="1"/>
          <p:nvPr>
            <p:ph hasCustomPrompt="1" idx="6" type="title"/>
          </p:nvPr>
        </p:nvSpPr>
        <p:spPr>
          <a:xfrm>
            <a:off x="830350" y="2590497"/>
            <a:ext cx="22416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5"/>
          <p:cNvSpPr txBox="1"/>
          <p:nvPr>
            <p:ph hasCustomPrompt="1" idx="7" type="title"/>
          </p:nvPr>
        </p:nvSpPr>
        <p:spPr>
          <a:xfrm>
            <a:off x="3451200" y="2590497"/>
            <a:ext cx="22416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" name="Google Shape;26;p5"/>
          <p:cNvSpPr txBox="1"/>
          <p:nvPr>
            <p:ph hasCustomPrompt="1" idx="8" type="title"/>
          </p:nvPr>
        </p:nvSpPr>
        <p:spPr>
          <a:xfrm>
            <a:off x="6072050" y="2590497"/>
            <a:ext cx="22416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7200"/>
              <a:buNone/>
              <a:defRPr sz="7200">
                <a:solidFill>
                  <a:srgbClr val="C6D9BB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" name="Google Shape;27;p5"/>
          <p:cNvSpPr txBox="1"/>
          <p:nvPr>
            <p:ph idx="9" type="title"/>
          </p:nvPr>
        </p:nvSpPr>
        <p:spPr>
          <a:xfrm>
            <a:off x="705000" y="265300"/>
            <a:ext cx="7734000" cy="531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2400"/>
              <a:buNone/>
              <a:defRPr i="0" sz="2400">
                <a:solidFill>
                  <a:srgbClr val="C6D9B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2400"/>
              <a:buNone/>
              <a:defRPr sz="2400">
                <a:solidFill>
                  <a:srgbClr val="C6D9B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2400"/>
              <a:buNone/>
              <a:defRPr sz="2400">
                <a:solidFill>
                  <a:srgbClr val="C6D9B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2400"/>
              <a:buNone/>
              <a:defRPr sz="2400">
                <a:solidFill>
                  <a:srgbClr val="C6D9B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2400"/>
              <a:buNone/>
              <a:defRPr sz="2400">
                <a:solidFill>
                  <a:srgbClr val="C6D9B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2400"/>
              <a:buNone/>
              <a:defRPr sz="2400">
                <a:solidFill>
                  <a:srgbClr val="C6D9B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2400"/>
              <a:buNone/>
              <a:defRPr sz="2400">
                <a:solidFill>
                  <a:srgbClr val="C6D9B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2400"/>
              <a:buNone/>
              <a:defRPr sz="2400">
                <a:solidFill>
                  <a:srgbClr val="C6D9B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C6D9BB"/>
              </a:buClr>
              <a:buSzPts val="2400"/>
              <a:buNone/>
              <a:defRPr sz="2400">
                <a:solidFill>
                  <a:srgbClr val="C6D9BB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5507">
          <p15:clr>
            <a:srgbClr val="F9AD4C"/>
          </p15:clr>
        </p15:guide>
        <p15:guide id="2" pos="617">
          <p15:clr>
            <a:srgbClr val="F9AD4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">
  <p:cSld name="Two Content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6"/>
          <p:cNvSpPr txBox="1"/>
          <p:nvPr>
            <p:ph type="title"/>
          </p:nvPr>
        </p:nvSpPr>
        <p:spPr>
          <a:xfrm>
            <a:off x="2980100" y="3179475"/>
            <a:ext cx="33390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i="0" sz="2500">
                <a:solidFill>
                  <a:srgbClr val="4D4F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9pPr>
          </a:lstStyle>
          <a:p/>
        </p:txBody>
      </p:sp>
      <p:sp>
        <p:nvSpPr>
          <p:cNvPr id="30" name="Google Shape;30;p6"/>
          <p:cNvSpPr txBox="1"/>
          <p:nvPr>
            <p:ph idx="1" type="subTitle"/>
          </p:nvPr>
        </p:nvSpPr>
        <p:spPr>
          <a:xfrm>
            <a:off x="2980100" y="3878850"/>
            <a:ext cx="3339000" cy="355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9pPr>
          </a:lstStyle>
          <a:p/>
        </p:txBody>
      </p:sp>
      <p:sp>
        <p:nvSpPr>
          <p:cNvPr id="31" name="Google Shape;31;p6"/>
          <p:cNvSpPr/>
          <p:nvPr/>
        </p:nvSpPr>
        <p:spPr>
          <a:xfrm>
            <a:off x="0" y="1026150"/>
            <a:ext cx="2638500" cy="31104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6"/>
          <p:cNvSpPr txBox="1"/>
          <p:nvPr>
            <p:ph hasCustomPrompt="1" idx="2" type="title"/>
          </p:nvPr>
        </p:nvSpPr>
        <p:spPr>
          <a:xfrm>
            <a:off x="784850" y="3225228"/>
            <a:ext cx="2241600" cy="1239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3EDDE"/>
              </a:buClr>
              <a:buSzPts val="10000"/>
              <a:buNone/>
              <a:defRPr sz="10000">
                <a:solidFill>
                  <a:srgbClr val="E3EDD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6000"/>
              <a:buNone/>
              <a:defRPr sz="6000">
                <a:solidFill>
                  <a:srgbClr val="4D4F4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6000"/>
              <a:buNone/>
              <a:defRPr sz="6000">
                <a:solidFill>
                  <a:srgbClr val="4D4F4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6000"/>
              <a:buNone/>
              <a:defRPr sz="6000">
                <a:solidFill>
                  <a:srgbClr val="4D4F4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6000"/>
              <a:buNone/>
              <a:defRPr sz="6000">
                <a:solidFill>
                  <a:srgbClr val="4D4F4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6000"/>
              <a:buNone/>
              <a:defRPr sz="6000">
                <a:solidFill>
                  <a:srgbClr val="4D4F4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6000"/>
              <a:buNone/>
              <a:defRPr sz="6000">
                <a:solidFill>
                  <a:srgbClr val="4D4F4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6000"/>
              <a:buNone/>
              <a:defRPr sz="6000">
                <a:solidFill>
                  <a:srgbClr val="4D4F4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6000"/>
              <a:buNone/>
              <a:defRPr sz="6000">
                <a:solidFill>
                  <a:srgbClr val="4D4F40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9AD4C"/>
          </p15:clr>
        </p15:guide>
        <p15:guide id="2" orient="horz" pos="1500">
          <p15:clr>
            <a:srgbClr val="F9AD4C"/>
          </p15:clr>
        </p15:guide>
        <p15:guide id="3" orient="horz" pos="1799">
          <p15:clr>
            <a:srgbClr val="F9AD4C"/>
          </p15:clr>
        </p15:guide>
        <p15:guide id="4" pos="254">
          <p15:clr>
            <a:srgbClr val="F9AD4C"/>
          </p15:clr>
        </p15:guide>
        <p15:guide id="5" pos="2277">
          <p15:clr>
            <a:srgbClr val="F9AD4C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>
  <p:cSld name="Title Slide"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7"/>
          <p:cNvSpPr txBox="1"/>
          <p:nvPr>
            <p:ph type="title"/>
          </p:nvPr>
        </p:nvSpPr>
        <p:spPr>
          <a:xfrm>
            <a:off x="808900" y="1403875"/>
            <a:ext cx="3189000" cy="1032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00"/>
              <a:buNone/>
              <a:defRPr i="0" sz="3300"/>
            </a:lvl1pPr>
            <a:lvl2pPr lvl="1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35" name="Google Shape;35;p7"/>
          <p:cNvSpPr txBox="1"/>
          <p:nvPr>
            <p:ph idx="1" type="subTitle"/>
          </p:nvPr>
        </p:nvSpPr>
        <p:spPr>
          <a:xfrm>
            <a:off x="808900" y="2579800"/>
            <a:ext cx="3561000" cy="144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067">
          <p15:clr>
            <a:srgbClr val="F9AD4C"/>
          </p15:clr>
        </p15:guide>
        <p15:guide id="2" pos="510">
          <p15:clr>
            <a:srgbClr val="F9AD4C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WO COLUMNS">
  <p:cSld name="CUSTOM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8"/>
          <p:cNvSpPr/>
          <p:nvPr/>
        </p:nvSpPr>
        <p:spPr>
          <a:xfrm>
            <a:off x="1756075" y="1770125"/>
            <a:ext cx="2637393" cy="3373374"/>
          </a:xfrm>
          <a:custGeom>
            <a:rect b="b" l="l" r="r" t="t"/>
            <a:pathLst>
              <a:path extrusionOk="0" h="5918200" w="7080250">
                <a:moveTo>
                  <a:pt x="7080161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7080161" y="0"/>
                </a:lnTo>
                <a:lnTo>
                  <a:pt x="7080161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" name="Google Shape;38;p8"/>
          <p:cNvSpPr txBox="1"/>
          <p:nvPr>
            <p:ph idx="1" type="subTitle"/>
          </p:nvPr>
        </p:nvSpPr>
        <p:spPr>
          <a:xfrm>
            <a:off x="2102915" y="3186937"/>
            <a:ext cx="19443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39" name="Google Shape;39;p8"/>
          <p:cNvSpPr txBox="1"/>
          <p:nvPr>
            <p:ph type="title"/>
          </p:nvPr>
        </p:nvSpPr>
        <p:spPr>
          <a:xfrm>
            <a:off x="2319387" y="2649662"/>
            <a:ext cx="15156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i="0" sz="16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40" name="Google Shape;40;p8"/>
          <p:cNvSpPr txBox="1"/>
          <p:nvPr>
            <p:ph idx="2" type="title"/>
          </p:nvPr>
        </p:nvSpPr>
        <p:spPr>
          <a:xfrm>
            <a:off x="705000" y="265300"/>
            <a:ext cx="7734000" cy="531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i="0"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1" name="Google Shape;41;p8"/>
          <p:cNvSpPr/>
          <p:nvPr/>
        </p:nvSpPr>
        <p:spPr>
          <a:xfrm>
            <a:off x="4749975" y="1770125"/>
            <a:ext cx="2637393" cy="3373374"/>
          </a:xfrm>
          <a:custGeom>
            <a:rect b="b" l="l" r="r" t="t"/>
            <a:pathLst>
              <a:path extrusionOk="0" h="5918200" w="7080250">
                <a:moveTo>
                  <a:pt x="7080161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7080161" y="0"/>
                </a:lnTo>
                <a:lnTo>
                  <a:pt x="7080161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" name="Google Shape;42;p8"/>
          <p:cNvSpPr txBox="1"/>
          <p:nvPr>
            <p:ph idx="3" type="subTitle"/>
          </p:nvPr>
        </p:nvSpPr>
        <p:spPr>
          <a:xfrm>
            <a:off x="5096265" y="3186937"/>
            <a:ext cx="19443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43" name="Google Shape;43;p8"/>
          <p:cNvSpPr txBox="1"/>
          <p:nvPr>
            <p:ph idx="4" type="title"/>
          </p:nvPr>
        </p:nvSpPr>
        <p:spPr>
          <a:xfrm>
            <a:off x="5312737" y="2649662"/>
            <a:ext cx="15156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i="0" sz="16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600"/>
              <a:buNone/>
              <a:defRPr sz="1600">
                <a:solidFill>
                  <a:srgbClr val="F8FFF5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66">
          <p15:clr>
            <a:srgbClr val="F9AD4C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HREE COLUMNS">
  <p:cSld name="CUSTOM_1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9"/>
          <p:cNvSpPr/>
          <p:nvPr/>
        </p:nvSpPr>
        <p:spPr>
          <a:xfrm>
            <a:off x="426475" y="1447287"/>
            <a:ext cx="2512889" cy="2248916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" name="Google Shape;46;p9"/>
          <p:cNvSpPr/>
          <p:nvPr/>
        </p:nvSpPr>
        <p:spPr>
          <a:xfrm>
            <a:off x="6206613" y="1447287"/>
            <a:ext cx="2512889" cy="2248916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" name="Google Shape;47;p9"/>
          <p:cNvSpPr/>
          <p:nvPr/>
        </p:nvSpPr>
        <p:spPr>
          <a:xfrm>
            <a:off x="3316544" y="1447287"/>
            <a:ext cx="2512889" cy="2248916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" name="Google Shape;48;p9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i="0" sz="2500">
                <a:solidFill>
                  <a:srgbClr val="4D4F4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49" name="Google Shape;49;p9"/>
          <p:cNvSpPr txBox="1"/>
          <p:nvPr>
            <p:ph idx="2" type="title"/>
          </p:nvPr>
        </p:nvSpPr>
        <p:spPr>
          <a:xfrm>
            <a:off x="761301" y="2128625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i="0" sz="14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50" name="Google Shape;50;p9"/>
          <p:cNvSpPr txBox="1"/>
          <p:nvPr>
            <p:ph idx="1" type="subTitle"/>
          </p:nvPr>
        </p:nvSpPr>
        <p:spPr>
          <a:xfrm>
            <a:off x="913375" y="2665950"/>
            <a:ext cx="15390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51" name="Google Shape;51;p9"/>
          <p:cNvSpPr txBox="1"/>
          <p:nvPr>
            <p:ph idx="3" type="title"/>
          </p:nvPr>
        </p:nvSpPr>
        <p:spPr>
          <a:xfrm>
            <a:off x="3651315" y="2128625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i="0" sz="14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52" name="Google Shape;52;p9"/>
          <p:cNvSpPr txBox="1"/>
          <p:nvPr>
            <p:ph idx="4" type="subTitle"/>
          </p:nvPr>
        </p:nvSpPr>
        <p:spPr>
          <a:xfrm>
            <a:off x="3652223" y="2665950"/>
            <a:ext cx="18414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53" name="Google Shape;53;p9"/>
          <p:cNvSpPr txBox="1"/>
          <p:nvPr>
            <p:ph idx="5" type="title"/>
          </p:nvPr>
        </p:nvSpPr>
        <p:spPr>
          <a:xfrm>
            <a:off x="6541402" y="2128625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i="0" sz="14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54" name="Google Shape;54;p9"/>
          <p:cNvSpPr txBox="1"/>
          <p:nvPr>
            <p:ph idx="6" type="subTitle"/>
          </p:nvPr>
        </p:nvSpPr>
        <p:spPr>
          <a:xfrm>
            <a:off x="6542299" y="2665950"/>
            <a:ext cx="18414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69">
          <p15:clr>
            <a:srgbClr val="F9AD4C"/>
          </p15:clr>
        </p15:guide>
        <p15:guide id="2" pos="5491">
          <p15:clr>
            <a:srgbClr val="F9AD4C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TEXT 1">
  <p:cSld name="CUSTOM_12_1"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10"/>
          <p:cNvSpPr txBox="1"/>
          <p:nvPr>
            <p:ph type="title"/>
          </p:nvPr>
        </p:nvSpPr>
        <p:spPr>
          <a:xfrm flipH="1">
            <a:off x="1600688" y="2926525"/>
            <a:ext cx="44565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i="0" sz="2500">
                <a:solidFill>
                  <a:srgbClr val="4D4F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9pPr>
          </a:lstStyle>
          <a:p/>
        </p:txBody>
      </p:sp>
      <p:sp>
        <p:nvSpPr>
          <p:cNvPr id="57" name="Google Shape;57;p10"/>
          <p:cNvSpPr txBox="1"/>
          <p:nvPr>
            <p:ph idx="1" type="subTitle"/>
          </p:nvPr>
        </p:nvSpPr>
        <p:spPr>
          <a:xfrm flipH="1">
            <a:off x="1600688" y="3625900"/>
            <a:ext cx="3339000" cy="355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9pPr>
          </a:lstStyle>
          <a:p/>
        </p:txBody>
      </p:sp>
      <p:sp>
        <p:nvSpPr>
          <p:cNvPr id="58" name="Google Shape;58;p10"/>
          <p:cNvSpPr/>
          <p:nvPr/>
        </p:nvSpPr>
        <p:spPr>
          <a:xfrm flipH="1">
            <a:off x="6505500" y="0"/>
            <a:ext cx="2638500" cy="51627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10"/>
          <p:cNvSpPr/>
          <p:nvPr/>
        </p:nvSpPr>
        <p:spPr>
          <a:xfrm flipH="1">
            <a:off x="75" y="1026150"/>
            <a:ext cx="1152300" cy="31104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>
  <p:cSld name="CUSTOM_5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1"/>
          <p:cNvSpPr/>
          <p:nvPr/>
        </p:nvSpPr>
        <p:spPr>
          <a:xfrm>
            <a:off x="5616825" y="0"/>
            <a:ext cx="3215100" cy="38259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11"/>
          <p:cNvSpPr txBox="1"/>
          <p:nvPr>
            <p:ph type="title"/>
          </p:nvPr>
        </p:nvSpPr>
        <p:spPr>
          <a:xfrm>
            <a:off x="5865825" y="1528150"/>
            <a:ext cx="2717100" cy="901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5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OME TEXT SLIDE">
  <p:cSld name="CUSTOM_6"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12"/>
          <p:cNvSpPr txBox="1"/>
          <p:nvPr>
            <p:ph type="title"/>
          </p:nvPr>
        </p:nvSpPr>
        <p:spPr>
          <a:xfrm>
            <a:off x="1886199" y="2268600"/>
            <a:ext cx="5371500" cy="606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E3EDD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E3EDD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E3EDD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E3EDD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E3EDD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E3EDD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E3EDD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E3EDD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E3EDDE"/>
                </a:solidFill>
              </a:defRPr>
            </a:lvl9pPr>
          </a:lstStyle>
          <a:p/>
        </p:txBody>
      </p:sp>
      <p:sp>
        <p:nvSpPr>
          <p:cNvPr id="65" name="Google Shape;65;p12"/>
          <p:cNvSpPr txBox="1"/>
          <p:nvPr>
            <p:ph idx="1" type="subTitle"/>
          </p:nvPr>
        </p:nvSpPr>
        <p:spPr>
          <a:xfrm>
            <a:off x="2195540" y="2874900"/>
            <a:ext cx="47529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E3EDD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E3EDD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E3EDD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E3EDD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E3EDD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E3EDD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E3EDD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E3EDD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E3EDD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2">
  <p:cSld name="CUSTOM_12_2"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3"/>
          <p:cNvSpPr/>
          <p:nvPr/>
        </p:nvSpPr>
        <p:spPr>
          <a:xfrm flipH="1">
            <a:off x="1797300" y="1428100"/>
            <a:ext cx="2638500" cy="13773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13"/>
          <p:cNvSpPr txBox="1"/>
          <p:nvPr>
            <p:ph hasCustomPrompt="1" type="title"/>
          </p:nvPr>
        </p:nvSpPr>
        <p:spPr>
          <a:xfrm flipH="1">
            <a:off x="2073650" y="1763206"/>
            <a:ext cx="2241600" cy="1239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0000"/>
              <a:buNone/>
              <a:defRPr sz="10000">
                <a:solidFill>
                  <a:srgbClr val="F8FFF5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6000"/>
              <a:buNone/>
              <a:defRPr sz="6000">
                <a:solidFill>
                  <a:srgbClr val="F8FFF5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6000"/>
              <a:buNone/>
              <a:defRPr sz="6000">
                <a:solidFill>
                  <a:srgbClr val="F8FFF5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6000"/>
              <a:buNone/>
              <a:defRPr sz="6000">
                <a:solidFill>
                  <a:srgbClr val="F8FFF5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6000"/>
              <a:buNone/>
              <a:defRPr sz="6000">
                <a:solidFill>
                  <a:srgbClr val="F8FFF5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6000"/>
              <a:buNone/>
              <a:defRPr sz="6000">
                <a:solidFill>
                  <a:srgbClr val="F8FFF5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6000"/>
              <a:buNone/>
              <a:defRPr sz="6000">
                <a:solidFill>
                  <a:srgbClr val="F8FFF5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6000"/>
              <a:buNone/>
              <a:defRPr sz="6000">
                <a:solidFill>
                  <a:srgbClr val="F8FFF5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6000"/>
              <a:buNone/>
              <a:defRPr sz="6000">
                <a:solidFill>
                  <a:srgbClr val="F8FFF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9" name="Google Shape;69;p13"/>
          <p:cNvSpPr txBox="1"/>
          <p:nvPr>
            <p:ph idx="2" type="title"/>
          </p:nvPr>
        </p:nvSpPr>
        <p:spPr>
          <a:xfrm flipH="1">
            <a:off x="4697695" y="1763200"/>
            <a:ext cx="4456500" cy="6162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i="0" sz="2500">
                <a:solidFill>
                  <a:srgbClr val="4D4F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2500"/>
              <a:buNone/>
              <a:defRPr sz="2500">
                <a:solidFill>
                  <a:srgbClr val="4D4F40"/>
                </a:solidFill>
              </a:defRPr>
            </a:lvl9pPr>
          </a:lstStyle>
          <a:p/>
        </p:txBody>
      </p:sp>
      <p:sp>
        <p:nvSpPr>
          <p:cNvPr id="70" name="Google Shape;70;p13"/>
          <p:cNvSpPr txBox="1"/>
          <p:nvPr>
            <p:ph idx="1" type="subTitle"/>
          </p:nvPr>
        </p:nvSpPr>
        <p:spPr>
          <a:xfrm flipH="1">
            <a:off x="4697695" y="2462575"/>
            <a:ext cx="2436000" cy="355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D4F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4D4F4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BLANK SLIDE">
  <p:cSld name="CUSTOM_8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4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i="0"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TEXT  ">
  <p:cSld name="CUSTOM_6_1_1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5"/>
          <p:cNvSpPr/>
          <p:nvPr/>
        </p:nvSpPr>
        <p:spPr>
          <a:xfrm>
            <a:off x="0" y="1476750"/>
            <a:ext cx="7096800" cy="21900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15"/>
          <p:cNvSpPr txBox="1"/>
          <p:nvPr>
            <p:ph idx="1" type="subTitle"/>
          </p:nvPr>
        </p:nvSpPr>
        <p:spPr>
          <a:xfrm>
            <a:off x="1863725" y="2877100"/>
            <a:ext cx="54861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76" name="Google Shape;76;p15"/>
          <p:cNvSpPr txBox="1"/>
          <p:nvPr>
            <p:ph hasCustomPrompt="1" type="title"/>
          </p:nvPr>
        </p:nvSpPr>
        <p:spPr>
          <a:xfrm>
            <a:off x="1587750" y="1763196"/>
            <a:ext cx="5968500" cy="1113900"/>
          </a:xfrm>
          <a:prstGeom prst="rect">
            <a:avLst/>
          </a:prstGeom>
          <a:noFill/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4800"/>
              <a:buNone/>
              <a:defRPr sz="48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4800"/>
              <a:buNone/>
              <a:defRPr sz="48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4800"/>
              <a:buNone/>
              <a:defRPr sz="48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4800"/>
              <a:buNone/>
              <a:defRPr sz="48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4800"/>
              <a:buNone/>
              <a:defRPr sz="48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4800"/>
              <a:buNone/>
              <a:defRPr sz="48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4800"/>
              <a:buNone/>
              <a:defRPr sz="48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4800"/>
              <a:buNone/>
              <a:defRPr sz="48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4800"/>
              <a:buNone/>
              <a:defRPr sz="4800">
                <a:solidFill>
                  <a:srgbClr val="F8FFF5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 ">
  <p:cSld name="CUSTOM_5_1_1_1"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16"/>
          <p:cNvSpPr/>
          <p:nvPr/>
        </p:nvSpPr>
        <p:spPr>
          <a:xfrm>
            <a:off x="1095150" y="285125"/>
            <a:ext cx="6953700" cy="45732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6"/>
          <p:cNvSpPr txBox="1"/>
          <p:nvPr>
            <p:ph idx="1" type="subTitle"/>
          </p:nvPr>
        </p:nvSpPr>
        <p:spPr>
          <a:xfrm>
            <a:off x="2219450" y="1602100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80" name="Google Shape;80;p16"/>
          <p:cNvSpPr txBox="1"/>
          <p:nvPr>
            <p:ph idx="2" type="subTitle"/>
          </p:nvPr>
        </p:nvSpPr>
        <p:spPr>
          <a:xfrm>
            <a:off x="2219450" y="2830369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81" name="Google Shape;81;p16"/>
          <p:cNvSpPr txBox="1"/>
          <p:nvPr>
            <p:ph idx="3" type="subTitle"/>
          </p:nvPr>
        </p:nvSpPr>
        <p:spPr>
          <a:xfrm>
            <a:off x="2219450" y="4045475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82" name="Google Shape;82;p16"/>
          <p:cNvSpPr txBox="1"/>
          <p:nvPr>
            <p:ph hasCustomPrompt="1" type="title"/>
          </p:nvPr>
        </p:nvSpPr>
        <p:spPr>
          <a:xfrm>
            <a:off x="1587750" y="940196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3" name="Google Shape;83;p16"/>
          <p:cNvSpPr txBox="1"/>
          <p:nvPr>
            <p:ph hasCustomPrompt="1" idx="4" type="title"/>
          </p:nvPr>
        </p:nvSpPr>
        <p:spPr>
          <a:xfrm>
            <a:off x="1587750" y="2148443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4" name="Google Shape;84;p16"/>
          <p:cNvSpPr txBox="1"/>
          <p:nvPr>
            <p:ph hasCustomPrompt="1" idx="5" type="title"/>
          </p:nvPr>
        </p:nvSpPr>
        <p:spPr>
          <a:xfrm>
            <a:off x="1587750" y="3347668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3600"/>
              <a:buNone/>
              <a:defRPr sz="3600">
                <a:solidFill>
                  <a:srgbClr val="F8FFF5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Two Content_1_1"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7"/>
          <p:cNvSpPr/>
          <p:nvPr/>
        </p:nvSpPr>
        <p:spPr>
          <a:xfrm flipH="1" rot="10800000">
            <a:off x="1369058" y="890905"/>
            <a:ext cx="1965300" cy="1297200"/>
          </a:xfrm>
          <a:prstGeom prst="rect">
            <a:avLst/>
          </a:prstGeom>
          <a:blipFill rotWithShape="1">
            <a:blip r:embed="rId2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" name="Google Shape;87;p17"/>
          <p:cNvSpPr/>
          <p:nvPr/>
        </p:nvSpPr>
        <p:spPr>
          <a:xfrm rot="10800000">
            <a:off x="1369050" y="889038"/>
            <a:ext cx="1965300" cy="12972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7"/>
          <p:cNvSpPr/>
          <p:nvPr/>
        </p:nvSpPr>
        <p:spPr>
          <a:xfrm>
            <a:off x="3589350" y="3526263"/>
            <a:ext cx="1965300" cy="12972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17"/>
          <p:cNvSpPr/>
          <p:nvPr/>
        </p:nvSpPr>
        <p:spPr>
          <a:xfrm rot="10800000">
            <a:off x="5809650" y="889038"/>
            <a:ext cx="1965300" cy="12972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7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i="0"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 sz="3300"/>
            </a:lvl9pPr>
          </a:lstStyle>
          <a:p/>
        </p:txBody>
      </p:sp>
      <p:sp>
        <p:nvSpPr>
          <p:cNvPr id="91" name="Google Shape;91;p17"/>
          <p:cNvSpPr txBox="1"/>
          <p:nvPr>
            <p:ph idx="2" type="title"/>
          </p:nvPr>
        </p:nvSpPr>
        <p:spPr>
          <a:xfrm>
            <a:off x="1431001" y="889038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i="0" sz="14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92" name="Google Shape;92;p17"/>
          <p:cNvSpPr txBox="1"/>
          <p:nvPr>
            <p:ph idx="1" type="subTitle"/>
          </p:nvPr>
        </p:nvSpPr>
        <p:spPr>
          <a:xfrm>
            <a:off x="1583075" y="1363123"/>
            <a:ext cx="15390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93" name="Google Shape;93;p17"/>
          <p:cNvSpPr txBox="1"/>
          <p:nvPr>
            <p:ph idx="3" type="title"/>
          </p:nvPr>
        </p:nvSpPr>
        <p:spPr>
          <a:xfrm>
            <a:off x="5871601" y="889038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i="0" sz="14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94" name="Google Shape;94;p17"/>
          <p:cNvSpPr txBox="1"/>
          <p:nvPr>
            <p:ph idx="4" type="subTitle"/>
          </p:nvPr>
        </p:nvSpPr>
        <p:spPr>
          <a:xfrm>
            <a:off x="6023675" y="1363123"/>
            <a:ext cx="15390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95" name="Google Shape;95;p17"/>
          <p:cNvSpPr txBox="1"/>
          <p:nvPr>
            <p:ph idx="5" type="title"/>
          </p:nvPr>
        </p:nvSpPr>
        <p:spPr>
          <a:xfrm>
            <a:off x="3651301" y="3526263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i="0" sz="14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400"/>
              <a:buNone/>
              <a:defRPr sz="14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96" name="Google Shape;96;p17"/>
          <p:cNvSpPr txBox="1"/>
          <p:nvPr>
            <p:ph idx="6" type="subTitle"/>
          </p:nvPr>
        </p:nvSpPr>
        <p:spPr>
          <a:xfrm>
            <a:off x="3803375" y="4000348"/>
            <a:ext cx="15390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8FFF5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9AD4C"/>
          </p15:clr>
        </p15:guide>
        <p15:guide id="2" orient="horz" pos="1500">
          <p15:clr>
            <a:srgbClr val="F9AD4C"/>
          </p15:clr>
        </p15:guide>
        <p15:guide id="3" orient="horz" pos="1799">
          <p15:clr>
            <a:srgbClr val="F9AD4C"/>
          </p15:clr>
        </p15:guide>
        <p15:guide id="4" pos="254">
          <p15:clr>
            <a:srgbClr val="F9AD4C"/>
          </p15:clr>
        </p15:guide>
        <p15:guide id="5" pos="2277">
          <p15:clr>
            <a:srgbClr val="F9AD4C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 1">
  <p:cSld name="CUSTOM_10"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8"/>
          <p:cNvSpPr/>
          <p:nvPr/>
        </p:nvSpPr>
        <p:spPr>
          <a:xfrm flipH="1">
            <a:off x="6207900" y="1537025"/>
            <a:ext cx="2936100" cy="36255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8"/>
          <p:cNvSpPr txBox="1"/>
          <p:nvPr>
            <p:ph type="title"/>
          </p:nvPr>
        </p:nvSpPr>
        <p:spPr>
          <a:xfrm>
            <a:off x="6704776" y="1838004"/>
            <a:ext cx="3409500" cy="705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i="0" sz="2500">
                <a:solidFill>
                  <a:srgbClr val="F8FFF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100" name="Google Shape;100;p18"/>
          <p:cNvSpPr txBox="1"/>
          <p:nvPr>
            <p:ph idx="1" type="subTitle"/>
          </p:nvPr>
        </p:nvSpPr>
        <p:spPr>
          <a:xfrm>
            <a:off x="6704776" y="2731746"/>
            <a:ext cx="1572600" cy="182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 2">
  <p:cSld name="CUSTOM_11"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9"/>
          <p:cNvSpPr/>
          <p:nvPr/>
        </p:nvSpPr>
        <p:spPr>
          <a:xfrm flipH="1">
            <a:off x="6207900" y="-13200"/>
            <a:ext cx="2936100" cy="51435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9"/>
          <p:cNvSpPr txBox="1"/>
          <p:nvPr>
            <p:ph type="title"/>
          </p:nvPr>
        </p:nvSpPr>
        <p:spPr>
          <a:xfrm>
            <a:off x="6704776" y="1838004"/>
            <a:ext cx="3409500" cy="705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i="0" sz="2500">
                <a:solidFill>
                  <a:srgbClr val="F8FFF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104" name="Google Shape;104;p19"/>
          <p:cNvSpPr txBox="1"/>
          <p:nvPr>
            <p:ph idx="1" type="subTitle"/>
          </p:nvPr>
        </p:nvSpPr>
        <p:spPr>
          <a:xfrm>
            <a:off x="6704776" y="2731746"/>
            <a:ext cx="1572600" cy="182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 3">
  <p:cSld name="CUSTOM_11_1"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20"/>
          <p:cNvSpPr/>
          <p:nvPr/>
        </p:nvSpPr>
        <p:spPr>
          <a:xfrm flipH="1">
            <a:off x="6207900" y="-13200"/>
            <a:ext cx="2936100" cy="40488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20"/>
          <p:cNvSpPr txBox="1"/>
          <p:nvPr>
            <p:ph type="title"/>
          </p:nvPr>
        </p:nvSpPr>
        <p:spPr>
          <a:xfrm>
            <a:off x="6704776" y="1838004"/>
            <a:ext cx="3409500" cy="705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i="0" sz="2500">
                <a:solidFill>
                  <a:srgbClr val="F8FFF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2500"/>
              <a:buNone/>
              <a:defRPr sz="2500">
                <a:solidFill>
                  <a:srgbClr val="F8FFF5"/>
                </a:solidFill>
              </a:defRPr>
            </a:lvl9pPr>
          </a:lstStyle>
          <a:p/>
        </p:txBody>
      </p:sp>
      <p:sp>
        <p:nvSpPr>
          <p:cNvPr id="108" name="Google Shape;108;p20"/>
          <p:cNvSpPr txBox="1"/>
          <p:nvPr>
            <p:ph idx="1" type="subTitle"/>
          </p:nvPr>
        </p:nvSpPr>
        <p:spPr>
          <a:xfrm>
            <a:off x="6704776" y="2731746"/>
            <a:ext cx="1572600" cy="182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8FFF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8FFF5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TEXT 3">
  <p:cSld name="CUSTOM_6_1"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21"/>
          <p:cNvSpPr txBox="1"/>
          <p:nvPr>
            <p:ph type="title"/>
          </p:nvPr>
        </p:nvSpPr>
        <p:spPr>
          <a:xfrm>
            <a:off x="1320140" y="1780050"/>
            <a:ext cx="5371500" cy="606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4D4F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4D4F4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4D4F4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4D4F4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4D4F4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4D4F4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4D4F4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4D4F4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4D4F40"/>
                </a:solidFill>
              </a:defRPr>
            </a:lvl9pPr>
          </a:lstStyle>
          <a:p/>
        </p:txBody>
      </p:sp>
      <p:sp>
        <p:nvSpPr>
          <p:cNvPr id="111" name="Google Shape;111;p21"/>
          <p:cNvSpPr txBox="1"/>
          <p:nvPr>
            <p:ph idx="1" type="subTitle"/>
          </p:nvPr>
        </p:nvSpPr>
        <p:spPr>
          <a:xfrm>
            <a:off x="1320150" y="2386350"/>
            <a:ext cx="65037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4D4F4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 type="blank">
  <p:cSld name="BLANK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12">
    <p:bg>
      <p:bgPr>
        <a:noFill/>
      </p:bgPr>
    </p:bg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8FFF5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629349" y="731450"/>
            <a:ext cx="5885400" cy="125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700"/>
              <a:buFont typeface="Chau Philomene One"/>
              <a:buNone/>
              <a:defRPr i="0" sz="3300" u="none" cap="none" strike="noStrike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700"/>
              <a:buFont typeface="Chau Philomene One"/>
              <a:buNone/>
              <a:defRPr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700"/>
              <a:buFont typeface="Chau Philomene One"/>
              <a:buNone/>
              <a:defRPr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700"/>
              <a:buFont typeface="Chau Philomene One"/>
              <a:buNone/>
              <a:defRPr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700"/>
              <a:buFont typeface="Chau Philomene One"/>
              <a:buNone/>
              <a:defRPr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700"/>
              <a:buFont typeface="Chau Philomene One"/>
              <a:buNone/>
              <a:defRPr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700"/>
              <a:buFont typeface="Chau Philomene One"/>
              <a:buNone/>
              <a:defRPr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700"/>
              <a:buFont typeface="Chau Philomene One"/>
              <a:buNone/>
              <a:defRPr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700"/>
              <a:buFont typeface="Chau Philomene One"/>
              <a:buNone/>
              <a:defRPr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390725" y="2374775"/>
            <a:ext cx="4365900" cy="1477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200"/>
              <a:buFont typeface="Rokkitt Regular"/>
              <a:buNone/>
              <a:defRPr i="0" sz="1200" u="none" cap="none" strike="noStrike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200"/>
              <a:buFont typeface="Rokkitt Regular"/>
              <a:buNone/>
              <a:defRPr i="0" sz="1200" u="none" cap="none" strike="noStrike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200"/>
              <a:buFont typeface="Rokkitt Regular"/>
              <a:buNone/>
              <a:defRPr i="0" sz="1200" u="none" cap="none" strike="noStrike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200"/>
              <a:buFont typeface="Rokkitt Regular"/>
              <a:buNone/>
              <a:defRPr i="0" sz="1200" u="none" cap="none" strike="noStrike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200"/>
              <a:buFont typeface="Rokkitt Regular"/>
              <a:buNone/>
              <a:defRPr i="0" sz="1200" u="none" cap="none" strike="noStrike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200"/>
              <a:buFont typeface="Rokkitt Regular"/>
              <a:buNone/>
              <a:defRPr i="0" sz="1200" u="none" cap="none" strike="noStrike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200"/>
              <a:buFont typeface="Rokkitt Regular"/>
              <a:buNone/>
              <a:defRPr i="0" sz="1200" u="none" cap="none" strike="noStrike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200"/>
              <a:buFont typeface="Rokkitt Regular"/>
              <a:buNone/>
              <a:defRPr i="0" sz="1200" u="none" cap="none" strike="noStrike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200"/>
              <a:buFont typeface="Rokkitt Regular"/>
              <a:buNone/>
              <a:defRPr i="0" sz="1200" u="none" cap="none" strike="noStrike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16" name="Google Shape;116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17" name="Google Shape;117;p2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4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8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2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1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6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9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9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26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0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6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h9NQhvJ0SXYgtM9sAjaoQYSjhID4svhfvOv-BOUMg9Q/copy" TargetMode="External"/><Relationship Id="rId4" Type="http://schemas.openxmlformats.org/officeDocument/2006/relationships/image" Target="../media/image5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3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7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5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4.jpg"/><Relationship Id="rId4" Type="http://schemas.openxmlformats.org/officeDocument/2006/relationships/image" Target="../media/image29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20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3.jpg"/><Relationship Id="rId4" Type="http://schemas.openxmlformats.org/officeDocument/2006/relationships/image" Target="../media/image8.jpg"/><Relationship Id="rId5" Type="http://schemas.openxmlformats.org/officeDocument/2006/relationships/image" Target="../media/image13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7.jpg"/><Relationship Id="rId4" Type="http://schemas.openxmlformats.org/officeDocument/2006/relationships/image" Target="../media/image17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5.jpg"/><Relationship Id="rId4" Type="http://schemas.openxmlformats.org/officeDocument/2006/relationships/image" Target="../media/image17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4.jpg"/><Relationship Id="rId4" Type="http://schemas.openxmlformats.org/officeDocument/2006/relationships/image" Target="../media/image17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8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/Relationships>
</file>

<file path=ppt/slides/_rels/slide31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group-volunteers-collecting-trash-beach_2306537.htm" TargetMode="External"/><Relationship Id="rId10" Type="http://schemas.openxmlformats.org/officeDocument/2006/relationships/hyperlink" Target="https://www.freepik.com/free-photo/farm-concept-with-hands-holding-strawberries_2836380.htm" TargetMode="External"/><Relationship Id="rId13" Type="http://schemas.openxmlformats.org/officeDocument/2006/relationships/hyperlink" Target="https://www.freepik.com/free-photo/two-friends-mountains_4150003.htm" TargetMode="External"/><Relationship Id="rId12" Type="http://schemas.openxmlformats.org/officeDocument/2006/relationships/hyperlink" Target="https://www.freepik.com/free-photo/close-up-green-leaves-plant_3911899.htm" TargetMode="External"/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www.flaticon.com/packs/ecology-149" TargetMode="External"/><Relationship Id="rId4" Type="http://schemas.openxmlformats.org/officeDocument/2006/relationships/hyperlink" Target="https://www.freepik.com/free-photo/fantastic-scene-with-beautiful-plant_1077711.htm" TargetMode="External"/><Relationship Id="rId9" Type="http://schemas.openxmlformats.org/officeDocument/2006/relationships/hyperlink" Target="https://www.freepik.com/free-photo/volunteer-beach-concept-with-cigarettes_2306519.htm" TargetMode="External"/><Relationship Id="rId15" Type="http://schemas.openxmlformats.org/officeDocument/2006/relationships/hyperlink" Target="https://www.freepik.com/free-photo/hand-holding-soil-from-packet_2593038.htm" TargetMode="External"/><Relationship Id="rId14" Type="http://schemas.openxmlformats.org/officeDocument/2006/relationships/hyperlink" Target="https://www.freepik.com/free-photo/watering-can-with-seedling-soil-granite-floor_2601905.htm" TargetMode="External"/><Relationship Id="rId17" Type="http://schemas.openxmlformats.org/officeDocument/2006/relationships/hyperlink" Target="https://www.freepik.com/free-photo/trees-ferns-growing-forest_2601890.htm" TargetMode="External"/><Relationship Id="rId16" Type="http://schemas.openxmlformats.org/officeDocument/2006/relationships/hyperlink" Target="https://www.freepik.com/free-photo/hand-holding-flowering-plant-his-hand_2579457.htm" TargetMode="External"/><Relationship Id="rId5" Type="http://schemas.openxmlformats.org/officeDocument/2006/relationships/hyperlink" Target="https://www.freepik.com/free-photo/unrecognizable-person-hugging-tree_1935125.htm" TargetMode="External"/><Relationship Id="rId6" Type="http://schemas.openxmlformats.org/officeDocument/2006/relationships/hyperlink" Target="https://www.freepik.com/free-photo/female-s-hand-making-heart-shape-green-grass_3149473.htm" TargetMode="External"/><Relationship Id="rId18" Type="http://schemas.openxmlformats.org/officeDocument/2006/relationships/hyperlink" Target="https://www.freepik.com/free-photo/full-frame-plants_2602349.htm" TargetMode="External"/><Relationship Id="rId7" Type="http://schemas.openxmlformats.org/officeDocument/2006/relationships/hyperlink" Target="https://www.freepik.com/free-photo/close-up-green-leaves-plant_3911899.htm" TargetMode="External"/><Relationship Id="rId8" Type="http://schemas.openxmlformats.org/officeDocument/2006/relationships/hyperlink" Target="https://www.freepik.com/free-photo/business-partners-looking-female-manager-giving-presentation-with-recycle-icon-screen_2524082.htm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Chau+Philomene+One" TargetMode="External"/><Relationship Id="rId4" Type="http://schemas.openxmlformats.org/officeDocument/2006/relationships/hyperlink" Target="https://fonts.google.com/specimen/Rokkitt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26"/>
          <p:cNvPicPr preferRelativeResize="0"/>
          <p:nvPr/>
        </p:nvPicPr>
        <p:blipFill rotWithShape="1">
          <a:blip r:embed="rId3">
            <a:alphaModFix/>
          </a:blip>
          <a:srcRect b="30804" l="20233" r="12921" t="12796"/>
          <a:stretch/>
        </p:blipFill>
        <p:spPr>
          <a:xfrm>
            <a:off x="0" y="0"/>
            <a:ext cx="9143998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26"/>
          <p:cNvSpPr/>
          <p:nvPr/>
        </p:nvSpPr>
        <p:spPr>
          <a:xfrm>
            <a:off x="-96" y="-19225"/>
            <a:ext cx="9144000" cy="51627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26"/>
          <p:cNvSpPr txBox="1"/>
          <p:nvPr>
            <p:ph type="title"/>
          </p:nvPr>
        </p:nvSpPr>
        <p:spPr>
          <a:xfrm>
            <a:off x="1485000" y="1816940"/>
            <a:ext cx="6174000" cy="1018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HELLO</a:t>
            </a:r>
            <a:endParaRPr>
              <a:solidFill>
                <a:srgbClr val="F8FFF5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CREATIVITY!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126" name="Google Shape;126;p26"/>
          <p:cNvSpPr txBox="1"/>
          <p:nvPr>
            <p:ph idx="1" type="subTitle"/>
          </p:nvPr>
        </p:nvSpPr>
        <p:spPr>
          <a:xfrm>
            <a:off x="3206600" y="2908725"/>
            <a:ext cx="2730900" cy="78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8FFF5"/>
                </a:solidFill>
              </a:rPr>
              <a:t>Here is where your presentation begins</a:t>
            </a:r>
            <a:endParaRPr sz="1200">
              <a:solidFill>
                <a:srgbClr val="F8FFF5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7"/>
          <p:cNvSpPr/>
          <p:nvPr/>
        </p:nvSpPr>
        <p:spPr>
          <a:xfrm>
            <a:off x="1860650" y="373000"/>
            <a:ext cx="5624700" cy="4412700"/>
          </a:xfrm>
          <a:prstGeom prst="rect">
            <a:avLst/>
          </a:prstGeom>
          <a:gradFill>
            <a:gsLst>
              <a:gs pos="0">
                <a:srgbClr val="4D4F40">
                  <a:alpha val="60000"/>
                </a:srgbClr>
              </a:gs>
              <a:gs pos="50000">
                <a:srgbClr val="FFFFFF">
                  <a:alpha val="0"/>
                </a:srgbClr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27"/>
          <p:cNvSpPr txBox="1"/>
          <p:nvPr>
            <p:ph type="title"/>
          </p:nvPr>
        </p:nvSpPr>
        <p:spPr>
          <a:xfrm>
            <a:off x="3804925" y="1201619"/>
            <a:ext cx="1534200" cy="909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WHOA!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133" name="Google Shape;133;p27"/>
          <p:cNvSpPr txBox="1"/>
          <p:nvPr>
            <p:ph idx="1" type="subTitle"/>
          </p:nvPr>
        </p:nvSpPr>
        <p:spPr>
          <a:xfrm>
            <a:off x="3637975" y="2234650"/>
            <a:ext cx="1868100" cy="689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200">
                <a:solidFill>
                  <a:srgbClr val="F8FFF5"/>
                </a:solidFill>
              </a:rPr>
              <a:t>It could be the part of the presentation where you can introduce yourself, write your email…</a:t>
            </a:r>
            <a:endParaRPr sz="1200">
              <a:solidFill>
                <a:srgbClr val="F8FFF5"/>
              </a:solidFill>
            </a:endParaRPr>
          </a:p>
        </p:txBody>
      </p:sp>
      <p:sp>
        <p:nvSpPr>
          <p:cNvPr id="134" name="Google Shape;134;p27"/>
          <p:cNvSpPr/>
          <p:nvPr/>
        </p:nvSpPr>
        <p:spPr>
          <a:xfrm>
            <a:off x="1803150" y="4321300"/>
            <a:ext cx="5537700" cy="8223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8FFF5"/>
        </a:solidFill>
      </p:bgPr>
    </p:bg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28"/>
          <p:cNvSpPr/>
          <p:nvPr/>
        </p:nvSpPr>
        <p:spPr>
          <a:xfrm>
            <a:off x="1803150" y="0"/>
            <a:ext cx="5537700" cy="30030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28"/>
          <p:cNvSpPr txBox="1"/>
          <p:nvPr>
            <p:ph type="title"/>
          </p:nvPr>
        </p:nvSpPr>
        <p:spPr>
          <a:xfrm>
            <a:off x="2629800" y="1993400"/>
            <a:ext cx="3884400" cy="365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—SOMEONE FAMOUS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141" name="Google Shape;141;p28"/>
          <p:cNvSpPr txBox="1"/>
          <p:nvPr>
            <p:ph idx="1" type="subTitle"/>
          </p:nvPr>
        </p:nvSpPr>
        <p:spPr>
          <a:xfrm>
            <a:off x="2629800" y="1176100"/>
            <a:ext cx="3884400" cy="699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“This is a quote</a:t>
            </a:r>
            <a:r>
              <a:rPr lang="en-US">
                <a:solidFill>
                  <a:srgbClr val="F8FFF5"/>
                </a:solidFill>
              </a:rPr>
              <a:t>. Words full of wisdom that someone important said and can make the reader get inspired.”</a:t>
            </a:r>
            <a:endParaRPr>
              <a:solidFill>
                <a:srgbClr val="F8FFF5"/>
              </a:solidFill>
            </a:endParaRPr>
          </a:p>
        </p:txBody>
      </p:sp>
      <p:pic>
        <p:nvPicPr>
          <p:cNvPr id="142" name="Google Shape;142;p28"/>
          <p:cNvPicPr preferRelativeResize="0"/>
          <p:nvPr/>
        </p:nvPicPr>
        <p:blipFill rotWithShape="1">
          <a:blip r:embed="rId3">
            <a:alphaModFix/>
          </a:blip>
          <a:srcRect b="19640" l="0" r="0" t="45443"/>
          <a:stretch/>
        </p:blipFill>
        <p:spPr>
          <a:xfrm flipH="1">
            <a:off x="0" y="3347149"/>
            <a:ext cx="9144000" cy="1795924"/>
          </a:xfrm>
          <a:prstGeom prst="rect">
            <a:avLst/>
          </a:prstGeom>
          <a:noFill/>
          <a:ln>
            <a:noFill/>
          </a:ln>
        </p:spPr>
      </p:pic>
      <p:sp>
        <p:nvSpPr>
          <p:cNvPr id="143" name="Google Shape;143;p28"/>
          <p:cNvSpPr/>
          <p:nvPr/>
        </p:nvSpPr>
        <p:spPr>
          <a:xfrm>
            <a:off x="-12800" y="3347150"/>
            <a:ext cx="9144000" cy="17958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8FFF5"/>
        </a:solidFill>
      </p:bgPr>
    </p:bg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" name="Google Shape;148;p29"/>
          <p:cNvPicPr preferRelativeResize="0"/>
          <p:nvPr/>
        </p:nvPicPr>
        <p:blipFill rotWithShape="1">
          <a:blip r:embed="rId3">
            <a:alphaModFix/>
          </a:blip>
          <a:srcRect b="51267" l="8996" r="8988" t="0"/>
          <a:stretch/>
        </p:blipFill>
        <p:spPr>
          <a:xfrm flipH="1">
            <a:off x="6425" y="3700"/>
            <a:ext cx="9144000" cy="3056273"/>
          </a:xfrm>
          <a:prstGeom prst="rect">
            <a:avLst/>
          </a:prstGeom>
          <a:noFill/>
          <a:ln>
            <a:noFill/>
          </a:ln>
        </p:spPr>
      </p:pic>
      <p:sp>
        <p:nvSpPr>
          <p:cNvPr id="149" name="Google Shape;149;p29"/>
          <p:cNvSpPr/>
          <p:nvPr/>
        </p:nvSpPr>
        <p:spPr>
          <a:xfrm>
            <a:off x="-6375" y="3638"/>
            <a:ext cx="9144000" cy="30564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150" name="Google Shape;150;p29"/>
          <p:cNvSpPr/>
          <p:nvPr/>
        </p:nvSpPr>
        <p:spPr>
          <a:xfrm>
            <a:off x="3868925" y="0"/>
            <a:ext cx="1393403" cy="3595306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" name="Google Shape;151;p29"/>
          <p:cNvSpPr/>
          <p:nvPr/>
        </p:nvSpPr>
        <p:spPr>
          <a:xfrm>
            <a:off x="1263675" y="0"/>
            <a:ext cx="1393403" cy="3595306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" name="Google Shape;152;p29"/>
          <p:cNvSpPr txBox="1"/>
          <p:nvPr>
            <p:ph idx="1" type="subTitle"/>
          </p:nvPr>
        </p:nvSpPr>
        <p:spPr>
          <a:xfrm>
            <a:off x="1001625" y="3637272"/>
            <a:ext cx="1911900" cy="330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Here you could describe the topic of the section</a:t>
            </a:r>
            <a:br>
              <a:rPr lang="en-US">
                <a:solidFill>
                  <a:srgbClr val="4D4F40"/>
                </a:solidFill>
              </a:rPr>
            </a:br>
            <a:endParaRPr>
              <a:solidFill>
                <a:srgbClr val="4D4F40"/>
              </a:solidFill>
            </a:endParaRPr>
          </a:p>
        </p:txBody>
      </p:sp>
      <p:sp>
        <p:nvSpPr>
          <p:cNvPr id="153" name="Google Shape;153;p29"/>
          <p:cNvSpPr txBox="1"/>
          <p:nvPr>
            <p:ph idx="3" type="subTitle"/>
          </p:nvPr>
        </p:nvSpPr>
        <p:spPr>
          <a:xfrm>
            <a:off x="3622475" y="3637272"/>
            <a:ext cx="1911900" cy="330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Here you could describe the topic of the section</a:t>
            </a:r>
            <a:br>
              <a:rPr lang="en-US">
                <a:solidFill>
                  <a:srgbClr val="4D4F40"/>
                </a:solidFill>
              </a:rPr>
            </a:br>
            <a:endParaRPr>
              <a:solidFill>
                <a:srgbClr val="4D4F40"/>
              </a:solidFill>
            </a:endParaRPr>
          </a:p>
        </p:txBody>
      </p:sp>
      <p:sp>
        <p:nvSpPr>
          <p:cNvPr id="154" name="Google Shape;154;p29"/>
          <p:cNvSpPr txBox="1"/>
          <p:nvPr>
            <p:ph idx="5" type="subTitle"/>
          </p:nvPr>
        </p:nvSpPr>
        <p:spPr>
          <a:xfrm>
            <a:off x="6243325" y="3637272"/>
            <a:ext cx="1911900" cy="330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Here you could describe the topic of the section</a:t>
            </a:r>
            <a:br>
              <a:rPr lang="en-US">
                <a:solidFill>
                  <a:srgbClr val="4D4F40"/>
                </a:solidFill>
              </a:rPr>
            </a:br>
            <a:endParaRPr>
              <a:solidFill>
                <a:srgbClr val="4D4F40"/>
              </a:solidFill>
            </a:endParaRPr>
          </a:p>
        </p:txBody>
      </p:sp>
      <p:sp>
        <p:nvSpPr>
          <p:cNvPr id="155" name="Google Shape;155;p29"/>
          <p:cNvSpPr txBox="1"/>
          <p:nvPr>
            <p:ph idx="7" type="title"/>
          </p:nvPr>
        </p:nvSpPr>
        <p:spPr>
          <a:xfrm>
            <a:off x="3436253" y="2594197"/>
            <a:ext cx="22416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200">
                <a:solidFill>
                  <a:srgbClr val="F8FFF5"/>
                </a:solidFill>
              </a:rPr>
              <a:t>02</a:t>
            </a:r>
            <a:endParaRPr sz="7200">
              <a:solidFill>
                <a:srgbClr val="F8FFF5"/>
              </a:solidFill>
            </a:endParaRPr>
          </a:p>
        </p:txBody>
      </p:sp>
      <p:sp>
        <p:nvSpPr>
          <p:cNvPr id="156" name="Google Shape;156;p29"/>
          <p:cNvSpPr txBox="1"/>
          <p:nvPr>
            <p:ph type="title"/>
          </p:nvPr>
        </p:nvSpPr>
        <p:spPr>
          <a:xfrm>
            <a:off x="836776" y="3215772"/>
            <a:ext cx="2241600" cy="421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INTRODUCTION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157" name="Google Shape;157;p29"/>
          <p:cNvSpPr txBox="1"/>
          <p:nvPr>
            <p:ph idx="2" type="title"/>
          </p:nvPr>
        </p:nvSpPr>
        <p:spPr>
          <a:xfrm>
            <a:off x="3457626" y="3215764"/>
            <a:ext cx="2241600" cy="421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PRESENTATION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158" name="Google Shape;158;p29"/>
          <p:cNvSpPr/>
          <p:nvPr/>
        </p:nvSpPr>
        <p:spPr>
          <a:xfrm>
            <a:off x="6474175" y="0"/>
            <a:ext cx="1393403" cy="3595306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8FFF5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" name="Google Shape;159;p29"/>
          <p:cNvSpPr txBox="1"/>
          <p:nvPr>
            <p:ph idx="4" type="title"/>
          </p:nvPr>
        </p:nvSpPr>
        <p:spPr>
          <a:xfrm>
            <a:off x="6049979" y="3215775"/>
            <a:ext cx="2241600" cy="421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CONCLUSION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160" name="Google Shape;160;p29"/>
          <p:cNvSpPr txBox="1"/>
          <p:nvPr>
            <p:ph idx="6" type="title"/>
          </p:nvPr>
        </p:nvSpPr>
        <p:spPr>
          <a:xfrm>
            <a:off x="836775" y="2594197"/>
            <a:ext cx="22416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200">
                <a:solidFill>
                  <a:srgbClr val="F8FFF5"/>
                </a:solidFill>
              </a:rPr>
              <a:t>01</a:t>
            </a:r>
            <a:endParaRPr sz="7200">
              <a:solidFill>
                <a:srgbClr val="F8FFF5"/>
              </a:solidFill>
            </a:endParaRPr>
          </a:p>
        </p:txBody>
      </p:sp>
      <p:sp>
        <p:nvSpPr>
          <p:cNvPr id="161" name="Google Shape;161;p29"/>
          <p:cNvSpPr txBox="1"/>
          <p:nvPr>
            <p:ph idx="8" type="title"/>
          </p:nvPr>
        </p:nvSpPr>
        <p:spPr>
          <a:xfrm>
            <a:off x="6057103" y="2594197"/>
            <a:ext cx="22416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200">
                <a:solidFill>
                  <a:srgbClr val="F8FFF5"/>
                </a:solidFill>
              </a:rPr>
              <a:t>03</a:t>
            </a:r>
            <a:endParaRPr sz="7200">
              <a:solidFill>
                <a:srgbClr val="F8FFF5"/>
              </a:solidFill>
            </a:endParaRPr>
          </a:p>
        </p:txBody>
      </p:sp>
      <p:sp>
        <p:nvSpPr>
          <p:cNvPr id="162" name="Google Shape;162;p29"/>
          <p:cNvSpPr txBox="1"/>
          <p:nvPr>
            <p:ph idx="9" type="title"/>
          </p:nvPr>
        </p:nvSpPr>
        <p:spPr>
          <a:xfrm>
            <a:off x="705000" y="265300"/>
            <a:ext cx="7734000" cy="531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AGENDA</a:t>
            </a:r>
            <a:endParaRPr>
              <a:solidFill>
                <a:srgbClr val="F8FFF5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8FFF5"/>
        </a:solidFill>
      </p:bgPr>
    </p:bg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" name="Google Shape;167;p30"/>
          <p:cNvPicPr preferRelativeResize="0"/>
          <p:nvPr/>
        </p:nvPicPr>
        <p:blipFill rotWithShape="1">
          <a:blip r:embed="rId3">
            <a:alphaModFix/>
          </a:blip>
          <a:srcRect b="25348" l="0" r="0" t="25343"/>
          <a:stretch/>
        </p:blipFill>
        <p:spPr>
          <a:xfrm flipH="1">
            <a:off x="2864052" y="1027350"/>
            <a:ext cx="5568298" cy="1544400"/>
          </a:xfrm>
          <a:prstGeom prst="rect">
            <a:avLst/>
          </a:prstGeom>
          <a:noFill/>
          <a:ln>
            <a:noFill/>
          </a:ln>
        </p:spPr>
      </p:pic>
      <p:sp>
        <p:nvSpPr>
          <p:cNvPr id="168" name="Google Shape;168;p30"/>
          <p:cNvSpPr/>
          <p:nvPr/>
        </p:nvSpPr>
        <p:spPr>
          <a:xfrm>
            <a:off x="2864050" y="1027350"/>
            <a:ext cx="5568300" cy="15444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30"/>
          <p:cNvSpPr txBox="1"/>
          <p:nvPr>
            <p:ph type="title"/>
          </p:nvPr>
        </p:nvSpPr>
        <p:spPr>
          <a:xfrm>
            <a:off x="2980100" y="3179475"/>
            <a:ext cx="3339000" cy="616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THIS IS A GREAT </a:t>
            </a:r>
            <a:r>
              <a:rPr lang="en-US"/>
              <a:t>HEADLINE</a:t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170" name="Google Shape;170;p30"/>
          <p:cNvSpPr txBox="1"/>
          <p:nvPr>
            <p:ph idx="1" type="subTitle"/>
          </p:nvPr>
        </p:nvSpPr>
        <p:spPr>
          <a:xfrm>
            <a:off x="2980100" y="3878850"/>
            <a:ext cx="3339000" cy="355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And this is the subtitle that makes it comprehensible</a:t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171" name="Google Shape;171;p30"/>
          <p:cNvSpPr txBox="1"/>
          <p:nvPr>
            <p:ph idx="2" type="title"/>
          </p:nvPr>
        </p:nvSpPr>
        <p:spPr>
          <a:xfrm>
            <a:off x="784850" y="3225228"/>
            <a:ext cx="2241600" cy="1239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0">
                <a:solidFill>
                  <a:srgbClr val="F8FFF5"/>
                </a:solidFill>
              </a:rPr>
              <a:t>01</a:t>
            </a:r>
            <a:endParaRPr sz="10000">
              <a:solidFill>
                <a:srgbClr val="F8FFF5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2A586"/>
        </a:solidFill>
      </p:bgPr>
    </p:bg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Google Shape;176;p31"/>
          <p:cNvPicPr preferRelativeResize="0"/>
          <p:nvPr/>
        </p:nvPicPr>
        <p:blipFill rotWithShape="1">
          <a:blip r:embed="rId3">
            <a:alphaModFix/>
          </a:blip>
          <a:srcRect b="10178" l="21810" r="40970" t="16700"/>
          <a:stretch/>
        </p:blipFill>
        <p:spPr>
          <a:xfrm flipH="1">
            <a:off x="5215900" y="-1250"/>
            <a:ext cx="3928100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77" name="Google Shape;177;p31"/>
          <p:cNvSpPr txBox="1"/>
          <p:nvPr>
            <p:ph idx="1" type="subTitle"/>
          </p:nvPr>
        </p:nvSpPr>
        <p:spPr>
          <a:xfrm>
            <a:off x="808900" y="2579800"/>
            <a:ext cx="3970800" cy="144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100">
                <a:solidFill>
                  <a:srgbClr val="F8FFF5"/>
                </a:solidFill>
              </a:rPr>
              <a:t>Do you know what helps you make your point clear?</a:t>
            </a:r>
            <a:br>
              <a:rPr lang="en-US">
                <a:solidFill>
                  <a:srgbClr val="F8FFF5"/>
                </a:solidFill>
              </a:rPr>
            </a:br>
            <a:r>
              <a:rPr lang="en-US" sz="1100">
                <a:solidFill>
                  <a:srgbClr val="F8FFF5"/>
                </a:solidFill>
              </a:rPr>
              <a:t>Lists like this one:</a:t>
            </a:r>
            <a:br>
              <a:rPr lang="en-US" sz="1100">
                <a:solidFill>
                  <a:srgbClr val="F8FFF5"/>
                </a:solidFill>
              </a:rPr>
            </a:br>
            <a:endParaRPr sz="1100">
              <a:solidFill>
                <a:srgbClr val="F8FFF5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100"/>
              <a:buFont typeface="Roboto Slab Regular"/>
              <a:buChar char="●"/>
            </a:pPr>
            <a:r>
              <a:rPr lang="en-US" sz="1100">
                <a:solidFill>
                  <a:srgbClr val="F8FFF5"/>
                </a:solidFill>
              </a:rPr>
              <a:t>Because they’re simple </a:t>
            </a:r>
            <a:endParaRPr sz="1100">
              <a:solidFill>
                <a:srgbClr val="F8FFF5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100"/>
              <a:buFont typeface="Roboto Slab Regular"/>
              <a:buChar char="●"/>
            </a:pPr>
            <a:r>
              <a:rPr lang="en-US" sz="1100">
                <a:solidFill>
                  <a:srgbClr val="F8FFF5"/>
                </a:solidFill>
              </a:rPr>
              <a:t>You can organize your ideas clearly</a:t>
            </a:r>
            <a:endParaRPr sz="1100">
              <a:solidFill>
                <a:srgbClr val="F8FFF5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8FFF5"/>
              </a:buClr>
              <a:buSzPts val="1100"/>
              <a:buFont typeface="Roboto Slab Regular"/>
              <a:buChar char="●"/>
            </a:pPr>
            <a:r>
              <a:rPr lang="en-US" sz="1100">
                <a:solidFill>
                  <a:srgbClr val="F8FFF5"/>
                </a:solidFill>
              </a:rPr>
              <a:t>And because you’ll never forget to buy milk!</a:t>
            </a:r>
            <a:endParaRPr sz="1100">
              <a:solidFill>
                <a:srgbClr val="F8FFF5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t/>
            </a:r>
            <a:endParaRPr sz="1100">
              <a:solidFill>
                <a:srgbClr val="F8FFF5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100">
                <a:solidFill>
                  <a:srgbClr val="F8FFF5"/>
                </a:solidFill>
              </a:rPr>
              <a:t>And the most important thing: the audience won’t miss the point of your presentation</a:t>
            </a:r>
            <a:endParaRPr sz="1100">
              <a:solidFill>
                <a:srgbClr val="F8FFF5"/>
              </a:solidFill>
            </a:endParaRPr>
          </a:p>
        </p:txBody>
      </p:sp>
      <p:sp>
        <p:nvSpPr>
          <p:cNvPr id="178" name="Google Shape;178;p31"/>
          <p:cNvSpPr txBox="1"/>
          <p:nvPr>
            <p:ph type="title"/>
          </p:nvPr>
        </p:nvSpPr>
        <p:spPr>
          <a:xfrm>
            <a:off x="808900" y="1403875"/>
            <a:ext cx="3189000" cy="1032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THE SLIDE TITLE GOES HERE</a:t>
            </a:r>
            <a:r>
              <a:rPr lang="en-US">
                <a:solidFill>
                  <a:srgbClr val="F8FFF5"/>
                </a:solidFill>
              </a:rPr>
              <a:t>!</a:t>
            </a:r>
            <a:endParaRPr>
              <a:solidFill>
                <a:srgbClr val="F8FFF5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8FFF5"/>
        </a:solidFill>
      </p:bgPr>
    </p:bg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3" name="Google Shape;183;p32"/>
          <p:cNvPicPr preferRelativeResize="0"/>
          <p:nvPr/>
        </p:nvPicPr>
        <p:blipFill rotWithShape="1">
          <a:blip r:embed="rId3">
            <a:alphaModFix/>
          </a:blip>
          <a:srcRect b="41436" l="2967" r="71431" t="-294"/>
          <a:stretch/>
        </p:blipFill>
        <p:spPr>
          <a:xfrm flipH="1">
            <a:off x="6603296" y="1249225"/>
            <a:ext cx="2540704" cy="3894276"/>
          </a:xfrm>
          <a:prstGeom prst="rect">
            <a:avLst/>
          </a:prstGeom>
          <a:noFill/>
          <a:ln>
            <a:noFill/>
          </a:ln>
        </p:spPr>
      </p:pic>
      <p:sp>
        <p:nvSpPr>
          <p:cNvPr id="184" name="Google Shape;184;p32"/>
          <p:cNvSpPr/>
          <p:nvPr/>
        </p:nvSpPr>
        <p:spPr>
          <a:xfrm>
            <a:off x="6603300" y="1249200"/>
            <a:ext cx="2540700" cy="38943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5" name="Google Shape;185;p32"/>
          <p:cNvPicPr preferRelativeResize="0"/>
          <p:nvPr/>
        </p:nvPicPr>
        <p:blipFill rotWithShape="1">
          <a:blip r:embed="rId3">
            <a:alphaModFix/>
          </a:blip>
          <a:srcRect b="41436" l="52162" r="22237" t="-294"/>
          <a:stretch/>
        </p:blipFill>
        <p:spPr>
          <a:xfrm flipH="1">
            <a:off x="246" y="1249225"/>
            <a:ext cx="2540704" cy="3894276"/>
          </a:xfrm>
          <a:prstGeom prst="rect">
            <a:avLst/>
          </a:prstGeom>
          <a:noFill/>
          <a:ln>
            <a:noFill/>
          </a:ln>
        </p:spPr>
      </p:pic>
      <p:sp>
        <p:nvSpPr>
          <p:cNvPr id="186" name="Google Shape;186;p32"/>
          <p:cNvSpPr/>
          <p:nvPr/>
        </p:nvSpPr>
        <p:spPr>
          <a:xfrm>
            <a:off x="0" y="1249200"/>
            <a:ext cx="2540700" cy="38943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32"/>
          <p:cNvSpPr/>
          <p:nvPr/>
        </p:nvSpPr>
        <p:spPr>
          <a:xfrm>
            <a:off x="1756075" y="1770125"/>
            <a:ext cx="2637393" cy="3373374"/>
          </a:xfrm>
          <a:custGeom>
            <a:rect b="b" l="l" r="r" t="t"/>
            <a:pathLst>
              <a:path extrusionOk="0" h="5918200" w="7080250">
                <a:moveTo>
                  <a:pt x="7080161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7080161" y="0"/>
                </a:lnTo>
                <a:lnTo>
                  <a:pt x="7080161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" name="Google Shape;188;p32"/>
          <p:cNvSpPr/>
          <p:nvPr/>
        </p:nvSpPr>
        <p:spPr>
          <a:xfrm>
            <a:off x="4749975" y="1770125"/>
            <a:ext cx="2637393" cy="3373374"/>
          </a:xfrm>
          <a:custGeom>
            <a:rect b="b" l="l" r="r" t="t"/>
            <a:pathLst>
              <a:path extrusionOk="0" h="5918200" w="7080250">
                <a:moveTo>
                  <a:pt x="7080161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7080161" y="0"/>
                </a:lnTo>
                <a:lnTo>
                  <a:pt x="7080161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9" name="Google Shape;189;p32"/>
          <p:cNvSpPr txBox="1"/>
          <p:nvPr>
            <p:ph idx="3" type="subTitle"/>
          </p:nvPr>
        </p:nvSpPr>
        <p:spPr>
          <a:xfrm>
            <a:off x="5096265" y="3186937"/>
            <a:ext cx="19443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br>
              <a:rPr lang="en-US">
                <a:solidFill>
                  <a:srgbClr val="F8FFF5"/>
                </a:solidFill>
              </a:rPr>
            </a:br>
            <a:endParaRPr>
              <a:solidFill>
                <a:srgbClr val="F8FFF5"/>
              </a:solidFill>
            </a:endParaRPr>
          </a:p>
        </p:txBody>
      </p:sp>
      <p:sp>
        <p:nvSpPr>
          <p:cNvPr id="190" name="Google Shape;190;p32"/>
          <p:cNvSpPr txBox="1"/>
          <p:nvPr>
            <p:ph idx="2" type="title"/>
          </p:nvPr>
        </p:nvSpPr>
        <p:spPr>
          <a:xfrm>
            <a:off x="705000" y="265300"/>
            <a:ext cx="7734000" cy="531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MAYBE YOU NEED TO DIVIDE THE CONTENT</a:t>
            </a:r>
            <a:endParaRPr/>
          </a:p>
        </p:txBody>
      </p:sp>
      <p:sp>
        <p:nvSpPr>
          <p:cNvPr id="191" name="Google Shape;191;p32"/>
          <p:cNvSpPr txBox="1"/>
          <p:nvPr>
            <p:ph idx="4" type="title"/>
          </p:nvPr>
        </p:nvSpPr>
        <p:spPr>
          <a:xfrm>
            <a:off x="5312737" y="2649662"/>
            <a:ext cx="15156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VENUS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192" name="Google Shape;192;p32"/>
          <p:cNvSpPr txBox="1"/>
          <p:nvPr>
            <p:ph idx="1" type="subTitle"/>
          </p:nvPr>
        </p:nvSpPr>
        <p:spPr>
          <a:xfrm>
            <a:off x="2102915" y="3186937"/>
            <a:ext cx="19443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193" name="Google Shape;193;p32"/>
          <p:cNvSpPr txBox="1"/>
          <p:nvPr>
            <p:ph type="title"/>
          </p:nvPr>
        </p:nvSpPr>
        <p:spPr>
          <a:xfrm>
            <a:off x="2319387" y="2649662"/>
            <a:ext cx="15156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MERCURY</a:t>
            </a:r>
            <a:endParaRPr>
              <a:solidFill>
                <a:srgbClr val="F8FFF5"/>
              </a:solidFill>
            </a:endParaRPr>
          </a:p>
        </p:txBody>
      </p:sp>
      <p:grpSp>
        <p:nvGrpSpPr>
          <p:cNvPr id="194" name="Google Shape;194;p32"/>
          <p:cNvGrpSpPr/>
          <p:nvPr/>
        </p:nvGrpSpPr>
        <p:grpSpPr>
          <a:xfrm>
            <a:off x="2876310" y="2266770"/>
            <a:ext cx="401725" cy="385962"/>
            <a:chOff x="1190625" y="340425"/>
            <a:chExt cx="5230800" cy="5025550"/>
          </a:xfrm>
        </p:grpSpPr>
        <p:sp>
          <p:nvSpPr>
            <p:cNvPr id="195" name="Google Shape;195;p32"/>
            <p:cNvSpPr/>
            <p:nvPr/>
          </p:nvSpPr>
          <p:spPr>
            <a:xfrm>
              <a:off x="2330275" y="340425"/>
              <a:ext cx="3031750" cy="2158650"/>
            </a:xfrm>
            <a:custGeom>
              <a:rect b="b" l="l" r="r" t="t"/>
              <a:pathLst>
                <a:path extrusionOk="0" h="86346" w="121270">
                  <a:moveTo>
                    <a:pt x="35121" y="12255"/>
                  </a:moveTo>
                  <a:lnTo>
                    <a:pt x="51665" y="40931"/>
                  </a:lnTo>
                  <a:lnTo>
                    <a:pt x="35097" y="69630"/>
                  </a:lnTo>
                  <a:lnTo>
                    <a:pt x="10269" y="55293"/>
                  </a:lnTo>
                  <a:lnTo>
                    <a:pt x="35121" y="12255"/>
                  </a:lnTo>
                  <a:close/>
                  <a:moveTo>
                    <a:pt x="35121" y="1"/>
                  </a:moveTo>
                  <a:cubicBezTo>
                    <a:pt x="33651" y="1"/>
                    <a:pt x="32303" y="785"/>
                    <a:pt x="31568" y="2035"/>
                  </a:cubicBezTo>
                  <a:lnTo>
                    <a:pt x="1152" y="54754"/>
                  </a:lnTo>
                  <a:cubicBezTo>
                    <a:pt x="0" y="56714"/>
                    <a:pt x="687" y="59214"/>
                    <a:pt x="2647" y="60342"/>
                  </a:cubicBezTo>
                  <a:lnTo>
                    <a:pt x="34558" y="78772"/>
                  </a:lnTo>
                  <a:cubicBezTo>
                    <a:pt x="35170" y="79140"/>
                    <a:pt x="35881" y="79311"/>
                    <a:pt x="36592" y="79311"/>
                  </a:cubicBezTo>
                  <a:cubicBezTo>
                    <a:pt x="36960" y="79311"/>
                    <a:pt x="37303" y="79262"/>
                    <a:pt x="37646" y="79164"/>
                  </a:cubicBezTo>
                  <a:cubicBezTo>
                    <a:pt x="38700" y="78895"/>
                    <a:pt x="39606" y="78208"/>
                    <a:pt x="40146" y="77277"/>
                  </a:cubicBezTo>
                  <a:lnTo>
                    <a:pt x="56395" y="49117"/>
                  </a:lnTo>
                  <a:lnTo>
                    <a:pt x="70586" y="73699"/>
                  </a:lnTo>
                  <a:lnTo>
                    <a:pt x="64973" y="76934"/>
                  </a:lnTo>
                  <a:cubicBezTo>
                    <a:pt x="63405" y="77841"/>
                    <a:pt x="62620" y="79679"/>
                    <a:pt x="63037" y="81444"/>
                  </a:cubicBezTo>
                  <a:cubicBezTo>
                    <a:pt x="63454" y="83208"/>
                    <a:pt x="64998" y="84458"/>
                    <a:pt x="66811" y="84556"/>
                  </a:cubicBezTo>
                  <a:lnTo>
                    <a:pt x="102251" y="86345"/>
                  </a:lnTo>
                  <a:lnTo>
                    <a:pt x="102447" y="86345"/>
                  </a:lnTo>
                  <a:cubicBezTo>
                    <a:pt x="104040" y="86345"/>
                    <a:pt x="105486" y="85439"/>
                    <a:pt x="106148" y="84017"/>
                  </a:cubicBezTo>
                  <a:lnTo>
                    <a:pt x="120510" y="53455"/>
                  </a:lnTo>
                  <a:cubicBezTo>
                    <a:pt x="121270" y="51837"/>
                    <a:pt x="120902" y="49925"/>
                    <a:pt x="119579" y="48700"/>
                  </a:cubicBezTo>
                  <a:cubicBezTo>
                    <a:pt x="118802" y="47995"/>
                    <a:pt x="117815" y="47628"/>
                    <a:pt x="116819" y="47628"/>
                  </a:cubicBezTo>
                  <a:cubicBezTo>
                    <a:pt x="116118" y="47628"/>
                    <a:pt x="115413" y="47810"/>
                    <a:pt x="114775" y="48185"/>
                  </a:cubicBezTo>
                  <a:lnTo>
                    <a:pt x="109628" y="51151"/>
                  </a:lnTo>
                  <a:lnTo>
                    <a:pt x="104628" y="42156"/>
                  </a:lnTo>
                  <a:cubicBezTo>
                    <a:pt x="103895" y="40823"/>
                    <a:pt x="102504" y="40067"/>
                    <a:pt x="101073" y="40067"/>
                  </a:cubicBezTo>
                  <a:cubicBezTo>
                    <a:pt x="100399" y="40067"/>
                    <a:pt x="99717" y="40235"/>
                    <a:pt x="99089" y="40587"/>
                  </a:cubicBezTo>
                  <a:cubicBezTo>
                    <a:pt x="97104" y="41666"/>
                    <a:pt x="96393" y="44166"/>
                    <a:pt x="97496" y="46151"/>
                  </a:cubicBezTo>
                  <a:lnTo>
                    <a:pt x="104506" y="58748"/>
                  </a:lnTo>
                  <a:cubicBezTo>
                    <a:pt x="105045" y="59704"/>
                    <a:pt x="105927" y="60415"/>
                    <a:pt x="107006" y="60709"/>
                  </a:cubicBezTo>
                  <a:cubicBezTo>
                    <a:pt x="107324" y="60807"/>
                    <a:pt x="107667" y="60856"/>
                    <a:pt x="108010" y="60856"/>
                  </a:cubicBezTo>
                  <a:lnTo>
                    <a:pt x="99923" y="78037"/>
                  </a:lnTo>
                  <a:lnTo>
                    <a:pt x="79825" y="77032"/>
                  </a:lnTo>
                  <a:cubicBezTo>
                    <a:pt x="80414" y="75831"/>
                    <a:pt x="80438" y="74385"/>
                    <a:pt x="79703" y="73135"/>
                  </a:cubicBezTo>
                  <a:lnTo>
                    <a:pt x="59875" y="38798"/>
                  </a:lnTo>
                  <a:lnTo>
                    <a:pt x="42204" y="8162"/>
                  </a:lnTo>
                  <a:lnTo>
                    <a:pt x="75291" y="8162"/>
                  </a:lnTo>
                  <a:lnTo>
                    <a:pt x="81124" y="18505"/>
                  </a:lnTo>
                  <a:cubicBezTo>
                    <a:pt x="81887" y="19832"/>
                    <a:pt x="83279" y="20575"/>
                    <a:pt x="84707" y="20575"/>
                  </a:cubicBezTo>
                  <a:cubicBezTo>
                    <a:pt x="85388" y="20575"/>
                    <a:pt x="86079" y="20406"/>
                    <a:pt x="86712" y="20049"/>
                  </a:cubicBezTo>
                  <a:cubicBezTo>
                    <a:pt x="88673" y="18922"/>
                    <a:pt x="89359" y="16422"/>
                    <a:pt x="88256" y="14461"/>
                  </a:cubicBezTo>
                  <a:lnTo>
                    <a:pt x="81222" y="2060"/>
                  </a:lnTo>
                  <a:cubicBezTo>
                    <a:pt x="81222" y="2060"/>
                    <a:pt x="81198" y="2035"/>
                    <a:pt x="81198" y="2011"/>
                  </a:cubicBezTo>
                  <a:cubicBezTo>
                    <a:pt x="81124" y="1888"/>
                    <a:pt x="81051" y="1790"/>
                    <a:pt x="80977" y="1668"/>
                  </a:cubicBezTo>
                  <a:cubicBezTo>
                    <a:pt x="80928" y="1643"/>
                    <a:pt x="80904" y="1594"/>
                    <a:pt x="80879" y="1570"/>
                  </a:cubicBezTo>
                  <a:cubicBezTo>
                    <a:pt x="80806" y="1447"/>
                    <a:pt x="80708" y="1324"/>
                    <a:pt x="80585" y="1226"/>
                  </a:cubicBezTo>
                  <a:cubicBezTo>
                    <a:pt x="80585" y="1226"/>
                    <a:pt x="80585" y="1202"/>
                    <a:pt x="80561" y="1202"/>
                  </a:cubicBezTo>
                  <a:cubicBezTo>
                    <a:pt x="80463" y="1079"/>
                    <a:pt x="80340" y="981"/>
                    <a:pt x="80218" y="883"/>
                  </a:cubicBezTo>
                  <a:cubicBezTo>
                    <a:pt x="80169" y="859"/>
                    <a:pt x="80144" y="834"/>
                    <a:pt x="80095" y="810"/>
                  </a:cubicBezTo>
                  <a:cubicBezTo>
                    <a:pt x="79997" y="736"/>
                    <a:pt x="79899" y="663"/>
                    <a:pt x="79801" y="589"/>
                  </a:cubicBezTo>
                  <a:cubicBezTo>
                    <a:pt x="79752" y="565"/>
                    <a:pt x="79727" y="540"/>
                    <a:pt x="79703" y="540"/>
                  </a:cubicBezTo>
                  <a:cubicBezTo>
                    <a:pt x="79409" y="369"/>
                    <a:pt x="79115" y="246"/>
                    <a:pt x="78796" y="148"/>
                  </a:cubicBezTo>
                  <a:cubicBezTo>
                    <a:pt x="78747" y="148"/>
                    <a:pt x="78722" y="124"/>
                    <a:pt x="78673" y="124"/>
                  </a:cubicBezTo>
                  <a:cubicBezTo>
                    <a:pt x="78551" y="99"/>
                    <a:pt x="78428" y="74"/>
                    <a:pt x="78306" y="50"/>
                  </a:cubicBezTo>
                  <a:lnTo>
                    <a:pt x="78159" y="25"/>
                  </a:lnTo>
                  <a:cubicBezTo>
                    <a:pt x="78012" y="1"/>
                    <a:pt x="77840" y="1"/>
                    <a:pt x="77669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32"/>
            <p:cNvSpPr/>
            <p:nvPr/>
          </p:nvSpPr>
          <p:spPr>
            <a:xfrm>
              <a:off x="3672750" y="2673575"/>
              <a:ext cx="2748675" cy="2692400"/>
            </a:xfrm>
            <a:custGeom>
              <a:rect b="b" l="l" r="r" t="t"/>
              <a:pathLst>
                <a:path extrusionOk="0" h="107696" w="109947">
                  <a:moveTo>
                    <a:pt x="73968" y="9685"/>
                  </a:moveTo>
                  <a:lnTo>
                    <a:pt x="98697" y="52772"/>
                  </a:lnTo>
                  <a:lnTo>
                    <a:pt x="65586" y="52698"/>
                  </a:lnTo>
                  <a:lnTo>
                    <a:pt x="49091" y="23949"/>
                  </a:lnTo>
                  <a:lnTo>
                    <a:pt x="73968" y="9685"/>
                  </a:lnTo>
                  <a:close/>
                  <a:moveTo>
                    <a:pt x="20244" y="58899"/>
                  </a:moveTo>
                  <a:cubicBezTo>
                    <a:pt x="20955" y="60026"/>
                    <a:pt x="22229" y="60762"/>
                    <a:pt x="23651" y="60762"/>
                  </a:cubicBezTo>
                  <a:lnTo>
                    <a:pt x="98672" y="60958"/>
                  </a:lnTo>
                  <a:lnTo>
                    <a:pt x="82031" y="89584"/>
                  </a:lnTo>
                  <a:lnTo>
                    <a:pt x="23577" y="89437"/>
                  </a:lnTo>
                  <a:lnTo>
                    <a:pt x="23553" y="89437"/>
                  </a:lnTo>
                  <a:cubicBezTo>
                    <a:pt x="22475" y="89437"/>
                    <a:pt x="21445" y="89854"/>
                    <a:pt x="20685" y="90613"/>
                  </a:cubicBezTo>
                  <a:cubicBezTo>
                    <a:pt x="20440" y="90858"/>
                    <a:pt x="20244" y="91103"/>
                    <a:pt x="20073" y="91398"/>
                  </a:cubicBezTo>
                  <a:lnTo>
                    <a:pt x="9264" y="75761"/>
                  </a:lnTo>
                  <a:lnTo>
                    <a:pt x="20244" y="58899"/>
                  </a:lnTo>
                  <a:close/>
                  <a:moveTo>
                    <a:pt x="75456" y="1"/>
                  </a:moveTo>
                  <a:cubicBezTo>
                    <a:pt x="74767" y="1"/>
                    <a:pt x="74069" y="175"/>
                    <a:pt x="73428" y="544"/>
                  </a:cubicBezTo>
                  <a:lnTo>
                    <a:pt x="41469" y="18876"/>
                  </a:lnTo>
                  <a:cubicBezTo>
                    <a:pt x="40538" y="19415"/>
                    <a:pt x="39851" y="20322"/>
                    <a:pt x="39557" y="21352"/>
                  </a:cubicBezTo>
                  <a:cubicBezTo>
                    <a:pt x="39288" y="22405"/>
                    <a:pt x="39435" y="23533"/>
                    <a:pt x="39974" y="24464"/>
                  </a:cubicBezTo>
                  <a:lnTo>
                    <a:pt x="56150" y="52674"/>
                  </a:lnTo>
                  <a:lnTo>
                    <a:pt x="27768" y="52600"/>
                  </a:lnTo>
                  <a:lnTo>
                    <a:pt x="27768" y="46105"/>
                  </a:lnTo>
                  <a:cubicBezTo>
                    <a:pt x="27793" y="44292"/>
                    <a:pt x="26592" y="42699"/>
                    <a:pt x="24852" y="42184"/>
                  </a:cubicBezTo>
                  <a:cubicBezTo>
                    <a:pt x="24461" y="42063"/>
                    <a:pt x="24064" y="42005"/>
                    <a:pt x="23672" y="42005"/>
                  </a:cubicBezTo>
                  <a:cubicBezTo>
                    <a:pt x="22320" y="42005"/>
                    <a:pt x="21029" y="42697"/>
                    <a:pt x="20269" y="43875"/>
                  </a:cubicBezTo>
                  <a:lnTo>
                    <a:pt x="907" y="73604"/>
                  </a:lnTo>
                  <a:cubicBezTo>
                    <a:pt x="0" y="75001"/>
                    <a:pt x="25" y="76790"/>
                    <a:pt x="980" y="78163"/>
                  </a:cubicBezTo>
                  <a:lnTo>
                    <a:pt x="20171" y="105931"/>
                  </a:lnTo>
                  <a:cubicBezTo>
                    <a:pt x="20955" y="107059"/>
                    <a:pt x="22229" y="107696"/>
                    <a:pt x="23528" y="107696"/>
                  </a:cubicBezTo>
                  <a:cubicBezTo>
                    <a:pt x="23945" y="107696"/>
                    <a:pt x="24337" y="107622"/>
                    <a:pt x="24754" y="107500"/>
                  </a:cubicBezTo>
                  <a:cubicBezTo>
                    <a:pt x="26445" y="106985"/>
                    <a:pt x="27621" y="105392"/>
                    <a:pt x="27621" y="103603"/>
                  </a:cubicBezTo>
                  <a:lnTo>
                    <a:pt x="27646" y="97623"/>
                  </a:lnTo>
                  <a:lnTo>
                    <a:pt x="84384" y="97770"/>
                  </a:lnTo>
                  <a:cubicBezTo>
                    <a:pt x="84555" y="97770"/>
                    <a:pt x="84727" y="97770"/>
                    <a:pt x="84898" y="97745"/>
                  </a:cubicBezTo>
                  <a:cubicBezTo>
                    <a:pt x="84947" y="97721"/>
                    <a:pt x="84996" y="97721"/>
                    <a:pt x="85045" y="97721"/>
                  </a:cubicBezTo>
                  <a:cubicBezTo>
                    <a:pt x="85168" y="97696"/>
                    <a:pt x="85291" y="97672"/>
                    <a:pt x="85413" y="97647"/>
                  </a:cubicBezTo>
                  <a:cubicBezTo>
                    <a:pt x="85462" y="97623"/>
                    <a:pt x="85487" y="97623"/>
                    <a:pt x="85536" y="97598"/>
                  </a:cubicBezTo>
                  <a:cubicBezTo>
                    <a:pt x="85683" y="97574"/>
                    <a:pt x="85830" y="97500"/>
                    <a:pt x="85977" y="97451"/>
                  </a:cubicBezTo>
                  <a:cubicBezTo>
                    <a:pt x="86026" y="97427"/>
                    <a:pt x="86075" y="97402"/>
                    <a:pt x="86099" y="97402"/>
                  </a:cubicBezTo>
                  <a:cubicBezTo>
                    <a:pt x="86222" y="97353"/>
                    <a:pt x="86320" y="97280"/>
                    <a:pt x="86418" y="97231"/>
                  </a:cubicBezTo>
                  <a:cubicBezTo>
                    <a:pt x="86467" y="97206"/>
                    <a:pt x="86516" y="97182"/>
                    <a:pt x="86565" y="97157"/>
                  </a:cubicBezTo>
                  <a:cubicBezTo>
                    <a:pt x="86663" y="97084"/>
                    <a:pt x="86786" y="97010"/>
                    <a:pt x="86884" y="96937"/>
                  </a:cubicBezTo>
                  <a:cubicBezTo>
                    <a:pt x="86908" y="96912"/>
                    <a:pt x="86933" y="96888"/>
                    <a:pt x="86957" y="96863"/>
                  </a:cubicBezTo>
                  <a:cubicBezTo>
                    <a:pt x="87055" y="96790"/>
                    <a:pt x="87178" y="96691"/>
                    <a:pt x="87276" y="96569"/>
                  </a:cubicBezTo>
                  <a:cubicBezTo>
                    <a:pt x="87300" y="96569"/>
                    <a:pt x="87300" y="96569"/>
                    <a:pt x="87300" y="96544"/>
                  </a:cubicBezTo>
                  <a:cubicBezTo>
                    <a:pt x="87374" y="96471"/>
                    <a:pt x="87447" y="96397"/>
                    <a:pt x="87496" y="96324"/>
                  </a:cubicBezTo>
                  <a:cubicBezTo>
                    <a:pt x="87570" y="96250"/>
                    <a:pt x="87619" y="96201"/>
                    <a:pt x="87668" y="96128"/>
                  </a:cubicBezTo>
                  <a:cubicBezTo>
                    <a:pt x="87741" y="96054"/>
                    <a:pt x="87790" y="95956"/>
                    <a:pt x="87864" y="95858"/>
                  </a:cubicBezTo>
                  <a:cubicBezTo>
                    <a:pt x="87888" y="95785"/>
                    <a:pt x="87913" y="95760"/>
                    <a:pt x="87962" y="95687"/>
                  </a:cubicBezTo>
                  <a:lnTo>
                    <a:pt x="109309" y="58948"/>
                  </a:lnTo>
                  <a:cubicBezTo>
                    <a:pt x="109579" y="58482"/>
                    <a:pt x="109750" y="57968"/>
                    <a:pt x="109824" y="57428"/>
                  </a:cubicBezTo>
                  <a:cubicBezTo>
                    <a:pt x="109946" y="56546"/>
                    <a:pt x="109775" y="55639"/>
                    <a:pt x="109309" y="54855"/>
                  </a:cubicBezTo>
                  <a:lnTo>
                    <a:pt x="79016" y="2063"/>
                  </a:lnTo>
                  <a:cubicBezTo>
                    <a:pt x="78257" y="743"/>
                    <a:pt x="76876" y="1"/>
                    <a:pt x="75456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32"/>
            <p:cNvSpPr/>
            <p:nvPr/>
          </p:nvSpPr>
          <p:spPr>
            <a:xfrm>
              <a:off x="1190625" y="2555125"/>
              <a:ext cx="2257875" cy="2639900"/>
            </a:xfrm>
            <a:custGeom>
              <a:rect b="b" l="l" r="r" t="t"/>
              <a:pathLst>
                <a:path extrusionOk="0" h="105596" w="90315">
                  <a:moveTo>
                    <a:pt x="57007" y="8394"/>
                  </a:moveTo>
                  <a:lnTo>
                    <a:pt x="66174" y="26310"/>
                  </a:lnTo>
                  <a:cubicBezTo>
                    <a:pt x="64850" y="26384"/>
                    <a:pt x="63600" y="27119"/>
                    <a:pt x="62865" y="28344"/>
                  </a:cubicBezTo>
                  <a:lnTo>
                    <a:pt x="43037" y="62706"/>
                  </a:lnTo>
                  <a:lnTo>
                    <a:pt x="25367" y="93317"/>
                  </a:lnTo>
                  <a:lnTo>
                    <a:pt x="8799" y="64666"/>
                  </a:lnTo>
                  <a:lnTo>
                    <a:pt x="38038" y="14031"/>
                  </a:lnTo>
                  <a:cubicBezTo>
                    <a:pt x="38577" y="13075"/>
                    <a:pt x="38724" y="11972"/>
                    <a:pt x="38454" y="10919"/>
                  </a:cubicBezTo>
                  <a:cubicBezTo>
                    <a:pt x="38356" y="10600"/>
                    <a:pt x="38234" y="10281"/>
                    <a:pt x="38087" y="9987"/>
                  </a:cubicBezTo>
                  <a:lnTo>
                    <a:pt x="57007" y="8394"/>
                  </a:lnTo>
                  <a:close/>
                  <a:moveTo>
                    <a:pt x="59376" y="1"/>
                  </a:moveTo>
                  <a:cubicBezTo>
                    <a:pt x="59273" y="1"/>
                    <a:pt x="59170" y="4"/>
                    <a:pt x="59066" y="12"/>
                  </a:cubicBezTo>
                  <a:lnTo>
                    <a:pt x="25416" y="2855"/>
                  </a:lnTo>
                  <a:cubicBezTo>
                    <a:pt x="23651" y="3002"/>
                    <a:pt x="22180" y="4301"/>
                    <a:pt x="21788" y="6041"/>
                  </a:cubicBezTo>
                  <a:cubicBezTo>
                    <a:pt x="21396" y="7781"/>
                    <a:pt x="22180" y="9571"/>
                    <a:pt x="23724" y="10477"/>
                  </a:cubicBezTo>
                  <a:lnTo>
                    <a:pt x="28920" y="13467"/>
                  </a:lnTo>
                  <a:lnTo>
                    <a:pt x="539" y="62608"/>
                  </a:lnTo>
                  <a:cubicBezTo>
                    <a:pt x="539" y="62632"/>
                    <a:pt x="515" y="62657"/>
                    <a:pt x="515" y="62681"/>
                  </a:cubicBezTo>
                  <a:cubicBezTo>
                    <a:pt x="441" y="62804"/>
                    <a:pt x="392" y="62902"/>
                    <a:pt x="343" y="63024"/>
                  </a:cubicBezTo>
                  <a:cubicBezTo>
                    <a:pt x="319" y="63073"/>
                    <a:pt x="294" y="63098"/>
                    <a:pt x="294" y="63147"/>
                  </a:cubicBezTo>
                  <a:cubicBezTo>
                    <a:pt x="221" y="63294"/>
                    <a:pt x="172" y="63441"/>
                    <a:pt x="147" y="63588"/>
                  </a:cubicBezTo>
                  <a:cubicBezTo>
                    <a:pt x="123" y="63612"/>
                    <a:pt x="123" y="63612"/>
                    <a:pt x="123" y="63637"/>
                  </a:cubicBezTo>
                  <a:cubicBezTo>
                    <a:pt x="98" y="63784"/>
                    <a:pt x="74" y="63931"/>
                    <a:pt x="49" y="64078"/>
                  </a:cubicBezTo>
                  <a:cubicBezTo>
                    <a:pt x="25" y="64127"/>
                    <a:pt x="25" y="64152"/>
                    <a:pt x="25" y="64201"/>
                  </a:cubicBezTo>
                  <a:cubicBezTo>
                    <a:pt x="25" y="64323"/>
                    <a:pt x="0" y="64446"/>
                    <a:pt x="0" y="64568"/>
                  </a:cubicBezTo>
                  <a:cubicBezTo>
                    <a:pt x="0" y="64617"/>
                    <a:pt x="0" y="64666"/>
                    <a:pt x="0" y="64691"/>
                  </a:cubicBezTo>
                  <a:cubicBezTo>
                    <a:pt x="0" y="65009"/>
                    <a:pt x="49" y="65328"/>
                    <a:pt x="123" y="65671"/>
                  </a:cubicBezTo>
                  <a:cubicBezTo>
                    <a:pt x="147" y="65696"/>
                    <a:pt x="147" y="65720"/>
                    <a:pt x="147" y="65769"/>
                  </a:cubicBezTo>
                  <a:cubicBezTo>
                    <a:pt x="196" y="65892"/>
                    <a:pt x="245" y="66014"/>
                    <a:pt x="270" y="66137"/>
                  </a:cubicBezTo>
                  <a:cubicBezTo>
                    <a:pt x="294" y="66186"/>
                    <a:pt x="319" y="66210"/>
                    <a:pt x="319" y="66259"/>
                  </a:cubicBezTo>
                  <a:cubicBezTo>
                    <a:pt x="392" y="66406"/>
                    <a:pt x="466" y="66553"/>
                    <a:pt x="539" y="66701"/>
                  </a:cubicBezTo>
                  <a:lnTo>
                    <a:pt x="14142" y="90253"/>
                  </a:lnTo>
                  <a:lnTo>
                    <a:pt x="21764" y="103464"/>
                  </a:lnTo>
                  <a:cubicBezTo>
                    <a:pt x="21862" y="103611"/>
                    <a:pt x="21960" y="103758"/>
                    <a:pt x="22058" y="103905"/>
                  </a:cubicBezTo>
                  <a:cubicBezTo>
                    <a:pt x="22082" y="103929"/>
                    <a:pt x="22107" y="103978"/>
                    <a:pt x="22131" y="104003"/>
                  </a:cubicBezTo>
                  <a:cubicBezTo>
                    <a:pt x="22229" y="104125"/>
                    <a:pt x="22327" y="104248"/>
                    <a:pt x="22426" y="104346"/>
                  </a:cubicBezTo>
                  <a:cubicBezTo>
                    <a:pt x="22450" y="104371"/>
                    <a:pt x="22450" y="104371"/>
                    <a:pt x="22475" y="104395"/>
                  </a:cubicBezTo>
                  <a:cubicBezTo>
                    <a:pt x="22475" y="104395"/>
                    <a:pt x="22475" y="104395"/>
                    <a:pt x="22499" y="104420"/>
                  </a:cubicBezTo>
                  <a:cubicBezTo>
                    <a:pt x="22548" y="104469"/>
                    <a:pt x="22597" y="104518"/>
                    <a:pt x="22646" y="104567"/>
                  </a:cubicBezTo>
                  <a:cubicBezTo>
                    <a:pt x="22695" y="104591"/>
                    <a:pt x="22744" y="104640"/>
                    <a:pt x="22793" y="104689"/>
                  </a:cubicBezTo>
                  <a:cubicBezTo>
                    <a:pt x="22842" y="104738"/>
                    <a:pt x="22916" y="104763"/>
                    <a:pt x="22965" y="104812"/>
                  </a:cubicBezTo>
                  <a:cubicBezTo>
                    <a:pt x="23014" y="104836"/>
                    <a:pt x="23063" y="104885"/>
                    <a:pt x="23112" y="104910"/>
                  </a:cubicBezTo>
                  <a:cubicBezTo>
                    <a:pt x="23185" y="104959"/>
                    <a:pt x="23234" y="104983"/>
                    <a:pt x="23308" y="105032"/>
                  </a:cubicBezTo>
                  <a:cubicBezTo>
                    <a:pt x="23357" y="105057"/>
                    <a:pt x="23406" y="105106"/>
                    <a:pt x="23479" y="105130"/>
                  </a:cubicBezTo>
                  <a:cubicBezTo>
                    <a:pt x="23528" y="105155"/>
                    <a:pt x="23602" y="105179"/>
                    <a:pt x="23651" y="105204"/>
                  </a:cubicBezTo>
                  <a:cubicBezTo>
                    <a:pt x="23724" y="105253"/>
                    <a:pt x="23774" y="105277"/>
                    <a:pt x="23847" y="105302"/>
                  </a:cubicBezTo>
                  <a:cubicBezTo>
                    <a:pt x="23896" y="105326"/>
                    <a:pt x="23970" y="105351"/>
                    <a:pt x="24019" y="105351"/>
                  </a:cubicBezTo>
                  <a:cubicBezTo>
                    <a:pt x="24092" y="105400"/>
                    <a:pt x="24166" y="105400"/>
                    <a:pt x="24239" y="105424"/>
                  </a:cubicBezTo>
                  <a:cubicBezTo>
                    <a:pt x="24264" y="105449"/>
                    <a:pt x="24288" y="105449"/>
                    <a:pt x="24313" y="105449"/>
                  </a:cubicBezTo>
                  <a:cubicBezTo>
                    <a:pt x="24337" y="105449"/>
                    <a:pt x="24362" y="105473"/>
                    <a:pt x="24386" y="105473"/>
                  </a:cubicBezTo>
                  <a:cubicBezTo>
                    <a:pt x="24509" y="105498"/>
                    <a:pt x="24631" y="105522"/>
                    <a:pt x="24754" y="105547"/>
                  </a:cubicBezTo>
                  <a:cubicBezTo>
                    <a:pt x="24803" y="105547"/>
                    <a:pt x="24827" y="105547"/>
                    <a:pt x="24876" y="105571"/>
                  </a:cubicBezTo>
                  <a:cubicBezTo>
                    <a:pt x="25048" y="105571"/>
                    <a:pt x="25195" y="105596"/>
                    <a:pt x="25342" y="105596"/>
                  </a:cubicBezTo>
                  <a:lnTo>
                    <a:pt x="44998" y="105596"/>
                  </a:lnTo>
                  <a:cubicBezTo>
                    <a:pt x="47253" y="105596"/>
                    <a:pt x="49091" y="103758"/>
                    <a:pt x="49091" y="101503"/>
                  </a:cubicBezTo>
                  <a:cubicBezTo>
                    <a:pt x="49091" y="99248"/>
                    <a:pt x="47253" y="97410"/>
                    <a:pt x="44998" y="97410"/>
                  </a:cubicBezTo>
                  <a:lnTo>
                    <a:pt x="32450" y="97410"/>
                  </a:lnTo>
                  <a:lnTo>
                    <a:pt x="48993" y="68735"/>
                  </a:lnTo>
                  <a:lnTo>
                    <a:pt x="82153" y="68735"/>
                  </a:lnTo>
                  <a:lnTo>
                    <a:pt x="82153" y="97410"/>
                  </a:lnTo>
                  <a:lnTo>
                    <a:pt x="77619" y="97410"/>
                  </a:lnTo>
                  <a:cubicBezTo>
                    <a:pt x="75364" y="97410"/>
                    <a:pt x="73526" y="99248"/>
                    <a:pt x="73526" y="101503"/>
                  </a:cubicBezTo>
                  <a:cubicBezTo>
                    <a:pt x="73526" y="103758"/>
                    <a:pt x="75364" y="105596"/>
                    <a:pt x="77619" y="105596"/>
                  </a:cubicBezTo>
                  <a:lnTo>
                    <a:pt x="86246" y="105596"/>
                  </a:lnTo>
                  <a:cubicBezTo>
                    <a:pt x="88501" y="105596"/>
                    <a:pt x="90315" y="103758"/>
                    <a:pt x="90315" y="101503"/>
                  </a:cubicBezTo>
                  <a:lnTo>
                    <a:pt x="90315" y="64642"/>
                  </a:lnTo>
                  <a:cubicBezTo>
                    <a:pt x="90315" y="63563"/>
                    <a:pt x="89898" y="62534"/>
                    <a:pt x="89138" y="61750"/>
                  </a:cubicBezTo>
                  <a:cubicBezTo>
                    <a:pt x="88354" y="60990"/>
                    <a:pt x="87325" y="60573"/>
                    <a:pt x="86246" y="60573"/>
                  </a:cubicBezTo>
                  <a:lnTo>
                    <a:pt x="53723" y="60573"/>
                  </a:lnTo>
                  <a:lnTo>
                    <a:pt x="67914" y="35991"/>
                  </a:lnTo>
                  <a:lnTo>
                    <a:pt x="73526" y="39226"/>
                  </a:lnTo>
                  <a:cubicBezTo>
                    <a:pt x="74160" y="39593"/>
                    <a:pt x="74862" y="39771"/>
                    <a:pt x="75559" y="39771"/>
                  </a:cubicBezTo>
                  <a:cubicBezTo>
                    <a:pt x="76587" y="39771"/>
                    <a:pt x="77605" y="39383"/>
                    <a:pt x="78379" y="38638"/>
                  </a:cubicBezTo>
                  <a:cubicBezTo>
                    <a:pt x="79703" y="37388"/>
                    <a:pt x="80046" y="35427"/>
                    <a:pt x="79212" y="33810"/>
                  </a:cubicBezTo>
                  <a:lnTo>
                    <a:pt x="63037" y="2242"/>
                  </a:lnTo>
                  <a:cubicBezTo>
                    <a:pt x="62325" y="842"/>
                    <a:pt x="60903" y="1"/>
                    <a:pt x="59376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32"/>
            <p:cNvSpPr/>
            <p:nvPr/>
          </p:nvSpPr>
          <p:spPr>
            <a:xfrm>
              <a:off x="4523800" y="995200"/>
              <a:ext cx="232875" cy="207350"/>
            </a:xfrm>
            <a:custGeom>
              <a:rect b="b" l="l" r="r" t="t"/>
              <a:pathLst>
                <a:path extrusionOk="0" h="8294" w="9315">
                  <a:moveTo>
                    <a:pt x="4639" y="1"/>
                  </a:moveTo>
                  <a:cubicBezTo>
                    <a:pt x="4130" y="1"/>
                    <a:pt x="3613" y="98"/>
                    <a:pt x="3113" y="304"/>
                  </a:cubicBezTo>
                  <a:cubicBezTo>
                    <a:pt x="1006" y="1137"/>
                    <a:pt x="1" y="3515"/>
                    <a:pt x="834" y="5622"/>
                  </a:cubicBezTo>
                  <a:lnTo>
                    <a:pt x="883" y="5720"/>
                  </a:lnTo>
                  <a:cubicBezTo>
                    <a:pt x="1520" y="7313"/>
                    <a:pt x="3064" y="8294"/>
                    <a:pt x="4682" y="8294"/>
                  </a:cubicBezTo>
                  <a:cubicBezTo>
                    <a:pt x="5172" y="8294"/>
                    <a:pt x="5711" y="8196"/>
                    <a:pt x="6201" y="8000"/>
                  </a:cubicBezTo>
                  <a:cubicBezTo>
                    <a:pt x="8285" y="7142"/>
                    <a:pt x="9314" y="4765"/>
                    <a:pt x="8456" y="2681"/>
                  </a:cubicBezTo>
                  <a:lnTo>
                    <a:pt x="8432" y="2559"/>
                  </a:lnTo>
                  <a:cubicBezTo>
                    <a:pt x="7780" y="975"/>
                    <a:pt x="6250" y="1"/>
                    <a:pt x="4639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32"/>
            <p:cNvSpPr/>
            <p:nvPr/>
          </p:nvSpPr>
          <p:spPr>
            <a:xfrm>
              <a:off x="2610275" y="4989175"/>
              <a:ext cx="232875" cy="207075"/>
            </a:xfrm>
            <a:custGeom>
              <a:rect b="b" l="l" r="r" t="t"/>
              <a:pathLst>
                <a:path extrusionOk="0" h="8283" w="9315">
                  <a:moveTo>
                    <a:pt x="4618" y="0"/>
                  </a:moveTo>
                  <a:cubicBezTo>
                    <a:pt x="4109" y="0"/>
                    <a:pt x="3591" y="94"/>
                    <a:pt x="3089" y="293"/>
                  </a:cubicBezTo>
                  <a:cubicBezTo>
                    <a:pt x="1006" y="1151"/>
                    <a:pt x="1" y="3528"/>
                    <a:pt x="834" y="5612"/>
                  </a:cubicBezTo>
                  <a:lnTo>
                    <a:pt x="883" y="5734"/>
                  </a:lnTo>
                  <a:cubicBezTo>
                    <a:pt x="1520" y="7327"/>
                    <a:pt x="3064" y="8283"/>
                    <a:pt x="4682" y="8283"/>
                  </a:cubicBezTo>
                  <a:cubicBezTo>
                    <a:pt x="5197" y="8283"/>
                    <a:pt x="5711" y="8185"/>
                    <a:pt x="6202" y="7989"/>
                  </a:cubicBezTo>
                  <a:cubicBezTo>
                    <a:pt x="8309" y="7131"/>
                    <a:pt x="9314" y="4754"/>
                    <a:pt x="8456" y="2670"/>
                  </a:cubicBezTo>
                  <a:lnTo>
                    <a:pt x="8432" y="2548"/>
                  </a:lnTo>
                  <a:cubicBezTo>
                    <a:pt x="7779" y="961"/>
                    <a:pt x="6244" y="0"/>
                    <a:pt x="4618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" name="Google Shape;200;p32"/>
          <p:cNvGrpSpPr/>
          <p:nvPr/>
        </p:nvGrpSpPr>
        <p:grpSpPr>
          <a:xfrm>
            <a:off x="5869726" y="2258970"/>
            <a:ext cx="401585" cy="401585"/>
            <a:chOff x="1180200" y="227700"/>
            <a:chExt cx="5228975" cy="5228975"/>
          </a:xfrm>
        </p:grpSpPr>
        <p:sp>
          <p:nvSpPr>
            <p:cNvPr id="201" name="Google Shape;201;p32"/>
            <p:cNvSpPr/>
            <p:nvPr/>
          </p:nvSpPr>
          <p:spPr>
            <a:xfrm>
              <a:off x="1180200" y="227700"/>
              <a:ext cx="5228975" cy="5228975"/>
            </a:xfrm>
            <a:custGeom>
              <a:rect b="b" l="l" r="r" t="t"/>
              <a:pathLst>
                <a:path extrusionOk="0" h="209159" w="209159">
                  <a:moveTo>
                    <a:pt x="116319" y="8260"/>
                  </a:moveTo>
                  <a:lnTo>
                    <a:pt x="116319" y="21544"/>
                  </a:lnTo>
                  <a:cubicBezTo>
                    <a:pt x="116319" y="23529"/>
                    <a:pt x="117716" y="25220"/>
                    <a:pt x="119677" y="25588"/>
                  </a:cubicBezTo>
                  <a:cubicBezTo>
                    <a:pt x="130559" y="27671"/>
                    <a:pt x="140705" y="31837"/>
                    <a:pt x="149773" y="38038"/>
                  </a:cubicBezTo>
                  <a:cubicBezTo>
                    <a:pt x="150479" y="38523"/>
                    <a:pt x="151290" y="38758"/>
                    <a:pt x="152095" y="38758"/>
                  </a:cubicBezTo>
                  <a:cubicBezTo>
                    <a:pt x="153163" y="38758"/>
                    <a:pt x="154222" y="38344"/>
                    <a:pt x="155018" y="37548"/>
                  </a:cubicBezTo>
                  <a:lnTo>
                    <a:pt x="164381" y="28185"/>
                  </a:lnTo>
                  <a:lnTo>
                    <a:pt x="180973" y="44778"/>
                  </a:lnTo>
                  <a:lnTo>
                    <a:pt x="171611" y="54140"/>
                  </a:lnTo>
                  <a:cubicBezTo>
                    <a:pt x="170214" y="55537"/>
                    <a:pt x="169993" y="57743"/>
                    <a:pt x="171121" y="59385"/>
                  </a:cubicBezTo>
                  <a:cubicBezTo>
                    <a:pt x="177321" y="68453"/>
                    <a:pt x="181488" y="78600"/>
                    <a:pt x="183571" y="89482"/>
                  </a:cubicBezTo>
                  <a:cubicBezTo>
                    <a:pt x="183939" y="91443"/>
                    <a:pt x="185630" y="92840"/>
                    <a:pt x="187615" y="92840"/>
                  </a:cubicBezTo>
                  <a:lnTo>
                    <a:pt x="200899" y="92840"/>
                  </a:lnTo>
                  <a:lnTo>
                    <a:pt x="200899" y="116319"/>
                  </a:lnTo>
                  <a:lnTo>
                    <a:pt x="187615" y="116319"/>
                  </a:lnTo>
                  <a:cubicBezTo>
                    <a:pt x="185630" y="116319"/>
                    <a:pt x="183939" y="117716"/>
                    <a:pt x="183571" y="119677"/>
                  </a:cubicBezTo>
                  <a:cubicBezTo>
                    <a:pt x="181488" y="130559"/>
                    <a:pt x="177321" y="140705"/>
                    <a:pt x="171121" y="149773"/>
                  </a:cubicBezTo>
                  <a:cubicBezTo>
                    <a:pt x="169993" y="151416"/>
                    <a:pt x="170214" y="153621"/>
                    <a:pt x="171611" y="155018"/>
                  </a:cubicBezTo>
                  <a:lnTo>
                    <a:pt x="180973" y="164381"/>
                  </a:lnTo>
                  <a:lnTo>
                    <a:pt x="164381" y="180973"/>
                  </a:lnTo>
                  <a:lnTo>
                    <a:pt x="155018" y="171611"/>
                  </a:lnTo>
                  <a:cubicBezTo>
                    <a:pt x="154222" y="170814"/>
                    <a:pt x="153163" y="170400"/>
                    <a:pt x="152095" y="170400"/>
                  </a:cubicBezTo>
                  <a:cubicBezTo>
                    <a:pt x="151290" y="170400"/>
                    <a:pt x="150479" y="170636"/>
                    <a:pt x="149773" y="171121"/>
                  </a:cubicBezTo>
                  <a:cubicBezTo>
                    <a:pt x="140705" y="177321"/>
                    <a:pt x="130559" y="181488"/>
                    <a:pt x="119677" y="183571"/>
                  </a:cubicBezTo>
                  <a:cubicBezTo>
                    <a:pt x="117716" y="183939"/>
                    <a:pt x="116319" y="185630"/>
                    <a:pt x="116319" y="187615"/>
                  </a:cubicBezTo>
                  <a:lnTo>
                    <a:pt x="116319" y="200899"/>
                  </a:lnTo>
                  <a:lnTo>
                    <a:pt x="92840" y="200899"/>
                  </a:lnTo>
                  <a:lnTo>
                    <a:pt x="92840" y="187615"/>
                  </a:lnTo>
                  <a:cubicBezTo>
                    <a:pt x="92840" y="185630"/>
                    <a:pt x="91443" y="183939"/>
                    <a:pt x="89482" y="183571"/>
                  </a:cubicBezTo>
                  <a:cubicBezTo>
                    <a:pt x="78600" y="181488"/>
                    <a:pt x="68453" y="177321"/>
                    <a:pt x="59385" y="171121"/>
                  </a:cubicBezTo>
                  <a:cubicBezTo>
                    <a:pt x="58679" y="170636"/>
                    <a:pt x="57869" y="170400"/>
                    <a:pt x="57064" y="170400"/>
                  </a:cubicBezTo>
                  <a:cubicBezTo>
                    <a:pt x="55996" y="170400"/>
                    <a:pt x="54937" y="170814"/>
                    <a:pt x="54140" y="171611"/>
                  </a:cubicBezTo>
                  <a:lnTo>
                    <a:pt x="44778" y="180973"/>
                  </a:lnTo>
                  <a:lnTo>
                    <a:pt x="28185" y="164381"/>
                  </a:lnTo>
                  <a:lnTo>
                    <a:pt x="37548" y="155018"/>
                  </a:lnTo>
                  <a:cubicBezTo>
                    <a:pt x="38945" y="153621"/>
                    <a:pt x="39165" y="151416"/>
                    <a:pt x="38038" y="149773"/>
                  </a:cubicBezTo>
                  <a:cubicBezTo>
                    <a:pt x="31837" y="140705"/>
                    <a:pt x="27671" y="130559"/>
                    <a:pt x="25588" y="119677"/>
                  </a:cubicBezTo>
                  <a:cubicBezTo>
                    <a:pt x="25220" y="117716"/>
                    <a:pt x="23529" y="116319"/>
                    <a:pt x="21544" y="116319"/>
                  </a:cubicBezTo>
                  <a:lnTo>
                    <a:pt x="8260" y="116319"/>
                  </a:lnTo>
                  <a:lnTo>
                    <a:pt x="8260" y="92840"/>
                  </a:lnTo>
                  <a:lnTo>
                    <a:pt x="21544" y="92840"/>
                  </a:lnTo>
                  <a:cubicBezTo>
                    <a:pt x="23529" y="92840"/>
                    <a:pt x="25220" y="91443"/>
                    <a:pt x="25588" y="89482"/>
                  </a:cubicBezTo>
                  <a:cubicBezTo>
                    <a:pt x="27671" y="78600"/>
                    <a:pt x="31837" y="68453"/>
                    <a:pt x="38038" y="59385"/>
                  </a:cubicBezTo>
                  <a:cubicBezTo>
                    <a:pt x="39165" y="57743"/>
                    <a:pt x="38945" y="55537"/>
                    <a:pt x="37548" y="54140"/>
                  </a:cubicBezTo>
                  <a:lnTo>
                    <a:pt x="28185" y="44778"/>
                  </a:lnTo>
                  <a:lnTo>
                    <a:pt x="44778" y="28185"/>
                  </a:lnTo>
                  <a:lnTo>
                    <a:pt x="54140" y="37548"/>
                  </a:lnTo>
                  <a:cubicBezTo>
                    <a:pt x="54937" y="38344"/>
                    <a:pt x="55996" y="38758"/>
                    <a:pt x="57064" y="38758"/>
                  </a:cubicBezTo>
                  <a:cubicBezTo>
                    <a:pt x="57869" y="38758"/>
                    <a:pt x="58679" y="38523"/>
                    <a:pt x="59385" y="38038"/>
                  </a:cubicBezTo>
                  <a:cubicBezTo>
                    <a:pt x="68453" y="31837"/>
                    <a:pt x="78600" y="27671"/>
                    <a:pt x="89482" y="25588"/>
                  </a:cubicBezTo>
                  <a:cubicBezTo>
                    <a:pt x="91443" y="25220"/>
                    <a:pt x="92840" y="23529"/>
                    <a:pt x="92840" y="21544"/>
                  </a:cubicBezTo>
                  <a:lnTo>
                    <a:pt x="92840" y="8260"/>
                  </a:lnTo>
                  <a:close/>
                  <a:moveTo>
                    <a:pt x="88722" y="0"/>
                  </a:moveTo>
                  <a:cubicBezTo>
                    <a:pt x="86443" y="0"/>
                    <a:pt x="84580" y="1863"/>
                    <a:pt x="84580" y="4142"/>
                  </a:cubicBezTo>
                  <a:lnTo>
                    <a:pt x="84580" y="18186"/>
                  </a:lnTo>
                  <a:cubicBezTo>
                    <a:pt x="74973" y="20392"/>
                    <a:pt x="65929" y="24117"/>
                    <a:pt x="57596" y="29337"/>
                  </a:cubicBezTo>
                  <a:lnTo>
                    <a:pt x="47694" y="19411"/>
                  </a:lnTo>
                  <a:cubicBezTo>
                    <a:pt x="46886" y="18615"/>
                    <a:pt x="45826" y="18216"/>
                    <a:pt x="44769" y="18216"/>
                  </a:cubicBezTo>
                  <a:cubicBezTo>
                    <a:pt x="43712" y="18216"/>
                    <a:pt x="42658" y="18615"/>
                    <a:pt x="41861" y="19411"/>
                  </a:cubicBezTo>
                  <a:lnTo>
                    <a:pt x="19411" y="41861"/>
                  </a:lnTo>
                  <a:cubicBezTo>
                    <a:pt x="17818" y="43454"/>
                    <a:pt x="17818" y="46077"/>
                    <a:pt x="19411" y="47694"/>
                  </a:cubicBezTo>
                  <a:lnTo>
                    <a:pt x="29337" y="57596"/>
                  </a:lnTo>
                  <a:cubicBezTo>
                    <a:pt x="24117" y="65929"/>
                    <a:pt x="20392" y="74973"/>
                    <a:pt x="18186" y="84580"/>
                  </a:cubicBezTo>
                  <a:lnTo>
                    <a:pt x="4142" y="84580"/>
                  </a:lnTo>
                  <a:cubicBezTo>
                    <a:pt x="1863" y="84580"/>
                    <a:pt x="0" y="86443"/>
                    <a:pt x="0" y="88722"/>
                  </a:cubicBezTo>
                  <a:lnTo>
                    <a:pt x="0" y="120436"/>
                  </a:lnTo>
                  <a:cubicBezTo>
                    <a:pt x="0" y="122716"/>
                    <a:pt x="1863" y="124578"/>
                    <a:pt x="4142" y="124578"/>
                  </a:cubicBezTo>
                  <a:lnTo>
                    <a:pt x="18186" y="124578"/>
                  </a:lnTo>
                  <a:cubicBezTo>
                    <a:pt x="20392" y="134186"/>
                    <a:pt x="24117" y="143230"/>
                    <a:pt x="29337" y="151563"/>
                  </a:cubicBezTo>
                  <a:lnTo>
                    <a:pt x="19411" y="161464"/>
                  </a:lnTo>
                  <a:cubicBezTo>
                    <a:pt x="17818" y="163082"/>
                    <a:pt x="17818" y="165704"/>
                    <a:pt x="19411" y="167297"/>
                  </a:cubicBezTo>
                  <a:lnTo>
                    <a:pt x="41861" y="189747"/>
                  </a:lnTo>
                  <a:cubicBezTo>
                    <a:pt x="42658" y="190544"/>
                    <a:pt x="43712" y="190942"/>
                    <a:pt x="44769" y="190942"/>
                  </a:cubicBezTo>
                  <a:cubicBezTo>
                    <a:pt x="45826" y="190942"/>
                    <a:pt x="46886" y="190544"/>
                    <a:pt x="47694" y="189747"/>
                  </a:cubicBezTo>
                  <a:lnTo>
                    <a:pt x="57596" y="179821"/>
                  </a:lnTo>
                  <a:cubicBezTo>
                    <a:pt x="65929" y="185042"/>
                    <a:pt x="74973" y="188767"/>
                    <a:pt x="84580" y="190973"/>
                  </a:cubicBezTo>
                  <a:lnTo>
                    <a:pt x="84580" y="205016"/>
                  </a:lnTo>
                  <a:cubicBezTo>
                    <a:pt x="84580" y="207296"/>
                    <a:pt x="86443" y="209158"/>
                    <a:pt x="88722" y="209158"/>
                  </a:cubicBezTo>
                  <a:lnTo>
                    <a:pt x="120436" y="209158"/>
                  </a:lnTo>
                  <a:cubicBezTo>
                    <a:pt x="122716" y="209158"/>
                    <a:pt x="124578" y="207296"/>
                    <a:pt x="124578" y="205016"/>
                  </a:cubicBezTo>
                  <a:lnTo>
                    <a:pt x="124578" y="190973"/>
                  </a:lnTo>
                  <a:cubicBezTo>
                    <a:pt x="134186" y="188767"/>
                    <a:pt x="143254" y="185042"/>
                    <a:pt x="151563" y="179821"/>
                  </a:cubicBezTo>
                  <a:lnTo>
                    <a:pt x="161464" y="189747"/>
                  </a:lnTo>
                  <a:cubicBezTo>
                    <a:pt x="162248" y="190507"/>
                    <a:pt x="163302" y="190948"/>
                    <a:pt x="164381" y="190948"/>
                  </a:cubicBezTo>
                  <a:cubicBezTo>
                    <a:pt x="165484" y="190948"/>
                    <a:pt x="166537" y="190507"/>
                    <a:pt x="167297" y="189747"/>
                  </a:cubicBezTo>
                  <a:lnTo>
                    <a:pt x="189747" y="167297"/>
                  </a:lnTo>
                  <a:cubicBezTo>
                    <a:pt x="191340" y="165704"/>
                    <a:pt x="191340" y="163082"/>
                    <a:pt x="189747" y="161464"/>
                  </a:cubicBezTo>
                  <a:lnTo>
                    <a:pt x="179821" y="151563"/>
                  </a:lnTo>
                  <a:cubicBezTo>
                    <a:pt x="185042" y="143230"/>
                    <a:pt x="188767" y="134186"/>
                    <a:pt x="190973" y="124578"/>
                  </a:cubicBezTo>
                  <a:lnTo>
                    <a:pt x="205016" y="124578"/>
                  </a:lnTo>
                  <a:cubicBezTo>
                    <a:pt x="207296" y="124578"/>
                    <a:pt x="209158" y="122716"/>
                    <a:pt x="209158" y="120436"/>
                  </a:cubicBezTo>
                  <a:lnTo>
                    <a:pt x="209158" y="88722"/>
                  </a:lnTo>
                  <a:cubicBezTo>
                    <a:pt x="209158" y="86443"/>
                    <a:pt x="207296" y="84580"/>
                    <a:pt x="205016" y="84580"/>
                  </a:cubicBezTo>
                  <a:lnTo>
                    <a:pt x="190973" y="84580"/>
                  </a:lnTo>
                  <a:cubicBezTo>
                    <a:pt x="188767" y="74973"/>
                    <a:pt x="185042" y="65904"/>
                    <a:pt x="179821" y="57596"/>
                  </a:cubicBezTo>
                  <a:lnTo>
                    <a:pt x="189747" y="47694"/>
                  </a:lnTo>
                  <a:cubicBezTo>
                    <a:pt x="191340" y="46077"/>
                    <a:pt x="191340" y="43454"/>
                    <a:pt x="189747" y="41861"/>
                  </a:cubicBezTo>
                  <a:lnTo>
                    <a:pt x="167297" y="19411"/>
                  </a:lnTo>
                  <a:cubicBezTo>
                    <a:pt x="166501" y="18615"/>
                    <a:pt x="165447" y="18216"/>
                    <a:pt x="164390" y="18216"/>
                  </a:cubicBezTo>
                  <a:cubicBezTo>
                    <a:pt x="163333" y="18216"/>
                    <a:pt x="162273" y="18615"/>
                    <a:pt x="161464" y="19411"/>
                  </a:cubicBezTo>
                  <a:lnTo>
                    <a:pt x="151563" y="29337"/>
                  </a:lnTo>
                  <a:cubicBezTo>
                    <a:pt x="143230" y="24117"/>
                    <a:pt x="134186" y="20392"/>
                    <a:pt x="124578" y="18186"/>
                  </a:cubicBezTo>
                  <a:lnTo>
                    <a:pt x="124578" y="4142"/>
                  </a:lnTo>
                  <a:cubicBezTo>
                    <a:pt x="124578" y="1863"/>
                    <a:pt x="122716" y="0"/>
                    <a:pt x="120436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32"/>
            <p:cNvSpPr/>
            <p:nvPr/>
          </p:nvSpPr>
          <p:spPr>
            <a:xfrm>
              <a:off x="2192400" y="1239900"/>
              <a:ext cx="3204550" cy="3204550"/>
            </a:xfrm>
            <a:custGeom>
              <a:rect b="b" l="l" r="r" t="t"/>
              <a:pathLst>
                <a:path extrusionOk="0" h="128182" w="128182">
                  <a:moveTo>
                    <a:pt x="33529" y="66518"/>
                  </a:moveTo>
                  <a:lnTo>
                    <a:pt x="33529" y="66518"/>
                  </a:lnTo>
                  <a:cubicBezTo>
                    <a:pt x="52180" y="70415"/>
                    <a:pt x="56910" y="81296"/>
                    <a:pt x="58111" y="87154"/>
                  </a:cubicBezTo>
                  <a:cubicBezTo>
                    <a:pt x="51445" y="86909"/>
                    <a:pt x="45979" y="84899"/>
                    <a:pt x="41813" y="81174"/>
                  </a:cubicBezTo>
                  <a:cubicBezTo>
                    <a:pt x="36887" y="76787"/>
                    <a:pt x="34583" y="70782"/>
                    <a:pt x="33529" y="66518"/>
                  </a:cubicBezTo>
                  <a:close/>
                  <a:moveTo>
                    <a:pt x="64091" y="1"/>
                  </a:moveTo>
                  <a:cubicBezTo>
                    <a:pt x="52401" y="1"/>
                    <a:pt x="40955" y="3187"/>
                    <a:pt x="30980" y="9192"/>
                  </a:cubicBezTo>
                  <a:cubicBezTo>
                    <a:pt x="29044" y="10393"/>
                    <a:pt x="28407" y="12917"/>
                    <a:pt x="29583" y="14878"/>
                  </a:cubicBezTo>
                  <a:cubicBezTo>
                    <a:pt x="30355" y="16165"/>
                    <a:pt x="31720" y="16872"/>
                    <a:pt x="33121" y="16872"/>
                  </a:cubicBezTo>
                  <a:cubicBezTo>
                    <a:pt x="33853" y="16872"/>
                    <a:pt x="34596" y="16679"/>
                    <a:pt x="35269" y="16275"/>
                  </a:cubicBezTo>
                  <a:cubicBezTo>
                    <a:pt x="43921" y="11030"/>
                    <a:pt x="53896" y="8260"/>
                    <a:pt x="64091" y="8260"/>
                  </a:cubicBezTo>
                  <a:cubicBezTo>
                    <a:pt x="94874" y="8260"/>
                    <a:pt x="119922" y="33308"/>
                    <a:pt x="119922" y="64091"/>
                  </a:cubicBezTo>
                  <a:cubicBezTo>
                    <a:pt x="119922" y="93992"/>
                    <a:pt x="96296" y="118476"/>
                    <a:pt x="66738" y="119849"/>
                  </a:cubicBezTo>
                  <a:lnTo>
                    <a:pt x="66738" y="91296"/>
                  </a:lnTo>
                  <a:cubicBezTo>
                    <a:pt x="66738" y="91124"/>
                    <a:pt x="66763" y="90806"/>
                    <a:pt x="66738" y="90365"/>
                  </a:cubicBezTo>
                  <a:lnTo>
                    <a:pt x="66738" y="80561"/>
                  </a:lnTo>
                  <a:cubicBezTo>
                    <a:pt x="77718" y="80463"/>
                    <a:pt x="86860" y="77252"/>
                    <a:pt x="93918" y="70929"/>
                  </a:cubicBezTo>
                  <a:cubicBezTo>
                    <a:pt x="106957" y="59239"/>
                    <a:pt x="107913" y="41372"/>
                    <a:pt x="107962" y="40612"/>
                  </a:cubicBezTo>
                  <a:cubicBezTo>
                    <a:pt x="108011" y="39411"/>
                    <a:pt x="107521" y="38235"/>
                    <a:pt x="106639" y="37401"/>
                  </a:cubicBezTo>
                  <a:cubicBezTo>
                    <a:pt x="105878" y="36683"/>
                    <a:pt x="104881" y="36293"/>
                    <a:pt x="103851" y="36293"/>
                  </a:cubicBezTo>
                  <a:cubicBezTo>
                    <a:pt x="103686" y="36293"/>
                    <a:pt x="103520" y="36303"/>
                    <a:pt x="103354" y="36323"/>
                  </a:cubicBezTo>
                  <a:cubicBezTo>
                    <a:pt x="98747" y="36862"/>
                    <a:pt x="95217" y="37303"/>
                    <a:pt x="91786" y="38210"/>
                  </a:cubicBezTo>
                  <a:cubicBezTo>
                    <a:pt x="89580" y="38774"/>
                    <a:pt x="88257" y="41029"/>
                    <a:pt x="88821" y="43259"/>
                  </a:cubicBezTo>
                  <a:cubicBezTo>
                    <a:pt x="89314" y="45110"/>
                    <a:pt x="90982" y="46340"/>
                    <a:pt x="92809" y="46340"/>
                  </a:cubicBezTo>
                  <a:cubicBezTo>
                    <a:pt x="93159" y="46340"/>
                    <a:pt x="93515" y="46294"/>
                    <a:pt x="93869" y="46200"/>
                  </a:cubicBezTo>
                  <a:cubicBezTo>
                    <a:pt x="95438" y="45808"/>
                    <a:pt x="97105" y="45489"/>
                    <a:pt x="98943" y="45220"/>
                  </a:cubicBezTo>
                  <a:lnTo>
                    <a:pt x="98943" y="45220"/>
                  </a:lnTo>
                  <a:cubicBezTo>
                    <a:pt x="97815" y="50489"/>
                    <a:pt x="95046" y="58846"/>
                    <a:pt x="88355" y="64802"/>
                  </a:cubicBezTo>
                  <a:cubicBezTo>
                    <a:pt x="82939" y="69630"/>
                    <a:pt x="75782" y="72155"/>
                    <a:pt x="67081" y="72302"/>
                  </a:cubicBezTo>
                  <a:cubicBezTo>
                    <a:pt x="67498" y="69630"/>
                    <a:pt x="68527" y="65905"/>
                    <a:pt x="70880" y="62033"/>
                  </a:cubicBezTo>
                  <a:cubicBezTo>
                    <a:pt x="72057" y="60096"/>
                    <a:pt x="71444" y="57547"/>
                    <a:pt x="69483" y="56371"/>
                  </a:cubicBezTo>
                  <a:cubicBezTo>
                    <a:pt x="68812" y="55955"/>
                    <a:pt x="68068" y="55757"/>
                    <a:pt x="67332" y="55757"/>
                  </a:cubicBezTo>
                  <a:cubicBezTo>
                    <a:pt x="65945" y="55757"/>
                    <a:pt x="64590" y="56462"/>
                    <a:pt x="63822" y="57744"/>
                  </a:cubicBezTo>
                  <a:cubicBezTo>
                    <a:pt x="60807" y="62694"/>
                    <a:pt x="59484" y="67473"/>
                    <a:pt x="58920" y="71003"/>
                  </a:cubicBezTo>
                  <a:cubicBezTo>
                    <a:pt x="53700" y="65145"/>
                    <a:pt x="44656" y="59263"/>
                    <a:pt x="29019" y="57425"/>
                  </a:cubicBezTo>
                  <a:cubicBezTo>
                    <a:pt x="28875" y="57410"/>
                    <a:pt x="28730" y="57403"/>
                    <a:pt x="28586" y="57403"/>
                  </a:cubicBezTo>
                  <a:cubicBezTo>
                    <a:pt x="27533" y="57403"/>
                    <a:pt x="26508" y="57792"/>
                    <a:pt x="25711" y="58503"/>
                  </a:cubicBezTo>
                  <a:cubicBezTo>
                    <a:pt x="24828" y="59337"/>
                    <a:pt x="24363" y="60513"/>
                    <a:pt x="24412" y="61738"/>
                  </a:cubicBezTo>
                  <a:cubicBezTo>
                    <a:pt x="24436" y="62351"/>
                    <a:pt x="25245" y="77449"/>
                    <a:pt x="36249" y="87301"/>
                  </a:cubicBezTo>
                  <a:cubicBezTo>
                    <a:pt x="42082" y="92497"/>
                    <a:pt x="49533" y="95242"/>
                    <a:pt x="58479" y="95438"/>
                  </a:cubicBezTo>
                  <a:lnTo>
                    <a:pt x="58479" y="119628"/>
                  </a:lnTo>
                  <a:cubicBezTo>
                    <a:pt x="30318" y="116810"/>
                    <a:pt x="8260" y="92987"/>
                    <a:pt x="8260" y="64091"/>
                  </a:cubicBezTo>
                  <a:cubicBezTo>
                    <a:pt x="8260" y="54900"/>
                    <a:pt x="10540" y="45783"/>
                    <a:pt x="14853" y="37744"/>
                  </a:cubicBezTo>
                  <a:cubicBezTo>
                    <a:pt x="15932" y="35735"/>
                    <a:pt x="15172" y="33235"/>
                    <a:pt x="13162" y="32156"/>
                  </a:cubicBezTo>
                  <a:cubicBezTo>
                    <a:pt x="12542" y="31824"/>
                    <a:pt x="11875" y="31666"/>
                    <a:pt x="11218" y="31666"/>
                  </a:cubicBezTo>
                  <a:cubicBezTo>
                    <a:pt x="9745" y="31666"/>
                    <a:pt x="8320" y="32458"/>
                    <a:pt x="7574" y="33847"/>
                  </a:cubicBezTo>
                  <a:cubicBezTo>
                    <a:pt x="2623" y="43087"/>
                    <a:pt x="1" y="53528"/>
                    <a:pt x="1" y="64091"/>
                  </a:cubicBezTo>
                  <a:cubicBezTo>
                    <a:pt x="1" y="99433"/>
                    <a:pt x="28750" y="128182"/>
                    <a:pt x="64091" y="128182"/>
                  </a:cubicBezTo>
                  <a:cubicBezTo>
                    <a:pt x="99433" y="128182"/>
                    <a:pt x="128182" y="99433"/>
                    <a:pt x="128182" y="64091"/>
                  </a:cubicBezTo>
                  <a:cubicBezTo>
                    <a:pt x="128182" y="28750"/>
                    <a:pt x="99433" y="1"/>
                    <a:pt x="64091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32"/>
            <p:cNvSpPr/>
            <p:nvPr/>
          </p:nvSpPr>
          <p:spPr>
            <a:xfrm>
              <a:off x="4019550" y="2362125"/>
              <a:ext cx="238350" cy="208625"/>
            </a:xfrm>
            <a:custGeom>
              <a:rect b="b" l="l" r="r" t="t"/>
              <a:pathLst>
                <a:path extrusionOk="0" h="8345" w="9534">
                  <a:moveTo>
                    <a:pt x="4708" y="1"/>
                  </a:moveTo>
                  <a:cubicBezTo>
                    <a:pt x="3355" y="1"/>
                    <a:pt x="2030" y="667"/>
                    <a:pt x="1250" y="1899"/>
                  </a:cubicBezTo>
                  <a:cubicBezTo>
                    <a:pt x="0" y="3811"/>
                    <a:pt x="539" y="6360"/>
                    <a:pt x="2451" y="7610"/>
                  </a:cubicBezTo>
                  <a:lnTo>
                    <a:pt x="2573" y="7683"/>
                  </a:lnTo>
                  <a:cubicBezTo>
                    <a:pt x="3260" y="8124"/>
                    <a:pt x="4044" y="8345"/>
                    <a:pt x="4804" y="8345"/>
                  </a:cubicBezTo>
                  <a:cubicBezTo>
                    <a:pt x="6176" y="8345"/>
                    <a:pt x="7500" y="7683"/>
                    <a:pt x="8284" y="6458"/>
                  </a:cubicBezTo>
                  <a:cubicBezTo>
                    <a:pt x="9534" y="4546"/>
                    <a:pt x="8970" y="1973"/>
                    <a:pt x="7059" y="747"/>
                  </a:cubicBezTo>
                  <a:lnTo>
                    <a:pt x="6960" y="674"/>
                  </a:lnTo>
                  <a:cubicBezTo>
                    <a:pt x="6265" y="219"/>
                    <a:pt x="5482" y="1"/>
                    <a:pt x="4708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32"/>
            <p:cNvSpPr/>
            <p:nvPr/>
          </p:nvSpPr>
          <p:spPr>
            <a:xfrm>
              <a:off x="2602325" y="1723675"/>
              <a:ext cx="238375" cy="208625"/>
            </a:xfrm>
            <a:custGeom>
              <a:rect b="b" l="l" r="r" t="t"/>
              <a:pathLst>
                <a:path extrusionOk="0" h="8345" w="9535">
                  <a:moveTo>
                    <a:pt x="4708" y="1"/>
                  </a:moveTo>
                  <a:cubicBezTo>
                    <a:pt x="3355" y="1"/>
                    <a:pt x="2030" y="667"/>
                    <a:pt x="1250" y="1899"/>
                  </a:cubicBezTo>
                  <a:cubicBezTo>
                    <a:pt x="0" y="3811"/>
                    <a:pt x="539" y="6360"/>
                    <a:pt x="2451" y="7609"/>
                  </a:cubicBezTo>
                  <a:lnTo>
                    <a:pt x="2574" y="7683"/>
                  </a:lnTo>
                  <a:cubicBezTo>
                    <a:pt x="3260" y="8124"/>
                    <a:pt x="4044" y="8345"/>
                    <a:pt x="4828" y="8345"/>
                  </a:cubicBezTo>
                  <a:cubicBezTo>
                    <a:pt x="6176" y="8345"/>
                    <a:pt x="7500" y="7683"/>
                    <a:pt x="8284" y="6458"/>
                  </a:cubicBezTo>
                  <a:cubicBezTo>
                    <a:pt x="9534" y="4546"/>
                    <a:pt x="8995" y="1972"/>
                    <a:pt x="7059" y="747"/>
                  </a:cubicBezTo>
                  <a:lnTo>
                    <a:pt x="6961" y="674"/>
                  </a:lnTo>
                  <a:cubicBezTo>
                    <a:pt x="6265" y="219"/>
                    <a:pt x="5482" y="1"/>
                    <a:pt x="4708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8FFF5"/>
        </a:solidFill>
      </p:bgPr>
    </p:bg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" name="Google Shape;209;p33"/>
          <p:cNvPicPr preferRelativeResize="0"/>
          <p:nvPr/>
        </p:nvPicPr>
        <p:blipFill rotWithShape="1">
          <a:blip r:embed="rId3">
            <a:alphaModFix/>
          </a:blip>
          <a:srcRect b="0" l="0" r="74399" t="33435"/>
          <a:stretch/>
        </p:blipFill>
        <p:spPr>
          <a:xfrm flipH="1">
            <a:off x="6605271" y="0"/>
            <a:ext cx="2540704" cy="4404203"/>
          </a:xfrm>
          <a:prstGeom prst="rect">
            <a:avLst/>
          </a:prstGeom>
          <a:noFill/>
          <a:ln>
            <a:noFill/>
          </a:ln>
        </p:spPr>
      </p:pic>
      <p:sp>
        <p:nvSpPr>
          <p:cNvPr id="210" name="Google Shape;210;p33"/>
          <p:cNvSpPr/>
          <p:nvPr/>
        </p:nvSpPr>
        <p:spPr>
          <a:xfrm>
            <a:off x="6605025" y="14500"/>
            <a:ext cx="2540700" cy="43752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1" name="Google Shape;211;p33"/>
          <p:cNvPicPr preferRelativeResize="0"/>
          <p:nvPr/>
        </p:nvPicPr>
        <p:blipFill rotWithShape="1">
          <a:blip r:embed="rId3">
            <a:alphaModFix/>
          </a:blip>
          <a:srcRect b="0" l="52162" r="22237" t="33435"/>
          <a:stretch/>
        </p:blipFill>
        <p:spPr>
          <a:xfrm flipH="1">
            <a:off x="246" y="0"/>
            <a:ext cx="2540704" cy="4404203"/>
          </a:xfrm>
          <a:prstGeom prst="rect">
            <a:avLst/>
          </a:prstGeom>
          <a:noFill/>
          <a:ln>
            <a:noFill/>
          </a:ln>
        </p:spPr>
      </p:pic>
      <p:sp>
        <p:nvSpPr>
          <p:cNvPr id="212" name="Google Shape;212;p33"/>
          <p:cNvSpPr/>
          <p:nvPr/>
        </p:nvSpPr>
        <p:spPr>
          <a:xfrm>
            <a:off x="0" y="0"/>
            <a:ext cx="2540700" cy="43752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33"/>
          <p:cNvSpPr/>
          <p:nvPr/>
        </p:nvSpPr>
        <p:spPr>
          <a:xfrm>
            <a:off x="426475" y="1447287"/>
            <a:ext cx="2512889" cy="2248916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" name="Google Shape;214;p33"/>
          <p:cNvSpPr/>
          <p:nvPr/>
        </p:nvSpPr>
        <p:spPr>
          <a:xfrm>
            <a:off x="6206613" y="1447287"/>
            <a:ext cx="2512889" cy="2248916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" name="Google Shape;215;p33"/>
          <p:cNvSpPr/>
          <p:nvPr/>
        </p:nvSpPr>
        <p:spPr>
          <a:xfrm>
            <a:off x="3316544" y="1447287"/>
            <a:ext cx="2512889" cy="2248916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" name="Google Shape;216;p33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YOU COULD USE</a:t>
            </a:r>
            <a:endParaRPr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THREE COLUMNS, WHY NOT?</a:t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217" name="Google Shape;217;p33"/>
          <p:cNvSpPr txBox="1"/>
          <p:nvPr>
            <p:ph idx="2" type="title"/>
          </p:nvPr>
        </p:nvSpPr>
        <p:spPr>
          <a:xfrm>
            <a:off x="761301" y="2128625"/>
            <a:ext cx="18414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MARS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218" name="Google Shape;218;p33"/>
          <p:cNvSpPr txBox="1"/>
          <p:nvPr>
            <p:ph idx="1" type="subTitle"/>
          </p:nvPr>
        </p:nvSpPr>
        <p:spPr>
          <a:xfrm>
            <a:off x="761300" y="2665950"/>
            <a:ext cx="18414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Despite being red, Mars is a cold place, not hot. </a:t>
            </a:r>
            <a:r>
              <a:rPr lang="en-US"/>
              <a:t>It’</a:t>
            </a:r>
            <a:r>
              <a:rPr lang="en-US">
                <a:solidFill>
                  <a:srgbClr val="F8FFF5"/>
                </a:solidFill>
              </a:rPr>
              <a:t>s full of iron oxide dust, which gives the planet its reddish cast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219" name="Google Shape;219;p33"/>
          <p:cNvSpPr txBox="1"/>
          <p:nvPr>
            <p:ph idx="3" type="title"/>
          </p:nvPr>
        </p:nvSpPr>
        <p:spPr>
          <a:xfrm>
            <a:off x="3651315" y="2128625"/>
            <a:ext cx="18414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JUPITER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220" name="Google Shape;220;p33"/>
          <p:cNvSpPr txBox="1"/>
          <p:nvPr>
            <p:ph idx="4" type="subTitle"/>
          </p:nvPr>
        </p:nvSpPr>
        <p:spPr>
          <a:xfrm>
            <a:off x="3652223" y="2665950"/>
            <a:ext cx="18414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It’s a gas giant and the biggest planet in our Solar System. Jupiter is the fourth-brightest object in the sky</a:t>
            </a:r>
            <a:br>
              <a:rPr lang="en-US">
                <a:solidFill>
                  <a:srgbClr val="F8FFF5"/>
                </a:solidFill>
              </a:rPr>
            </a:br>
            <a:endParaRPr>
              <a:solidFill>
                <a:srgbClr val="F8FFF5"/>
              </a:solidFill>
            </a:endParaRPr>
          </a:p>
        </p:txBody>
      </p:sp>
      <p:sp>
        <p:nvSpPr>
          <p:cNvPr id="221" name="Google Shape;221;p33"/>
          <p:cNvSpPr txBox="1"/>
          <p:nvPr>
            <p:ph idx="5" type="title"/>
          </p:nvPr>
        </p:nvSpPr>
        <p:spPr>
          <a:xfrm>
            <a:off x="6541402" y="2128625"/>
            <a:ext cx="18414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222" name="Google Shape;222;p33"/>
          <p:cNvSpPr txBox="1"/>
          <p:nvPr>
            <p:ph idx="6" type="subTitle"/>
          </p:nvPr>
        </p:nvSpPr>
        <p:spPr>
          <a:xfrm>
            <a:off x="6542299" y="2665950"/>
            <a:ext cx="18414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the Solar System—it’s only a bit larger than our Moon</a:t>
            </a:r>
            <a:endParaRPr>
              <a:solidFill>
                <a:srgbClr val="F8FFF5"/>
              </a:solidFill>
            </a:endParaRPr>
          </a:p>
        </p:txBody>
      </p:sp>
      <p:grpSp>
        <p:nvGrpSpPr>
          <p:cNvPr id="223" name="Google Shape;223;p33"/>
          <p:cNvGrpSpPr/>
          <p:nvPr/>
        </p:nvGrpSpPr>
        <p:grpSpPr>
          <a:xfrm>
            <a:off x="1518253" y="1750084"/>
            <a:ext cx="327329" cy="397877"/>
            <a:chOff x="1660575" y="238125"/>
            <a:chExt cx="4301300" cy="5228350"/>
          </a:xfrm>
        </p:grpSpPr>
        <p:sp>
          <p:nvSpPr>
            <p:cNvPr id="224" name="Google Shape;224;p33"/>
            <p:cNvSpPr/>
            <p:nvPr/>
          </p:nvSpPr>
          <p:spPr>
            <a:xfrm>
              <a:off x="1660575" y="238125"/>
              <a:ext cx="4286600" cy="5228350"/>
            </a:xfrm>
            <a:custGeom>
              <a:rect b="b" l="l" r="r" t="t"/>
              <a:pathLst>
                <a:path extrusionOk="0" h="209134" w="171464">
                  <a:moveTo>
                    <a:pt x="116368" y="9240"/>
                  </a:moveTo>
                  <a:cubicBezTo>
                    <a:pt x="117667" y="9951"/>
                    <a:pt x="118770" y="11004"/>
                    <a:pt x="119554" y="12303"/>
                  </a:cubicBezTo>
                  <a:cubicBezTo>
                    <a:pt x="119652" y="12475"/>
                    <a:pt x="119775" y="12647"/>
                    <a:pt x="119922" y="12818"/>
                  </a:cubicBezTo>
                  <a:lnTo>
                    <a:pt x="160753" y="61468"/>
                  </a:lnTo>
                  <a:lnTo>
                    <a:pt x="128524" y="61468"/>
                  </a:lnTo>
                  <a:cubicBezTo>
                    <a:pt x="121833" y="61468"/>
                    <a:pt x="116368" y="56003"/>
                    <a:pt x="116368" y="49312"/>
                  </a:cubicBezTo>
                  <a:lnTo>
                    <a:pt x="116368" y="9240"/>
                  </a:lnTo>
                  <a:close/>
                  <a:moveTo>
                    <a:pt x="128598" y="111074"/>
                  </a:moveTo>
                  <a:lnTo>
                    <a:pt x="128598" y="111074"/>
                  </a:lnTo>
                  <a:cubicBezTo>
                    <a:pt x="127397" y="117422"/>
                    <a:pt x="124113" y="128499"/>
                    <a:pt x="115314" y="136391"/>
                  </a:cubicBezTo>
                  <a:cubicBezTo>
                    <a:pt x="108378" y="142592"/>
                    <a:pt x="99163" y="145729"/>
                    <a:pt x="87913" y="145729"/>
                  </a:cubicBezTo>
                  <a:lnTo>
                    <a:pt x="87791" y="145729"/>
                  </a:lnTo>
                  <a:cubicBezTo>
                    <a:pt x="88845" y="137225"/>
                    <a:pt x="94898" y="116882"/>
                    <a:pt x="128598" y="111074"/>
                  </a:cubicBezTo>
                  <a:close/>
                  <a:moveTo>
                    <a:pt x="47082" y="136661"/>
                  </a:moveTo>
                  <a:lnTo>
                    <a:pt x="47082" y="136661"/>
                  </a:lnTo>
                  <a:cubicBezTo>
                    <a:pt x="72595" y="141440"/>
                    <a:pt x="78012" y="156611"/>
                    <a:pt x="79115" y="163768"/>
                  </a:cubicBezTo>
                  <a:cubicBezTo>
                    <a:pt x="70340" y="163621"/>
                    <a:pt x="63135" y="161121"/>
                    <a:pt x="57694" y="156243"/>
                  </a:cubicBezTo>
                  <a:cubicBezTo>
                    <a:pt x="51003" y="150288"/>
                    <a:pt x="48233" y="141955"/>
                    <a:pt x="47082" y="136661"/>
                  </a:cubicBezTo>
                  <a:close/>
                  <a:moveTo>
                    <a:pt x="16642" y="0"/>
                  </a:moveTo>
                  <a:cubicBezTo>
                    <a:pt x="7451" y="0"/>
                    <a:pt x="0" y="7475"/>
                    <a:pt x="0" y="16641"/>
                  </a:cubicBezTo>
                  <a:lnTo>
                    <a:pt x="0" y="192492"/>
                  </a:lnTo>
                  <a:cubicBezTo>
                    <a:pt x="0" y="201683"/>
                    <a:pt x="7451" y="209133"/>
                    <a:pt x="16642" y="209133"/>
                  </a:cubicBezTo>
                  <a:lnTo>
                    <a:pt x="154798" y="209133"/>
                  </a:lnTo>
                  <a:cubicBezTo>
                    <a:pt x="163988" y="209133"/>
                    <a:pt x="171464" y="201683"/>
                    <a:pt x="171464" y="192492"/>
                  </a:cubicBezTo>
                  <a:lnTo>
                    <a:pt x="171464" y="149430"/>
                  </a:lnTo>
                  <a:cubicBezTo>
                    <a:pt x="171464" y="147151"/>
                    <a:pt x="169625" y="145337"/>
                    <a:pt x="167371" y="145337"/>
                  </a:cubicBezTo>
                  <a:cubicBezTo>
                    <a:pt x="165116" y="145337"/>
                    <a:pt x="163278" y="147151"/>
                    <a:pt x="163278" y="149430"/>
                  </a:cubicBezTo>
                  <a:lnTo>
                    <a:pt x="163278" y="192492"/>
                  </a:lnTo>
                  <a:cubicBezTo>
                    <a:pt x="163278" y="197173"/>
                    <a:pt x="159479" y="200972"/>
                    <a:pt x="154798" y="200972"/>
                  </a:cubicBezTo>
                  <a:lnTo>
                    <a:pt x="87570" y="200972"/>
                  </a:lnTo>
                  <a:lnTo>
                    <a:pt x="87570" y="184600"/>
                  </a:lnTo>
                  <a:lnTo>
                    <a:pt x="92423" y="181316"/>
                  </a:lnTo>
                  <a:cubicBezTo>
                    <a:pt x="94285" y="180066"/>
                    <a:pt x="94800" y="177517"/>
                    <a:pt x="93526" y="175654"/>
                  </a:cubicBezTo>
                  <a:cubicBezTo>
                    <a:pt x="92730" y="174476"/>
                    <a:pt x="91448" y="173843"/>
                    <a:pt x="90137" y="173843"/>
                  </a:cubicBezTo>
                  <a:cubicBezTo>
                    <a:pt x="89348" y="173843"/>
                    <a:pt x="88549" y="174073"/>
                    <a:pt x="87840" y="174551"/>
                  </a:cubicBezTo>
                  <a:lnTo>
                    <a:pt x="87570" y="174723"/>
                  </a:lnTo>
                  <a:lnTo>
                    <a:pt x="87570" y="167812"/>
                  </a:lnTo>
                  <a:cubicBezTo>
                    <a:pt x="87570" y="167615"/>
                    <a:pt x="87595" y="167199"/>
                    <a:pt x="87570" y="166635"/>
                  </a:cubicBezTo>
                  <a:lnTo>
                    <a:pt x="87570" y="153915"/>
                  </a:lnTo>
                  <a:lnTo>
                    <a:pt x="87938" y="153915"/>
                  </a:lnTo>
                  <a:cubicBezTo>
                    <a:pt x="101246" y="153915"/>
                    <a:pt x="112275" y="150092"/>
                    <a:pt x="120755" y="142469"/>
                  </a:cubicBezTo>
                  <a:cubicBezTo>
                    <a:pt x="136269" y="128598"/>
                    <a:pt x="137396" y="107324"/>
                    <a:pt x="137445" y="106442"/>
                  </a:cubicBezTo>
                  <a:cubicBezTo>
                    <a:pt x="137494" y="105241"/>
                    <a:pt x="137029" y="104064"/>
                    <a:pt x="136146" y="103255"/>
                  </a:cubicBezTo>
                  <a:cubicBezTo>
                    <a:pt x="135370" y="102544"/>
                    <a:pt x="134367" y="102155"/>
                    <a:pt x="133319" y="102155"/>
                  </a:cubicBezTo>
                  <a:cubicBezTo>
                    <a:pt x="133176" y="102155"/>
                    <a:pt x="133031" y="102162"/>
                    <a:pt x="132887" y="102177"/>
                  </a:cubicBezTo>
                  <a:cubicBezTo>
                    <a:pt x="104359" y="105535"/>
                    <a:pt x="91320" y="118181"/>
                    <a:pt x="85413" y="128181"/>
                  </a:cubicBezTo>
                  <a:cubicBezTo>
                    <a:pt x="81443" y="134896"/>
                    <a:pt x="80070" y="141293"/>
                    <a:pt x="79629" y="145411"/>
                  </a:cubicBezTo>
                  <a:cubicBezTo>
                    <a:pt x="73698" y="137960"/>
                    <a:pt x="62767" y="130093"/>
                    <a:pt x="42719" y="127740"/>
                  </a:cubicBezTo>
                  <a:cubicBezTo>
                    <a:pt x="42553" y="127719"/>
                    <a:pt x="42387" y="127709"/>
                    <a:pt x="42222" y="127709"/>
                  </a:cubicBezTo>
                  <a:cubicBezTo>
                    <a:pt x="41192" y="127709"/>
                    <a:pt x="40195" y="128100"/>
                    <a:pt x="39435" y="128818"/>
                  </a:cubicBezTo>
                  <a:cubicBezTo>
                    <a:pt x="38577" y="129627"/>
                    <a:pt x="38087" y="130803"/>
                    <a:pt x="38160" y="131980"/>
                  </a:cubicBezTo>
                  <a:cubicBezTo>
                    <a:pt x="38185" y="132740"/>
                    <a:pt x="39141" y="150631"/>
                    <a:pt x="52179" y="162297"/>
                  </a:cubicBezTo>
                  <a:cubicBezTo>
                    <a:pt x="59262" y="168620"/>
                    <a:pt x="68380" y="171856"/>
                    <a:pt x="79384" y="171929"/>
                  </a:cubicBezTo>
                  <a:lnTo>
                    <a:pt x="79384" y="182419"/>
                  </a:lnTo>
                  <a:lnTo>
                    <a:pt x="79384" y="182443"/>
                  </a:lnTo>
                  <a:lnTo>
                    <a:pt x="79384" y="186365"/>
                  </a:lnTo>
                  <a:lnTo>
                    <a:pt x="77840" y="185311"/>
                  </a:lnTo>
                  <a:cubicBezTo>
                    <a:pt x="77131" y="184832"/>
                    <a:pt x="76332" y="184602"/>
                    <a:pt x="75543" y="184602"/>
                  </a:cubicBezTo>
                  <a:cubicBezTo>
                    <a:pt x="74232" y="184602"/>
                    <a:pt x="72950" y="185236"/>
                    <a:pt x="72154" y="186414"/>
                  </a:cubicBezTo>
                  <a:cubicBezTo>
                    <a:pt x="70880" y="188276"/>
                    <a:pt x="71370" y="190825"/>
                    <a:pt x="73257" y="192075"/>
                  </a:cubicBezTo>
                  <a:lnTo>
                    <a:pt x="79384" y="196242"/>
                  </a:lnTo>
                  <a:lnTo>
                    <a:pt x="79384" y="200972"/>
                  </a:lnTo>
                  <a:lnTo>
                    <a:pt x="16642" y="200972"/>
                  </a:lnTo>
                  <a:cubicBezTo>
                    <a:pt x="11961" y="200972"/>
                    <a:pt x="8162" y="197173"/>
                    <a:pt x="8162" y="192492"/>
                  </a:cubicBezTo>
                  <a:lnTo>
                    <a:pt x="8162" y="16641"/>
                  </a:lnTo>
                  <a:cubicBezTo>
                    <a:pt x="8162" y="11985"/>
                    <a:pt x="11961" y="8186"/>
                    <a:pt x="16642" y="8186"/>
                  </a:cubicBezTo>
                  <a:lnTo>
                    <a:pt x="108206" y="8186"/>
                  </a:lnTo>
                  <a:lnTo>
                    <a:pt x="108206" y="49312"/>
                  </a:lnTo>
                  <a:cubicBezTo>
                    <a:pt x="108206" y="60537"/>
                    <a:pt x="117324" y="69629"/>
                    <a:pt x="128524" y="69629"/>
                  </a:cubicBezTo>
                  <a:lnTo>
                    <a:pt x="163278" y="69629"/>
                  </a:lnTo>
                  <a:lnTo>
                    <a:pt x="163278" y="116637"/>
                  </a:lnTo>
                  <a:cubicBezTo>
                    <a:pt x="163278" y="118892"/>
                    <a:pt x="165116" y="120730"/>
                    <a:pt x="167371" y="120730"/>
                  </a:cubicBezTo>
                  <a:cubicBezTo>
                    <a:pt x="169625" y="120730"/>
                    <a:pt x="171464" y="118892"/>
                    <a:pt x="171464" y="116637"/>
                  </a:cubicBezTo>
                  <a:lnTo>
                    <a:pt x="171464" y="66884"/>
                  </a:lnTo>
                  <a:cubicBezTo>
                    <a:pt x="171464" y="63870"/>
                    <a:pt x="170630" y="60904"/>
                    <a:pt x="169086" y="58331"/>
                  </a:cubicBezTo>
                  <a:cubicBezTo>
                    <a:pt x="168964" y="58135"/>
                    <a:pt x="168841" y="57963"/>
                    <a:pt x="168719" y="57792"/>
                  </a:cubicBezTo>
                  <a:lnTo>
                    <a:pt x="126735" y="7794"/>
                  </a:lnTo>
                  <a:cubicBezTo>
                    <a:pt x="123696" y="2966"/>
                    <a:pt x="118329" y="0"/>
                    <a:pt x="112643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33"/>
            <p:cNvSpPr/>
            <p:nvPr/>
          </p:nvSpPr>
          <p:spPr>
            <a:xfrm>
              <a:off x="3544075" y="2046700"/>
              <a:ext cx="234075" cy="206675"/>
            </a:xfrm>
            <a:custGeom>
              <a:rect b="b" l="l" r="r" t="t"/>
              <a:pathLst>
                <a:path extrusionOk="0" h="8267" w="9363">
                  <a:moveTo>
                    <a:pt x="4617" y="0"/>
                  </a:moveTo>
                  <a:cubicBezTo>
                    <a:pt x="3381" y="0"/>
                    <a:pt x="2165" y="558"/>
                    <a:pt x="1373" y="1624"/>
                  </a:cubicBezTo>
                  <a:cubicBezTo>
                    <a:pt x="0" y="3414"/>
                    <a:pt x="343" y="5987"/>
                    <a:pt x="2157" y="7360"/>
                  </a:cubicBezTo>
                  <a:lnTo>
                    <a:pt x="2255" y="7433"/>
                  </a:lnTo>
                  <a:cubicBezTo>
                    <a:pt x="2990" y="7997"/>
                    <a:pt x="3873" y="8266"/>
                    <a:pt x="4730" y="8266"/>
                  </a:cubicBezTo>
                  <a:cubicBezTo>
                    <a:pt x="5956" y="8266"/>
                    <a:pt x="7181" y="7703"/>
                    <a:pt x="7990" y="6649"/>
                  </a:cubicBezTo>
                  <a:cubicBezTo>
                    <a:pt x="9363" y="4860"/>
                    <a:pt x="8995" y="2286"/>
                    <a:pt x="7206" y="914"/>
                  </a:cubicBezTo>
                  <a:lnTo>
                    <a:pt x="7108" y="840"/>
                  </a:lnTo>
                  <a:cubicBezTo>
                    <a:pt x="6360" y="275"/>
                    <a:pt x="5484" y="0"/>
                    <a:pt x="4617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3"/>
            <p:cNvSpPr/>
            <p:nvPr/>
          </p:nvSpPr>
          <p:spPr>
            <a:xfrm>
              <a:off x="5727800" y="3459625"/>
              <a:ext cx="234075" cy="206675"/>
            </a:xfrm>
            <a:custGeom>
              <a:rect b="b" l="l" r="r" t="t"/>
              <a:pathLst>
                <a:path extrusionOk="0" h="8267" w="9363">
                  <a:moveTo>
                    <a:pt x="4625" y="1"/>
                  </a:moveTo>
                  <a:cubicBezTo>
                    <a:pt x="3393" y="1"/>
                    <a:pt x="2180" y="559"/>
                    <a:pt x="1373" y="1625"/>
                  </a:cubicBezTo>
                  <a:cubicBezTo>
                    <a:pt x="0" y="3414"/>
                    <a:pt x="344" y="5987"/>
                    <a:pt x="2133" y="7335"/>
                  </a:cubicBezTo>
                  <a:lnTo>
                    <a:pt x="2255" y="7433"/>
                  </a:lnTo>
                  <a:cubicBezTo>
                    <a:pt x="2991" y="7997"/>
                    <a:pt x="3848" y="8267"/>
                    <a:pt x="4731" y="8267"/>
                  </a:cubicBezTo>
                  <a:cubicBezTo>
                    <a:pt x="5956" y="8267"/>
                    <a:pt x="7182" y="7703"/>
                    <a:pt x="7990" y="6649"/>
                  </a:cubicBezTo>
                  <a:cubicBezTo>
                    <a:pt x="9363" y="4860"/>
                    <a:pt x="8995" y="2286"/>
                    <a:pt x="7206" y="914"/>
                  </a:cubicBezTo>
                  <a:lnTo>
                    <a:pt x="7108" y="840"/>
                  </a:lnTo>
                  <a:cubicBezTo>
                    <a:pt x="6361" y="275"/>
                    <a:pt x="5488" y="1"/>
                    <a:pt x="4625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33"/>
            <p:cNvSpPr/>
            <p:nvPr/>
          </p:nvSpPr>
          <p:spPr>
            <a:xfrm>
              <a:off x="2276975" y="1470300"/>
              <a:ext cx="1482800" cy="204675"/>
            </a:xfrm>
            <a:custGeom>
              <a:rect b="b" l="l" r="r" t="t"/>
              <a:pathLst>
                <a:path extrusionOk="0" h="8187" w="59312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86"/>
                    <a:pt x="4093" y="8186"/>
                  </a:cubicBezTo>
                  <a:lnTo>
                    <a:pt x="55218" y="8186"/>
                  </a:lnTo>
                  <a:cubicBezTo>
                    <a:pt x="57473" y="8186"/>
                    <a:pt x="59311" y="6348"/>
                    <a:pt x="59311" y="4093"/>
                  </a:cubicBezTo>
                  <a:cubicBezTo>
                    <a:pt x="59311" y="1838"/>
                    <a:pt x="57473" y="0"/>
                    <a:pt x="55218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33"/>
            <p:cNvSpPr/>
            <p:nvPr/>
          </p:nvSpPr>
          <p:spPr>
            <a:xfrm>
              <a:off x="2276975" y="2048700"/>
              <a:ext cx="1083300" cy="204675"/>
            </a:xfrm>
            <a:custGeom>
              <a:rect b="b" l="l" r="r" t="t"/>
              <a:pathLst>
                <a:path extrusionOk="0" h="8187" w="43332">
                  <a:moveTo>
                    <a:pt x="4093" y="0"/>
                  </a:moveTo>
                  <a:cubicBezTo>
                    <a:pt x="1838" y="0"/>
                    <a:pt x="0" y="1839"/>
                    <a:pt x="0" y="4093"/>
                  </a:cubicBezTo>
                  <a:cubicBezTo>
                    <a:pt x="0" y="6348"/>
                    <a:pt x="1838" y="8186"/>
                    <a:pt x="4093" y="8186"/>
                  </a:cubicBezTo>
                  <a:lnTo>
                    <a:pt x="39239" y="8186"/>
                  </a:lnTo>
                  <a:cubicBezTo>
                    <a:pt x="41493" y="8186"/>
                    <a:pt x="43332" y="6348"/>
                    <a:pt x="43332" y="4093"/>
                  </a:cubicBezTo>
                  <a:cubicBezTo>
                    <a:pt x="43332" y="1839"/>
                    <a:pt x="41493" y="0"/>
                    <a:pt x="39239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" name="Google Shape;229;p33"/>
          <p:cNvGrpSpPr/>
          <p:nvPr/>
        </p:nvGrpSpPr>
        <p:grpSpPr>
          <a:xfrm>
            <a:off x="4366969" y="1746291"/>
            <a:ext cx="412069" cy="401670"/>
            <a:chOff x="1139750" y="288975"/>
            <a:chExt cx="5269425" cy="5136450"/>
          </a:xfrm>
        </p:grpSpPr>
        <p:sp>
          <p:nvSpPr>
            <p:cNvPr id="230" name="Google Shape;230;p33"/>
            <p:cNvSpPr/>
            <p:nvPr/>
          </p:nvSpPr>
          <p:spPr>
            <a:xfrm>
              <a:off x="1139750" y="718800"/>
              <a:ext cx="1996275" cy="4706625"/>
            </a:xfrm>
            <a:custGeom>
              <a:rect b="b" l="l" r="r" t="t"/>
              <a:pathLst>
                <a:path extrusionOk="0" h="188265" w="79851">
                  <a:moveTo>
                    <a:pt x="35980" y="93734"/>
                  </a:moveTo>
                  <a:lnTo>
                    <a:pt x="35980" y="134247"/>
                  </a:lnTo>
                  <a:cubicBezTo>
                    <a:pt x="35980" y="136502"/>
                    <a:pt x="37818" y="138340"/>
                    <a:pt x="40073" y="138340"/>
                  </a:cubicBezTo>
                  <a:cubicBezTo>
                    <a:pt x="42327" y="138340"/>
                    <a:pt x="44166" y="136502"/>
                    <a:pt x="44166" y="134247"/>
                  </a:cubicBezTo>
                  <a:lnTo>
                    <a:pt x="44166" y="94102"/>
                  </a:lnTo>
                  <a:cubicBezTo>
                    <a:pt x="47205" y="94739"/>
                    <a:pt x="50170" y="95940"/>
                    <a:pt x="52915" y="97729"/>
                  </a:cubicBezTo>
                  <a:cubicBezTo>
                    <a:pt x="62008" y="103611"/>
                    <a:pt x="66959" y="111013"/>
                    <a:pt x="68062" y="120326"/>
                  </a:cubicBezTo>
                  <a:cubicBezTo>
                    <a:pt x="70709" y="142702"/>
                    <a:pt x="49999" y="169196"/>
                    <a:pt x="42303" y="178191"/>
                  </a:cubicBezTo>
                  <a:cubicBezTo>
                    <a:pt x="30220" y="165667"/>
                    <a:pt x="21421" y="154075"/>
                    <a:pt x="16152" y="143683"/>
                  </a:cubicBezTo>
                  <a:cubicBezTo>
                    <a:pt x="11471" y="134418"/>
                    <a:pt x="9559" y="126061"/>
                    <a:pt x="10442" y="118831"/>
                  </a:cubicBezTo>
                  <a:cubicBezTo>
                    <a:pt x="11495" y="110032"/>
                    <a:pt x="16740" y="102753"/>
                    <a:pt x="25956" y="97190"/>
                  </a:cubicBezTo>
                  <a:cubicBezTo>
                    <a:pt x="29093" y="95302"/>
                    <a:pt x="32499" y="94151"/>
                    <a:pt x="35980" y="93734"/>
                  </a:cubicBezTo>
                  <a:close/>
                  <a:moveTo>
                    <a:pt x="57810" y="1"/>
                  </a:moveTo>
                  <a:cubicBezTo>
                    <a:pt x="57182" y="1"/>
                    <a:pt x="56546" y="147"/>
                    <a:pt x="55954" y="454"/>
                  </a:cubicBezTo>
                  <a:cubicBezTo>
                    <a:pt x="49950" y="3566"/>
                    <a:pt x="44925" y="8247"/>
                    <a:pt x="41445" y="13933"/>
                  </a:cubicBezTo>
                  <a:cubicBezTo>
                    <a:pt x="37867" y="19766"/>
                    <a:pt x="35980" y="26580"/>
                    <a:pt x="35980" y="33638"/>
                  </a:cubicBezTo>
                  <a:lnTo>
                    <a:pt x="35980" y="85474"/>
                  </a:lnTo>
                  <a:cubicBezTo>
                    <a:pt x="31029" y="85916"/>
                    <a:pt x="26152" y="87484"/>
                    <a:pt x="21716" y="90180"/>
                  </a:cubicBezTo>
                  <a:cubicBezTo>
                    <a:pt x="10392" y="97018"/>
                    <a:pt x="3677" y="106577"/>
                    <a:pt x="2305" y="117826"/>
                  </a:cubicBezTo>
                  <a:cubicBezTo>
                    <a:pt x="1" y="136698"/>
                    <a:pt x="12525" y="159981"/>
                    <a:pt x="39533" y="187063"/>
                  </a:cubicBezTo>
                  <a:cubicBezTo>
                    <a:pt x="40318" y="187848"/>
                    <a:pt x="41347" y="188264"/>
                    <a:pt x="42450" y="188264"/>
                  </a:cubicBezTo>
                  <a:lnTo>
                    <a:pt x="42474" y="188264"/>
                  </a:lnTo>
                  <a:cubicBezTo>
                    <a:pt x="43577" y="188264"/>
                    <a:pt x="44631" y="187799"/>
                    <a:pt x="45391" y="187014"/>
                  </a:cubicBezTo>
                  <a:cubicBezTo>
                    <a:pt x="46813" y="185519"/>
                    <a:pt x="79850" y="150521"/>
                    <a:pt x="76199" y="119370"/>
                  </a:cubicBezTo>
                  <a:cubicBezTo>
                    <a:pt x="74802" y="107655"/>
                    <a:pt x="68478" y="98047"/>
                    <a:pt x="57351" y="90842"/>
                  </a:cubicBezTo>
                  <a:cubicBezTo>
                    <a:pt x="53258" y="88195"/>
                    <a:pt x="48749" y="86479"/>
                    <a:pt x="44166" y="85769"/>
                  </a:cubicBezTo>
                  <a:lnTo>
                    <a:pt x="44166" y="33638"/>
                  </a:lnTo>
                  <a:cubicBezTo>
                    <a:pt x="44166" y="22462"/>
                    <a:pt x="49974" y="12781"/>
                    <a:pt x="59729" y="7733"/>
                  </a:cubicBezTo>
                  <a:cubicBezTo>
                    <a:pt x="61714" y="6679"/>
                    <a:pt x="62498" y="4228"/>
                    <a:pt x="61469" y="2218"/>
                  </a:cubicBezTo>
                  <a:cubicBezTo>
                    <a:pt x="60729" y="808"/>
                    <a:pt x="59289" y="1"/>
                    <a:pt x="57810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3"/>
            <p:cNvSpPr/>
            <p:nvPr/>
          </p:nvSpPr>
          <p:spPr>
            <a:xfrm>
              <a:off x="3235875" y="288975"/>
              <a:ext cx="3173300" cy="3107725"/>
            </a:xfrm>
            <a:custGeom>
              <a:rect b="b" l="l" r="r" t="t"/>
              <a:pathLst>
                <a:path extrusionOk="0" h="124309" w="126932">
                  <a:moveTo>
                    <a:pt x="76272" y="8186"/>
                  </a:moveTo>
                  <a:cubicBezTo>
                    <a:pt x="76590" y="8186"/>
                    <a:pt x="76884" y="8480"/>
                    <a:pt x="76884" y="8799"/>
                  </a:cubicBezTo>
                  <a:lnTo>
                    <a:pt x="76884" y="25857"/>
                  </a:lnTo>
                  <a:cubicBezTo>
                    <a:pt x="76884" y="26176"/>
                    <a:pt x="76590" y="26470"/>
                    <a:pt x="76272" y="26470"/>
                  </a:cubicBezTo>
                  <a:lnTo>
                    <a:pt x="70708" y="26470"/>
                  </a:lnTo>
                  <a:cubicBezTo>
                    <a:pt x="70389" y="26470"/>
                    <a:pt x="70095" y="26176"/>
                    <a:pt x="70095" y="25857"/>
                  </a:cubicBezTo>
                  <a:lnTo>
                    <a:pt x="70095" y="8799"/>
                  </a:lnTo>
                  <a:cubicBezTo>
                    <a:pt x="70095" y="8480"/>
                    <a:pt x="70389" y="8186"/>
                    <a:pt x="70708" y="8186"/>
                  </a:cubicBezTo>
                  <a:close/>
                  <a:moveTo>
                    <a:pt x="107496" y="8186"/>
                  </a:moveTo>
                  <a:cubicBezTo>
                    <a:pt x="107814" y="8186"/>
                    <a:pt x="108108" y="8480"/>
                    <a:pt x="108108" y="8799"/>
                  </a:cubicBezTo>
                  <a:lnTo>
                    <a:pt x="108108" y="25857"/>
                  </a:lnTo>
                  <a:cubicBezTo>
                    <a:pt x="108108" y="26176"/>
                    <a:pt x="107814" y="26470"/>
                    <a:pt x="107496" y="26470"/>
                  </a:cubicBezTo>
                  <a:lnTo>
                    <a:pt x="101957" y="26470"/>
                  </a:lnTo>
                  <a:cubicBezTo>
                    <a:pt x="101614" y="26470"/>
                    <a:pt x="101344" y="26176"/>
                    <a:pt x="101344" y="25857"/>
                  </a:cubicBezTo>
                  <a:lnTo>
                    <a:pt x="101344" y="8799"/>
                  </a:lnTo>
                  <a:cubicBezTo>
                    <a:pt x="101344" y="8480"/>
                    <a:pt x="101614" y="8186"/>
                    <a:pt x="101957" y="8186"/>
                  </a:cubicBezTo>
                  <a:close/>
                  <a:moveTo>
                    <a:pt x="118451" y="34656"/>
                  </a:moveTo>
                  <a:cubicBezTo>
                    <a:pt x="116441" y="49116"/>
                    <a:pt x="104016" y="60267"/>
                    <a:pt x="89041" y="60267"/>
                  </a:cubicBezTo>
                  <a:cubicBezTo>
                    <a:pt x="80634" y="60267"/>
                    <a:pt x="73036" y="56763"/>
                    <a:pt x="67644" y="51150"/>
                  </a:cubicBezTo>
                  <a:lnTo>
                    <a:pt x="84188" y="51150"/>
                  </a:lnTo>
                  <a:cubicBezTo>
                    <a:pt x="86443" y="51150"/>
                    <a:pt x="88281" y="49312"/>
                    <a:pt x="88281" y="47057"/>
                  </a:cubicBezTo>
                  <a:cubicBezTo>
                    <a:pt x="88281" y="44778"/>
                    <a:pt x="86443" y="42964"/>
                    <a:pt x="84188" y="42964"/>
                  </a:cubicBezTo>
                  <a:lnTo>
                    <a:pt x="62056" y="42964"/>
                  </a:lnTo>
                  <a:cubicBezTo>
                    <a:pt x="60856" y="40366"/>
                    <a:pt x="60022" y="37572"/>
                    <a:pt x="59606" y="34656"/>
                  </a:cubicBezTo>
                  <a:close/>
                  <a:moveTo>
                    <a:pt x="70708" y="0"/>
                  </a:moveTo>
                  <a:cubicBezTo>
                    <a:pt x="65855" y="0"/>
                    <a:pt x="61909" y="3946"/>
                    <a:pt x="61909" y="8799"/>
                  </a:cubicBezTo>
                  <a:lnTo>
                    <a:pt x="61909" y="25857"/>
                  </a:lnTo>
                  <a:cubicBezTo>
                    <a:pt x="61909" y="26053"/>
                    <a:pt x="61934" y="26274"/>
                    <a:pt x="61934" y="26470"/>
                  </a:cubicBezTo>
                  <a:lnTo>
                    <a:pt x="55243" y="26470"/>
                  </a:lnTo>
                  <a:cubicBezTo>
                    <a:pt x="52964" y="26470"/>
                    <a:pt x="51126" y="28308"/>
                    <a:pt x="51126" y="30563"/>
                  </a:cubicBezTo>
                  <a:cubicBezTo>
                    <a:pt x="51126" y="50243"/>
                    <a:pt x="66223" y="66468"/>
                    <a:pt x="85413" y="68282"/>
                  </a:cubicBezTo>
                  <a:lnTo>
                    <a:pt x="85413" y="87300"/>
                  </a:lnTo>
                  <a:cubicBezTo>
                    <a:pt x="85413" y="103182"/>
                    <a:pt x="72497" y="116123"/>
                    <a:pt x="56616" y="116123"/>
                  </a:cubicBezTo>
                  <a:cubicBezTo>
                    <a:pt x="40734" y="116123"/>
                    <a:pt x="27818" y="103182"/>
                    <a:pt x="27818" y="87300"/>
                  </a:cubicBezTo>
                  <a:lnTo>
                    <a:pt x="27818" y="50831"/>
                  </a:lnTo>
                  <a:cubicBezTo>
                    <a:pt x="27818" y="35146"/>
                    <a:pt x="19754" y="22401"/>
                    <a:pt x="6250" y="16740"/>
                  </a:cubicBezTo>
                  <a:cubicBezTo>
                    <a:pt x="5730" y="16520"/>
                    <a:pt x="5190" y="16415"/>
                    <a:pt x="4659" y="16415"/>
                  </a:cubicBezTo>
                  <a:cubicBezTo>
                    <a:pt x="3063" y="16415"/>
                    <a:pt x="1545" y="17358"/>
                    <a:pt x="883" y="18921"/>
                  </a:cubicBezTo>
                  <a:cubicBezTo>
                    <a:pt x="0" y="21004"/>
                    <a:pt x="1005" y="23406"/>
                    <a:pt x="3088" y="24288"/>
                  </a:cubicBezTo>
                  <a:cubicBezTo>
                    <a:pt x="13456" y="28626"/>
                    <a:pt x="19632" y="38553"/>
                    <a:pt x="19632" y="50831"/>
                  </a:cubicBezTo>
                  <a:lnTo>
                    <a:pt x="19632" y="87300"/>
                  </a:lnTo>
                  <a:cubicBezTo>
                    <a:pt x="19632" y="107716"/>
                    <a:pt x="36224" y="124309"/>
                    <a:pt x="56616" y="124309"/>
                  </a:cubicBezTo>
                  <a:cubicBezTo>
                    <a:pt x="77007" y="124309"/>
                    <a:pt x="93624" y="107716"/>
                    <a:pt x="93624" y="87300"/>
                  </a:cubicBezTo>
                  <a:lnTo>
                    <a:pt x="93624" y="68184"/>
                  </a:lnTo>
                  <a:cubicBezTo>
                    <a:pt x="112348" y="65904"/>
                    <a:pt x="126931" y="49900"/>
                    <a:pt x="126931" y="30563"/>
                  </a:cubicBezTo>
                  <a:cubicBezTo>
                    <a:pt x="126931" y="28308"/>
                    <a:pt x="125093" y="26470"/>
                    <a:pt x="122838" y="26470"/>
                  </a:cubicBezTo>
                  <a:lnTo>
                    <a:pt x="116270" y="26470"/>
                  </a:lnTo>
                  <a:cubicBezTo>
                    <a:pt x="116294" y="26274"/>
                    <a:pt x="116294" y="26053"/>
                    <a:pt x="116294" y="25857"/>
                  </a:cubicBezTo>
                  <a:lnTo>
                    <a:pt x="116294" y="8799"/>
                  </a:lnTo>
                  <a:cubicBezTo>
                    <a:pt x="116294" y="3946"/>
                    <a:pt x="112348" y="0"/>
                    <a:pt x="107496" y="0"/>
                  </a:cubicBezTo>
                  <a:lnTo>
                    <a:pt x="101957" y="0"/>
                  </a:lnTo>
                  <a:cubicBezTo>
                    <a:pt x="97104" y="0"/>
                    <a:pt x="93134" y="3946"/>
                    <a:pt x="93134" y="8799"/>
                  </a:cubicBezTo>
                  <a:lnTo>
                    <a:pt x="93134" y="25857"/>
                  </a:lnTo>
                  <a:cubicBezTo>
                    <a:pt x="93134" y="26053"/>
                    <a:pt x="93158" y="26274"/>
                    <a:pt x="93183" y="26470"/>
                  </a:cubicBezTo>
                  <a:lnTo>
                    <a:pt x="85046" y="26470"/>
                  </a:lnTo>
                  <a:cubicBezTo>
                    <a:pt x="85046" y="26274"/>
                    <a:pt x="85070" y="26053"/>
                    <a:pt x="85070" y="25857"/>
                  </a:cubicBezTo>
                  <a:lnTo>
                    <a:pt x="85070" y="8799"/>
                  </a:lnTo>
                  <a:cubicBezTo>
                    <a:pt x="85070" y="3946"/>
                    <a:pt x="81124" y="0"/>
                    <a:pt x="76272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33"/>
            <p:cNvSpPr/>
            <p:nvPr/>
          </p:nvSpPr>
          <p:spPr>
            <a:xfrm>
              <a:off x="2853525" y="628575"/>
              <a:ext cx="237775" cy="207575"/>
            </a:xfrm>
            <a:custGeom>
              <a:rect b="b" l="l" r="r" t="t"/>
              <a:pathLst>
                <a:path extrusionOk="0" h="8303" w="9511">
                  <a:moveTo>
                    <a:pt x="4686" y="0"/>
                  </a:moveTo>
                  <a:cubicBezTo>
                    <a:pt x="3341" y="0"/>
                    <a:pt x="2024" y="661"/>
                    <a:pt x="1226" y="1881"/>
                  </a:cubicBezTo>
                  <a:cubicBezTo>
                    <a:pt x="1" y="3768"/>
                    <a:pt x="540" y="6293"/>
                    <a:pt x="2452" y="7543"/>
                  </a:cubicBezTo>
                  <a:lnTo>
                    <a:pt x="2623" y="7641"/>
                  </a:lnTo>
                  <a:cubicBezTo>
                    <a:pt x="3309" y="8106"/>
                    <a:pt x="4069" y="8303"/>
                    <a:pt x="4829" y="8303"/>
                  </a:cubicBezTo>
                  <a:cubicBezTo>
                    <a:pt x="6177" y="8303"/>
                    <a:pt x="7500" y="7641"/>
                    <a:pt x="8285" y="6440"/>
                  </a:cubicBezTo>
                  <a:cubicBezTo>
                    <a:pt x="9510" y="4553"/>
                    <a:pt x="8971" y="2004"/>
                    <a:pt x="7084" y="778"/>
                  </a:cubicBezTo>
                  <a:lnTo>
                    <a:pt x="6912" y="656"/>
                  </a:lnTo>
                  <a:cubicBezTo>
                    <a:pt x="6221" y="213"/>
                    <a:pt x="5449" y="0"/>
                    <a:pt x="4686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33"/>
            <p:cNvSpPr/>
            <p:nvPr/>
          </p:nvSpPr>
          <p:spPr>
            <a:xfrm>
              <a:off x="2022675" y="4382075"/>
              <a:ext cx="237775" cy="207600"/>
            </a:xfrm>
            <a:custGeom>
              <a:rect b="b" l="l" r="r" t="t"/>
              <a:pathLst>
                <a:path extrusionOk="0" h="8304" w="9511">
                  <a:moveTo>
                    <a:pt x="4686" y="1"/>
                  </a:moveTo>
                  <a:cubicBezTo>
                    <a:pt x="3341" y="1"/>
                    <a:pt x="2024" y="662"/>
                    <a:pt x="1226" y="1882"/>
                  </a:cubicBezTo>
                  <a:cubicBezTo>
                    <a:pt x="1" y="3769"/>
                    <a:pt x="540" y="6294"/>
                    <a:pt x="2427" y="7544"/>
                  </a:cubicBezTo>
                  <a:lnTo>
                    <a:pt x="2623" y="7642"/>
                  </a:lnTo>
                  <a:cubicBezTo>
                    <a:pt x="3310" y="8107"/>
                    <a:pt x="4069" y="8303"/>
                    <a:pt x="4829" y="8303"/>
                  </a:cubicBezTo>
                  <a:cubicBezTo>
                    <a:pt x="6177" y="8303"/>
                    <a:pt x="7501" y="7642"/>
                    <a:pt x="8285" y="6441"/>
                  </a:cubicBezTo>
                  <a:cubicBezTo>
                    <a:pt x="9510" y="4553"/>
                    <a:pt x="8971" y="2005"/>
                    <a:pt x="7084" y="779"/>
                  </a:cubicBezTo>
                  <a:lnTo>
                    <a:pt x="6912" y="657"/>
                  </a:lnTo>
                  <a:cubicBezTo>
                    <a:pt x="6221" y="213"/>
                    <a:pt x="5449" y="1"/>
                    <a:pt x="4686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" name="Google Shape;234;p33"/>
          <p:cNvGrpSpPr/>
          <p:nvPr/>
        </p:nvGrpSpPr>
        <p:grpSpPr>
          <a:xfrm>
            <a:off x="7256155" y="1728845"/>
            <a:ext cx="411908" cy="436567"/>
            <a:chOff x="1333375" y="238125"/>
            <a:chExt cx="4933025" cy="5228350"/>
          </a:xfrm>
        </p:grpSpPr>
        <p:sp>
          <p:nvSpPr>
            <p:cNvPr id="235" name="Google Shape;235;p33"/>
            <p:cNvSpPr/>
            <p:nvPr/>
          </p:nvSpPr>
          <p:spPr>
            <a:xfrm>
              <a:off x="5311775" y="977050"/>
              <a:ext cx="159325" cy="159325"/>
            </a:xfrm>
            <a:custGeom>
              <a:rect b="b" l="l" r="r" t="t"/>
              <a:pathLst>
                <a:path extrusionOk="0" h="6373" w="6373">
                  <a:moveTo>
                    <a:pt x="6372" y="1"/>
                  </a:moveTo>
                  <a:lnTo>
                    <a:pt x="0" y="6373"/>
                  </a:lnTo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3"/>
            <p:cNvSpPr/>
            <p:nvPr/>
          </p:nvSpPr>
          <p:spPr>
            <a:xfrm>
              <a:off x="2016550" y="977050"/>
              <a:ext cx="158725" cy="159325"/>
            </a:xfrm>
            <a:custGeom>
              <a:rect b="b" l="l" r="r" t="t"/>
              <a:pathLst>
                <a:path extrusionOk="0" h="6373" w="6349">
                  <a:moveTo>
                    <a:pt x="6349" y="6373"/>
                  </a:moveTo>
                  <a:lnTo>
                    <a:pt x="1" y="1"/>
                  </a:lnTo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3"/>
            <p:cNvSpPr/>
            <p:nvPr/>
          </p:nvSpPr>
          <p:spPr>
            <a:xfrm>
              <a:off x="5537250" y="3840900"/>
              <a:ext cx="159325" cy="159325"/>
            </a:xfrm>
            <a:custGeom>
              <a:rect b="b" l="l" r="r" t="t"/>
              <a:pathLst>
                <a:path extrusionOk="0" h="6373" w="6373">
                  <a:moveTo>
                    <a:pt x="6373" y="6373"/>
                  </a:moveTo>
                  <a:lnTo>
                    <a:pt x="0" y="1"/>
                  </a:lnTo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33"/>
            <p:cNvSpPr/>
            <p:nvPr/>
          </p:nvSpPr>
          <p:spPr>
            <a:xfrm>
              <a:off x="1791075" y="3840900"/>
              <a:ext cx="159325" cy="159325"/>
            </a:xfrm>
            <a:custGeom>
              <a:rect b="b" l="l" r="r" t="t"/>
              <a:pathLst>
                <a:path extrusionOk="0" h="6373" w="6373">
                  <a:moveTo>
                    <a:pt x="6373" y="1"/>
                  </a:moveTo>
                  <a:lnTo>
                    <a:pt x="1" y="6373"/>
                  </a:lnTo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33"/>
            <p:cNvSpPr/>
            <p:nvPr/>
          </p:nvSpPr>
          <p:spPr>
            <a:xfrm>
              <a:off x="3696625" y="238125"/>
              <a:ext cx="206525" cy="431375"/>
            </a:xfrm>
            <a:custGeom>
              <a:rect b="b" l="l" r="r" t="t"/>
              <a:pathLst>
                <a:path extrusionOk="0" h="17255" w="8261">
                  <a:moveTo>
                    <a:pt x="4143" y="0"/>
                  </a:moveTo>
                  <a:cubicBezTo>
                    <a:pt x="1864" y="0"/>
                    <a:pt x="1" y="1838"/>
                    <a:pt x="1" y="4117"/>
                  </a:cubicBezTo>
                  <a:lnTo>
                    <a:pt x="1" y="13137"/>
                  </a:lnTo>
                  <a:cubicBezTo>
                    <a:pt x="1" y="15416"/>
                    <a:pt x="1864" y="17254"/>
                    <a:pt x="4143" y="17254"/>
                  </a:cubicBezTo>
                  <a:cubicBezTo>
                    <a:pt x="6422" y="17254"/>
                    <a:pt x="8260" y="15416"/>
                    <a:pt x="8260" y="13137"/>
                  </a:cubicBezTo>
                  <a:lnTo>
                    <a:pt x="8260" y="4117"/>
                  </a:lnTo>
                  <a:cubicBezTo>
                    <a:pt x="8260" y="1838"/>
                    <a:pt x="6422" y="0"/>
                    <a:pt x="4143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33"/>
            <p:cNvSpPr/>
            <p:nvPr/>
          </p:nvSpPr>
          <p:spPr>
            <a:xfrm>
              <a:off x="5835025" y="2320125"/>
              <a:ext cx="431375" cy="206525"/>
            </a:xfrm>
            <a:custGeom>
              <a:rect b="b" l="l" r="r" t="t"/>
              <a:pathLst>
                <a:path extrusionOk="0" h="8261" w="17255">
                  <a:moveTo>
                    <a:pt x="4142" y="1"/>
                  </a:moveTo>
                  <a:cubicBezTo>
                    <a:pt x="1863" y="1"/>
                    <a:pt x="0" y="1839"/>
                    <a:pt x="0" y="4118"/>
                  </a:cubicBezTo>
                  <a:cubicBezTo>
                    <a:pt x="0" y="6398"/>
                    <a:pt x="1863" y="8260"/>
                    <a:pt x="4142" y="8260"/>
                  </a:cubicBezTo>
                  <a:lnTo>
                    <a:pt x="13137" y="8260"/>
                  </a:lnTo>
                  <a:cubicBezTo>
                    <a:pt x="15417" y="8260"/>
                    <a:pt x="17255" y="6398"/>
                    <a:pt x="17255" y="4118"/>
                  </a:cubicBezTo>
                  <a:cubicBezTo>
                    <a:pt x="17255" y="1839"/>
                    <a:pt x="15417" y="1"/>
                    <a:pt x="13137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3"/>
            <p:cNvSpPr/>
            <p:nvPr/>
          </p:nvSpPr>
          <p:spPr>
            <a:xfrm>
              <a:off x="1333375" y="2320125"/>
              <a:ext cx="431375" cy="206525"/>
            </a:xfrm>
            <a:custGeom>
              <a:rect b="b" l="l" r="r" t="t"/>
              <a:pathLst>
                <a:path extrusionOk="0" h="8261" w="17255">
                  <a:moveTo>
                    <a:pt x="4143" y="1"/>
                  </a:moveTo>
                  <a:cubicBezTo>
                    <a:pt x="1863" y="1"/>
                    <a:pt x="1" y="1839"/>
                    <a:pt x="1" y="4118"/>
                  </a:cubicBezTo>
                  <a:cubicBezTo>
                    <a:pt x="1" y="6398"/>
                    <a:pt x="1863" y="8260"/>
                    <a:pt x="4143" y="8260"/>
                  </a:cubicBezTo>
                  <a:lnTo>
                    <a:pt x="13137" y="8260"/>
                  </a:lnTo>
                  <a:cubicBezTo>
                    <a:pt x="15417" y="8260"/>
                    <a:pt x="17255" y="6398"/>
                    <a:pt x="17255" y="4118"/>
                  </a:cubicBezTo>
                  <a:cubicBezTo>
                    <a:pt x="17255" y="1839"/>
                    <a:pt x="15417" y="1"/>
                    <a:pt x="13137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33"/>
            <p:cNvSpPr/>
            <p:nvPr/>
          </p:nvSpPr>
          <p:spPr>
            <a:xfrm>
              <a:off x="5199025" y="873800"/>
              <a:ext cx="385425" cy="365525"/>
            </a:xfrm>
            <a:custGeom>
              <a:rect b="b" l="l" r="r" t="t"/>
              <a:pathLst>
                <a:path extrusionOk="0" h="14621" w="15417">
                  <a:moveTo>
                    <a:pt x="10891" y="1"/>
                  </a:moveTo>
                  <a:cubicBezTo>
                    <a:pt x="9835" y="1"/>
                    <a:pt x="8775" y="405"/>
                    <a:pt x="7966" y="1214"/>
                  </a:cubicBezTo>
                  <a:lnTo>
                    <a:pt x="1593" y="7586"/>
                  </a:lnTo>
                  <a:cubicBezTo>
                    <a:pt x="0" y="9204"/>
                    <a:pt x="0" y="11802"/>
                    <a:pt x="1593" y="13419"/>
                  </a:cubicBezTo>
                  <a:cubicBezTo>
                    <a:pt x="2402" y="14228"/>
                    <a:pt x="3456" y="14620"/>
                    <a:pt x="4510" y="14620"/>
                  </a:cubicBezTo>
                  <a:cubicBezTo>
                    <a:pt x="5588" y="14620"/>
                    <a:pt x="6642" y="14228"/>
                    <a:pt x="7451" y="13419"/>
                  </a:cubicBezTo>
                  <a:lnTo>
                    <a:pt x="13799" y="7047"/>
                  </a:lnTo>
                  <a:cubicBezTo>
                    <a:pt x="15416" y="5454"/>
                    <a:pt x="15416" y="2832"/>
                    <a:pt x="13799" y="1214"/>
                  </a:cubicBezTo>
                  <a:cubicBezTo>
                    <a:pt x="13002" y="405"/>
                    <a:pt x="11948" y="1"/>
                    <a:pt x="10891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3"/>
            <p:cNvSpPr/>
            <p:nvPr/>
          </p:nvSpPr>
          <p:spPr>
            <a:xfrm>
              <a:off x="1903200" y="873800"/>
              <a:ext cx="385425" cy="365525"/>
            </a:xfrm>
            <a:custGeom>
              <a:rect b="b" l="l" r="r" t="t"/>
              <a:pathLst>
                <a:path extrusionOk="0" h="14621" w="15417">
                  <a:moveTo>
                    <a:pt x="4526" y="1"/>
                  </a:moveTo>
                  <a:cubicBezTo>
                    <a:pt x="3469" y="1"/>
                    <a:pt x="2415" y="405"/>
                    <a:pt x="1618" y="1214"/>
                  </a:cubicBezTo>
                  <a:cubicBezTo>
                    <a:pt x="1" y="2832"/>
                    <a:pt x="1" y="5454"/>
                    <a:pt x="1618" y="7047"/>
                  </a:cubicBezTo>
                  <a:lnTo>
                    <a:pt x="7966" y="13419"/>
                  </a:lnTo>
                  <a:cubicBezTo>
                    <a:pt x="8775" y="14228"/>
                    <a:pt x="9829" y="14620"/>
                    <a:pt x="10883" y="14620"/>
                  </a:cubicBezTo>
                  <a:cubicBezTo>
                    <a:pt x="11961" y="14620"/>
                    <a:pt x="13015" y="14228"/>
                    <a:pt x="13824" y="13419"/>
                  </a:cubicBezTo>
                  <a:cubicBezTo>
                    <a:pt x="15417" y="11802"/>
                    <a:pt x="15417" y="9204"/>
                    <a:pt x="13824" y="7586"/>
                  </a:cubicBezTo>
                  <a:lnTo>
                    <a:pt x="7451" y="1214"/>
                  </a:lnTo>
                  <a:cubicBezTo>
                    <a:pt x="6643" y="405"/>
                    <a:pt x="5583" y="1"/>
                    <a:pt x="4526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33"/>
            <p:cNvSpPr/>
            <p:nvPr/>
          </p:nvSpPr>
          <p:spPr>
            <a:xfrm>
              <a:off x="5423900" y="3738125"/>
              <a:ext cx="385425" cy="365650"/>
            </a:xfrm>
            <a:custGeom>
              <a:rect b="b" l="l" r="r" t="t"/>
              <a:pathLst>
                <a:path extrusionOk="0" h="14626" w="15417">
                  <a:moveTo>
                    <a:pt x="4525" y="0"/>
                  </a:moveTo>
                  <a:cubicBezTo>
                    <a:pt x="3468" y="0"/>
                    <a:pt x="2414" y="399"/>
                    <a:pt x="1618" y="1195"/>
                  </a:cubicBezTo>
                  <a:cubicBezTo>
                    <a:pt x="0" y="2813"/>
                    <a:pt x="0" y="5435"/>
                    <a:pt x="1618" y="7028"/>
                  </a:cubicBezTo>
                  <a:lnTo>
                    <a:pt x="7965" y="13400"/>
                  </a:lnTo>
                  <a:cubicBezTo>
                    <a:pt x="8774" y="14209"/>
                    <a:pt x="9828" y="14626"/>
                    <a:pt x="10907" y="14626"/>
                  </a:cubicBezTo>
                  <a:cubicBezTo>
                    <a:pt x="11960" y="14626"/>
                    <a:pt x="13014" y="14209"/>
                    <a:pt x="13823" y="13400"/>
                  </a:cubicBezTo>
                  <a:cubicBezTo>
                    <a:pt x="15416" y="11783"/>
                    <a:pt x="15416" y="9185"/>
                    <a:pt x="13823" y="7567"/>
                  </a:cubicBezTo>
                  <a:lnTo>
                    <a:pt x="7451" y="1195"/>
                  </a:lnTo>
                  <a:cubicBezTo>
                    <a:pt x="6642" y="399"/>
                    <a:pt x="5582" y="0"/>
                    <a:pt x="4525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33"/>
            <p:cNvSpPr/>
            <p:nvPr/>
          </p:nvSpPr>
          <p:spPr>
            <a:xfrm>
              <a:off x="1678325" y="3738125"/>
              <a:ext cx="385425" cy="365650"/>
            </a:xfrm>
            <a:custGeom>
              <a:rect b="b" l="l" r="r" t="t"/>
              <a:pathLst>
                <a:path extrusionOk="0" h="14626" w="15417">
                  <a:moveTo>
                    <a:pt x="10883" y="0"/>
                  </a:moveTo>
                  <a:cubicBezTo>
                    <a:pt x="9829" y="0"/>
                    <a:pt x="8775" y="399"/>
                    <a:pt x="7966" y="1195"/>
                  </a:cubicBezTo>
                  <a:lnTo>
                    <a:pt x="1594" y="7567"/>
                  </a:lnTo>
                  <a:cubicBezTo>
                    <a:pt x="1" y="9185"/>
                    <a:pt x="1" y="11783"/>
                    <a:pt x="1594" y="13400"/>
                  </a:cubicBezTo>
                  <a:cubicBezTo>
                    <a:pt x="2403" y="14209"/>
                    <a:pt x="3457" y="14626"/>
                    <a:pt x="4511" y="14626"/>
                  </a:cubicBezTo>
                  <a:cubicBezTo>
                    <a:pt x="5589" y="14626"/>
                    <a:pt x="6643" y="14209"/>
                    <a:pt x="7427" y="13400"/>
                  </a:cubicBezTo>
                  <a:lnTo>
                    <a:pt x="13799" y="7028"/>
                  </a:lnTo>
                  <a:cubicBezTo>
                    <a:pt x="15417" y="5435"/>
                    <a:pt x="15417" y="2813"/>
                    <a:pt x="13799" y="1195"/>
                  </a:cubicBezTo>
                  <a:cubicBezTo>
                    <a:pt x="12991" y="399"/>
                    <a:pt x="11937" y="0"/>
                    <a:pt x="10883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3"/>
            <p:cNvSpPr/>
            <p:nvPr/>
          </p:nvSpPr>
          <p:spPr>
            <a:xfrm>
              <a:off x="2185050" y="1089800"/>
              <a:ext cx="3230275" cy="4376675"/>
            </a:xfrm>
            <a:custGeom>
              <a:rect b="b" l="l" r="r" t="t"/>
              <a:pathLst>
                <a:path extrusionOk="0" h="175067" w="129211">
                  <a:moveTo>
                    <a:pt x="100340" y="50243"/>
                  </a:moveTo>
                  <a:lnTo>
                    <a:pt x="100340" y="50243"/>
                  </a:lnTo>
                  <a:cubicBezTo>
                    <a:pt x="99212" y="55390"/>
                    <a:pt x="96492" y="63331"/>
                    <a:pt x="90070" y="69066"/>
                  </a:cubicBezTo>
                  <a:cubicBezTo>
                    <a:pt x="84826" y="73723"/>
                    <a:pt x="77914" y="76173"/>
                    <a:pt x="69483" y="76321"/>
                  </a:cubicBezTo>
                  <a:cubicBezTo>
                    <a:pt x="69900" y="73845"/>
                    <a:pt x="70856" y="70365"/>
                    <a:pt x="72963" y="66787"/>
                  </a:cubicBezTo>
                  <a:cubicBezTo>
                    <a:pt x="78012" y="58282"/>
                    <a:pt x="87203" y="52719"/>
                    <a:pt x="100340" y="50243"/>
                  </a:cubicBezTo>
                  <a:close/>
                  <a:moveTo>
                    <a:pt x="36862" y="71296"/>
                  </a:moveTo>
                  <a:lnTo>
                    <a:pt x="36862" y="71296"/>
                  </a:lnTo>
                  <a:cubicBezTo>
                    <a:pt x="42009" y="72767"/>
                    <a:pt x="50072" y="75561"/>
                    <a:pt x="53675" y="78894"/>
                  </a:cubicBezTo>
                  <a:cubicBezTo>
                    <a:pt x="58136" y="83011"/>
                    <a:pt x="59851" y="87668"/>
                    <a:pt x="60513" y="90854"/>
                  </a:cubicBezTo>
                  <a:cubicBezTo>
                    <a:pt x="54092" y="90560"/>
                    <a:pt x="48822" y="88624"/>
                    <a:pt x="44778" y="85046"/>
                  </a:cubicBezTo>
                  <a:cubicBezTo>
                    <a:pt x="40195" y="80953"/>
                    <a:pt x="37940" y="75389"/>
                    <a:pt x="36862" y="71296"/>
                  </a:cubicBezTo>
                  <a:close/>
                  <a:moveTo>
                    <a:pt x="38602" y="123720"/>
                  </a:moveTo>
                  <a:cubicBezTo>
                    <a:pt x="46543" y="127250"/>
                    <a:pt x="55366" y="129210"/>
                    <a:pt x="64606" y="129210"/>
                  </a:cubicBezTo>
                  <a:cubicBezTo>
                    <a:pt x="73576" y="129210"/>
                    <a:pt x="82130" y="127348"/>
                    <a:pt x="89899" y="124039"/>
                  </a:cubicBezTo>
                  <a:lnTo>
                    <a:pt x="89899" y="140852"/>
                  </a:lnTo>
                  <a:lnTo>
                    <a:pt x="63871" y="140852"/>
                  </a:lnTo>
                  <a:cubicBezTo>
                    <a:pt x="61591" y="140852"/>
                    <a:pt x="59753" y="142690"/>
                    <a:pt x="59753" y="144970"/>
                  </a:cubicBezTo>
                  <a:cubicBezTo>
                    <a:pt x="59753" y="147249"/>
                    <a:pt x="61591" y="149087"/>
                    <a:pt x="63871" y="149087"/>
                  </a:cubicBezTo>
                  <a:lnTo>
                    <a:pt x="89311" y="149087"/>
                  </a:lnTo>
                  <a:cubicBezTo>
                    <a:pt x="86982" y="159234"/>
                    <a:pt x="77890" y="166831"/>
                    <a:pt x="67032" y="166831"/>
                  </a:cubicBezTo>
                  <a:lnTo>
                    <a:pt x="61469" y="166831"/>
                  </a:lnTo>
                  <a:cubicBezTo>
                    <a:pt x="48847" y="166831"/>
                    <a:pt x="38602" y="156562"/>
                    <a:pt x="38602" y="143965"/>
                  </a:cubicBezTo>
                  <a:lnTo>
                    <a:pt x="38602" y="123720"/>
                  </a:lnTo>
                  <a:close/>
                  <a:moveTo>
                    <a:pt x="64606" y="0"/>
                  </a:moveTo>
                  <a:cubicBezTo>
                    <a:pt x="51714" y="0"/>
                    <a:pt x="39264" y="3775"/>
                    <a:pt x="28602" y="10931"/>
                  </a:cubicBezTo>
                  <a:cubicBezTo>
                    <a:pt x="26715" y="12206"/>
                    <a:pt x="26201" y="14779"/>
                    <a:pt x="27475" y="16666"/>
                  </a:cubicBezTo>
                  <a:cubicBezTo>
                    <a:pt x="28275" y="17851"/>
                    <a:pt x="29587" y="18495"/>
                    <a:pt x="30919" y="18495"/>
                  </a:cubicBezTo>
                  <a:cubicBezTo>
                    <a:pt x="31710" y="18495"/>
                    <a:pt x="32508" y="18268"/>
                    <a:pt x="33210" y="17794"/>
                  </a:cubicBezTo>
                  <a:cubicBezTo>
                    <a:pt x="42499" y="11544"/>
                    <a:pt x="53356" y="8235"/>
                    <a:pt x="64606" y="8235"/>
                  </a:cubicBezTo>
                  <a:cubicBezTo>
                    <a:pt x="95683" y="8235"/>
                    <a:pt x="120952" y="33528"/>
                    <a:pt x="120952" y="64605"/>
                  </a:cubicBezTo>
                  <a:cubicBezTo>
                    <a:pt x="120952" y="94138"/>
                    <a:pt x="98109" y="118451"/>
                    <a:pt x="69140" y="120755"/>
                  </a:cubicBezTo>
                  <a:lnTo>
                    <a:pt x="69140" y="94972"/>
                  </a:lnTo>
                  <a:cubicBezTo>
                    <a:pt x="69140" y="94800"/>
                    <a:pt x="69164" y="94457"/>
                    <a:pt x="69140" y="93991"/>
                  </a:cubicBezTo>
                  <a:lnTo>
                    <a:pt x="69140" y="84580"/>
                  </a:lnTo>
                  <a:cubicBezTo>
                    <a:pt x="79850" y="84482"/>
                    <a:pt x="88747" y="81320"/>
                    <a:pt x="95634" y="75169"/>
                  </a:cubicBezTo>
                  <a:cubicBezTo>
                    <a:pt x="108379" y="63748"/>
                    <a:pt x="109334" y="46248"/>
                    <a:pt x="109359" y="45513"/>
                  </a:cubicBezTo>
                  <a:cubicBezTo>
                    <a:pt x="109432" y="44312"/>
                    <a:pt x="108942" y="43136"/>
                    <a:pt x="108060" y="42302"/>
                  </a:cubicBezTo>
                  <a:cubicBezTo>
                    <a:pt x="107299" y="41584"/>
                    <a:pt x="106302" y="41194"/>
                    <a:pt x="105257" y="41194"/>
                  </a:cubicBezTo>
                  <a:cubicBezTo>
                    <a:pt x="105089" y="41194"/>
                    <a:pt x="104920" y="41204"/>
                    <a:pt x="104751" y="41224"/>
                  </a:cubicBezTo>
                  <a:cubicBezTo>
                    <a:pt x="81419" y="43969"/>
                    <a:pt x="70733" y="54361"/>
                    <a:pt x="65856" y="62596"/>
                  </a:cubicBezTo>
                  <a:cubicBezTo>
                    <a:pt x="63160" y="67179"/>
                    <a:pt x="61910" y="71615"/>
                    <a:pt x="61346" y="74948"/>
                  </a:cubicBezTo>
                  <a:cubicBezTo>
                    <a:pt x="60709" y="74237"/>
                    <a:pt x="60023" y="73527"/>
                    <a:pt x="59287" y="72840"/>
                  </a:cubicBezTo>
                  <a:cubicBezTo>
                    <a:pt x="52400" y="66468"/>
                    <a:pt x="37254" y="62816"/>
                    <a:pt x="35563" y="62424"/>
                  </a:cubicBezTo>
                  <a:cubicBezTo>
                    <a:pt x="35538" y="62424"/>
                    <a:pt x="35514" y="62424"/>
                    <a:pt x="35465" y="62400"/>
                  </a:cubicBezTo>
                  <a:cubicBezTo>
                    <a:pt x="34950" y="62301"/>
                    <a:pt x="34681" y="62228"/>
                    <a:pt x="34534" y="62203"/>
                  </a:cubicBezTo>
                  <a:cubicBezTo>
                    <a:pt x="33872" y="62032"/>
                    <a:pt x="33578" y="61983"/>
                    <a:pt x="32230" y="61836"/>
                  </a:cubicBezTo>
                  <a:cubicBezTo>
                    <a:pt x="32064" y="61816"/>
                    <a:pt x="31898" y="61805"/>
                    <a:pt x="31733" y="61805"/>
                  </a:cubicBezTo>
                  <a:cubicBezTo>
                    <a:pt x="30703" y="61805"/>
                    <a:pt x="29706" y="62196"/>
                    <a:pt x="28946" y="62914"/>
                  </a:cubicBezTo>
                  <a:cubicBezTo>
                    <a:pt x="28063" y="63748"/>
                    <a:pt x="27573" y="64924"/>
                    <a:pt x="27647" y="66125"/>
                  </a:cubicBezTo>
                  <a:cubicBezTo>
                    <a:pt x="27671" y="66738"/>
                    <a:pt x="28455" y="81492"/>
                    <a:pt x="39239" y="91148"/>
                  </a:cubicBezTo>
                  <a:cubicBezTo>
                    <a:pt x="44901" y="96222"/>
                    <a:pt x="52180" y="98893"/>
                    <a:pt x="60881" y="99114"/>
                  </a:cubicBezTo>
                  <a:lnTo>
                    <a:pt x="60881" y="120828"/>
                  </a:lnTo>
                  <a:cubicBezTo>
                    <a:pt x="31544" y="118892"/>
                    <a:pt x="8260" y="94432"/>
                    <a:pt x="8260" y="64605"/>
                  </a:cubicBezTo>
                  <a:cubicBezTo>
                    <a:pt x="8260" y="55684"/>
                    <a:pt x="10270" y="47180"/>
                    <a:pt x="14240" y="39288"/>
                  </a:cubicBezTo>
                  <a:cubicBezTo>
                    <a:pt x="15270" y="37254"/>
                    <a:pt x="14436" y="34778"/>
                    <a:pt x="12402" y="33749"/>
                  </a:cubicBezTo>
                  <a:cubicBezTo>
                    <a:pt x="11809" y="33449"/>
                    <a:pt x="11179" y="33307"/>
                    <a:pt x="10558" y="33307"/>
                  </a:cubicBezTo>
                  <a:cubicBezTo>
                    <a:pt x="9048" y="33307"/>
                    <a:pt x="7593" y="34145"/>
                    <a:pt x="6863" y="35587"/>
                  </a:cubicBezTo>
                  <a:cubicBezTo>
                    <a:pt x="2305" y="44631"/>
                    <a:pt x="1" y="54385"/>
                    <a:pt x="1" y="64605"/>
                  </a:cubicBezTo>
                  <a:cubicBezTo>
                    <a:pt x="1" y="87644"/>
                    <a:pt x="12133" y="107912"/>
                    <a:pt x="30343" y="119333"/>
                  </a:cubicBezTo>
                  <a:lnTo>
                    <a:pt x="30343" y="143965"/>
                  </a:lnTo>
                  <a:cubicBezTo>
                    <a:pt x="30343" y="161121"/>
                    <a:pt x="44288" y="175066"/>
                    <a:pt x="61469" y="175066"/>
                  </a:cubicBezTo>
                  <a:lnTo>
                    <a:pt x="67032" y="175066"/>
                  </a:lnTo>
                  <a:cubicBezTo>
                    <a:pt x="84188" y="175066"/>
                    <a:pt x="98158" y="161121"/>
                    <a:pt x="98158" y="143965"/>
                  </a:cubicBezTo>
                  <a:lnTo>
                    <a:pt x="98158" y="119775"/>
                  </a:lnTo>
                  <a:cubicBezTo>
                    <a:pt x="116761" y="108427"/>
                    <a:pt x="129211" y="87938"/>
                    <a:pt x="129211" y="64605"/>
                  </a:cubicBezTo>
                  <a:cubicBezTo>
                    <a:pt x="129211" y="28970"/>
                    <a:pt x="100217" y="0"/>
                    <a:pt x="64606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3"/>
            <p:cNvSpPr/>
            <p:nvPr/>
          </p:nvSpPr>
          <p:spPr>
            <a:xfrm>
              <a:off x="3252425" y="4614475"/>
              <a:ext cx="237750" cy="208025"/>
            </a:xfrm>
            <a:custGeom>
              <a:rect b="b" l="l" r="r" t="t"/>
              <a:pathLst>
                <a:path extrusionOk="0" h="8321" w="9510">
                  <a:moveTo>
                    <a:pt x="4702" y="0"/>
                  </a:moveTo>
                  <a:cubicBezTo>
                    <a:pt x="3351" y="0"/>
                    <a:pt x="2028" y="661"/>
                    <a:pt x="1250" y="1875"/>
                  </a:cubicBezTo>
                  <a:cubicBezTo>
                    <a:pt x="0" y="3787"/>
                    <a:pt x="539" y="6335"/>
                    <a:pt x="2451" y="7585"/>
                  </a:cubicBezTo>
                  <a:lnTo>
                    <a:pt x="2573" y="7659"/>
                  </a:lnTo>
                  <a:cubicBezTo>
                    <a:pt x="3260" y="8125"/>
                    <a:pt x="4044" y="8321"/>
                    <a:pt x="4804" y="8321"/>
                  </a:cubicBezTo>
                  <a:cubicBezTo>
                    <a:pt x="6152" y="8321"/>
                    <a:pt x="7475" y="7659"/>
                    <a:pt x="8284" y="6458"/>
                  </a:cubicBezTo>
                  <a:cubicBezTo>
                    <a:pt x="9509" y="4546"/>
                    <a:pt x="8970" y="1997"/>
                    <a:pt x="7059" y="747"/>
                  </a:cubicBezTo>
                  <a:lnTo>
                    <a:pt x="6961" y="674"/>
                  </a:lnTo>
                  <a:cubicBezTo>
                    <a:pt x="6263" y="218"/>
                    <a:pt x="5478" y="0"/>
                    <a:pt x="4702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3"/>
            <p:cNvSpPr/>
            <p:nvPr/>
          </p:nvSpPr>
          <p:spPr>
            <a:xfrm>
              <a:off x="2552075" y="1603400"/>
              <a:ext cx="237750" cy="208200"/>
            </a:xfrm>
            <a:custGeom>
              <a:rect b="b" l="l" r="r" t="t"/>
              <a:pathLst>
                <a:path extrusionOk="0" h="8328" w="9510">
                  <a:moveTo>
                    <a:pt x="4703" y="1"/>
                  </a:moveTo>
                  <a:cubicBezTo>
                    <a:pt x="3351" y="1"/>
                    <a:pt x="2024" y="662"/>
                    <a:pt x="1226" y="1882"/>
                  </a:cubicBezTo>
                  <a:cubicBezTo>
                    <a:pt x="0" y="3793"/>
                    <a:pt x="540" y="6342"/>
                    <a:pt x="2451" y="7592"/>
                  </a:cubicBezTo>
                  <a:lnTo>
                    <a:pt x="2574" y="7666"/>
                  </a:lnTo>
                  <a:cubicBezTo>
                    <a:pt x="3260" y="8107"/>
                    <a:pt x="4044" y="8328"/>
                    <a:pt x="4804" y="8328"/>
                  </a:cubicBezTo>
                  <a:cubicBezTo>
                    <a:pt x="6152" y="8328"/>
                    <a:pt x="7476" y="7666"/>
                    <a:pt x="8284" y="6440"/>
                  </a:cubicBezTo>
                  <a:cubicBezTo>
                    <a:pt x="9510" y="4529"/>
                    <a:pt x="8971" y="1980"/>
                    <a:pt x="7059" y="754"/>
                  </a:cubicBezTo>
                  <a:lnTo>
                    <a:pt x="6936" y="656"/>
                  </a:lnTo>
                  <a:cubicBezTo>
                    <a:pt x="6245" y="213"/>
                    <a:pt x="5470" y="1"/>
                    <a:pt x="4703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8FFF5"/>
        </a:solidFill>
      </p:bgPr>
    </p:bg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34"/>
          <p:cNvSpPr txBox="1"/>
          <p:nvPr>
            <p:ph type="title"/>
          </p:nvPr>
        </p:nvSpPr>
        <p:spPr>
          <a:xfrm flipH="1">
            <a:off x="1600701" y="2926525"/>
            <a:ext cx="4001700" cy="616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A PICTURE ALWAYS REINFORCES THE CONCEPT</a:t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254" name="Google Shape;254;p34"/>
          <p:cNvSpPr txBox="1"/>
          <p:nvPr>
            <p:ph idx="1" type="subTitle"/>
          </p:nvPr>
        </p:nvSpPr>
        <p:spPr>
          <a:xfrm flipH="1">
            <a:off x="1600688" y="3625900"/>
            <a:ext cx="3339000" cy="355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4D4F40"/>
                </a:solidFill>
              </a:rPr>
              <a:t>Images reveal large amounts of data, so remember: use an image instead of long texts. Your audience will appreciate that</a:t>
            </a:r>
            <a:endParaRPr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</p:txBody>
      </p:sp>
      <p:pic>
        <p:nvPicPr>
          <p:cNvPr id="255" name="Google Shape;255;p34"/>
          <p:cNvPicPr preferRelativeResize="0"/>
          <p:nvPr/>
        </p:nvPicPr>
        <p:blipFill rotWithShape="1">
          <a:blip r:embed="rId3">
            <a:alphaModFix/>
          </a:blip>
          <a:srcRect b="29462" l="0" r="0" t="34912"/>
          <a:stretch/>
        </p:blipFill>
        <p:spPr>
          <a:xfrm flipH="1">
            <a:off x="0" y="739350"/>
            <a:ext cx="9144000" cy="1832401"/>
          </a:xfrm>
          <a:prstGeom prst="rect">
            <a:avLst/>
          </a:prstGeom>
          <a:noFill/>
          <a:ln>
            <a:noFill/>
          </a:ln>
        </p:spPr>
      </p:pic>
      <p:sp>
        <p:nvSpPr>
          <p:cNvPr id="256" name="Google Shape;256;p34"/>
          <p:cNvSpPr/>
          <p:nvPr/>
        </p:nvSpPr>
        <p:spPr>
          <a:xfrm>
            <a:off x="0" y="739350"/>
            <a:ext cx="9144000" cy="18324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p35"/>
          <p:cNvSpPr/>
          <p:nvPr/>
        </p:nvSpPr>
        <p:spPr>
          <a:xfrm>
            <a:off x="-125" y="-4025"/>
            <a:ext cx="9144000" cy="51435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35"/>
          <p:cNvSpPr txBox="1"/>
          <p:nvPr>
            <p:ph type="title"/>
          </p:nvPr>
        </p:nvSpPr>
        <p:spPr>
          <a:xfrm>
            <a:off x="5865825" y="1528150"/>
            <a:ext cx="2717100" cy="901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p3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>
              <a:alpha val="18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36"/>
          <p:cNvSpPr/>
          <p:nvPr/>
        </p:nvSpPr>
        <p:spPr>
          <a:xfrm>
            <a:off x="1820750" y="1840450"/>
            <a:ext cx="5375100" cy="1462500"/>
          </a:xfrm>
          <a:prstGeom prst="rect">
            <a:avLst/>
          </a:prstGeom>
          <a:solidFill>
            <a:srgbClr val="A2A586">
              <a:alpha val="73080"/>
            </a:srgbClr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36"/>
          <p:cNvSpPr txBox="1"/>
          <p:nvPr>
            <p:ph type="title"/>
          </p:nvPr>
        </p:nvSpPr>
        <p:spPr>
          <a:xfrm>
            <a:off x="1766999" y="2268600"/>
            <a:ext cx="5610000" cy="6063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AWESOME WORDS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270" name="Google Shape;270;p36"/>
          <p:cNvSpPr txBox="1"/>
          <p:nvPr>
            <p:ph idx="1" type="subTitle"/>
          </p:nvPr>
        </p:nvSpPr>
        <p:spPr>
          <a:xfrm>
            <a:off x="2195540" y="2874900"/>
            <a:ext cx="47529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Key words are great for catching your audience’s attention</a:t>
            </a:r>
            <a:endParaRPr>
              <a:solidFill>
                <a:srgbClr val="F8FFF5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8FFF5"/>
        </a:solidFill>
      </p:bgPr>
    </p:bg>
    <p:spTree>
      <p:nvGrpSpPr>
        <p:cNvPr id="274" name="Shape 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Google Shape;275;p37"/>
          <p:cNvSpPr txBox="1"/>
          <p:nvPr>
            <p:ph idx="2" type="title"/>
          </p:nvPr>
        </p:nvSpPr>
        <p:spPr>
          <a:xfrm flipH="1">
            <a:off x="4697695" y="1763200"/>
            <a:ext cx="4456500" cy="6162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SECTION 02</a:t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276" name="Google Shape;276;p37"/>
          <p:cNvSpPr txBox="1"/>
          <p:nvPr>
            <p:ph idx="1" type="subTitle"/>
          </p:nvPr>
        </p:nvSpPr>
        <p:spPr>
          <a:xfrm flipH="1">
            <a:off x="4697695" y="2462575"/>
            <a:ext cx="2436000" cy="355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4D4F40"/>
                </a:solidFill>
              </a:rPr>
              <a:t>This is the subtitle that makes </a:t>
            </a:r>
            <a:r>
              <a:rPr lang="en-US"/>
              <a:t>it </a:t>
            </a:r>
            <a:r>
              <a:rPr lang="en-US">
                <a:solidFill>
                  <a:srgbClr val="4D4F40"/>
                </a:solidFill>
              </a:rPr>
              <a:t>comprehensible</a:t>
            </a:r>
            <a:endParaRPr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277" name="Google Shape;277;p37"/>
          <p:cNvSpPr txBox="1"/>
          <p:nvPr>
            <p:ph type="title"/>
          </p:nvPr>
        </p:nvSpPr>
        <p:spPr>
          <a:xfrm flipH="1">
            <a:off x="2073650" y="1763206"/>
            <a:ext cx="2241600" cy="1239900"/>
          </a:xfrm>
          <a:prstGeom prst="rect">
            <a:avLst/>
          </a:prstGeom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02</a:t>
            </a:r>
            <a:endParaRPr>
              <a:solidFill>
                <a:srgbClr val="F8FFF5"/>
              </a:solidFill>
            </a:endParaRPr>
          </a:p>
        </p:txBody>
      </p:sp>
      <p:pic>
        <p:nvPicPr>
          <p:cNvPr id="278" name="Google Shape;278;p37"/>
          <p:cNvPicPr preferRelativeResize="0"/>
          <p:nvPr/>
        </p:nvPicPr>
        <p:blipFill rotWithShape="1">
          <a:blip r:embed="rId3">
            <a:alphaModFix/>
          </a:blip>
          <a:srcRect b="31314" l="0" r="0" t="31313"/>
          <a:stretch/>
        </p:blipFill>
        <p:spPr>
          <a:xfrm flipH="1">
            <a:off x="1797248" y="3003100"/>
            <a:ext cx="7346702" cy="1544400"/>
          </a:xfrm>
          <a:prstGeom prst="rect">
            <a:avLst/>
          </a:prstGeom>
          <a:noFill/>
          <a:ln>
            <a:noFill/>
          </a:ln>
        </p:spPr>
      </p:pic>
      <p:sp>
        <p:nvSpPr>
          <p:cNvPr id="279" name="Google Shape;279;p37"/>
          <p:cNvSpPr/>
          <p:nvPr/>
        </p:nvSpPr>
        <p:spPr>
          <a:xfrm>
            <a:off x="1807500" y="3003100"/>
            <a:ext cx="7346700" cy="15444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p38"/>
          <p:cNvSpPr txBox="1"/>
          <p:nvPr>
            <p:ph type="title"/>
          </p:nvPr>
        </p:nvSpPr>
        <p:spPr>
          <a:xfrm>
            <a:off x="2699575" y="391775"/>
            <a:ext cx="39639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REINFORCE THE CONCEPT USING INFOGRAPHICS!</a:t>
            </a:r>
            <a:endParaRPr/>
          </a:p>
        </p:txBody>
      </p:sp>
      <p:sp>
        <p:nvSpPr>
          <p:cNvPr id="285" name="Google Shape;285;p38"/>
          <p:cNvSpPr txBox="1"/>
          <p:nvPr/>
        </p:nvSpPr>
        <p:spPr>
          <a:xfrm>
            <a:off x="6027825" y="3566225"/>
            <a:ext cx="1555500" cy="7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MARS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Despite being red, Mars is a cold place, not hot. It’s full of iron oxide dust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286" name="Google Shape;286;p38"/>
          <p:cNvSpPr txBox="1"/>
          <p:nvPr/>
        </p:nvSpPr>
        <p:spPr>
          <a:xfrm>
            <a:off x="1560675" y="3566225"/>
            <a:ext cx="1555500" cy="7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MERCURY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It’s the closest planet to the Sun and is only a bit larger than our Moon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287" name="Google Shape;287;p38"/>
          <p:cNvSpPr txBox="1"/>
          <p:nvPr/>
        </p:nvSpPr>
        <p:spPr>
          <a:xfrm>
            <a:off x="3794250" y="3566225"/>
            <a:ext cx="1555500" cy="7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VENUS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Venus has a beautiful name, but it’s terribly hot, even hotter than Mercury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288" name="Google Shape;288;p38"/>
          <p:cNvSpPr/>
          <p:nvPr/>
        </p:nvSpPr>
        <p:spPr>
          <a:xfrm>
            <a:off x="2044025" y="2914525"/>
            <a:ext cx="588801" cy="332464"/>
          </a:xfrm>
          <a:custGeom>
            <a:rect b="b" l="l" r="r" t="t"/>
            <a:pathLst>
              <a:path extrusionOk="0" h="18054" w="31974">
                <a:moveTo>
                  <a:pt x="6183" y="0"/>
                </a:moveTo>
                <a:cubicBezTo>
                  <a:pt x="5653" y="0"/>
                  <a:pt x="5123" y="35"/>
                  <a:pt x="4599" y="119"/>
                </a:cubicBezTo>
                <a:cubicBezTo>
                  <a:pt x="2886" y="396"/>
                  <a:pt x="1265" y="1207"/>
                  <a:pt x="1" y="2396"/>
                </a:cubicBezTo>
                <a:cubicBezTo>
                  <a:pt x="177" y="11060"/>
                  <a:pt x="7278" y="18054"/>
                  <a:pt x="15981" y="18054"/>
                </a:cubicBezTo>
                <a:cubicBezTo>
                  <a:pt x="24799" y="18054"/>
                  <a:pt x="31973" y="10879"/>
                  <a:pt x="31973" y="2065"/>
                </a:cubicBezTo>
                <a:cubicBezTo>
                  <a:pt x="31973" y="1612"/>
                  <a:pt x="31947" y="1167"/>
                  <a:pt x="31912" y="727"/>
                </a:cubicBezTo>
                <a:cubicBezTo>
                  <a:pt x="29827" y="2700"/>
                  <a:pt x="26857" y="3466"/>
                  <a:pt x="23873" y="3466"/>
                </a:cubicBezTo>
                <a:cubicBezTo>
                  <a:pt x="22773" y="3466"/>
                  <a:pt x="21670" y="3362"/>
                  <a:pt x="20610" y="3175"/>
                </a:cubicBezTo>
                <a:cubicBezTo>
                  <a:pt x="16377" y="2435"/>
                  <a:pt x="12360" y="656"/>
                  <a:pt x="8092" y="128"/>
                </a:cubicBezTo>
                <a:cubicBezTo>
                  <a:pt x="7460" y="51"/>
                  <a:pt x="6821" y="0"/>
                  <a:pt x="6183" y="0"/>
                </a:cubicBez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38"/>
          <p:cNvSpPr/>
          <p:nvPr/>
        </p:nvSpPr>
        <p:spPr>
          <a:xfrm>
            <a:off x="4277588" y="2769602"/>
            <a:ext cx="588789" cy="478347"/>
          </a:xfrm>
          <a:custGeom>
            <a:rect b="b" l="l" r="r" t="t"/>
            <a:pathLst>
              <a:path extrusionOk="0" h="25983" w="31982">
                <a:moveTo>
                  <a:pt x="6721" y="1"/>
                </a:moveTo>
                <a:cubicBezTo>
                  <a:pt x="6231" y="1"/>
                  <a:pt x="5743" y="33"/>
                  <a:pt x="5260" y="111"/>
                </a:cubicBezTo>
                <a:cubicBezTo>
                  <a:pt x="4414" y="247"/>
                  <a:pt x="3595" y="525"/>
                  <a:pt x="2837" y="917"/>
                </a:cubicBezTo>
                <a:cubicBezTo>
                  <a:pt x="1054" y="3498"/>
                  <a:pt x="1" y="6626"/>
                  <a:pt x="1" y="9994"/>
                </a:cubicBezTo>
                <a:cubicBezTo>
                  <a:pt x="1" y="18808"/>
                  <a:pt x="7176" y="25983"/>
                  <a:pt x="15993" y="25983"/>
                </a:cubicBezTo>
                <a:cubicBezTo>
                  <a:pt x="24807" y="25983"/>
                  <a:pt x="31982" y="18808"/>
                  <a:pt x="31982" y="9994"/>
                </a:cubicBezTo>
                <a:cubicBezTo>
                  <a:pt x="31982" y="6872"/>
                  <a:pt x="31079" y="3965"/>
                  <a:pt x="29534" y="1503"/>
                </a:cubicBezTo>
                <a:cubicBezTo>
                  <a:pt x="27714" y="2720"/>
                  <a:pt x="25421" y="3211"/>
                  <a:pt x="23119" y="3211"/>
                </a:cubicBezTo>
                <a:cubicBezTo>
                  <a:pt x="22099" y="3211"/>
                  <a:pt x="21077" y="3115"/>
                  <a:pt x="20094" y="2943"/>
                </a:cubicBezTo>
                <a:cubicBezTo>
                  <a:pt x="16170" y="2261"/>
                  <a:pt x="12448" y="609"/>
                  <a:pt x="8492" y="120"/>
                </a:cubicBezTo>
                <a:cubicBezTo>
                  <a:pt x="7905" y="48"/>
                  <a:pt x="7312" y="1"/>
                  <a:pt x="6721" y="1"/>
                </a:cubicBez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38"/>
          <p:cNvSpPr/>
          <p:nvPr/>
        </p:nvSpPr>
        <p:spPr>
          <a:xfrm>
            <a:off x="6511150" y="2653150"/>
            <a:ext cx="588795" cy="599922"/>
          </a:xfrm>
          <a:custGeom>
            <a:rect b="b" l="l" r="r" t="t"/>
            <a:pathLst>
              <a:path extrusionOk="0" h="30620" w="31978">
                <a:moveTo>
                  <a:pt x="9541" y="0"/>
                </a:moveTo>
                <a:cubicBezTo>
                  <a:pt x="7960" y="700"/>
                  <a:pt x="6511" y="1647"/>
                  <a:pt x="5247" y="2796"/>
                </a:cubicBezTo>
                <a:cubicBezTo>
                  <a:pt x="2023" y="5726"/>
                  <a:pt x="0" y="9945"/>
                  <a:pt x="0" y="14631"/>
                </a:cubicBezTo>
                <a:cubicBezTo>
                  <a:pt x="0" y="23445"/>
                  <a:pt x="7172" y="30620"/>
                  <a:pt x="15989" y="30620"/>
                </a:cubicBezTo>
                <a:cubicBezTo>
                  <a:pt x="24807" y="30620"/>
                  <a:pt x="31977" y="23445"/>
                  <a:pt x="31977" y="14631"/>
                </a:cubicBezTo>
                <a:cubicBezTo>
                  <a:pt x="31977" y="8778"/>
                  <a:pt x="28820" y="3656"/>
                  <a:pt x="24116" y="867"/>
                </a:cubicBezTo>
                <a:cubicBezTo>
                  <a:pt x="22913" y="1727"/>
                  <a:pt x="21367" y="2072"/>
                  <a:pt x="19813" y="2072"/>
                </a:cubicBezTo>
                <a:cubicBezTo>
                  <a:pt x="19152" y="2072"/>
                  <a:pt x="18490" y="2010"/>
                  <a:pt x="17852" y="1898"/>
                </a:cubicBezTo>
                <a:cubicBezTo>
                  <a:pt x="15297" y="1454"/>
                  <a:pt x="12880" y="383"/>
                  <a:pt x="10307" y="62"/>
                </a:cubicBezTo>
                <a:cubicBezTo>
                  <a:pt x="10052" y="31"/>
                  <a:pt x="9796" y="13"/>
                  <a:pt x="9541" y="0"/>
                </a:cubicBez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38"/>
          <p:cNvSpPr txBox="1"/>
          <p:nvPr>
            <p:ph idx="4294967295" type="subTitle"/>
          </p:nvPr>
        </p:nvSpPr>
        <p:spPr>
          <a:xfrm flipH="1">
            <a:off x="2118394" y="2775513"/>
            <a:ext cx="440100" cy="355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800">
                <a:latin typeface="Chau Philomene One"/>
                <a:ea typeface="Chau Philomene One"/>
                <a:cs typeface="Chau Philomene One"/>
                <a:sym typeface="Chau Philomene One"/>
              </a:rPr>
              <a:t>20%</a:t>
            </a:r>
            <a:endParaRPr sz="18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292" name="Google Shape;292;p38"/>
          <p:cNvSpPr txBox="1"/>
          <p:nvPr>
            <p:ph idx="4294967295" type="subTitle"/>
          </p:nvPr>
        </p:nvSpPr>
        <p:spPr>
          <a:xfrm flipH="1">
            <a:off x="4351931" y="2775513"/>
            <a:ext cx="440100" cy="355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800">
                <a:latin typeface="Chau Philomene One"/>
                <a:ea typeface="Chau Philomene One"/>
                <a:cs typeface="Chau Philomene One"/>
                <a:sym typeface="Chau Philomene One"/>
              </a:rPr>
              <a:t>3</a:t>
            </a:r>
            <a:r>
              <a:rPr lang="en-US" sz="1800">
                <a:latin typeface="Chau Philomene One"/>
                <a:ea typeface="Chau Philomene One"/>
                <a:cs typeface="Chau Philomene One"/>
                <a:sym typeface="Chau Philomene One"/>
              </a:rPr>
              <a:t>0%</a:t>
            </a:r>
            <a:endParaRPr sz="18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293" name="Google Shape;293;p38"/>
          <p:cNvSpPr txBox="1"/>
          <p:nvPr>
            <p:ph idx="4294967295" type="subTitle"/>
          </p:nvPr>
        </p:nvSpPr>
        <p:spPr>
          <a:xfrm flipH="1">
            <a:off x="6585481" y="2775513"/>
            <a:ext cx="440100" cy="3552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800">
                <a:latin typeface="Chau Philomene One"/>
                <a:ea typeface="Chau Philomene One"/>
                <a:cs typeface="Chau Philomene One"/>
                <a:sym typeface="Chau Philomene One"/>
              </a:rPr>
              <a:t>5</a:t>
            </a:r>
            <a:r>
              <a:rPr lang="en-US" sz="1800">
                <a:latin typeface="Chau Philomene One"/>
                <a:ea typeface="Chau Philomene One"/>
                <a:cs typeface="Chau Philomene One"/>
                <a:sym typeface="Chau Philomene One"/>
              </a:rPr>
              <a:t>0%</a:t>
            </a:r>
            <a:endParaRPr sz="18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grpSp>
        <p:nvGrpSpPr>
          <p:cNvPr id="294" name="Google Shape;294;p38"/>
          <p:cNvGrpSpPr/>
          <p:nvPr/>
        </p:nvGrpSpPr>
        <p:grpSpPr>
          <a:xfrm>
            <a:off x="1455286" y="2258625"/>
            <a:ext cx="6237014" cy="1047802"/>
            <a:chOff x="1455286" y="2258625"/>
            <a:chExt cx="6237014" cy="1047802"/>
          </a:xfrm>
        </p:grpSpPr>
        <p:sp>
          <p:nvSpPr>
            <p:cNvPr id="295" name="Google Shape;295;p38"/>
            <p:cNvSpPr/>
            <p:nvPr/>
          </p:nvSpPr>
          <p:spPr>
            <a:xfrm>
              <a:off x="1983892" y="2258625"/>
              <a:ext cx="709076" cy="1047802"/>
            </a:xfrm>
            <a:custGeom>
              <a:rect b="b" l="l" r="r" t="t"/>
              <a:pathLst>
                <a:path extrusionOk="0" h="31376" w="21233">
                  <a:moveTo>
                    <a:pt x="10572" y="1"/>
                  </a:moveTo>
                  <a:cubicBezTo>
                    <a:pt x="10572" y="1"/>
                    <a:pt x="0" y="11109"/>
                    <a:pt x="0" y="20786"/>
                  </a:cubicBezTo>
                  <a:cubicBezTo>
                    <a:pt x="0" y="26689"/>
                    <a:pt x="4758" y="31375"/>
                    <a:pt x="10572" y="31375"/>
                  </a:cubicBezTo>
                  <a:cubicBezTo>
                    <a:pt x="16475" y="31375"/>
                    <a:pt x="21233" y="26689"/>
                    <a:pt x="21233" y="20786"/>
                  </a:cubicBezTo>
                  <a:cubicBezTo>
                    <a:pt x="21233" y="11109"/>
                    <a:pt x="10572" y="1"/>
                    <a:pt x="10572" y="1"/>
                  </a:cubicBezTo>
                  <a:close/>
                </a:path>
              </a:pathLst>
            </a:custGeom>
            <a:noFill/>
            <a:ln cap="flat" cmpd="sng" w="28575">
              <a:solidFill>
                <a:srgbClr val="4D4F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38"/>
            <p:cNvSpPr/>
            <p:nvPr/>
          </p:nvSpPr>
          <p:spPr>
            <a:xfrm>
              <a:off x="4217454" y="2258625"/>
              <a:ext cx="709076" cy="1047802"/>
            </a:xfrm>
            <a:custGeom>
              <a:rect b="b" l="l" r="r" t="t"/>
              <a:pathLst>
                <a:path extrusionOk="0" h="31376" w="21233">
                  <a:moveTo>
                    <a:pt x="10572" y="1"/>
                  </a:moveTo>
                  <a:cubicBezTo>
                    <a:pt x="10572" y="1"/>
                    <a:pt x="0" y="11109"/>
                    <a:pt x="0" y="20786"/>
                  </a:cubicBezTo>
                  <a:cubicBezTo>
                    <a:pt x="0" y="26689"/>
                    <a:pt x="4758" y="31375"/>
                    <a:pt x="10572" y="31375"/>
                  </a:cubicBezTo>
                  <a:cubicBezTo>
                    <a:pt x="16475" y="31375"/>
                    <a:pt x="21233" y="26689"/>
                    <a:pt x="21233" y="20786"/>
                  </a:cubicBezTo>
                  <a:cubicBezTo>
                    <a:pt x="21233" y="11109"/>
                    <a:pt x="10572" y="1"/>
                    <a:pt x="10572" y="1"/>
                  </a:cubicBezTo>
                  <a:close/>
                </a:path>
              </a:pathLst>
            </a:custGeom>
            <a:noFill/>
            <a:ln cap="flat" cmpd="sng" w="28575">
              <a:solidFill>
                <a:srgbClr val="4D4F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38"/>
            <p:cNvSpPr/>
            <p:nvPr/>
          </p:nvSpPr>
          <p:spPr>
            <a:xfrm>
              <a:off x="6451004" y="2258625"/>
              <a:ext cx="709076" cy="1047802"/>
            </a:xfrm>
            <a:custGeom>
              <a:rect b="b" l="l" r="r" t="t"/>
              <a:pathLst>
                <a:path extrusionOk="0" h="31376" w="21233">
                  <a:moveTo>
                    <a:pt x="10572" y="1"/>
                  </a:moveTo>
                  <a:cubicBezTo>
                    <a:pt x="10572" y="1"/>
                    <a:pt x="0" y="11109"/>
                    <a:pt x="0" y="20786"/>
                  </a:cubicBezTo>
                  <a:cubicBezTo>
                    <a:pt x="0" y="26689"/>
                    <a:pt x="4758" y="31375"/>
                    <a:pt x="10572" y="31375"/>
                  </a:cubicBezTo>
                  <a:cubicBezTo>
                    <a:pt x="16475" y="31375"/>
                    <a:pt x="21233" y="26689"/>
                    <a:pt x="21233" y="20786"/>
                  </a:cubicBezTo>
                  <a:cubicBezTo>
                    <a:pt x="21233" y="11109"/>
                    <a:pt x="10572" y="1"/>
                    <a:pt x="10572" y="1"/>
                  </a:cubicBezTo>
                  <a:close/>
                </a:path>
              </a:pathLst>
            </a:custGeom>
            <a:noFill/>
            <a:ln cap="flat" cmpd="sng" w="28575">
              <a:solidFill>
                <a:srgbClr val="4D4F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298" name="Google Shape;298;p38"/>
            <p:cNvCxnSpPr/>
            <p:nvPr/>
          </p:nvCxnSpPr>
          <p:spPr>
            <a:xfrm>
              <a:off x="2699725" y="2959175"/>
              <a:ext cx="1521600" cy="0"/>
            </a:xfrm>
            <a:prstGeom prst="straightConnector1">
              <a:avLst/>
            </a:prstGeom>
            <a:noFill/>
            <a:ln cap="flat" cmpd="sng" w="28575">
              <a:solidFill>
                <a:srgbClr val="4D4F40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99" name="Google Shape;299;p38"/>
            <p:cNvCxnSpPr/>
            <p:nvPr/>
          </p:nvCxnSpPr>
          <p:spPr>
            <a:xfrm>
              <a:off x="4929988" y="2959175"/>
              <a:ext cx="1521600" cy="0"/>
            </a:xfrm>
            <a:prstGeom prst="straightConnector1">
              <a:avLst/>
            </a:prstGeom>
            <a:noFill/>
            <a:ln cap="flat" cmpd="sng" w="28575">
              <a:solidFill>
                <a:srgbClr val="4D4F40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0" name="Google Shape;300;p38"/>
            <p:cNvCxnSpPr/>
            <p:nvPr/>
          </p:nvCxnSpPr>
          <p:spPr>
            <a:xfrm>
              <a:off x="7170300" y="2959175"/>
              <a:ext cx="522000" cy="0"/>
            </a:xfrm>
            <a:prstGeom prst="straightConnector1">
              <a:avLst/>
            </a:prstGeom>
            <a:noFill/>
            <a:ln cap="flat" cmpd="sng" w="28575">
              <a:solidFill>
                <a:srgbClr val="4D4F40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301" name="Google Shape;301;p38"/>
            <p:cNvCxnSpPr/>
            <p:nvPr/>
          </p:nvCxnSpPr>
          <p:spPr>
            <a:xfrm>
              <a:off x="1455286" y="2959175"/>
              <a:ext cx="522000" cy="0"/>
            </a:xfrm>
            <a:prstGeom prst="straightConnector1">
              <a:avLst/>
            </a:prstGeom>
            <a:noFill/>
            <a:ln cap="flat" cmpd="sng" w="28575">
              <a:solidFill>
                <a:srgbClr val="4D4F40"/>
              </a:solidFill>
              <a:prstDash val="solid"/>
              <a:round/>
              <a:headEnd len="med" w="med" type="oval"/>
              <a:tailEnd len="med" w="med" type="none"/>
            </a:ln>
          </p:spPr>
        </p:cxn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39"/>
          <p:cNvSpPr txBox="1"/>
          <p:nvPr>
            <p:ph type="title"/>
          </p:nvPr>
        </p:nvSpPr>
        <p:spPr>
          <a:xfrm>
            <a:off x="701350" y="391775"/>
            <a:ext cx="79605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2200">
                <a:solidFill>
                  <a:srgbClr val="4D4F40"/>
                </a:solidFill>
              </a:rPr>
              <a:t>IF YOU WANT TO MODIFY </a:t>
            </a:r>
            <a:r>
              <a:rPr lang="en-US" sz="2200" u="sng">
                <a:solidFill>
                  <a:srgbClr val="4D4F40"/>
                </a:solidFill>
              </a:rPr>
              <a:t>THIS GRAPH</a:t>
            </a:r>
            <a:r>
              <a:rPr lang="en-US" sz="2200">
                <a:solidFill>
                  <a:srgbClr val="4D4F40"/>
                </a:solidFill>
              </a:rPr>
              <a:t>, CLICK ON IT, FOLLOW THE LINK,</a:t>
            </a:r>
            <a:endParaRPr sz="2200"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200">
                <a:solidFill>
                  <a:srgbClr val="4D4F40"/>
                </a:solidFill>
              </a:rPr>
              <a:t>CHANGE THE DATA AND REPLACE IT </a:t>
            </a:r>
            <a:endParaRPr sz="2200">
              <a:solidFill>
                <a:srgbClr val="4D4F40"/>
              </a:solidFill>
            </a:endParaRPr>
          </a:p>
        </p:txBody>
      </p:sp>
      <p:pic>
        <p:nvPicPr>
          <p:cNvPr id="307" name="Google Shape;307;p39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909925" y="1874225"/>
            <a:ext cx="3543199" cy="2188526"/>
          </a:xfrm>
          <a:prstGeom prst="rect">
            <a:avLst/>
          </a:prstGeom>
          <a:noFill/>
          <a:ln>
            <a:noFill/>
          </a:ln>
        </p:spPr>
      </p:pic>
      <p:sp>
        <p:nvSpPr>
          <p:cNvPr id="308" name="Google Shape;308;p39"/>
          <p:cNvSpPr txBox="1"/>
          <p:nvPr/>
        </p:nvSpPr>
        <p:spPr>
          <a:xfrm>
            <a:off x="1013222" y="3472475"/>
            <a:ext cx="15462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VENUS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Venus has a beautiful name, but it’s terribly hot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309" name="Google Shape;309;p39"/>
          <p:cNvSpPr txBox="1"/>
          <p:nvPr/>
        </p:nvSpPr>
        <p:spPr>
          <a:xfrm>
            <a:off x="6749350" y="2727288"/>
            <a:ext cx="14580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MERCURY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Mercury is the closest planet to the Sun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 </a:t>
            </a:r>
            <a:endParaRPr sz="7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310" name="Google Shape;310;p39"/>
          <p:cNvSpPr txBox="1"/>
          <p:nvPr/>
        </p:nvSpPr>
        <p:spPr>
          <a:xfrm>
            <a:off x="1013225" y="2273988"/>
            <a:ext cx="15462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MARS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Despite being red, Mars is a cold place, not hot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grpSp>
        <p:nvGrpSpPr>
          <p:cNvPr id="311" name="Google Shape;311;p39"/>
          <p:cNvGrpSpPr/>
          <p:nvPr/>
        </p:nvGrpSpPr>
        <p:grpSpPr>
          <a:xfrm>
            <a:off x="2306370" y="3199938"/>
            <a:ext cx="253052" cy="227312"/>
            <a:chOff x="1190625" y="503425"/>
            <a:chExt cx="5228350" cy="4696525"/>
          </a:xfrm>
        </p:grpSpPr>
        <p:sp>
          <p:nvSpPr>
            <p:cNvPr id="312" name="Google Shape;312;p39"/>
            <p:cNvSpPr/>
            <p:nvPr/>
          </p:nvSpPr>
          <p:spPr>
            <a:xfrm>
              <a:off x="1190625" y="503425"/>
              <a:ext cx="5228350" cy="4696525"/>
            </a:xfrm>
            <a:custGeom>
              <a:rect b="b" l="l" r="r" t="t"/>
              <a:pathLst>
                <a:path extrusionOk="0" h="187861" w="209134">
                  <a:moveTo>
                    <a:pt x="147273" y="8235"/>
                  </a:moveTo>
                  <a:cubicBezTo>
                    <a:pt x="161586" y="8235"/>
                    <a:pt x="175066" y="13823"/>
                    <a:pt x="185188" y="23945"/>
                  </a:cubicBezTo>
                  <a:cubicBezTo>
                    <a:pt x="195335" y="34092"/>
                    <a:pt x="200898" y="47572"/>
                    <a:pt x="200898" y="61885"/>
                  </a:cubicBezTo>
                  <a:cubicBezTo>
                    <a:pt x="200898" y="76223"/>
                    <a:pt x="195335" y="89678"/>
                    <a:pt x="185188" y="99825"/>
                  </a:cubicBezTo>
                  <a:lnTo>
                    <a:pt x="108500" y="176512"/>
                  </a:lnTo>
                  <a:lnTo>
                    <a:pt x="108500" y="164601"/>
                  </a:lnTo>
                  <a:cubicBezTo>
                    <a:pt x="108500" y="162322"/>
                    <a:pt x="106662" y="160484"/>
                    <a:pt x="104407" y="160484"/>
                  </a:cubicBezTo>
                  <a:cubicBezTo>
                    <a:pt x="102128" y="160484"/>
                    <a:pt x="100265" y="162322"/>
                    <a:pt x="100265" y="164601"/>
                  </a:cubicBezTo>
                  <a:lnTo>
                    <a:pt x="100265" y="176145"/>
                  </a:lnTo>
                  <a:lnTo>
                    <a:pt x="23945" y="99825"/>
                  </a:lnTo>
                  <a:cubicBezTo>
                    <a:pt x="3039" y="78894"/>
                    <a:pt x="3039" y="44876"/>
                    <a:pt x="23945" y="23945"/>
                  </a:cubicBezTo>
                  <a:cubicBezTo>
                    <a:pt x="34410" y="13505"/>
                    <a:pt x="48135" y="8260"/>
                    <a:pt x="61885" y="8260"/>
                  </a:cubicBezTo>
                  <a:cubicBezTo>
                    <a:pt x="75610" y="8260"/>
                    <a:pt x="89359" y="13505"/>
                    <a:pt x="99800" y="23945"/>
                  </a:cubicBezTo>
                  <a:lnTo>
                    <a:pt x="101662" y="25808"/>
                  </a:lnTo>
                  <a:cubicBezTo>
                    <a:pt x="102459" y="26605"/>
                    <a:pt x="103513" y="27003"/>
                    <a:pt x="104567" y="27003"/>
                  </a:cubicBezTo>
                  <a:cubicBezTo>
                    <a:pt x="105621" y="27003"/>
                    <a:pt x="106674" y="26605"/>
                    <a:pt x="107471" y="25808"/>
                  </a:cubicBezTo>
                  <a:lnTo>
                    <a:pt x="109334" y="23945"/>
                  </a:lnTo>
                  <a:cubicBezTo>
                    <a:pt x="119456" y="13823"/>
                    <a:pt x="132936" y="8235"/>
                    <a:pt x="147273" y="8235"/>
                  </a:cubicBezTo>
                  <a:close/>
                  <a:moveTo>
                    <a:pt x="61885" y="0"/>
                  </a:moveTo>
                  <a:cubicBezTo>
                    <a:pt x="45341" y="0"/>
                    <a:pt x="29803" y="6446"/>
                    <a:pt x="18136" y="18137"/>
                  </a:cubicBezTo>
                  <a:cubicBezTo>
                    <a:pt x="6446" y="29827"/>
                    <a:pt x="0" y="45366"/>
                    <a:pt x="0" y="61885"/>
                  </a:cubicBezTo>
                  <a:cubicBezTo>
                    <a:pt x="0" y="78404"/>
                    <a:pt x="6446" y="93967"/>
                    <a:pt x="18136" y="105633"/>
                  </a:cubicBezTo>
                  <a:lnTo>
                    <a:pt x="97275" y="184796"/>
                  </a:lnTo>
                  <a:cubicBezTo>
                    <a:pt x="99015" y="186512"/>
                    <a:pt x="101197" y="187517"/>
                    <a:pt x="103476" y="187737"/>
                  </a:cubicBezTo>
                  <a:cubicBezTo>
                    <a:pt x="103770" y="187811"/>
                    <a:pt x="104089" y="187860"/>
                    <a:pt x="104407" y="187860"/>
                  </a:cubicBezTo>
                  <a:cubicBezTo>
                    <a:pt x="104628" y="187860"/>
                    <a:pt x="104849" y="187836"/>
                    <a:pt x="105069" y="187787"/>
                  </a:cubicBezTo>
                  <a:cubicBezTo>
                    <a:pt x="107544" y="187688"/>
                    <a:pt x="109971" y="186684"/>
                    <a:pt x="111883" y="184796"/>
                  </a:cubicBezTo>
                  <a:lnTo>
                    <a:pt x="191021" y="105633"/>
                  </a:lnTo>
                  <a:cubicBezTo>
                    <a:pt x="202712" y="93967"/>
                    <a:pt x="209133" y="78404"/>
                    <a:pt x="209133" y="61885"/>
                  </a:cubicBezTo>
                  <a:cubicBezTo>
                    <a:pt x="209133" y="45366"/>
                    <a:pt x="202712" y="29827"/>
                    <a:pt x="191021" y="18137"/>
                  </a:cubicBezTo>
                  <a:cubicBezTo>
                    <a:pt x="178957" y="6073"/>
                    <a:pt x="163107" y="42"/>
                    <a:pt x="147258" y="42"/>
                  </a:cubicBezTo>
                  <a:cubicBezTo>
                    <a:pt x="131875" y="42"/>
                    <a:pt x="116494" y="5724"/>
                    <a:pt x="104579" y="17083"/>
                  </a:cubicBezTo>
                  <a:cubicBezTo>
                    <a:pt x="93011" y="6054"/>
                    <a:pt x="77913" y="0"/>
                    <a:pt x="61885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9"/>
            <p:cNvSpPr/>
            <p:nvPr/>
          </p:nvSpPr>
          <p:spPr>
            <a:xfrm>
              <a:off x="3680700" y="4221100"/>
              <a:ext cx="237775" cy="208025"/>
            </a:xfrm>
            <a:custGeom>
              <a:rect b="b" l="l" r="r" t="t"/>
              <a:pathLst>
                <a:path extrusionOk="0" h="8321" w="9511">
                  <a:moveTo>
                    <a:pt x="4685" y="0"/>
                  </a:moveTo>
                  <a:cubicBezTo>
                    <a:pt x="3341" y="0"/>
                    <a:pt x="2029" y="661"/>
                    <a:pt x="1251" y="1875"/>
                  </a:cubicBezTo>
                  <a:cubicBezTo>
                    <a:pt x="1" y="3787"/>
                    <a:pt x="564" y="6336"/>
                    <a:pt x="2452" y="7586"/>
                  </a:cubicBezTo>
                  <a:lnTo>
                    <a:pt x="2574" y="7659"/>
                  </a:lnTo>
                  <a:cubicBezTo>
                    <a:pt x="3260" y="8100"/>
                    <a:pt x="4045" y="8321"/>
                    <a:pt x="4804" y="8321"/>
                  </a:cubicBezTo>
                  <a:cubicBezTo>
                    <a:pt x="6152" y="8321"/>
                    <a:pt x="7476" y="7659"/>
                    <a:pt x="8260" y="6434"/>
                  </a:cubicBezTo>
                  <a:cubicBezTo>
                    <a:pt x="9510" y="4522"/>
                    <a:pt x="8971" y="1973"/>
                    <a:pt x="7059" y="748"/>
                  </a:cubicBezTo>
                  <a:lnTo>
                    <a:pt x="6937" y="674"/>
                  </a:lnTo>
                  <a:cubicBezTo>
                    <a:pt x="6239" y="218"/>
                    <a:pt x="5457" y="0"/>
                    <a:pt x="4685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39"/>
            <p:cNvSpPr/>
            <p:nvPr/>
          </p:nvSpPr>
          <p:spPr>
            <a:xfrm>
              <a:off x="2704650" y="1733625"/>
              <a:ext cx="2193550" cy="2378725"/>
            </a:xfrm>
            <a:custGeom>
              <a:rect b="b" l="l" r="r" t="t"/>
              <a:pathLst>
                <a:path extrusionOk="0" h="95149" w="87742">
                  <a:moveTo>
                    <a:pt x="78698" y="9025"/>
                  </a:moveTo>
                  <a:cubicBezTo>
                    <a:pt x="77570" y="14074"/>
                    <a:pt x="74923" y="21819"/>
                    <a:pt x="68625" y="27480"/>
                  </a:cubicBezTo>
                  <a:cubicBezTo>
                    <a:pt x="63821" y="31769"/>
                    <a:pt x="57596" y="34171"/>
                    <a:pt x="50096" y="34612"/>
                  </a:cubicBezTo>
                  <a:cubicBezTo>
                    <a:pt x="49483" y="34588"/>
                    <a:pt x="48895" y="34563"/>
                    <a:pt x="48282" y="34563"/>
                  </a:cubicBezTo>
                  <a:cubicBezTo>
                    <a:pt x="49483" y="27603"/>
                    <a:pt x="54851" y="13584"/>
                    <a:pt x="78698" y="9025"/>
                  </a:cubicBezTo>
                  <a:close/>
                  <a:moveTo>
                    <a:pt x="9068" y="9172"/>
                  </a:moveTo>
                  <a:lnTo>
                    <a:pt x="9068" y="9172"/>
                  </a:lnTo>
                  <a:cubicBezTo>
                    <a:pt x="32891" y="13706"/>
                    <a:pt x="38258" y="27750"/>
                    <a:pt x="39459" y="34710"/>
                  </a:cubicBezTo>
                  <a:cubicBezTo>
                    <a:pt x="38847" y="34710"/>
                    <a:pt x="38258" y="34735"/>
                    <a:pt x="37646" y="34759"/>
                  </a:cubicBezTo>
                  <a:cubicBezTo>
                    <a:pt x="30170" y="34294"/>
                    <a:pt x="23970" y="31916"/>
                    <a:pt x="19166" y="27652"/>
                  </a:cubicBezTo>
                  <a:cubicBezTo>
                    <a:pt x="12867" y="22039"/>
                    <a:pt x="10196" y="14246"/>
                    <a:pt x="9068" y="9172"/>
                  </a:cubicBezTo>
                  <a:close/>
                  <a:moveTo>
                    <a:pt x="50072" y="42872"/>
                  </a:moveTo>
                  <a:cubicBezTo>
                    <a:pt x="57571" y="43337"/>
                    <a:pt x="63772" y="45690"/>
                    <a:pt x="68551" y="49979"/>
                  </a:cubicBezTo>
                  <a:cubicBezTo>
                    <a:pt x="74850" y="55592"/>
                    <a:pt x="77546" y="63386"/>
                    <a:pt x="78673" y="68459"/>
                  </a:cubicBezTo>
                  <a:cubicBezTo>
                    <a:pt x="54851" y="63925"/>
                    <a:pt x="49459" y="49881"/>
                    <a:pt x="48282" y="42921"/>
                  </a:cubicBezTo>
                  <a:cubicBezTo>
                    <a:pt x="48871" y="42921"/>
                    <a:pt x="49483" y="42896"/>
                    <a:pt x="50072" y="42872"/>
                  </a:cubicBezTo>
                  <a:close/>
                  <a:moveTo>
                    <a:pt x="37670" y="43019"/>
                  </a:moveTo>
                  <a:cubicBezTo>
                    <a:pt x="38258" y="43043"/>
                    <a:pt x="38847" y="43043"/>
                    <a:pt x="39435" y="43068"/>
                  </a:cubicBezTo>
                  <a:cubicBezTo>
                    <a:pt x="38994" y="45519"/>
                    <a:pt x="38062" y="48852"/>
                    <a:pt x="36028" y="52308"/>
                  </a:cubicBezTo>
                  <a:cubicBezTo>
                    <a:pt x="31053" y="60690"/>
                    <a:pt x="22009" y="66155"/>
                    <a:pt x="9068" y="68606"/>
                  </a:cubicBezTo>
                  <a:cubicBezTo>
                    <a:pt x="10196" y="63533"/>
                    <a:pt x="12867" y="55714"/>
                    <a:pt x="19166" y="50102"/>
                  </a:cubicBezTo>
                  <a:cubicBezTo>
                    <a:pt x="23970" y="45837"/>
                    <a:pt x="30170" y="43460"/>
                    <a:pt x="37670" y="43019"/>
                  </a:cubicBezTo>
                  <a:close/>
                  <a:moveTo>
                    <a:pt x="83582" y="0"/>
                  </a:moveTo>
                  <a:cubicBezTo>
                    <a:pt x="83417" y="0"/>
                    <a:pt x="83251" y="10"/>
                    <a:pt x="83085" y="30"/>
                  </a:cubicBezTo>
                  <a:cubicBezTo>
                    <a:pt x="60022" y="2726"/>
                    <a:pt x="49434" y="12996"/>
                    <a:pt x="44631" y="21132"/>
                  </a:cubicBezTo>
                  <a:cubicBezTo>
                    <a:pt x="44337" y="21623"/>
                    <a:pt x="44091" y="22113"/>
                    <a:pt x="43822" y="22578"/>
                  </a:cubicBezTo>
                  <a:cubicBezTo>
                    <a:pt x="43601" y="22137"/>
                    <a:pt x="43356" y="21721"/>
                    <a:pt x="43111" y="21280"/>
                  </a:cubicBezTo>
                  <a:cubicBezTo>
                    <a:pt x="38307" y="13143"/>
                    <a:pt x="27720" y="2873"/>
                    <a:pt x="4657" y="153"/>
                  </a:cubicBezTo>
                  <a:cubicBezTo>
                    <a:pt x="4497" y="133"/>
                    <a:pt x="4337" y="124"/>
                    <a:pt x="4178" y="124"/>
                  </a:cubicBezTo>
                  <a:cubicBezTo>
                    <a:pt x="3142" y="124"/>
                    <a:pt x="2138" y="530"/>
                    <a:pt x="1373" y="1231"/>
                  </a:cubicBezTo>
                  <a:cubicBezTo>
                    <a:pt x="490" y="2065"/>
                    <a:pt x="0" y="3241"/>
                    <a:pt x="49" y="4442"/>
                  </a:cubicBezTo>
                  <a:cubicBezTo>
                    <a:pt x="98" y="5177"/>
                    <a:pt x="1030" y="22456"/>
                    <a:pt x="13627" y="33754"/>
                  </a:cubicBezTo>
                  <a:cubicBezTo>
                    <a:pt x="15931" y="35789"/>
                    <a:pt x="18455" y="37504"/>
                    <a:pt x="21176" y="38877"/>
                  </a:cubicBezTo>
                  <a:cubicBezTo>
                    <a:pt x="18455" y="40274"/>
                    <a:pt x="15931" y="41965"/>
                    <a:pt x="13627" y="44024"/>
                  </a:cubicBezTo>
                  <a:cubicBezTo>
                    <a:pt x="1030" y="55322"/>
                    <a:pt x="98" y="72601"/>
                    <a:pt x="49" y="73336"/>
                  </a:cubicBezTo>
                  <a:cubicBezTo>
                    <a:pt x="0" y="74537"/>
                    <a:pt x="490" y="75714"/>
                    <a:pt x="1373" y="76547"/>
                  </a:cubicBezTo>
                  <a:cubicBezTo>
                    <a:pt x="2132" y="77258"/>
                    <a:pt x="3137" y="77650"/>
                    <a:pt x="4167" y="77650"/>
                  </a:cubicBezTo>
                  <a:cubicBezTo>
                    <a:pt x="4338" y="77650"/>
                    <a:pt x="4485" y="77625"/>
                    <a:pt x="4657" y="77601"/>
                  </a:cubicBezTo>
                  <a:cubicBezTo>
                    <a:pt x="23357" y="75419"/>
                    <a:pt x="33847" y="68238"/>
                    <a:pt x="39704" y="61253"/>
                  </a:cubicBezTo>
                  <a:lnTo>
                    <a:pt x="39704" y="91031"/>
                  </a:lnTo>
                  <a:cubicBezTo>
                    <a:pt x="39704" y="93311"/>
                    <a:pt x="41567" y="95149"/>
                    <a:pt x="43846" y="95149"/>
                  </a:cubicBezTo>
                  <a:cubicBezTo>
                    <a:pt x="46101" y="95149"/>
                    <a:pt x="47939" y="93311"/>
                    <a:pt x="47939" y="91031"/>
                  </a:cubicBezTo>
                  <a:lnTo>
                    <a:pt x="47939" y="61033"/>
                  </a:lnTo>
                  <a:cubicBezTo>
                    <a:pt x="53797" y="68042"/>
                    <a:pt x="64311" y="75272"/>
                    <a:pt x="83085" y="77478"/>
                  </a:cubicBezTo>
                  <a:cubicBezTo>
                    <a:pt x="83256" y="77503"/>
                    <a:pt x="83404" y="77503"/>
                    <a:pt x="83575" y="77503"/>
                  </a:cubicBezTo>
                  <a:cubicBezTo>
                    <a:pt x="84604" y="77503"/>
                    <a:pt x="85609" y="77111"/>
                    <a:pt x="86369" y="76400"/>
                  </a:cubicBezTo>
                  <a:cubicBezTo>
                    <a:pt x="87251" y="75566"/>
                    <a:pt x="87742" y="74390"/>
                    <a:pt x="87693" y="73189"/>
                  </a:cubicBezTo>
                  <a:cubicBezTo>
                    <a:pt x="87644" y="72454"/>
                    <a:pt x="86712" y="55175"/>
                    <a:pt x="74115" y="43877"/>
                  </a:cubicBezTo>
                  <a:cubicBezTo>
                    <a:pt x="71811" y="41842"/>
                    <a:pt x="69286" y="40127"/>
                    <a:pt x="66566" y="38754"/>
                  </a:cubicBezTo>
                  <a:cubicBezTo>
                    <a:pt x="69286" y="37357"/>
                    <a:pt x="71811" y="35666"/>
                    <a:pt x="74115" y="33607"/>
                  </a:cubicBezTo>
                  <a:cubicBezTo>
                    <a:pt x="86712" y="22309"/>
                    <a:pt x="87644" y="5030"/>
                    <a:pt x="87693" y="4295"/>
                  </a:cubicBezTo>
                  <a:cubicBezTo>
                    <a:pt x="87742" y="3094"/>
                    <a:pt x="87251" y="1918"/>
                    <a:pt x="86369" y="1109"/>
                  </a:cubicBezTo>
                  <a:cubicBezTo>
                    <a:pt x="85609" y="391"/>
                    <a:pt x="84611" y="0"/>
                    <a:pt x="83582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" name="Google Shape;315;p39"/>
          <p:cNvGrpSpPr/>
          <p:nvPr/>
        </p:nvGrpSpPr>
        <p:grpSpPr>
          <a:xfrm>
            <a:off x="6749350" y="2412992"/>
            <a:ext cx="253052" cy="231494"/>
            <a:chOff x="1190625" y="462975"/>
            <a:chExt cx="5228350" cy="4782925"/>
          </a:xfrm>
        </p:grpSpPr>
        <p:sp>
          <p:nvSpPr>
            <p:cNvPr id="316" name="Google Shape;316;p39"/>
            <p:cNvSpPr/>
            <p:nvPr/>
          </p:nvSpPr>
          <p:spPr>
            <a:xfrm>
              <a:off x="1190625" y="462975"/>
              <a:ext cx="5228350" cy="4782925"/>
            </a:xfrm>
            <a:custGeom>
              <a:rect b="b" l="l" r="r" t="t"/>
              <a:pathLst>
                <a:path extrusionOk="0" h="191317" w="209134">
                  <a:moveTo>
                    <a:pt x="164821" y="53013"/>
                  </a:moveTo>
                  <a:lnTo>
                    <a:pt x="164821" y="53013"/>
                  </a:lnTo>
                  <a:cubicBezTo>
                    <a:pt x="163694" y="58503"/>
                    <a:pt x="160827" y="67326"/>
                    <a:pt x="153719" y="73699"/>
                  </a:cubicBezTo>
                  <a:cubicBezTo>
                    <a:pt x="147959" y="78845"/>
                    <a:pt x="140362" y="81492"/>
                    <a:pt x="131073" y="81590"/>
                  </a:cubicBezTo>
                  <a:cubicBezTo>
                    <a:pt x="131514" y="78870"/>
                    <a:pt x="132519" y="74973"/>
                    <a:pt x="134896" y="70929"/>
                  </a:cubicBezTo>
                  <a:cubicBezTo>
                    <a:pt x="140386" y="61640"/>
                    <a:pt x="150435" y="55636"/>
                    <a:pt x="164821" y="53013"/>
                  </a:cubicBezTo>
                  <a:close/>
                  <a:moveTo>
                    <a:pt x="96319" y="76100"/>
                  </a:moveTo>
                  <a:lnTo>
                    <a:pt x="109775" y="81909"/>
                  </a:lnTo>
                  <a:cubicBezTo>
                    <a:pt x="116196" y="84679"/>
                    <a:pt x="120853" y="90438"/>
                    <a:pt x="122201" y="97104"/>
                  </a:cubicBezTo>
                  <a:cubicBezTo>
                    <a:pt x="115093" y="96884"/>
                    <a:pt x="109285" y="94776"/>
                    <a:pt x="104849" y="90830"/>
                  </a:cubicBezTo>
                  <a:cubicBezTo>
                    <a:pt x="99922" y="86443"/>
                    <a:pt x="97496" y="80512"/>
                    <a:pt x="96319" y="76100"/>
                  </a:cubicBezTo>
                  <a:close/>
                  <a:moveTo>
                    <a:pt x="126220" y="8211"/>
                  </a:moveTo>
                  <a:cubicBezTo>
                    <a:pt x="159601" y="8211"/>
                    <a:pt x="186757" y="35367"/>
                    <a:pt x="186757" y="68748"/>
                  </a:cubicBezTo>
                  <a:cubicBezTo>
                    <a:pt x="186757" y="100585"/>
                    <a:pt x="162052" y="126785"/>
                    <a:pt x="130779" y="129113"/>
                  </a:cubicBezTo>
                  <a:lnTo>
                    <a:pt x="130779" y="101222"/>
                  </a:lnTo>
                  <a:cubicBezTo>
                    <a:pt x="130779" y="101026"/>
                    <a:pt x="130779" y="100658"/>
                    <a:pt x="130779" y="100144"/>
                  </a:cubicBezTo>
                  <a:lnTo>
                    <a:pt x="130779" y="89801"/>
                  </a:lnTo>
                  <a:cubicBezTo>
                    <a:pt x="142273" y="89752"/>
                    <a:pt x="151832" y="86394"/>
                    <a:pt x="159184" y="79801"/>
                  </a:cubicBezTo>
                  <a:cubicBezTo>
                    <a:pt x="172738" y="67694"/>
                    <a:pt x="173743" y="49116"/>
                    <a:pt x="173767" y="48332"/>
                  </a:cubicBezTo>
                  <a:cubicBezTo>
                    <a:pt x="173816" y="47131"/>
                    <a:pt x="173351" y="45955"/>
                    <a:pt x="172468" y="45146"/>
                  </a:cubicBezTo>
                  <a:cubicBezTo>
                    <a:pt x="171708" y="44428"/>
                    <a:pt x="170711" y="44037"/>
                    <a:pt x="169681" y="44037"/>
                  </a:cubicBezTo>
                  <a:cubicBezTo>
                    <a:pt x="169516" y="44037"/>
                    <a:pt x="169350" y="44047"/>
                    <a:pt x="169184" y="44067"/>
                  </a:cubicBezTo>
                  <a:cubicBezTo>
                    <a:pt x="144357" y="46984"/>
                    <a:pt x="133009" y="58013"/>
                    <a:pt x="127838" y="66763"/>
                  </a:cubicBezTo>
                  <a:cubicBezTo>
                    <a:pt x="124554" y="72302"/>
                    <a:pt x="123304" y="77645"/>
                    <a:pt x="122838" y="81272"/>
                  </a:cubicBezTo>
                  <a:cubicBezTo>
                    <a:pt x="120117" y="78380"/>
                    <a:pt x="116784" y="76002"/>
                    <a:pt x="113034" y="74385"/>
                  </a:cubicBezTo>
                  <a:lnTo>
                    <a:pt x="95805" y="66959"/>
                  </a:lnTo>
                  <a:cubicBezTo>
                    <a:pt x="95560" y="66836"/>
                    <a:pt x="95290" y="66763"/>
                    <a:pt x="95021" y="66714"/>
                  </a:cubicBezTo>
                  <a:cubicBezTo>
                    <a:pt x="94457" y="66591"/>
                    <a:pt x="94187" y="66518"/>
                    <a:pt x="93991" y="66469"/>
                  </a:cubicBezTo>
                  <a:cubicBezTo>
                    <a:pt x="93329" y="66297"/>
                    <a:pt x="93084" y="66272"/>
                    <a:pt x="91589" y="66101"/>
                  </a:cubicBezTo>
                  <a:cubicBezTo>
                    <a:pt x="91423" y="66081"/>
                    <a:pt x="91258" y="66071"/>
                    <a:pt x="91094" y="66071"/>
                  </a:cubicBezTo>
                  <a:cubicBezTo>
                    <a:pt x="90069" y="66071"/>
                    <a:pt x="89090" y="66461"/>
                    <a:pt x="88330" y="67179"/>
                  </a:cubicBezTo>
                  <a:cubicBezTo>
                    <a:pt x="87447" y="67988"/>
                    <a:pt x="86957" y="69164"/>
                    <a:pt x="87031" y="70365"/>
                  </a:cubicBezTo>
                  <a:cubicBezTo>
                    <a:pt x="87055" y="71027"/>
                    <a:pt x="87888" y="86664"/>
                    <a:pt x="99310" y="96884"/>
                  </a:cubicBezTo>
                  <a:cubicBezTo>
                    <a:pt x="105388" y="102325"/>
                    <a:pt x="113206" y="105168"/>
                    <a:pt x="122568" y="105339"/>
                  </a:cubicBezTo>
                  <a:lnTo>
                    <a:pt x="122568" y="114114"/>
                  </a:lnTo>
                  <a:cubicBezTo>
                    <a:pt x="120510" y="113060"/>
                    <a:pt x="117961" y="112079"/>
                    <a:pt x="114946" y="111197"/>
                  </a:cubicBezTo>
                  <a:cubicBezTo>
                    <a:pt x="108598" y="109285"/>
                    <a:pt x="101123" y="108011"/>
                    <a:pt x="94432" y="107741"/>
                  </a:cubicBezTo>
                  <a:cubicBezTo>
                    <a:pt x="87913" y="107447"/>
                    <a:pt x="81786" y="105266"/>
                    <a:pt x="76173" y="102889"/>
                  </a:cubicBezTo>
                  <a:cubicBezTo>
                    <a:pt x="76075" y="102717"/>
                    <a:pt x="75977" y="102521"/>
                    <a:pt x="75855" y="102325"/>
                  </a:cubicBezTo>
                  <a:cubicBezTo>
                    <a:pt x="69213" y="92374"/>
                    <a:pt x="65684" y="80757"/>
                    <a:pt x="65684" y="68748"/>
                  </a:cubicBezTo>
                  <a:cubicBezTo>
                    <a:pt x="65684" y="35367"/>
                    <a:pt x="92839" y="8211"/>
                    <a:pt x="126220" y="8211"/>
                  </a:cubicBezTo>
                  <a:close/>
                  <a:moveTo>
                    <a:pt x="23970" y="102423"/>
                  </a:moveTo>
                  <a:lnTo>
                    <a:pt x="23970" y="183106"/>
                  </a:lnTo>
                  <a:lnTo>
                    <a:pt x="8210" y="183106"/>
                  </a:lnTo>
                  <a:lnTo>
                    <a:pt x="8210" y="102423"/>
                  </a:lnTo>
                  <a:close/>
                  <a:moveTo>
                    <a:pt x="126220" y="1"/>
                  </a:moveTo>
                  <a:cubicBezTo>
                    <a:pt x="88330" y="1"/>
                    <a:pt x="57473" y="30833"/>
                    <a:pt x="57473" y="68748"/>
                  </a:cubicBezTo>
                  <a:cubicBezTo>
                    <a:pt x="57473" y="78870"/>
                    <a:pt x="59679" y="88722"/>
                    <a:pt x="63894" y="97742"/>
                  </a:cubicBezTo>
                  <a:cubicBezTo>
                    <a:pt x="63257" y="97546"/>
                    <a:pt x="62620" y="97325"/>
                    <a:pt x="62007" y="97153"/>
                  </a:cubicBezTo>
                  <a:cubicBezTo>
                    <a:pt x="61142" y="96906"/>
                    <a:pt x="60047" y="96700"/>
                    <a:pt x="58570" y="96700"/>
                  </a:cubicBezTo>
                  <a:cubicBezTo>
                    <a:pt x="55069" y="96700"/>
                    <a:pt x="49416" y="97858"/>
                    <a:pt x="39557" y="102374"/>
                  </a:cubicBezTo>
                  <a:cubicBezTo>
                    <a:pt x="36861" y="103624"/>
                    <a:pt x="34312" y="104898"/>
                    <a:pt x="32180" y="106026"/>
                  </a:cubicBezTo>
                  <a:lnTo>
                    <a:pt x="32180" y="98305"/>
                  </a:lnTo>
                  <a:cubicBezTo>
                    <a:pt x="32180" y="96051"/>
                    <a:pt x="30342" y="94212"/>
                    <a:pt x="28063" y="94212"/>
                  </a:cubicBezTo>
                  <a:lnTo>
                    <a:pt x="4117" y="94212"/>
                  </a:lnTo>
                  <a:cubicBezTo>
                    <a:pt x="1838" y="94212"/>
                    <a:pt x="0" y="96051"/>
                    <a:pt x="0" y="98305"/>
                  </a:cubicBezTo>
                  <a:lnTo>
                    <a:pt x="0" y="187223"/>
                  </a:lnTo>
                  <a:cubicBezTo>
                    <a:pt x="0" y="189478"/>
                    <a:pt x="1838" y="191316"/>
                    <a:pt x="4117" y="191316"/>
                  </a:cubicBezTo>
                  <a:lnTo>
                    <a:pt x="28063" y="191316"/>
                  </a:lnTo>
                  <a:cubicBezTo>
                    <a:pt x="30342" y="191316"/>
                    <a:pt x="32180" y="189478"/>
                    <a:pt x="32180" y="187223"/>
                  </a:cubicBezTo>
                  <a:lnTo>
                    <a:pt x="32180" y="179993"/>
                  </a:lnTo>
                  <a:lnTo>
                    <a:pt x="82006" y="179993"/>
                  </a:lnTo>
                  <a:cubicBezTo>
                    <a:pt x="84261" y="179993"/>
                    <a:pt x="86099" y="178155"/>
                    <a:pt x="86099" y="175900"/>
                  </a:cubicBezTo>
                  <a:cubicBezTo>
                    <a:pt x="86099" y="173621"/>
                    <a:pt x="84261" y="171783"/>
                    <a:pt x="82006" y="171783"/>
                  </a:cubicBezTo>
                  <a:lnTo>
                    <a:pt x="32180" y="171783"/>
                  </a:lnTo>
                  <a:lnTo>
                    <a:pt x="32180" y="115339"/>
                  </a:lnTo>
                  <a:cubicBezTo>
                    <a:pt x="41825" y="109882"/>
                    <a:pt x="53433" y="104890"/>
                    <a:pt x="58450" y="104890"/>
                  </a:cubicBezTo>
                  <a:cubicBezTo>
                    <a:pt x="58954" y="104890"/>
                    <a:pt x="59390" y="104940"/>
                    <a:pt x="59752" y="105045"/>
                  </a:cubicBezTo>
                  <a:cubicBezTo>
                    <a:pt x="62326" y="105781"/>
                    <a:pt x="65389" y="107153"/>
                    <a:pt x="68649" y="108575"/>
                  </a:cubicBezTo>
                  <a:cubicBezTo>
                    <a:pt x="75659" y="111687"/>
                    <a:pt x="84359" y="115535"/>
                    <a:pt x="94089" y="115927"/>
                  </a:cubicBezTo>
                  <a:cubicBezTo>
                    <a:pt x="107299" y="116491"/>
                    <a:pt x="119652" y="120878"/>
                    <a:pt x="121392" y="123059"/>
                  </a:cubicBezTo>
                  <a:cubicBezTo>
                    <a:pt x="122421" y="124873"/>
                    <a:pt x="122715" y="128378"/>
                    <a:pt x="122446" y="130265"/>
                  </a:cubicBezTo>
                  <a:lnTo>
                    <a:pt x="74286" y="130265"/>
                  </a:lnTo>
                  <a:cubicBezTo>
                    <a:pt x="68159" y="130265"/>
                    <a:pt x="64777" y="132863"/>
                    <a:pt x="63061" y="135020"/>
                  </a:cubicBezTo>
                  <a:cubicBezTo>
                    <a:pt x="58748" y="140387"/>
                    <a:pt x="60243" y="147911"/>
                    <a:pt x="60439" y="148744"/>
                  </a:cubicBezTo>
                  <a:cubicBezTo>
                    <a:pt x="60863" y="150656"/>
                    <a:pt x="62576" y="151978"/>
                    <a:pt x="64461" y="151978"/>
                  </a:cubicBezTo>
                  <a:cubicBezTo>
                    <a:pt x="64752" y="151978"/>
                    <a:pt x="65046" y="151947"/>
                    <a:pt x="65340" y="151882"/>
                  </a:cubicBezTo>
                  <a:cubicBezTo>
                    <a:pt x="67546" y="151391"/>
                    <a:pt x="68943" y="149210"/>
                    <a:pt x="68453" y="146980"/>
                  </a:cubicBezTo>
                  <a:cubicBezTo>
                    <a:pt x="68208" y="145828"/>
                    <a:pt x="67889" y="142103"/>
                    <a:pt x="69458" y="140142"/>
                  </a:cubicBezTo>
                  <a:cubicBezTo>
                    <a:pt x="69801" y="139725"/>
                    <a:pt x="70806" y="138475"/>
                    <a:pt x="74286" y="138475"/>
                  </a:cubicBezTo>
                  <a:lnTo>
                    <a:pt x="128745" y="138475"/>
                  </a:lnTo>
                  <a:cubicBezTo>
                    <a:pt x="139675" y="138475"/>
                    <a:pt x="150606" y="135877"/>
                    <a:pt x="160385" y="130927"/>
                  </a:cubicBezTo>
                  <a:lnTo>
                    <a:pt x="196217" y="112790"/>
                  </a:lnTo>
                  <a:cubicBezTo>
                    <a:pt x="196677" y="112560"/>
                    <a:pt x="197184" y="112444"/>
                    <a:pt x="197692" y="112444"/>
                  </a:cubicBezTo>
                  <a:cubicBezTo>
                    <a:pt x="198214" y="112444"/>
                    <a:pt x="198736" y="112566"/>
                    <a:pt x="199207" y="112815"/>
                  </a:cubicBezTo>
                  <a:cubicBezTo>
                    <a:pt x="200261" y="113378"/>
                    <a:pt x="200923" y="114481"/>
                    <a:pt x="200923" y="115682"/>
                  </a:cubicBezTo>
                  <a:lnTo>
                    <a:pt x="200923" y="121417"/>
                  </a:lnTo>
                  <a:cubicBezTo>
                    <a:pt x="200923" y="122447"/>
                    <a:pt x="200433" y="123451"/>
                    <a:pt x="199599" y="124040"/>
                  </a:cubicBezTo>
                  <a:lnTo>
                    <a:pt x="155239" y="156195"/>
                  </a:lnTo>
                  <a:cubicBezTo>
                    <a:pt x="149651" y="160215"/>
                    <a:pt x="143131" y="162911"/>
                    <a:pt x="136342" y="163989"/>
                  </a:cubicBezTo>
                  <a:lnTo>
                    <a:pt x="113892" y="167518"/>
                  </a:lnTo>
                  <a:cubicBezTo>
                    <a:pt x="111662" y="167886"/>
                    <a:pt x="110142" y="169969"/>
                    <a:pt x="110486" y="172224"/>
                  </a:cubicBezTo>
                  <a:cubicBezTo>
                    <a:pt x="110804" y="174234"/>
                    <a:pt x="112544" y="175680"/>
                    <a:pt x="114529" y="175680"/>
                  </a:cubicBezTo>
                  <a:cubicBezTo>
                    <a:pt x="114750" y="175680"/>
                    <a:pt x="114971" y="175680"/>
                    <a:pt x="115191" y="175631"/>
                  </a:cubicBezTo>
                  <a:lnTo>
                    <a:pt x="137617" y="172101"/>
                  </a:lnTo>
                  <a:cubicBezTo>
                    <a:pt x="145680" y="170827"/>
                    <a:pt x="153425" y="167641"/>
                    <a:pt x="160042" y="162837"/>
                  </a:cubicBezTo>
                  <a:lnTo>
                    <a:pt x="204403" y="130706"/>
                  </a:lnTo>
                  <a:cubicBezTo>
                    <a:pt x="207369" y="128549"/>
                    <a:pt x="209133" y="125093"/>
                    <a:pt x="209133" y="121417"/>
                  </a:cubicBezTo>
                  <a:lnTo>
                    <a:pt x="209133" y="115682"/>
                  </a:lnTo>
                  <a:cubicBezTo>
                    <a:pt x="209133" y="111442"/>
                    <a:pt x="206805" y="107545"/>
                    <a:pt x="203055" y="105560"/>
                  </a:cubicBezTo>
                  <a:cubicBezTo>
                    <a:pt x="201384" y="104674"/>
                    <a:pt x="199540" y="104233"/>
                    <a:pt x="197697" y="104233"/>
                  </a:cubicBezTo>
                  <a:cubicBezTo>
                    <a:pt x="195919" y="104233"/>
                    <a:pt x="194141" y="104644"/>
                    <a:pt x="192516" y="105462"/>
                  </a:cubicBezTo>
                  <a:lnTo>
                    <a:pt x="179625" y="111981"/>
                  </a:lnTo>
                  <a:cubicBezTo>
                    <a:pt x="189208" y="100168"/>
                    <a:pt x="194967" y="85120"/>
                    <a:pt x="194967" y="68748"/>
                  </a:cubicBezTo>
                  <a:cubicBezTo>
                    <a:pt x="194967" y="30833"/>
                    <a:pt x="164135" y="1"/>
                    <a:pt x="126220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9"/>
            <p:cNvSpPr/>
            <p:nvPr/>
          </p:nvSpPr>
          <p:spPr>
            <a:xfrm>
              <a:off x="3527525" y="4725375"/>
              <a:ext cx="237150" cy="207425"/>
            </a:xfrm>
            <a:custGeom>
              <a:rect b="b" l="l" r="r" t="t"/>
              <a:pathLst>
                <a:path extrusionOk="0" h="8297" w="9486">
                  <a:moveTo>
                    <a:pt x="4679" y="0"/>
                  </a:moveTo>
                  <a:cubicBezTo>
                    <a:pt x="3341" y="0"/>
                    <a:pt x="2029" y="661"/>
                    <a:pt x="1250" y="1875"/>
                  </a:cubicBezTo>
                  <a:cubicBezTo>
                    <a:pt x="0" y="3787"/>
                    <a:pt x="540" y="6311"/>
                    <a:pt x="2451" y="7561"/>
                  </a:cubicBezTo>
                  <a:lnTo>
                    <a:pt x="2574" y="7634"/>
                  </a:lnTo>
                  <a:cubicBezTo>
                    <a:pt x="3260" y="8076"/>
                    <a:pt x="4020" y="8296"/>
                    <a:pt x="4804" y="8296"/>
                  </a:cubicBezTo>
                  <a:cubicBezTo>
                    <a:pt x="6152" y="8296"/>
                    <a:pt x="7451" y="7634"/>
                    <a:pt x="8235" y="6409"/>
                  </a:cubicBezTo>
                  <a:cubicBezTo>
                    <a:pt x="9485" y="4522"/>
                    <a:pt x="8946" y="1973"/>
                    <a:pt x="7034" y="748"/>
                  </a:cubicBezTo>
                  <a:lnTo>
                    <a:pt x="6912" y="674"/>
                  </a:lnTo>
                  <a:cubicBezTo>
                    <a:pt x="6223" y="218"/>
                    <a:pt x="5447" y="0"/>
                    <a:pt x="4679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9"/>
            <p:cNvSpPr/>
            <p:nvPr/>
          </p:nvSpPr>
          <p:spPr>
            <a:xfrm>
              <a:off x="3186850" y="874250"/>
              <a:ext cx="1090675" cy="895075"/>
            </a:xfrm>
            <a:custGeom>
              <a:rect b="b" l="l" r="r" t="t"/>
              <a:pathLst>
                <a:path extrusionOk="0" h="35803" w="43627">
                  <a:moveTo>
                    <a:pt x="39350" y="0"/>
                  </a:moveTo>
                  <a:cubicBezTo>
                    <a:pt x="39216" y="0"/>
                    <a:pt x="39081" y="6"/>
                    <a:pt x="38945" y="20"/>
                  </a:cubicBezTo>
                  <a:cubicBezTo>
                    <a:pt x="26960" y="1123"/>
                    <a:pt x="16544" y="6735"/>
                    <a:pt x="8824" y="16220"/>
                  </a:cubicBezTo>
                  <a:cubicBezTo>
                    <a:pt x="3040" y="23327"/>
                    <a:pt x="785" y="30141"/>
                    <a:pt x="687" y="30435"/>
                  </a:cubicBezTo>
                  <a:cubicBezTo>
                    <a:pt x="1" y="32592"/>
                    <a:pt x="1177" y="34896"/>
                    <a:pt x="3334" y="35606"/>
                  </a:cubicBezTo>
                  <a:cubicBezTo>
                    <a:pt x="3750" y="35729"/>
                    <a:pt x="4167" y="35802"/>
                    <a:pt x="4608" y="35802"/>
                  </a:cubicBezTo>
                  <a:cubicBezTo>
                    <a:pt x="6324" y="35802"/>
                    <a:pt x="7941" y="34700"/>
                    <a:pt x="8505" y="32959"/>
                  </a:cubicBezTo>
                  <a:cubicBezTo>
                    <a:pt x="8579" y="32739"/>
                    <a:pt x="16103" y="10387"/>
                    <a:pt x="39705" y="8181"/>
                  </a:cubicBezTo>
                  <a:cubicBezTo>
                    <a:pt x="41960" y="7985"/>
                    <a:pt x="43626" y="5975"/>
                    <a:pt x="43430" y="3720"/>
                  </a:cubicBezTo>
                  <a:cubicBezTo>
                    <a:pt x="43223" y="1600"/>
                    <a:pt x="41455" y="0"/>
                    <a:pt x="39350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9"/>
            <p:cNvSpPr/>
            <p:nvPr/>
          </p:nvSpPr>
          <p:spPr>
            <a:xfrm>
              <a:off x="4449675" y="899350"/>
              <a:ext cx="236525" cy="207000"/>
            </a:xfrm>
            <a:custGeom>
              <a:rect b="b" l="l" r="r" t="t"/>
              <a:pathLst>
                <a:path extrusionOk="0" h="8280" w="9461">
                  <a:moveTo>
                    <a:pt x="4673" y="1"/>
                  </a:moveTo>
                  <a:cubicBezTo>
                    <a:pt x="3325" y="1"/>
                    <a:pt x="2007" y="656"/>
                    <a:pt x="1226" y="1859"/>
                  </a:cubicBezTo>
                  <a:cubicBezTo>
                    <a:pt x="0" y="3770"/>
                    <a:pt x="539" y="6319"/>
                    <a:pt x="2427" y="7545"/>
                  </a:cubicBezTo>
                  <a:lnTo>
                    <a:pt x="2549" y="7618"/>
                  </a:lnTo>
                  <a:cubicBezTo>
                    <a:pt x="3235" y="8059"/>
                    <a:pt x="4020" y="8280"/>
                    <a:pt x="4779" y="8280"/>
                  </a:cubicBezTo>
                  <a:cubicBezTo>
                    <a:pt x="6127" y="8280"/>
                    <a:pt x="7451" y="7618"/>
                    <a:pt x="8235" y="6417"/>
                  </a:cubicBezTo>
                  <a:cubicBezTo>
                    <a:pt x="9461" y="4506"/>
                    <a:pt x="8921" y="1957"/>
                    <a:pt x="7010" y="731"/>
                  </a:cubicBezTo>
                  <a:lnTo>
                    <a:pt x="6912" y="658"/>
                  </a:lnTo>
                  <a:cubicBezTo>
                    <a:pt x="6218" y="213"/>
                    <a:pt x="5441" y="1"/>
                    <a:pt x="4673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" name="Google Shape;320;p39"/>
          <p:cNvGrpSpPr/>
          <p:nvPr/>
        </p:nvGrpSpPr>
        <p:grpSpPr>
          <a:xfrm>
            <a:off x="2306298" y="1957102"/>
            <a:ext cx="253205" cy="253614"/>
            <a:chOff x="1197975" y="227850"/>
            <a:chExt cx="5209975" cy="5218400"/>
          </a:xfrm>
        </p:grpSpPr>
        <p:sp>
          <p:nvSpPr>
            <p:cNvPr id="321" name="Google Shape;321;p39"/>
            <p:cNvSpPr/>
            <p:nvPr/>
          </p:nvSpPr>
          <p:spPr>
            <a:xfrm>
              <a:off x="1197975" y="585525"/>
              <a:ext cx="4255350" cy="4860725"/>
            </a:xfrm>
            <a:custGeom>
              <a:rect b="b" l="l" r="r" t="t"/>
              <a:pathLst>
                <a:path extrusionOk="0" h="194429" w="170214">
                  <a:moveTo>
                    <a:pt x="16347" y="19632"/>
                  </a:moveTo>
                  <a:lnTo>
                    <a:pt x="18480" y="39558"/>
                  </a:lnTo>
                  <a:lnTo>
                    <a:pt x="15024" y="43455"/>
                  </a:lnTo>
                  <a:cubicBezTo>
                    <a:pt x="14460" y="44092"/>
                    <a:pt x="13921" y="44729"/>
                    <a:pt x="13382" y="45391"/>
                  </a:cubicBezTo>
                  <a:cubicBezTo>
                    <a:pt x="12377" y="43798"/>
                    <a:pt x="11617" y="42082"/>
                    <a:pt x="11176" y="40244"/>
                  </a:cubicBezTo>
                  <a:cubicBezTo>
                    <a:pt x="9068" y="31715"/>
                    <a:pt x="10808" y="24828"/>
                    <a:pt x="16347" y="19632"/>
                  </a:cubicBezTo>
                  <a:close/>
                  <a:moveTo>
                    <a:pt x="53062" y="35048"/>
                  </a:moveTo>
                  <a:cubicBezTo>
                    <a:pt x="50709" y="40710"/>
                    <a:pt x="47474" y="45930"/>
                    <a:pt x="43062" y="49410"/>
                  </a:cubicBezTo>
                  <a:cubicBezTo>
                    <a:pt x="39413" y="52287"/>
                    <a:pt x="35263" y="53707"/>
                    <a:pt x="30493" y="53707"/>
                  </a:cubicBezTo>
                  <a:cubicBezTo>
                    <a:pt x="28598" y="53707"/>
                    <a:pt x="26606" y="53483"/>
                    <a:pt x="24509" y="53037"/>
                  </a:cubicBezTo>
                  <a:cubicBezTo>
                    <a:pt x="22646" y="52645"/>
                    <a:pt x="20931" y="51959"/>
                    <a:pt x="19338" y="51052"/>
                  </a:cubicBezTo>
                  <a:cubicBezTo>
                    <a:pt x="19926" y="50341"/>
                    <a:pt x="20514" y="49606"/>
                    <a:pt x="21127" y="48920"/>
                  </a:cubicBezTo>
                  <a:lnTo>
                    <a:pt x="32744" y="35906"/>
                  </a:lnTo>
                  <a:lnTo>
                    <a:pt x="53062" y="35048"/>
                  </a:lnTo>
                  <a:close/>
                  <a:moveTo>
                    <a:pt x="63478" y="0"/>
                  </a:moveTo>
                  <a:cubicBezTo>
                    <a:pt x="59336" y="0"/>
                    <a:pt x="57253" y="123"/>
                    <a:pt x="54851" y="344"/>
                  </a:cubicBezTo>
                  <a:cubicBezTo>
                    <a:pt x="52596" y="589"/>
                    <a:pt x="50954" y="2574"/>
                    <a:pt x="51174" y="4829"/>
                  </a:cubicBezTo>
                  <a:cubicBezTo>
                    <a:pt x="51382" y="6949"/>
                    <a:pt x="53171" y="8549"/>
                    <a:pt x="55259" y="8549"/>
                  </a:cubicBezTo>
                  <a:cubicBezTo>
                    <a:pt x="55391" y="8549"/>
                    <a:pt x="55525" y="8543"/>
                    <a:pt x="55660" y="8530"/>
                  </a:cubicBezTo>
                  <a:cubicBezTo>
                    <a:pt x="56787" y="8407"/>
                    <a:pt x="57841" y="8333"/>
                    <a:pt x="59115" y="8284"/>
                  </a:cubicBezTo>
                  <a:lnTo>
                    <a:pt x="59115" y="8284"/>
                  </a:lnTo>
                  <a:cubicBezTo>
                    <a:pt x="58723" y="12549"/>
                    <a:pt x="57865" y="19509"/>
                    <a:pt x="55880" y="26715"/>
                  </a:cubicBezTo>
                  <a:lnTo>
                    <a:pt x="40366" y="27377"/>
                  </a:lnTo>
                  <a:lnTo>
                    <a:pt x="42547" y="24901"/>
                  </a:lnTo>
                  <a:cubicBezTo>
                    <a:pt x="44067" y="23210"/>
                    <a:pt x="43920" y="20637"/>
                    <a:pt x="42229" y="19117"/>
                  </a:cubicBezTo>
                  <a:cubicBezTo>
                    <a:pt x="41448" y="18427"/>
                    <a:pt x="40474" y="18087"/>
                    <a:pt x="39503" y="18087"/>
                  </a:cubicBezTo>
                  <a:cubicBezTo>
                    <a:pt x="38369" y="18087"/>
                    <a:pt x="37238" y="18550"/>
                    <a:pt x="36420" y="19460"/>
                  </a:cubicBezTo>
                  <a:lnTo>
                    <a:pt x="25857" y="31323"/>
                  </a:lnTo>
                  <a:lnTo>
                    <a:pt x="24043" y="14583"/>
                  </a:lnTo>
                  <a:cubicBezTo>
                    <a:pt x="24852" y="14216"/>
                    <a:pt x="25685" y="13848"/>
                    <a:pt x="26568" y="13505"/>
                  </a:cubicBezTo>
                  <a:cubicBezTo>
                    <a:pt x="28675" y="12672"/>
                    <a:pt x="29705" y="10294"/>
                    <a:pt x="28871" y="8186"/>
                  </a:cubicBezTo>
                  <a:cubicBezTo>
                    <a:pt x="28250" y="6566"/>
                    <a:pt x="26686" y="5582"/>
                    <a:pt x="25038" y="5582"/>
                  </a:cubicBezTo>
                  <a:cubicBezTo>
                    <a:pt x="24543" y="5582"/>
                    <a:pt x="24040" y="5671"/>
                    <a:pt x="23553" y="5858"/>
                  </a:cubicBezTo>
                  <a:cubicBezTo>
                    <a:pt x="294" y="15000"/>
                    <a:pt x="809" y="32548"/>
                    <a:pt x="3186" y="42180"/>
                  </a:cubicBezTo>
                  <a:cubicBezTo>
                    <a:pt x="4167" y="46101"/>
                    <a:pt x="5980" y="49606"/>
                    <a:pt x="8480" y="52547"/>
                  </a:cubicBezTo>
                  <a:cubicBezTo>
                    <a:pt x="5711" y="57351"/>
                    <a:pt x="3701" y="62547"/>
                    <a:pt x="2500" y="67963"/>
                  </a:cubicBezTo>
                  <a:cubicBezTo>
                    <a:pt x="980" y="74973"/>
                    <a:pt x="172" y="82203"/>
                    <a:pt x="123" y="89433"/>
                  </a:cubicBezTo>
                  <a:cubicBezTo>
                    <a:pt x="0" y="103477"/>
                    <a:pt x="2721" y="117152"/>
                    <a:pt x="8162" y="130093"/>
                  </a:cubicBezTo>
                  <a:cubicBezTo>
                    <a:pt x="13406" y="142593"/>
                    <a:pt x="20955" y="153818"/>
                    <a:pt x="30587" y="163523"/>
                  </a:cubicBezTo>
                  <a:cubicBezTo>
                    <a:pt x="40219" y="173204"/>
                    <a:pt x="51395" y="180826"/>
                    <a:pt x="63845" y="186145"/>
                  </a:cubicBezTo>
                  <a:cubicBezTo>
                    <a:pt x="76713" y="191635"/>
                    <a:pt x="90290" y="194429"/>
                    <a:pt x="104260" y="194429"/>
                  </a:cubicBezTo>
                  <a:lnTo>
                    <a:pt x="104456" y="194429"/>
                  </a:lnTo>
                  <a:cubicBezTo>
                    <a:pt x="127740" y="194380"/>
                    <a:pt x="149749" y="186831"/>
                    <a:pt x="168106" y="172567"/>
                  </a:cubicBezTo>
                  <a:cubicBezTo>
                    <a:pt x="169895" y="171170"/>
                    <a:pt x="170214" y="168596"/>
                    <a:pt x="168841" y="166807"/>
                  </a:cubicBezTo>
                  <a:cubicBezTo>
                    <a:pt x="168030" y="165769"/>
                    <a:pt x="166824" y="165226"/>
                    <a:pt x="165604" y="165226"/>
                  </a:cubicBezTo>
                  <a:cubicBezTo>
                    <a:pt x="164722" y="165226"/>
                    <a:pt x="163832" y="165510"/>
                    <a:pt x="163081" y="166096"/>
                  </a:cubicBezTo>
                  <a:cubicBezTo>
                    <a:pt x="146170" y="179209"/>
                    <a:pt x="125902" y="186194"/>
                    <a:pt x="104432" y="186218"/>
                  </a:cubicBezTo>
                  <a:lnTo>
                    <a:pt x="104260" y="186218"/>
                  </a:lnTo>
                  <a:cubicBezTo>
                    <a:pt x="78771" y="186218"/>
                    <a:pt x="54679" y="176121"/>
                    <a:pt x="36396" y="157739"/>
                  </a:cubicBezTo>
                  <a:cubicBezTo>
                    <a:pt x="18088" y="139308"/>
                    <a:pt x="8113" y="115069"/>
                    <a:pt x="8333" y="89507"/>
                  </a:cubicBezTo>
                  <a:cubicBezTo>
                    <a:pt x="8382" y="82840"/>
                    <a:pt x="9117" y="76174"/>
                    <a:pt x="10539" y="69728"/>
                  </a:cubicBezTo>
                  <a:cubicBezTo>
                    <a:pt x="11421" y="65610"/>
                    <a:pt x="12892" y="61640"/>
                    <a:pt x="14852" y="57964"/>
                  </a:cubicBezTo>
                  <a:cubicBezTo>
                    <a:pt x="17254" y="59385"/>
                    <a:pt x="19926" y="60439"/>
                    <a:pt x="22793" y="61052"/>
                  </a:cubicBezTo>
                  <a:cubicBezTo>
                    <a:pt x="25465" y="61640"/>
                    <a:pt x="28038" y="61910"/>
                    <a:pt x="30514" y="61910"/>
                  </a:cubicBezTo>
                  <a:cubicBezTo>
                    <a:pt x="37131" y="61910"/>
                    <a:pt x="43038" y="59875"/>
                    <a:pt x="48160" y="55831"/>
                  </a:cubicBezTo>
                  <a:cubicBezTo>
                    <a:pt x="66517" y="41347"/>
                    <a:pt x="67571" y="5687"/>
                    <a:pt x="67595" y="4191"/>
                  </a:cubicBezTo>
                  <a:cubicBezTo>
                    <a:pt x="67620" y="3089"/>
                    <a:pt x="67203" y="2010"/>
                    <a:pt x="66419" y="1226"/>
                  </a:cubicBezTo>
                  <a:cubicBezTo>
                    <a:pt x="65659" y="442"/>
                    <a:pt x="64605" y="0"/>
                    <a:pt x="63502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39"/>
            <p:cNvSpPr/>
            <p:nvPr/>
          </p:nvSpPr>
          <p:spPr>
            <a:xfrm>
              <a:off x="4103475" y="227850"/>
              <a:ext cx="2304475" cy="4102650"/>
            </a:xfrm>
            <a:custGeom>
              <a:rect b="b" l="l" r="r" t="t"/>
              <a:pathLst>
                <a:path extrusionOk="0" h="164106" w="92179">
                  <a:moveTo>
                    <a:pt x="34753" y="8228"/>
                  </a:moveTo>
                  <a:cubicBezTo>
                    <a:pt x="41231" y="8228"/>
                    <a:pt x="46921" y="8850"/>
                    <a:pt x="51763" y="10092"/>
                  </a:cubicBezTo>
                  <a:lnTo>
                    <a:pt x="53577" y="27836"/>
                  </a:lnTo>
                  <a:cubicBezTo>
                    <a:pt x="46690" y="22469"/>
                    <a:pt x="40661" y="18131"/>
                    <a:pt x="35636" y="14945"/>
                  </a:cubicBezTo>
                  <a:cubicBezTo>
                    <a:pt x="34952" y="14506"/>
                    <a:pt x="34188" y="14296"/>
                    <a:pt x="33434" y="14296"/>
                  </a:cubicBezTo>
                  <a:cubicBezTo>
                    <a:pt x="32083" y="14296"/>
                    <a:pt x="30761" y="14968"/>
                    <a:pt x="29975" y="16195"/>
                  </a:cubicBezTo>
                  <a:cubicBezTo>
                    <a:pt x="28774" y="18106"/>
                    <a:pt x="29338" y="20655"/>
                    <a:pt x="31249" y="21856"/>
                  </a:cubicBezTo>
                  <a:cubicBezTo>
                    <a:pt x="34092" y="23670"/>
                    <a:pt x="37279" y="25876"/>
                    <a:pt x="40808" y="28449"/>
                  </a:cubicBezTo>
                  <a:lnTo>
                    <a:pt x="17549" y="32027"/>
                  </a:lnTo>
                  <a:cubicBezTo>
                    <a:pt x="13358" y="23768"/>
                    <a:pt x="10687" y="15484"/>
                    <a:pt x="9339" y="10705"/>
                  </a:cubicBezTo>
                  <a:cubicBezTo>
                    <a:pt x="18794" y="9052"/>
                    <a:pt x="27296" y="8228"/>
                    <a:pt x="34753" y="8228"/>
                  </a:cubicBezTo>
                  <a:close/>
                  <a:moveTo>
                    <a:pt x="60366" y="13450"/>
                  </a:moveTo>
                  <a:cubicBezTo>
                    <a:pt x="68625" y="18106"/>
                    <a:pt x="72547" y="25900"/>
                    <a:pt x="72056" y="36708"/>
                  </a:cubicBezTo>
                  <a:cubicBezTo>
                    <a:pt x="71934" y="39184"/>
                    <a:pt x="71346" y="41610"/>
                    <a:pt x="70365" y="43890"/>
                  </a:cubicBezTo>
                  <a:cubicBezTo>
                    <a:pt x="67939" y="40949"/>
                    <a:pt x="65341" y="38155"/>
                    <a:pt x="62596" y="35508"/>
                  </a:cubicBezTo>
                  <a:lnTo>
                    <a:pt x="60366" y="13450"/>
                  </a:lnTo>
                  <a:close/>
                  <a:moveTo>
                    <a:pt x="49852" y="35361"/>
                  </a:moveTo>
                  <a:cubicBezTo>
                    <a:pt x="50195" y="35630"/>
                    <a:pt x="50538" y="35900"/>
                    <a:pt x="50881" y="36169"/>
                  </a:cubicBezTo>
                  <a:cubicBezTo>
                    <a:pt x="56371" y="40532"/>
                    <a:pt x="61248" y="45434"/>
                    <a:pt x="65464" y="50801"/>
                  </a:cubicBezTo>
                  <a:cubicBezTo>
                    <a:pt x="63724" y="52370"/>
                    <a:pt x="61714" y="53693"/>
                    <a:pt x="59459" y="54673"/>
                  </a:cubicBezTo>
                  <a:cubicBezTo>
                    <a:pt x="55366" y="56426"/>
                    <a:pt x="51500" y="57302"/>
                    <a:pt x="47802" y="57302"/>
                  </a:cubicBezTo>
                  <a:cubicBezTo>
                    <a:pt x="44104" y="57302"/>
                    <a:pt x="40575" y="56426"/>
                    <a:pt x="37156" y="54673"/>
                  </a:cubicBezTo>
                  <a:cubicBezTo>
                    <a:pt x="31029" y="51536"/>
                    <a:pt x="25955" y="45948"/>
                    <a:pt x="21887" y="39674"/>
                  </a:cubicBezTo>
                  <a:lnTo>
                    <a:pt x="49852" y="35361"/>
                  </a:lnTo>
                  <a:close/>
                  <a:moveTo>
                    <a:pt x="34775" y="0"/>
                  </a:moveTo>
                  <a:cubicBezTo>
                    <a:pt x="25646" y="0"/>
                    <a:pt x="15196" y="1149"/>
                    <a:pt x="3456" y="3450"/>
                  </a:cubicBezTo>
                  <a:cubicBezTo>
                    <a:pt x="2378" y="3671"/>
                    <a:pt x="1422" y="4308"/>
                    <a:pt x="809" y="5239"/>
                  </a:cubicBezTo>
                  <a:cubicBezTo>
                    <a:pt x="197" y="6171"/>
                    <a:pt x="1" y="7298"/>
                    <a:pt x="246" y="8376"/>
                  </a:cubicBezTo>
                  <a:cubicBezTo>
                    <a:pt x="613" y="10067"/>
                    <a:pt x="9657" y="49821"/>
                    <a:pt x="33406" y="61977"/>
                  </a:cubicBezTo>
                  <a:cubicBezTo>
                    <a:pt x="37989" y="64330"/>
                    <a:pt x="42793" y="65506"/>
                    <a:pt x="47768" y="65506"/>
                  </a:cubicBezTo>
                  <a:cubicBezTo>
                    <a:pt x="52597" y="65506"/>
                    <a:pt x="57572" y="64403"/>
                    <a:pt x="62694" y="62198"/>
                  </a:cubicBezTo>
                  <a:cubicBezTo>
                    <a:pt x="65488" y="60997"/>
                    <a:pt x="68037" y="59404"/>
                    <a:pt x="70243" y="57516"/>
                  </a:cubicBezTo>
                  <a:cubicBezTo>
                    <a:pt x="79041" y="71192"/>
                    <a:pt x="83894" y="87172"/>
                    <a:pt x="83968" y="103863"/>
                  </a:cubicBezTo>
                  <a:lnTo>
                    <a:pt x="83968" y="104598"/>
                  </a:lnTo>
                  <a:cubicBezTo>
                    <a:pt x="83968" y="122832"/>
                    <a:pt x="78257" y="141729"/>
                    <a:pt x="67890" y="157782"/>
                  </a:cubicBezTo>
                  <a:cubicBezTo>
                    <a:pt x="66640" y="159694"/>
                    <a:pt x="67204" y="162218"/>
                    <a:pt x="69091" y="163468"/>
                  </a:cubicBezTo>
                  <a:cubicBezTo>
                    <a:pt x="69777" y="163909"/>
                    <a:pt x="70561" y="164105"/>
                    <a:pt x="71321" y="164105"/>
                  </a:cubicBezTo>
                  <a:cubicBezTo>
                    <a:pt x="72669" y="164105"/>
                    <a:pt x="73993" y="163443"/>
                    <a:pt x="74777" y="162242"/>
                  </a:cubicBezTo>
                  <a:cubicBezTo>
                    <a:pt x="86002" y="144866"/>
                    <a:pt x="92178" y="124376"/>
                    <a:pt x="92178" y="104598"/>
                  </a:cubicBezTo>
                  <a:lnTo>
                    <a:pt x="92178" y="103814"/>
                  </a:lnTo>
                  <a:cubicBezTo>
                    <a:pt x="92105" y="89672"/>
                    <a:pt x="88747" y="75432"/>
                    <a:pt x="82522" y="62663"/>
                  </a:cubicBezTo>
                  <a:cubicBezTo>
                    <a:pt x="80561" y="58693"/>
                    <a:pt x="78306" y="54820"/>
                    <a:pt x="75806" y="51120"/>
                  </a:cubicBezTo>
                  <a:cubicBezTo>
                    <a:pt x="78453" y="47002"/>
                    <a:pt x="80022" y="42174"/>
                    <a:pt x="80267" y="37052"/>
                  </a:cubicBezTo>
                  <a:cubicBezTo>
                    <a:pt x="80782" y="25729"/>
                    <a:pt x="77179" y="16391"/>
                    <a:pt x="69802" y="10018"/>
                  </a:cubicBezTo>
                  <a:cubicBezTo>
                    <a:pt x="62076" y="3344"/>
                    <a:pt x="50348" y="0"/>
                    <a:pt x="34775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9"/>
            <p:cNvSpPr/>
            <p:nvPr/>
          </p:nvSpPr>
          <p:spPr>
            <a:xfrm>
              <a:off x="2392150" y="2474550"/>
              <a:ext cx="818625" cy="1365775"/>
            </a:xfrm>
            <a:custGeom>
              <a:rect b="b" l="l" r="r" t="t"/>
              <a:pathLst>
                <a:path extrusionOk="0" h="54631" w="32745">
                  <a:moveTo>
                    <a:pt x="3505" y="0"/>
                  </a:moveTo>
                  <a:cubicBezTo>
                    <a:pt x="1790" y="0"/>
                    <a:pt x="1" y="882"/>
                    <a:pt x="1" y="2598"/>
                  </a:cubicBezTo>
                  <a:lnTo>
                    <a:pt x="1" y="52008"/>
                  </a:lnTo>
                  <a:cubicBezTo>
                    <a:pt x="1" y="53723"/>
                    <a:pt x="1790" y="54630"/>
                    <a:pt x="3505" y="54630"/>
                  </a:cubicBezTo>
                  <a:lnTo>
                    <a:pt x="30122" y="54630"/>
                  </a:lnTo>
                  <a:cubicBezTo>
                    <a:pt x="31911" y="54630"/>
                    <a:pt x="32744" y="52841"/>
                    <a:pt x="32744" y="51199"/>
                  </a:cubicBezTo>
                  <a:cubicBezTo>
                    <a:pt x="32744" y="49238"/>
                    <a:pt x="31764" y="47596"/>
                    <a:pt x="30122" y="47596"/>
                  </a:cubicBezTo>
                  <a:lnTo>
                    <a:pt x="7917" y="47596"/>
                  </a:lnTo>
                  <a:lnTo>
                    <a:pt x="7917" y="30415"/>
                  </a:lnTo>
                  <a:lnTo>
                    <a:pt x="19436" y="30415"/>
                  </a:lnTo>
                  <a:cubicBezTo>
                    <a:pt x="21225" y="30415"/>
                    <a:pt x="22059" y="28773"/>
                    <a:pt x="22059" y="27352"/>
                  </a:cubicBezTo>
                  <a:cubicBezTo>
                    <a:pt x="22059" y="25636"/>
                    <a:pt x="21078" y="24141"/>
                    <a:pt x="19436" y="24141"/>
                  </a:cubicBezTo>
                  <a:lnTo>
                    <a:pt x="7917" y="24141"/>
                  </a:lnTo>
                  <a:lnTo>
                    <a:pt x="7917" y="7010"/>
                  </a:lnTo>
                  <a:lnTo>
                    <a:pt x="30122" y="7010"/>
                  </a:lnTo>
                  <a:cubicBezTo>
                    <a:pt x="31764" y="7010"/>
                    <a:pt x="32744" y="5367"/>
                    <a:pt x="32744" y="3431"/>
                  </a:cubicBezTo>
                  <a:cubicBezTo>
                    <a:pt x="32744" y="1789"/>
                    <a:pt x="31911" y="0"/>
                    <a:pt x="30122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39"/>
            <p:cNvSpPr/>
            <p:nvPr/>
          </p:nvSpPr>
          <p:spPr>
            <a:xfrm>
              <a:off x="3339425" y="2474550"/>
              <a:ext cx="838825" cy="1376800"/>
            </a:xfrm>
            <a:custGeom>
              <a:rect b="b" l="l" r="r" t="t"/>
              <a:pathLst>
                <a:path extrusionOk="0" h="55072" w="33553">
                  <a:moveTo>
                    <a:pt x="16593" y="0"/>
                  </a:moveTo>
                  <a:cubicBezTo>
                    <a:pt x="7549" y="0"/>
                    <a:pt x="0" y="4559"/>
                    <a:pt x="0" y="16666"/>
                  </a:cubicBezTo>
                  <a:lnTo>
                    <a:pt x="0" y="38405"/>
                  </a:lnTo>
                  <a:cubicBezTo>
                    <a:pt x="0" y="50513"/>
                    <a:pt x="7475" y="55071"/>
                    <a:pt x="16519" y="55071"/>
                  </a:cubicBezTo>
                  <a:cubicBezTo>
                    <a:pt x="26764" y="55071"/>
                    <a:pt x="33553" y="49312"/>
                    <a:pt x="33553" y="41101"/>
                  </a:cubicBezTo>
                  <a:cubicBezTo>
                    <a:pt x="33553" y="37817"/>
                    <a:pt x="32278" y="36984"/>
                    <a:pt x="29533" y="36984"/>
                  </a:cubicBezTo>
                  <a:cubicBezTo>
                    <a:pt x="27352" y="36984"/>
                    <a:pt x="25783" y="37670"/>
                    <a:pt x="25636" y="39606"/>
                  </a:cubicBezTo>
                  <a:cubicBezTo>
                    <a:pt x="25342" y="42890"/>
                    <a:pt x="24656" y="48037"/>
                    <a:pt x="17034" y="48037"/>
                  </a:cubicBezTo>
                  <a:cubicBezTo>
                    <a:pt x="11127" y="48037"/>
                    <a:pt x="7917" y="44974"/>
                    <a:pt x="7917" y="38405"/>
                  </a:cubicBezTo>
                  <a:lnTo>
                    <a:pt x="7917" y="16666"/>
                  </a:lnTo>
                  <a:cubicBezTo>
                    <a:pt x="7917" y="10073"/>
                    <a:pt x="11127" y="7010"/>
                    <a:pt x="16887" y="7010"/>
                  </a:cubicBezTo>
                  <a:cubicBezTo>
                    <a:pt x="24583" y="7010"/>
                    <a:pt x="25489" y="12401"/>
                    <a:pt x="25636" y="15024"/>
                  </a:cubicBezTo>
                  <a:cubicBezTo>
                    <a:pt x="25710" y="16813"/>
                    <a:pt x="27205" y="17622"/>
                    <a:pt x="29607" y="17622"/>
                  </a:cubicBezTo>
                  <a:cubicBezTo>
                    <a:pt x="32278" y="17622"/>
                    <a:pt x="33553" y="16887"/>
                    <a:pt x="33553" y="13529"/>
                  </a:cubicBezTo>
                  <a:cubicBezTo>
                    <a:pt x="33553" y="5588"/>
                    <a:pt x="26837" y="0"/>
                    <a:pt x="16593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39"/>
            <p:cNvSpPr/>
            <p:nvPr/>
          </p:nvSpPr>
          <p:spPr>
            <a:xfrm>
              <a:off x="4213775" y="2452850"/>
              <a:ext cx="1103525" cy="1416875"/>
            </a:xfrm>
            <a:custGeom>
              <a:rect b="b" l="l" r="r" t="t"/>
              <a:pathLst>
                <a:path extrusionOk="0" h="56675" w="44141">
                  <a:moveTo>
                    <a:pt x="21936" y="10157"/>
                  </a:moveTo>
                  <a:cubicBezTo>
                    <a:pt x="27475" y="15941"/>
                    <a:pt x="35661" y="26504"/>
                    <a:pt x="35366" y="35499"/>
                  </a:cubicBezTo>
                  <a:cubicBezTo>
                    <a:pt x="35219" y="39641"/>
                    <a:pt x="33283" y="43146"/>
                    <a:pt x="29386" y="46136"/>
                  </a:cubicBezTo>
                  <a:cubicBezTo>
                    <a:pt x="28627" y="46724"/>
                    <a:pt x="27818" y="47190"/>
                    <a:pt x="26984" y="47557"/>
                  </a:cubicBezTo>
                  <a:lnTo>
                    <a:pt x="26984" y="25548"/>
                  </a:lnTo>
                  <a:cubicBezTo>
                    <a:pt x="26984" y="23294"/>
                    <a:pt x="25146" y="21455"/>
                    <a:pt x="22867" y="21455"/>
                  </a:cubicBezTo>
                  <a:cubicBezTo>
                    <a:pt x="20612" y="21455"/>
                    <a:pt x="18774" y="23294"/>
                    <a:pt x="18774" y="25548"/>
                  </a:cubicBezTo>
                  <a:lnTo>
                    <a:pt x="18774" y="33906"/>
                  </a:lnTo>
                  <a:lnTo>
                    <a:pt x="11323" y="27828"/>
                  </a:lnTo>
                  <a:cubicBezTo>
                    <a:pt x="13211" y="22632"/>
                    <a:pt x="16764" y="16725"/>
                    <a:pt x="21936" y="10157"/>
                  </a:cubicBezTo>
                  <a:close/>
                  <a:moveTo>
                    <a:pt x="9877" y="37239"/>
                  </a:moveTo>
                  <a:lnTo>
                    <a:pt x="18774" y="44518"/>
                  </a:lnTo>
                  <a:lnTo>
                    <a:pt x="18774" y="47753"/>
                  </a:lnTo>
                  <a:cubicBezTo>
                    <a:pt x="18455" y="47631"/>
                    <a:pt x="18137" y="47508"/>
                    <a:pt x="17818" y="47361"/>
                  </a:cubicBezTo>
                  <a:cubicBezTo>
                    <a:pt x="13014" y="44984"/>
                    <a:pt x="10392" y="41626"/>
                    <a:pt x="9877" y="37239"/>
                  </a:cubicBezTo>
                  <a:close/>
                  <a:moveTo>
                    <a:pt x="21575" y="1"/>
                  </a:moveTo>
                  <a:cubicBezTo>
                    <a:pt x="21483" y="1"/>
                    <a:pt x="21391" y="4"/>
                    <a:pt x="21298" y="10"/>
                  </a:cubicBezTo>
                  <a:cubicBezTo>
                    <a:pt x="20196" y="84"/>
                    <a:pt x="19166" y="623"/>
                    <a:pt x="18455" y="1456"/>
                  </a:cubicBezTo>
                  <a:cubicBezTo>
                    <a:pt x="10049" y="11431"/>
                    <a:pt x="4706" y="20426"/>
                    <a:pt x="2623" y="28146"/>
                  </a:cubicBezTo>
                  <a:cubicBezTo>
                    <a:pt x="2500" y="28563"/>
                    <a:pt x="2451" y="28955"/>
                    <a:pt x="2476" y="29372"/>
                  </a:cubicBezTo>
                  <a:cubicBezTo>
                    <a:pt x="2304" y="29690"/>
                    <a:pt x="2182" y="30058"/>
                    <a:pt x="2108" y="30450"/>
                  </a:cubicBezTo>
                  <a:cubicBezTo>
                    <a:pt x="0" y="41185"/>
                    <a:pt x="4289" y="49812"/>
                    <a:pt x="14166" y="54714"/>
                  </a:cubicBezTo>
                  <a:cubicBezTo>
                    <a:pt x="16789" y="56013"/>
                    <a:pt x="19681" y="56674"/>
                    <a:pt x="22622" y="56674"/>
                  </a:cubicBezTo>
                  <a:lnTo>
                    <a:pt x="23333" y="56674"/>
                  </a:lnTo>
                  <a:cubicBezTo>
                    <a:pt x="23382" y="56674"/>
                    <a:pt x="23431" y="56650"/>
                    <a:pt x="23480" y="56650"/>
                  </a:cubicBezTo>
                  <a:lnTo>
                    <a:pt x="23651" y="56650"/>
                  </a:lnTo>
                  <a:cubicBezTo>
                    <a:pt x="23896" y="56625"/>
                    <a:pt x="24117" y="56625"/>
                    <a:pt x="24337" y="56601"/>
                  </a:cubicBezTo>
                  <a:cubicBezTo>
                    <a:pt x="24387" y="56601"/>
                    <a:pt x="24411" y="56601"/>
                    <a:pt x="24460" y="56576"/>
                  </a:cubicBezTo>
                  <a:lnTo>
                    <a:pt x="24509" y="56576"/>
                  </a:lnTo>
                  <a:cubicBezTo>
                    <a:pt x="28112" y="56209"/>
                    <a:pt x="31519" y="54861"/>
                    <a:pt x="34411" y="52631"/>
                  </a:cubicBezTo>
                  <a:cubicBezTo>
                    <a:pt x="40268" y="48096"/>
                    <a:pt x="43356" y="42435"/>
                    <a:pt x="43577" y="35769"/>
                  </a:cubicBezTo>
                  <a:cubicBezTo>
                    <a:pt x="44141" y="18808"/>
                    <a:pt x="25122" y="1750"/>
                    <a:pt x="24313" y="1040"/>
                  </a:cubicBezTo>
                  <a:cubicBezTo>
                    <a:pt x="23550" y="366"/>
                    <a:pt x="22581" y="1"/>
                    <a:pt x="21575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9"/>
            <p:cNvSpPr/>
            <p:nvPr/>
          </p:nvSpPr>
          <p:spPr>
            <a:xfrm>
              <a:off x="5515800" y="4429775"/>
              <a:ext cx="233475" cy="207675"/>
            </a:xfrm>
            <a:custGeom>
              <a:rect b="b" l="l" r="r" t="t"/>
              <a:pathLst>
                <a:path extrusionOk="0" h="8307" w="9339">
                  <a:moveTo>
                    <a:pt x="4640" y="0"/>
                  </a:moveTo>
                  <a:cubicBezTo>
                    <a:pt x="4132" y="0"/>
                    <a:pt x="3615" y="94"/>
                    <a:pt x="3113" y="293"/>
                  </a:cubicBezTo>
                  <a:cubicBezTo>
                    <a:pt x="1005" y="1150"/>
                    <a:pt x="0" y="3552"/>
                    <a:pt x="858" y="5636"/>
                  </a:cubicBezTo>
                  <a:lnTo>
                    <a:pt x="883" y="5758"/>
                  </a:lnTo>
                  <a:cubicBezTo>
                    <a:pt x="1544" y="7351"/>
                    <a:pt x="3064" y="8307"/>
                    <a:pt x="4706" y="8307"/>
                  </a:cubicBezTo>
                  <a:cubicBezTo>
                    <a:pt x="5221" y="8307"/>
                    <a:pt x="5735" y="8209"/>
                    <a:pt x="6226" y="8013"/>
                  </a:cubicBezTo>
                  <a:cubicBezTo>
                    <a:pt x="8333" y="7155"/>
                    <a:pt x="9338" y="4778"/>
                    <a:pt x="8505" y="2670"/>
                  </a:cubicBezTo>
                  <a:lnTo>
                    <a:pt x="8456" y="2572"/>
                  </a:lnTo>
                  <a:cubicBezTo>
                    <a:pt x="7802" y="966"/>
                    <a:pt x="6266" y="0"/>
                    <a:pt x="4640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39"/>
            <p:cNvSpPr/>
            <p:nvPr/>
          </p:nvSpPr>
          <p:spPr>
            <a:xfrm>
              <a:off x="2072925" y="648400"/>
              <a:ext cx="234075" cy="207975"/>
            </a:xfrm>
            <a:custGeom>
              <a:rect b="b" l="l" r="r" t="t"/>
              <a:pathLst>
                <a:path extrusionOk="0" h="8319" w="9363">
                  <a:moveTo>
                    <a:pt x="4653" y="1"/>
                  </a:moveTo>
                  <a:cubicBezTo>
                    <a:pt x="4140" y="1"/>
                    <a:pt x="3619" y="98"/>
                    <a:pt x="3113" y="304"/>
                  </a:cubicBezTo>
                  <a:cubicBezTo>
                    <a:pt x="1005" y="1162"/>
                    <a:pt x="1" y="3564"/>
                    <a:pt x="858" y="5647"/>
                  </a:cubicBezTo>
                  <a:lnTo>
                    <a:pt x="907" y="5769"/>
                  </a:lnTo>
                  <a:cubicBezTo>
                    <a:pt x="1545" y="7363"/>
                    <a:pt x="3089" y="8318"/>
                    <a:pt x="4706" y="8318"/>
                  </a:cubicBezTo>
                  <a:cubicBezTo>
                    <a:pt x="5221" y="8318"/>
                    <a:pt x="5736" y="8220"/>
                    <a:pt x="6250" y="8024"/>
                  </a:cubicBezTo>
                  <a:cubicBezTo>
                    <a:pt x="8334" y="7166"/>
                    <a:pt x="9363" y="4765"/>
                    <a:pt x="8505" y="2681"/>
                  </a:cubicBezTo>
                  <a:lnTo>
                    <a:pt x="8456" y="2559"/>
                  </a:lnTo>
                  <a:cubicBezTo>
                    <a:pt x="7804" y="975"/>
                    <a:pt x="6275" y="1"/>
                    <a:pt x="4653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40"/>
          <p:cNvPicPr preferRelativeResize="0"/>
          <p:nvPr/>
        </p:nvPicPr>
        <p:blipFill rotWithShape="1">
          <a:blip r:embed="rId3">
            <a:alphaModFix/>
          </a:blip>
          <a:srcRect b="34990" l="0" r="0" t="34990"/>
          <a:stretch/>
        </p:blipFill>
        <p:spPr>
          <a:xfrm flipH="1">
            <a:off x="3" y="1027350"/>
            <a:ext cx="9143997" cy="1544402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40"/>
          <p:cNvSpPr/>
          <p:nvPr/>
        </p:nvSpPr>
        <p:spPr>
          <a:xfrm>
            <a:off x="0" y="1027338"/>
            <a:ext cx="9144000" cy="15444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40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INFOGRAPHICS MAKE YOUR IDEA UNDERSTANDABLE…</a:t>
            </a:r>
            <a:endParaRPr/>
          </a:p>
        </p:txBody>
      </p:sp>
      <p:sp>
        <p:nvSpPr>
          <p:cNvPr id="335" name="Google Shape;335;p40"/>
          <p:cNvSpPr txBox="1"/>
          <p:nvPr/>
        </p:nvSpPr>
        <p:spPr>
          <a:xfrm>
            <a:off x="654200" y="3271000"/>
            <a:ext cx="20253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JUPITER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It’s a gas giant and the biggest planet in our Solar System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336" name="Google Shape;336;p40"/>
          <p:cNvSpPr txBox="1"/>
          <p:nvPr/>
        </p:nvSpPr>
        <p:spPr>
          <a:xfrm>
            <a:off x="699000" y="4036925"/>
            <a:ext cx="2025300" cy="5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A2A586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VENUS</a:t>
            </a:r>
            <a:endParaRPr sz="1300">
              <a:solidFill>
                <a:srgbClr val="A2A586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Venus has a beautiful name, but it’s terribly hot, even hotter than Mercury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337" name="Google Shape;337;p40"/>
          <p:cNvSpPr txBox="1"/>
          <p:nvPr/>
        </p:nvSpPr>
        <p:spPr>
          <a:xfrm>
            <a:off x="6481800" y="3271000"/>
            <a:ext cx="21654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C6D9BB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MERCURY</a:t>
            </a:r>
            <a:endParaRPr sz="1300">
              <a:solidFill>
                <a:srgbClr val="C6D9BB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Mercury is the closest planet to the Sun and is only a bit larger than our Moon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338" name="Google Shape;338;p40"/>
          <p:cNvSpPr txBox="1"/>
          <p:nvPr/>
        </p:nvSpPr>
        <p:spPr>
          <a:xfrm>
            <a:off x="6481825" y="4036925"/>
            <a:ext cx="2165400" cy="5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8B9983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MARS</a:t>
            </a:r>
            <a:endParaRPr sz="1300">
              <a:solidFill>
                <a:srgbClr val="8B9983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Despite being red, Mars is a cold place, not hot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339" name="Google Shape;339;p40"/>
          <p:cNvSpPr/>
          <p:nvPr/>
        </p:nvSpPr>
        <p:spPr>
          <a:xfrm>
            <a:off x="3169625" y="3176100"/>
            <a:ext cx="586800" cy="1967700"/>
          </a:xfrm>
          <a:prstGeom prst="rect">
            <a:avLst/>
          </a:prstGeom>
          <a:solidFill>
            <a:srgbClr val="4D4F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" name="Google Shape;340;p40"/>
          <p:cNvSpPr/>
          <p:nvPr/>
        </p:nvSpPr>
        <p:spPr>
          <a:xfrm>
            <a:off x="3908950" y="2230750"/>
            <a:ext cx="586800" cy="29127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40"/>
          <p:cNvSpPr/>
          <p:nvPr/>
        </p:nvSpPr>
        <p:spPr>
          <a:xfrm>
            <a:off x="4648275" y="1810100"/>
            <a:ext cx="586800" cy="3333600"/>
          </a:xfrm>
          <a:prstGeom prst="rect">
            <a:avLst/>
          </a:prstGeom>
          <a:solidFill>
            <a:srgbClr val="C6D9B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40"/>
          <p:cNvSpPr/>
          <p:nvPr/>
        </p:nvSpPr>
        <p:spPr>
          <a:xfrm>
            <a:off x="5387600" y="2805625"/>
            <a:ext cx="586800" cy="2337900"/>
          </a:xfrm>
          <a:prstGeom prst="rect">
            <a:avLst/>
          </a:prstGeom>
          <a:solidFill>
            <a:srgbClr val="8B998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3" name="Google Shape;343;p40"/>
          <p:cNvGrpSpPr/>
          <p:nvPr/>
        </p:nvGrpSpPr>
        <p:grpSpPr>
          <a:xfrm>
            <a:off x="3328190" y="3271007"/>
            <a:ext cx="256554" cy="292793"/>
            <a:chOff x="1514125" y="238025"/>
            <a:chExt cx="4581325" cy="5228450"/>
          </a:xfrm>
        </p:grpSpPr>
        <p:sp>
          <p:nvSpPr>
            <p:cNvPr id="344" name="Google Shape;344;p40"/>
            <p:cNvSpPr/>
            <p:nvPr/>
          </p:nvSpPr>
          <p:spPr>
            <a:xfrm>
              <a:off x="5031750" y="850375"/>
              <a:ext cx="237150" cy="207575"/>
            </a:xfrm>
            <a:custGeom>
              <a:rect b="b" l="l" r="r" t="t"/>
              <a:pathLst>
                <a:path extrusionOk="0" h="8303" w="9486">
                  <a:moveTo>
                    <a:pt x="4728" y="0"/>
                  </a:moveTo>
                  <a:cubicBezTo>
                    <a:pt x="3375" y="0"/>
                    <a:pt x="2048" y="661"/>
                    <a:pt x="1250" y="1881"/>
                  </a:cubicBezTo>
                  <a:cubicBezTo>
                    <a:pt x="0" y="3793"/>
                    <a:pt x="564" y="6342"/>
                    <a:pt x="2451" y="7567"/>
                  </a:cubicBezTo>
                  <a:lnTo>
                    <a:pt x="2549" y="7641"/>
                  </a:lnTo>
                  <a:cubicBezTo>
                    <a:pt x="3236" y="8082"/>
                    <a:pt x="4020" y="8303"/>
                    <a:pt x="4780" y="8303"/>
                  </a:cubicBezTo>
                  <a:cubicBezTo>
                    <a:pt x="6152" y="8303"/>
                    <a:pt x="7451" y="7641"/>
                    <a:pt x="8260" y="6416"/>
                  </a:cubicBezTo>
                  <a:cubicBezTo>
                    <a:pt x="9485" y="4528"/>
                    <a:pt x="8946" y="1955"/>
                    <a:pt x="7035" y="730"/>
                  </a:cubicBezTo>
                  <a:lnTo>
                    <a:pt x="6961" y="656"/>
                  </a:lnTo>
                  <a:cubicBezTo>
                    <a:pt x="6269" y="213"/>
                    <a:pt x="5494" y="0"/>
                    <a:pt x="4728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40"/>
            <p:cNvSpPr/>
            <p:nvPr/>
          </p:nvSpPr>
          <p:spPr>
            <a:xfrm>
              <a:off x="1514125" y="238025"/>
              <a:ext cx="4581325" cy="5228450"/>
            </a:xfrm>
            <a:custGeom>
              <a:rect b="b" l="l" r="r" t="t"/>
              <a:pathLst>
                <a:path extrusionOk="0" h="209138" w="183253">
                  <a:moveTo>
                    <a:pt x="163523" y="8631"/>
                  </a:moveTo>
                  <a:lnTo>
                    <a:pt x="163523" y="8631"/>
                  </a:lnTo>
                  <a:cubicBezTo>
                    <a:pt x="165459" y="16008"/>
                    <a:pt x="168915" y="34978"/>
                    <a:pt x="158425" y="48948"/>
                  </a:cubicBezTo>
                  <a:cubicBezTo>
                    <a:pt x="149570" y="60715"/>
                    <a:pt x="132789" y="66670"/>
                    <a:pt x="108486" y="66670"/>
                  </a:cubicBezTo>
                  <a:cubicBezTo>
                    <a:pt x="108239" y="66670"/>
                    <a:pt x="107990" y="66669"/>
                    <a:pt x="107741" y="66668"/>
                  </a:cubicBezTo>
                  <a:lnTo>
                    <a:pt x="136073" y="41742"/>
                  </a:lnTo>
                  <a:cubicBezTo>
                    <a:pt x="137789" y="40247"/>
                    <a:pt x="137936" y="37649"/>
                    <a:pt x="136441" y="35934"/>
                  </a:cubicBezTo>
                  <a:cubicBezTo>
                    <a:pt x="135634" y="35007"/>
                    <a:pt x="134497" y="34538"/>
                    <a:pt x="133357" y="34538"/>
                  </a:cubicBezTo>
                  <a:cubicBezTo>
                    <a:pt x="132385" y="34538"/>
                    <a:pt x="131410" y="34879"/>
                    <a:pt x="130632" y="35566"/>
                  </a:cubicBezTo>
                  <a:lnTo>
                    <a:pt x="98575" y="63751"/>
                  </a:lnTo>
                  <a:cubicBezTo>
                    <a:pt x="96345" y="58310"/>
                    <a:pt x="93796" y="48654"/>
                    <a:pt x="98379" y="38948"/>
                  </a:cubicBezTo>
                  <a:cubicBezTo>
                    <a:pt x="105535" y="23728"/>
                    <a:pt x="128034" y="13288"/>
                    <a:pt x="163523" y="8631"/>
                  </a:cubicBezTo>
                  <a:close/>
                  <a:moveTo>
                    <a:pt x="39145" y="78123"/>
                  </a:moveTo>
                  <a:cubicBezTo>
                    <a:pt x="56875" y="78123"/>
                    <a:pt x="69480" y="82021"/>
                    <a:pt x="76174" y="89706"/>
                  </a:cubicBezTo>
                  <a:cubicBezTo>
                    <a:pt x="81419" y="95735"/>
                    <a:pt x="82081" y="103112"/>
                    <a:pt x="81762" y="108137"/>
                  </a:cubicBezTo>
                  <a:lnTo>
                    <a:pt x="55488" y="96691"/>
                  </a:lnTo>
                  <a:cubicBezTo>
                    <a:pt x="54954" y="96459"/>
                    <a:pt x="54398" y="96349"/>
                    <a:pt x="53850" y="96349"/>
                  </a:cubicBezTo>
                  <a:cubicBezTo>
                    <a:pt x="52261" y="96349"/>
                    <a:pt x="50746" y="97274"/>
                    <a:pt x="50072" y="98823"/>
                  </a:cubicBezTo>
                  <a:cubicBezTo>
                    <a:pt x="49165" y="100907"/>
                    <a:pt x="50097" y="103333"/>
                    <a:pt x="52204" y="104240"/>
                  </a:cubicBezTo>
                  <a:lnTo>
                    <a:pt x="74630" y="114019"/>
                  </a:lnTo>
                  <a:cubicBezTo>
                    <a:pt x="66204" y="116361"/>
                    <a:pt x="58645" y="117533"/>
                    <a:pt x="51980" y="117533"/>
                  </a:cubicBezTo>
                  <a:cubicBezTo>
                    <a:pt x="42885" y="117533"/>
                    <a:pt x="35454" y="115350"/>
                    <a:pt x="29754" y="110980"/>
                  </a:cubicBezTo>
                  <a:cubicBezTo>
                    <a:pt x="18358" y="102255"/>
                    <a:pt x="16667" y="86618"/>
                    <a:pt x="16495" y="79854"/>
                  </a:cubicBezTo>
                  <a:cubicBezTo>
                    <a:pt x="24771" y="78697"/>
                    <a:pt x="32336" y="78123"/>
                    <a:pt x="39145" y="78123"/>
                  </a:cubicBezTo>
                  <a:close/>
                  <a:moveTo>
                    <a:pt x="140531" y="104137"/>
                  </a:moveTo>
                  <a:cubicBezTo>
                    <a:pt x="145112" y="104137"/>
                    <a:pt x="150188" y="104505"/>
                    <a:pt x="155729" y="105245"/>
                  </a:cubicBezTo>
                  <a:cubicBezTo>
                    <a:pt x="155484" y="110318"/>
                    <a:pt x="154014" y="120121"/>
                    <a:pt x="146686" y="125759"/>
                  </a:cubicBezTo>
                  <a:cubicBezTo>
                    <a:pt x="142789" y="128757"/>
                    <a:pt x="137665" y="130262"/>
                    <a:pt x="131370" y="130262"/>
                  </a:cubicBezTo>
                  <a:cubicBezTo>
                    <a:pt x="127528" y="130262"/>
                    <a:pt x="123250" y="129701"/>
                    <a:pt x="118550" y="128577"/>
                  </a:cubicBezTo>
                  <a:lnTo>
                    <a:pt x="131662" y="122866"/>
                  </a:lnTo>
                  <a:cubicBezTo>
                    <a:pt x="133745" y="121960"/>
                    <a:pt x="134701" y="119533"/>
                    <a:pt x="133794" y="117450"/>
                  </a:cubicBezTo>
                  <a:cubicBezTo>
                    <a:pt x="133101" y="115901"/>
                    <a:pt x="131582" y="114975"/>
                    <a:pt x="129992" y="114975"/>
                  </a:cubicBezTo>
                  <a:cubicBezTo>
                    <a:pt x="129444" y="114975"/>
                    <a:pt x="128887" y="115085"/>
                    <a:pt x="128353" y="115318"/>
                  </a:cubicBezTo>
                  <a:lnTo>
                    <a:pt x="110952" y="122891"/>
                  </a:lnTo>
                  <a:cubicBezTo>
                    <a:pt x="111001" y="119680"/>
                    <a:pt x="111761" y="115612"/>
                    <a:pt x="114751" y="112156"/>
                  </a:cubicBezTo>
                  <a:cubicBezTo>
                    <a:pt x="119334" y="106839"/>
                    <a:pt x="128115" y="104137"/>
                    <a:pt x="140531" y="104137"/>
                  </a:cubicBezTo>
                  <a:close/>
                  <a:moveTo>
                    <a:pt x="166478" y="1"/>
                  </a:moveTo>
                  <a:cubicBezTo>
                    <a:pt x="166319" y="1"/>
                    <a:pt x="166159" y="10"/>
                    <a:pt x="165999" y="29"/>
                  </a:cubicBezTo>
                  <a:cubicBezTo>
                    <a:pt x="124971" y="4857"/>
                    <a:pt x="99702" y="16768"/>
                    <a:pt x="90928" y="35444"/>
                  </a:cubicBezTo>
                  <a:cubicBezTo>
                    <a:pt x="83428" y="51350"/>
                    <a:pt x="90512" y="66643"/>
                    <a:pt x="93060" y="71276"/>
                  </a:cubicBezTo>
                  <a:lnTo>
                    <a:pt x="93060" y="113063"/>
                  </a:lnTo>
                  <a:lnTo>
                    <a:pt x="89703" y="111592"/>
                  </a:lnTo>
                  <a:cubicBezTo>
                    <a:pt x="90585" y="105294"/>
                    <a:pt x="90659" y="93873"/>
                    <a:pt x="82473" y="84388"/>
                  </a:cubicBezTo>
                  <a:cubicBezTo>
                    <a:pt x="74119" y="74724"/>
                    <a:pt x="59636" y="69870"/>
                    <a:pt x="39252" y="69870"/>
                  </a:cubicBezTo>
                  <a:cubicBezTo>
                    <a:pt x="31048" y="69870"/>
                    <a:pt x="21889" y="70656"/>
                    <a:pt x="11789" y="72231"/>
                  </a:cubicBezTo>
                  <a:cubicBezTo>
                    <a:pt x="9902" y="72525"/>
                    <a:pt x="8456" y="74070"/>
                    <a:pt x="8309" y="75981"/>
                  </a:cubicBezTo>
                  <a:cubicBezTo>
                    <a:pt x="8236" y="77109"/>
                    <a:pt x="6422" y="103431"/>
                    <a:pt x="24681" y="117499"/>
                  </a:cubicBezTo>
                  <a:cubicBezTo>
                    <a:pt x="31862" y="122989"/>
                    <a:pt x="40955" y="125759"/>
                    <a:pt x="51935" y="125759"/>
                  </a:cubicBezTo>
                  <a:cubicBezTo>
                    <a:pt x="61836" y="125759"/>
                    <a:pt x="73257" y="123504"/>
                    <a:pt x="86124" y="119019"/>
                  </a:cubicBezTo>
                  <a:lnTo>
                    <a:pt x="92987" y="122009"/>
                  </a:lnTo>
                  <a:cubicBezTo>
                    <a:pt x="93011" y="122033"/>
                    <a:pt x="93036" y="122033"/>
                    <a:pt x="93060" y="122033"/>
                  </a:cubicBezTo>
                  <a:lnTo>
                    <a:pt x="93060" y="150806"/>
                  </a:lnTo>
                  <a:cubicBezTo>
                    <a:pt x="92644" y="150757"/>
                    <a:pt x="92227" y="150757"/>
                    <a:pt x="91786" y="150757"/>
                  </a:cubicBezTo>
                  <a:cubicBezTo>
                    <a:pt x="81811" y="150757"/>
                    <a:pt x="74703" y="156468"/>
                    <a:pt x="68821" y="161835"/>
                  </a:cubicBezTo>
                  <a:cubicBezTo>
                    <a:pt x="68561" y="162084"/>
                    <a:pt x="68137" y="162206"/>
                    <a:pt x="67708" y="162206"/>
                  </a:cubicBezTo>
                  <a:cubicBezTo>
                    <a:pt x="67291" y="162206"/>
                    <a:pt x="66869" y="162090"/>
                    <a:pt x="66591" y="161860"/>
                  </a:cubicBezTo>
                  <a:cubicBezTo>
                    <a:pt x="62277" y="158233"/>
                    <a:pt x="57596" y="156321"/>
                    <a:pt x="52989" y="156321"/>
                  </a:cubicBezTo>
                  <a:cubicBezTo>
                    <a:pt x="47057" y="156321"/>
                    <a:pt x="42719" y="160316"/>
                    <a:pt x="41396" y="167031"/>
                  </a:cubicBezTo>
                  <a:cubicBezTo>
                    <a:pt x="41347" y="167129"/>
                    <a:pt x="40979" y="167472"/>
                    <a:pt x="40269" y="167497"/>
                  </a:cubicBezTo>
                  <a:cubicBezTo>
                    <a:pt x="32279" y="167889"/>
                    <a:pt x="17500" y="170070"/>
                    <a:pt x="8334" y="180315"/>
                  </a:cubicBezTo>
                  <a:cubicBezTo>
                    <a:pt x="2599" y="186687"/>
                    <a:pt x="1" y="195094"/>
                    <a:pt x="638" y="205265"/>
                  </a:cubicBezTo>
                  <a:cubicBezTo>
                    <a:pt x="760" y="207446"/>
                    <a:pt x="2574" y="209137"/>
                    <a:pt x="4755" y="209137"/>
                  </a:cubicBezTo>
                  <a:lnTo>
                    <a:pt x="178841" y="209137"/>
                  </a:lnTo>
                  <a:cubicBezTo>
                    <a:pt x="180826" y="209137"/>
                    <a:pt x="182517" y="207740"/>
                    <a:pt x="182885" y="205804"/>
                  </a:cubicBezTo>
                  <a:cubicBezTo>
                    <a:pt x="183106" y="204652"/>
                    <a:pt x="183253" y="201147"/>
                    <a:pt x="179821" y="193452"/>
                  </a:cubicBezTo>
                  <a:cubicBezTo>
                    <a:pt x="179136" y="191936"/>
                    <a:pt x="177626" y="191031"/>
                    <a:pt x="176056" y="191031"/>
                  </a:cubicBezTo>
                  <a:cubicBezTo>
                    <a:pt x="175494" y="191031"/>
                    <a:pt x="174923" y="191147"/>
                    <a:pt x="174381" y="191393"/>
                  </a:cubicBezTo>
                  <a:cubicBezTo>
                    <a:pt x="172297" y="192324"/>
                    <a:pt x="171366" y="194751"/>
                    <a:pt x="172297" y="196834"/>
                  </a:cubicBezTo>
                  <a:cubicBezTo>
                    <a:pt x="173033" y="198476"/>
                    <a:pt x="173547" y="199824"/>
                    <a:pt x="173915" y="200902"/>
                  </a:cubicBezTo>
                  <a:lnTo>
                    <a:pt x="8824" y="200902"/>
                  </a:lnTo>
                  <a:cubicBezTo>
                    <a:pt x="9069" y="194775"/>
                    <a:pt x="10981" y="189702"/>
                    <a:pt x="14461" y="185805"/>
                  </a:cubicBezTo>
                  <a:cubicBezTo>
                    <a:pt x="21642" y="177791"/>
                    <a:pt x="33970" y="176051"/>
                    <a:pt x="40685" y="175732"/>
                  </a:cubicBezTo>
                  <a:cubicBezTo>
                    <a:pt x="45072" y="175511"/>
                    <a:pt x="48700" y="172595"/>
                    <a:pt x="49484" y="168649"/>
                  </a:cubicBezTo>
                  <a:cubicBezTo>
                    <a:pt x="50293" y="164556"/>
                    <a:pt x="52106" y="164556"/>
                    <a:pt x="52989" y="164556"/>
                  </a:cubicBezTo>
                  <a:cubicBezTo>
                    <a:pt x="56322" y="164556"/>
                    <a:pt x="59336" y="166517"/>
                    <a:pt x="61273" y="168159"/>
                  </a:cubicBezTo>
                  <a:cubicBezTo>
                    <a:pt x="63094" y="169694"/>
                    <a:pt x="65390" y="170455"/>
                    <a:pt x="67682" y="170455"/>
                  </a:cubicBezTo>
                  <a:cubicBezTo>
                    <a:pt x="70109" y="170455"/>
                    <a:pt x="72532" y="169603"/>
                    <a:pt x="74385" y="167914"/>
                  </a:cubicBezTo>
                  <a:cubicBezTo>
                    <a:pt x="79532" y="163208"/>
                    <a:pt x="84752" y="158992"/>
                    <a:pt x="91786" y="158992"/>
                  </a:cubicBezTo>
                  <a:cubicBezTo>
                    <a:pt x="97202" y="158992"/>
                    <a:pt x="101859" y="163968"/>
                    <a:pt x="104138" y="166933"/>
                  </a:cubicBezTo>
                  <a:cubicBezTo>
                    <a:pt x="105535" y="168722"/>
                    <a:pt x="107692" y="169776"/>
                    <a:pt x="110070" y="169850"/>
                  </a:cubicBezTo>
                  <a:cubicBezTo>
                    <a:pt x="110155" y="169852"/>
                    <a:pt x="110241" y="169854"/>
                    <a:pt x="110327" y="169854"/>
                  </a:cubicBezTo>
                  <a:cubicBezTo>
                    <a:pt x="112678" y="169854"/>
                    <a:pt x="114828" y="168882"/>
                    <a:pt x="116295" y="167203"/>
                  </a:cubicBezTo>
                  <a:cubicBezTo>
                    <a:pt x="118255" y="164924"/>
                    <a:pt x="120804" y="163649"/>
                    <a:pt x="123892" y="163428"/>
                  </a:cubicBezTo>
                  <a:cubicBezTo>
                    <a:pt x="124169" y="163408"/>
                    <a:pt x="124447" y="163399"/>
                    <a:pt x="124726" y="163399"/>
                  </a:cubicBezTo>
                  <a:cubicBezTo>
                    <a:pt x="131290" y="163399"/>
                    <a:pt x="138624" y="168741"/>
                    <a:pt x="140975" y="170904"/>
                  </a:cubicBezTo>
                  <a:cubicBezTo>
                    <a:pt x="141752" y="171611"/>
                    <a:pt x="142747" y="171991"/>
                    <a:pt x="143764" y="171991"/>
                  </a:cubicBezTo>
                  <a:cubicBezTo>
                    <a:pt x="144192" y="171991"/>
                    <a:pt x="144623" y="171924"/>
                    <a:pt x="145044" y="171786"/>
                  </a:cubicBezTo>
                  <a:cubicBezTo>
                    <a:pt x="148028" y="170817"/>
                    <a:pt x="149930" y="170285"/>
                    <a:pt x="151452" y="170285"/>
                  </a:cubicBezTo>
                  <a:cubicBezTo>
                    <a:pt x="152855" y="170285"/>
                    <a:pt x="153934" y="170737"/>
                    <a:pt x="155239" y="171712"/>
                  </a:cubicBezTo>
                  <a:cubicBezTo>
                    <a:pt x="155987" y="172278"/>
                    <a:pt x="156863" y="172552"/>
                    <a:pt x="157731" y="172552"/>
                  </a:cubicBezTo>
                  <a:cubicBezTo>
                    <a:pt x="158970" y="172552"/>
                    <a:pt x="160192" y="171994"/>
                    <a:pt x="160999" y="170928"/>
                  </a:cubicBezTo>
                  <a:cubicBezTo>
                    <a:pt x="162371" y="169115"/>
                    <a:pt x="162028" y="166541"/>
                    <a:pt x="160214" y="165144"/>
                  </a:cubicBezTo>
                  <a:cubicBezTo>
                    <a:pt x="157160" y="162827"/>
                    <a:pt x="154260" y="162032"/>
                    <a:pt x="151461" y="162032"/>
                  </a:cubicBezTo>
                  <a:cubicBezTo>
                    <a:pt x="149139" y="162032"/>
                    <a:pt x="146887" y="162579"/>
                    <a:pt x="144676" y="163257"/>
                  </a:cubicBezTo>
                  <a:cubicBezTo>
                    <a:pt x="141149" y="160496"/>
                    <a:pt x="133231" y="155166"/>
                    <a:pt x="124724" y="155166"/>
                  </a:cubicBezTo>
                  <a:cubicBezTo>
                    <a:pt x="124244" y="155166"/>
                    <a:pt x="123763" y="155183"/>
                    <a:pt x="123280" y="155218"/>
                  </a:cubicBezTo>
                  <a:cubicBezTo>
                    <a:pt x="118157" y="155586"/>
                    <a:pt x="113697" y="157767"/>
                    <a:pt x="110339" y="161492"/>
                  </a:cubicBezTo>
                  <a:cubicBezTo>
                    <a:pt x="108084" y="158625"/>
                    <a:pt x="105045" y="155512"/>
                    <a:pt x="101295" y="153380"/>
                  </a:cubicBezTo>
                  <a:lnTo>
                    <a:pt x="101295" y="135954"/>
                  </a:lnTo>
                  <a:cubicBezTo>
                    <a:pt x="101614" y="135905"/>
                    <a:pt x="101933" y="135832"/>
                    <a:pt x="102251" y="135685"/>
                  </a:cubicBezTo>
                  <a:lnTo>
                    <a:pt x="106785" y="133699"/>
                  </a:lnTo>
                  <a:cubicBezTo>
                    <a:pt x="116025" y="136885"/>
                    <a:pt x="124236" y="138479"/>
                    <a:pt x="131392" y="138479"/>
                  </a:cubicBezTo>
                  <a:cubicBezTo>
                    <a:pt x="139554" y="138479"/>
                    <a:pt x="146343" y="136420"/>
                    <a:pt x="151710" y="132278"/>
                  </a:cubicBezTo>
                  <a:cubicBezTo>
                    <a:pt x="165361" y="121788"/>
                    <a:pt x="164013" y="102206"/>
                    <a:pt x="163964" y="101372"/>
                  </a:cubicBezTo>
                  <a:cubicBezTo>
                    <a:pt x="163817" y="99461"/>
                    <a:pt x="162371" y="97917"/>
                    <a:pt x="160484" y="97622"/>
                  </a:cubicBezTo>
                  <a:cubicBezTo>
                    <a:pt x="153161" y="96481"/>
                    <a:pt x="146509" y="95911"/>
                    <a:pt x="140536" y="95911"/>
                  </a:cubicBezTo>
                  <a:cubicBezTo>
                    <a:pt x="125480" y="95911"/>
                    <a:pt x="114748" y="99534"/>
                    <a:pt x="108501" y="106764"/>
                  </a:cubicBezTo>
                  <a:cubicBezTo>
                    <a:pt x="102692" y="113504"/>
                    <a:pt x="102398" y="121518"/>
                    <a:pt x="102913" y="126396"/>
                  </a:cubicBezTo>
                  <a:lnTo>
                    <a:pt x="101295" y="127106"/>
                  </a:lnTo>
                  <a:lnTo>
                    <a:pt x="101295" y="74756"/>
                  </a:lnTo>
                  <a:cubicBezTo>
                    <a:pt x="103697" y="74854"/>
                    <a:pt x="106050" y="74903"/>
                    <a:pt x="108329" y="74903"/>
                  </a:cubicBezTo>
                  <a:cubicBezTo>
                    <a:pt x="135485" y="74903"/>
                    <a:pt x="154553" y="67844"/>
                    <a:pt x="165043" y="53850"/>
                  </a:cubicBezTo>
                  <a:cubicBezTo>
                    <a:pt x="180949" y="32625"/>
                    <a:pt x="170778" y="3925"/>
                    <a:pt x="170337" y="2724"/>
                  </a:cubicBezTo>
                  <a:cubicBezTo>
                    <a:pt x="169754" y="1065"/>
                    <a:pt x="168186" y="1"/>
                    <a:pt x="166478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40"/>
            <p:cNvSpPr/>
            <p:nvPr/>
          </p:nvSpPr>
          <p:spPr>
            <a:xfrm>
              <a:off x="5566050" y="4667150"/>
              <a:ext cx="237150" cy="207425"/>
            </a:xfrm>
            <a:custGeom>
              <a:rect b="b" l="l" r="r" t="t"/>
              <a:pathLst>
                <a:path extrusionOk="0" h="8297" w="9486">
                  <a:moveTo>
                    <a:pt x="4684" y="1"/>
                  </a:moveTo>
                  <a:cubicBezTo>
                    <a:pt x="3338" y="1"/>
                    <a:pt x="2020" y="661"/>
                    <a:pt x="1226" y="1876"/>
                  </a:cubicBezTo>
                  <a:cubicBezTo>
                    <a:pt x="0" y="3787"/>
                    <a:pt x="539" y="6336"/>
                    <a:pt x="2451" y="7586"/>
                  </a:cubicBezTo>
                  <a:lnTo>
                    <a:pt x="2525" y="7635"/>
                  </a:lnTo>
                  <a:cubicBezTo>
                    <a:pt x="3235" y="8076"/>
                    <a:pt x="3995" y="8297"/>
                    <a:pt x="4779" y="8297"/>
                  </a:cubicBezTo>
                  <a:cubicBezTo>
                    <a:pt x="6127" y="8297"/>
                    <a:pt x="7451" y="7635"/>
                    <a:pt x="8235" y="6434"/>
                  </a:cubicBezTo>
                  <a:cubicBezTo>
                    <a:pt x="9485" y="4523"/>
                    <a:pt x="8921" y="1974"/>
                    <a:pt x="7034" y="724"/>
                  </a:cubicBezTo>
                  <a:lnTo>
                    <a:pt x="6936" y="675"/>
                  </a:lnTo>
                  <a:cubicBezTo>
                    <a:pt x="6239" y="219"/>
                    <a:pt x="5457" y="1"/>
                    <a:pt x="4684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40"/>
            <p:cNvSpPr/>
            <p:nvPr/>
          </p:nvSpPr>
          <p:spPr>
            <a:xfrm>
              <a:off x="3629850" y="4422075"/>
              <a:ext cx="236525" cy="207425"/>
            </a:xfrm>
            <a:custGeom>
              <a:rect b="b" l="l" r="r" t="t"/>
              <a:pathLst>
                <a:path extrusionOk="0" h="8297" w="9461">
                  <a:moveTo>
                    <a:pt x="4684" y="0"/>
                  </a:moveTo>
                  <a:cubicBezTo>
                    <a:pt x="3338" y="0"/>
                    <a:pt x="2020" y="661"/>
                    <a:pt x="1226" y="1875"/>
                  </a:cubicBezTo>
                  <a:cubicBezTo>
                    <a:pt x="0" y="3787"/>
                    <a:pt x="540" y="6336"/>
                    <a:pt x="2451" y="7586"/>
                  </a:cubicBezTo>
                  <a:lnTo>
                    <a:pt x="2525" y="7635"/>
                  </a:lnTo>
                  <a:cubicBezTo>
                    <a:pt x="3211" y="8076"/>
                    <a:pt x="3995" y="8296"/>
                    <a:pt x="4780" y="8296"/>
                  </a:cubicBezTo>
                  <a:cubicBezTo>
                    <a:pt x="6128" y="8296"/>
                    <a:pt x="7451" y="7635"/>
                    <a:pt x="8235" y="6434"/>
                  </a:cubicBezTo>
                  <a:cubicBezTo>
                    <a:pt x="9461" y="4522"/>
                    <a:pt x="8922" y="1973"/>
                    <a:pt x="7010" y="723"/>
                  </a:cubicBezTo>
                  <a:lnTo>
                    <a:pt x="6936" y="674"/>
                  </a:lnTo>
                  <a:cubicBezTo>
                    <a:pt x="6239" y="218"/>
                    <a:pt x="5457" y="0"/>
                    <a:pt x="4684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40"/>
            <p:cNvSpPr/>
            <p:nvPr/>
          </p:nvSpPr>
          <p:spPr>
            <a:xfrm>
              <a:off x="2709550" y="4711725"/>
              <a:ext cx="237150" cy="207600"/>
            </a:xfrm>
            <a:custGeom>
              <a:rect b="b" l="l" r="r" t="t"/>
              <a:pathLst>
                <a:path extrusionOk="0" h="8304" w="9486">
                  <a:moveTo>
                    <a:pt x="4703" y="1"/>
                  </a:moveTo>
                  <a:cubicBezTo>
                    <a:pt x="3350" y="1"/>
                    <a:pt x="2023" y="662"/>
                    <a:pt x="1226" y="1882"/>
                  </a:cubicBezTo>
                  <a:cubicBezTo>
                    <a:pt x="0" y="3793"/>
                    <a:pt x="539" y="6342"/>
                    <a:pt x="2451" y="7568"/>
                  </a:cubicBezTo>
                  <a:lnTo>
                    <a:pt x="2525" y="7641"/>
                  </a:lnTo>
                  <a:cubicBezTo>
                    <a:pt x="3235" y="8082"/>
                    <a:pt x="4020" y="8303"/>
                    <a:pt x="4779" y="8303"/>
                  </a:cubicBezTo>
                  <a:cubicBezTo>
                    <a:pt x="6127" y="8303"/>
                    <a:pt x="7451" y="7641"/>
                    <a:pt x="8235" y="6416"/>
                  </a:cubicBezTo>
                  <a:cubicBezTo>
                    <a:pt x="9485" y="4504"/>
                    <a:pt x="8921" y="1955"/>
                    <a:pt x="7034" y="730"/>
                  </a:cubicBezTo>
                  <a:lnTo>
                    <a:pt x="6936" y="656"/>
                  </a:lnTo>
                  <a:cubicBezTo>
                    <a:pt x="6245" y="213"/>
                    <a:pt x="5470" y="1"/>
                    <a:pt x="4703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40"/>
            <p:cNvSpPr/>
            <p:nvPr/>
          </p:nvSpPr>
          <p:spPr>
            <a:xfrm>
              <a:off x="4278100" y="4773600"/>
              <a:ext cx="237150" cy="207600"/>
            </a:xfrm>
            <a:custGeom>
              <a:rect b="b" l="l" r="r" t="t"/>
              <a:pathLst>
                <a:path extrusionOk="0" h="8304" w="9486">
                  <a:moveTo>
                    <a:pt x="4715" y="1"/>
                  </a:moveTo>
                  <a:cubicBezTo>
                    <a:pt x="3364" y="1"/>
                    <a:pt x="2033" y="662"/>
                    <a:pt x="1251" y="1882"/>
                  </a:cubicBezTo>
                  <a:cubicBezTo>
                    <a:pt x="1" y="3794"/>
                    <a:pt x="564" y="6343"/>
                    <a:pt x="2452" y="7568"/>
                  </a:cubicBezTo>
                  <a:lnTo>
                    <a:pt x="2550" y="7642"/>
                  </a:lnTo>
                  <a:cubicBezTo>
                    <a:pt x="3236" y="8083"/>
                    <a:pt x="4020" y="8303"/>
                    <a:pt x="4780" y="8303"/>
                  </a:cubicBezTo>
                  <a:cubicBezTo>
                    <a:pt x="6128" y="8303"/>
                    <a:pt x="7451" y="7642"/>
                    <a:pt x="8260" y="6416"/>
                  </a:cubicBezTo>
                  <a:cubicBezTo>
                    <a:pt x="9486" y="4505"/>
                    <a:pt x="8946" y="1956"/>
                    <a:pt x="7035" y="730"/>
                  </a:cubicBezTo>
                  <a:lnTo>
                    <a:pt x="6937" y="657"/>
                  </a:lnTo>
                  <a:cubicBezTo>
                    <a:pt x="6254" y="213"/>
                    <a:pt x="5481" y="1"/>
                    <a:pt x="4715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" name="Google Shape;350;p40"/>
          <p:cNvGrpSpPr/>
          <p:nvPr/>
        </p:nvGrpSpPr>
        <p:grpSpPr>
          <a:xfrm>
            <a:off x="4841725" y="1938639"/>
            <a:ext cx="200232" cy="291717"/>
            <a:chOff x="2015950" y="227700"/>
            <a:chExt cx="3581975" cy="5218550"/>
          </a:xfrm>
        </p:grpSpPr>
        <p:sp>
          <p:nvSpPr>
            <p:cNvPr id="351" name="Google Shape;351;p40"/>
            <p:cNvSpPr/>
            <p:nvPr/>
          </p:nvSpPr>
          <p:spPr>
            <a:xfrm>
              <a:off x="2015950" y="227700"/>
              <a:ext cx="3581975" cy="5218550"/>
            </a:xfrm>
            <a:custGeom>
              <a:rect b="b" l="l" r="r" t="t"/>
              <a:pathLst>
                <a:path extrusionOk="0" h="208742" w="143279">
                  <a:moveTo>
                    <a:pt x="40072" y="114064"/>
                  </a:moveTo>
                  <a:cubicBezTo>
                    <a:pt x="57939" y="114432"/>
                    <a:pt x="71983" y="117005"/>
                    <a:pt x="81664" y="121613"/>
                  </a:cubicBezTo>
                  <a:lnTo>
                    <a:pt x="79335" y="143597"/>
                  </a:lnTo>
                  <a:lnTo>
                    <a:pt x="62375" y="126172"/>
                  </a:lnTo>
                  <a:cubicBezTo>
                    <a:pt x="61579" y="125350"/>
                    <a:pt x="60517" y="124940"/>
                    <a:pt x="59453" y="124940"/>
                  </a:cubicBezTo>
                  <a:cubicBezTo>
                    <a:pt x="58421" y="124940"/>
                    <a:pt x="57387" y="125326"/>
                    <a:pt x="56591" y="126098"/>
                  </a:cubicBezTo>
                  <a:cubicBezTo>
                    <a:pt x="54973" y="127667"/>
                    <a:pt x="54924" y="130264"/>
                    <a:pt x="56518" y="131882"/>
                  </a:cubicBezTo>
                  <a:lnTo>
                    <a:pt x="61738" y="137249"/>
                  </a:lnTo>
                  <a:lnTo>
                    <a:pt x="43994" y="136490"/>
                  </a:lnTo>
                  <a:cubicBezTo>
                    <a:pt x="41518" y="127593"/>
                    <a:pt x="40489" y="118990"/>
                    <a:pt x="40072" y="114064"/>
                  </a:cubicBezTo>
                  <a:close/>
                  <a:moveTo>
                    <a:pt x="89384" y="126515"/>
                  </a:moveTo>
                  <a:cubicBezTo>
                    <a:pt x="96614" y="132691"/>
                    <a:pt x="98991" y="141097"/>
                    <a:pt x="96393" y="151587"/>
                  </a:cubicBezTo>
                  <a:cubicBezTo>
                    <a:pt x="95830" y="153915"/>
                    <a:pt x="94825" y="156121"/>
                    <a:pt x="93501" y="158106"/>
                  </a:cubicBezTo>
                  <a:cubicBezTo>
                    <a:pt x="93060" y="157665"/>
                    <a:pt x="92619" y="157224"/>
                    <a:pt x="92129" y="156758"/>
                  </a:cubicBezTo>
                  <a:lnTo>
                    <a:pt x="86761" y="151097"/>
                  </a:lnTo>
                  <a:lnTo>
                    <a:pt x="89384" y="126515"/>
                  </a:lnTo>
                  <a:close/>
                  <a:moveTo>
                    <a:pt x="46788" y="144798"/>
                  </a:moveTo>
                  <a:lnTo>
                    <a:pt x="69703" y="145779"/>
                  </a:lnTo>
                  <a:lnTo>
                    <a:pt x="69875" y="145779"/>
                  </a:lnTo>
                  <a:cubicBezTo>
                    <a:pt x="69924" y="145779"/>
                    <a:pt x="69973" y="145779"/>
                    <a:pt x="70022" y="145754"/>
                  </a:cubicBezTo>
                  <a:lnTo>
                    <a:pt x="87619" y="163841"/>
                  </a:lnTo>
                  <a:cubicBezTo>
                    <a:pt x="85536" y="165189"/>
                    <a:pt x="83183" y="166170"/>
                    <a:pt x="80634" y="166709"/>
                  </a:cubicBezTo>
                  <a:cubicBezTo>
                    <a:pt x="78163" y="167240"/>
                    <a:pt x="75816" y="167506"/>
                    <a:pt x="73583" y="167506"/>
                  </a:cubicBezTo>
                  <a:cubicBezTo>
                    <a:pt x="67975" y="167506"/>
                    <a:pt x="63091" y="165828"/>
                    <a:pt x="58797" y="162444"/>
                  </a:cubicBezTo>
                  <a:cubicBezTo>
                    <a:pt x="53405" y="158180"/>
                    <a:pt x="49557" y="151734"/>
                    <a:pt x="46788" y="144798"/>
                  </a:cubicBezTo>
                  <a:close/>
                  <a:moveTo>
                    <a:pt x="71639" y="0"/>
                  </a:moveTo>
                  <a:cubicBezTo>
                    <a:pt x="68380" y="0"/>
                    <a:pt x="65341" y="1642"/>
                    <a:pt x="63576" y="4412"/>
                  </a:cubicBezTo>
                  <a:cubicBezTo>
                    <a:pt x="44459" y="33896"/>
                    <a:pt x="0" y="105903"/>
                    <a:pt x="0" y="137544"/>
                  </a:cubicBezTo>
                  <a:cubicBezTo>
                    <a:pt x="0" y="174013"/>
                    <a:pt x="27279" y="204600"/>
                    <a:pt x="63454" y="208717"/>
                  </a:cubicBezTo>
                  <a:cubicBezTo>
                    <a:pt x="63625" y="208742"/>
                    <a:pt x="63772" y="208742"/>
                    <a:pt x="63919" y="208742"/>
                  </a:cubicBezTo>
                  <a:cubicBezTo>
                    <a:pt x="65978" y="208742"/>
                    <a:pt x="67743" y="207198"/>
                    <a:pt x="67988" y="205114"/>
                  </a:cubicBezTo>
                  <a:cubicBezTo>
                    <a:pt x="68233" y="202859"/>
                    <a:pt x="66615" y="200850"/>
                    <a:pt x="64385" y="200580"/>
                  </a:cubicBezTo>
                  <a:cubicBezTo>
                    <a:pt x="32352" y="196953"/>
                    <a:pt x="8186" y="169846"/>
                    <a:pt x="8186" y="137544"/>
                  </a:cubicBezTo>
                  <a:cubicBezTo>
                    <a:pt x="8186" y="124995"/>
                    <a:pt x="16911" y="102006"/>
                    <a:pt x="33430" y="71100"/>
                  </a:cubicBezTo>
                  <a:cubicBezTo>
                    <a:pt x="47057" y="45611"/>
                    <a:pt x="62449" y="21151"/>
                    <a:pt x="70439" y="8848"/>
                  </a:cubicBezTo>
                  <a:cubicBezTo>
                    <a:pt x="70806" y="8284"/>
                    <a:pt x="71345" y="8186"/>
                    <a:pt x="71639" y="8186"/>
                  </a:cubicBezTo>
                  <a:cubicBezTo>
                    <a:pt x="71934" y="8186"/>
                    <a:pt x="72473" y="8284"/>
                    <a:pt x="72865" y="8848"/>
                  </a:cubicBezTo>
                  <a:cubicBezTo>
                    <a:pt x="80830" y="21151"/>
                    <a:pt x="96246" y="45611"/>
                    <a:pt x="109849" y="71100"/>
                  </a:cubicBezTo>
                  <a:cubicBezTo>
                    <a:pt x="126368" y="102006"/>
                    <a:pt x="135093" y="124995"/>
                    <a:pt x="135093" y="137544"/>
                  </a:cubicBezTo>
                  <a:cubicBezTo>
                    <a:pt x="135093" y="162861"/>
                    <a:pt x="120461" y="185287"/>
                    <a:pt x="97521" y="195507"/>
                  </a:cubicBezTo>
                  <a:cubicBezTo>
                    <a:pt x="95290" y="192174"/>
                    <a:pt x="92202" y="185679"/>
                    <a:pt x="96638" y="179968"/>
                  </a:cubicBezTo>
                  <a:cubicBezTo>
                    <a:pt x="101932" y="173179"/>
                    <a:pt x="102962" y="167640"/>
                    <a:pt x="99530" y="164356"/>
                  </a:cubicBezTo>
                  <a:lnTo>
                    <a:pt x="99285" y="164087"/>
                  </a:lnTo>
                  <a:cubicBezTo>
                    <a:pt x="101638" y="161023"/>
                    <a:pt x="103378" y="157445"/>
                    <a:pt x="104359" y="153523"/>
                  </a:cubicBezTo>
                  <a:cubicBezTo>
                    <a:pt x="107055" y="142543"/>
                    <a:pt x="105339" y="132691"/>
                    <a:pt x="99359" y="125044"/>
                  </a:cubicBezTo>
                  <a:cubicBezTo>
                    <a:pt x="89408" y="112349"/>
                    <a:pt x="68012" y="105878"/>
                    <a:pt x="35734" y="105829"/>
                  </a:cubicBezTo>
                  <a:cubicBezTo>
                    <a:pt x="34631" y="105829"/>
                    <a:pt x="33577" y="106270"/>
                    <a:pt x="32793" y="107055"/>
                  </a:cubicBezTo>
                  <a:cubicBezTo>
                    <a:pt x="32033" y="107839"/>
                    <a:pt x="31617" y="108917"/>
                    <a:pt x="31641" y="110020"/>
                  </a:cubicBezTo>
                  <a:cubicBezTo>
                    <a:pt x="31690" y="111736"/>
                    <a:pt x="32867" y="152371"/>
                    <a:pt x="53724" y="168841"/>
                  </a:cubicBezTo>
                  <a:cubicBezTo>
                    <a:pt x="59483" y="173400"/>
                    <a:pt x="66149" y="175679"/>
                    <a:pt x="73600" y="175679"/>
                  </a:cubicBezTo>
                  <a:cubicBezTo>
                    <a:pt x="76394" y="175679"/>
                    <a:pt x="79311" y="175361"/>
                    <a:pt x="82325" y="174723"/>
                  </a:cubicBezTo>
                  <a:cubicBezTo>
                    <a:pt x="86320" y="173866"/>
                    <a:pt x="89972" y="172248"/>
                    <a:pt x="93134" y="169993"/>
                  </a:cubicBezTo>
                  <a:lnTo>
                    <a:pt x="93134" y="169993"/>
                  </a:lnTo>
                  <a:cubicBezTo>
                    <a:pt x="92766" y="171072"/>
                    <a:pt x="91810" y="172885"/>
                    <a:pt x="90193" y="174944"/>
                  </a:cubicBezTo>
                  <a:cubicBezTo>
                    <a:pt x="81835" y="185679"/>
                    <a:pt x="88501" y="198154"/>
                    <a:pt x="93183" y="203252"/>
                  </a:cubicBezTo>
                  <a:cubicBezTo>
                    <a:pt x="93964" y="204118"/>
                    <a:pt x="95064" y="204584"/>
                    <a:pt x="96188" y="204584"/>
                  </a:cubicBezTo>
                  <a:cubicBezTo>
                    <a:pt x="96685" y="204584"/>
                    <a:pt x="97187" y="204493"/>
                    <a:pt x="97668" y="204305"/>
                  </a:cubicBezTo>
                  <a:cubicBezTo>
                    <a:pt x="110976" y="199110"/>
                    <a:pt x="122299" y="190164"/>
                    <a:pt x="130485" y="178400"/>
                  </a:cubicBezTo>
                  <a:cubicBezTo>
                    <a:pt x="138843" y="166390"/>
                    <a:pt x="143279" y="152249"/>
                    <a:pt x="143279" y="137544"/>
                  </a:cubicBezTo>
                  <a:cubicBezTo>
                    <a:pt x="143279" y="105903"/>
                    <a:pt x="98820" y="33896"/>
                    <a:pt x="79727" y="4412"/>
                  </a:cubicBezTo>
                  <a:cubicBezTo>
                    <a:pt x="77938" y="1642"/>
                    <a:pt x="74924" y="0"/>
                    <a:pt x="71639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40"/>
            <p:cNvSpPr/>
            <p:nvPr/>
          </p:nvSpPr>
          <p:spPr>
            <a:xfrm>
              <a:off x="3896375" y="5232250"/>
              <a:ext cx="235925" cy="206650"/>
            </a:xfrm>
            <a:custGeom>
              <a:rect b="b" l="l" r="r" t="t"/>
              <a:pathLst>
                <a:path extrusionOk="0" h="8266" w="9437">
                  <a:moveTo>
                    <a:pt x="4677" y="0"/>
                  </a:moveTo>
                  <a:cubicBezTo>
                    <a:pt x="3342" y="0"/>
                    <a:pt x="2032" y="665"/>
                    <a:pt x="1251" y="1869"/>
                  </a:cubicBezTo>
                  <a:cubicBezTo>
                    <a:pt x="1" y="3756"/>
                    <a:pt x="564" y="6305"/>
                    <a:pt x="2452" y="7530"/>
                  </a:cubicBezTo>
                  <a:lnTo>
                    <a:pt x="2574" y="7604"/>
                  </a:lnTo>
                  <a:cubicBezTo>
                    <a:pt x="3260" y="8045"/>
                    <a:pt x="4020" y="8265"/>
                    <a:pt x="4780" y="8265"/>
                  </a:cubicBezTo>
                  <a:cubicBezTo>
                    <a:pt x="6128" y="8265"/>
                    <a:pt x="7427" y="7604"/>
                    <a:pt x="8211" y="6378"/>
                  </a:cubicBezTo>
                  <a:cubicBezTo>
                    <a:pt x="9437" y="4491"/>
                    <a:pt x="8897" y="1967"/>
                    <a:pt x="7010" y="741"/>
                  </a:cubicBezTo>
                  <a:lnTo>
                    <a:pt x="6888" y="668"/>
                  </a:lnTo>
                  <a:cubicBezTo>
                    <a:pt x="6204" y="215"/>
                    <a:pt x="5436" y="0"/>
                    <a:pt x="4677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40"/>
            <p:cNvSpPr/>
            <p:nvPr/>
          </p:nvSpPr>
          <p:spPr>
            <a:xfrm>
              <a:off x="4199075" y="1716375"/>
              <a:ext cx="593750" cy="941400"/>
            </a:xfrm>
            <a:custGeom>
              <a:rect b="b" l="l" r="r" t="t"/>
              <a:pathLst>
                <a:path extrusionOk="0" h="37656" w="23750">
                  <a:moveTo>
                    <a:pt x="4672" y="1"/>
                  </a:moveTo>
                  <a:cubicBezTo>
                    <a:pt x="3966" y="1"/>
                    <a:pt x="3250" y="186"/>
                    <a:pt x="2598" y="573"/>
                  </a:cubicBezTo>
                  <a:cubicBezTo>
                    <a:pt x="637" y="1725"/>
                    <a:pt x="0" y="4225"/>
                    <a:pt x="1152" y="6186"/>
                  </a:cubicBezTo>
                  <a:cubicBezTo>
                    <a:pt x="6201" y="14715"/>
                    <a:pt x="11838" y="24788"/>
                    <a:pt x="15269" y="34886"/>
                  </a:cubicBezTo>
                  <a:cubicBezTo>
                    <a:pt x="15857" y="36577"/>
                    <a:pt x="17450" y="37655"/>
                    <a:pt x="19141" y="37655"/>
                  </a:cubicBezTo>
                  <a:cubicBezTo>
                    <a:pt x="19583" y="37655"/>
                    <a:pt x="20024" y="37582"/>
                    <a:pt x="20465" y="37435"/>
                  </a:cubicBezTo>
                  <a:cubicBezTo>
                    <a:pt x="22597" y="36699"/>
                    <a:pt x="23749" y="34371"/>
                    <a:pt x="23014" y="32239"/>
                  </a:cubicBezTo>
                  <a:cubicBezTo>
                    <a:pt x="19337" y="21430"/>
                    <a:pt x="13455" y="10892"/>
                    <a:pt x="8186" y="2019"/>
                  </a:cubicBezTo>
                  <a:cubicBezTo>
                    <a:pt x="7422" y="719"/>
                    <a:pt x="6065" y="1"/>
                    <a:pt x="4672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40"/>
            <p:cNvSpPr/>
            <p:nvPr/>
          </p:nvSpPr>
          <p:spPr>
            <a:xfrm>
              <a:off x="4711900" y="2827625"/>
              <a:ext cx="235925" cy="206350"/>
            </a:xfrm>
            <a:custGeom>
              <a:rect b="b" l="l" r="r" t="t"/>
              <a:pathLst>
                <a:path extrusionOk="0" h="8254" w="9437">
                  <a:moveTo>
                    <a:pt x="4663" y="0"/>
                  </a:moveTo>
                  <a:cubicBezTo>
                    <a:pt x="3320" y="0"/>
                    <a:pt x="2008" y="661"/>
                    <a:pt x="1226" y="1881"/>
                  </a:cubicBezTo>
                  <a:cubicBezTo>
                    <a:pt x="1" y="3768"/>
                    <a:pt x="540" y="6293"/>
                    <a:pt x="2427" y="7543"/>
                  </a:cubicBezTo>
                  <a:lnTo>
                    <a:pt x="2550" y="7616"/>
                  </a:lnTo>
                  <a:cubicBezTo>
                    <a:pt x="3236" y="8057"/>
                    <a:pt x="3996" y="8254"/>
                    <a:pt x="4756" y="8254"/>
                  </a:cubicBezTo>
                  <a:cubicBezTo>
                    <a:pt x="6104" y="8254"/>
                    <a:pt x="7427" y="7616"/>
                    <a:pt x="8211" y="6391"/>
                  </a:cubicBezTo>
                  <a:cubicBezTo>
                    <a:pt x="9437" y="4504"/>
                    <a:pt x="8898" y="1979"/>
                    <a:pt x="6986" y="729"/>
                  </a:cubicBezTo>
                  <a:lnTo>
                    <a:pt x="6888" y="656"/>
                  </a:lnTo>
                  <a:cubicBezTo>
                    <a:pt x="6196" y="212"/>
                    <a:pt x="5425" y="0"/>
                    <a:pt x="4663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" name="Google Shape;355;p40"/>
          <p:cNvGrpSpPr/>
          <p:nvPr/>
        </p:nvGrpSpPr>
        <p:grpSpPr>
          <a:xfrm>
            <a:off x="5552837" y="2919358"/>
            <a:ext cx="256331" cy="256745"/>
            <a:chOff x="1197975" y="227850"/>
            <a:chExt cx="5209975" cy="5218400"/>
          </a:xfrm>
        </p:grpSpPr>
        <p:sp>
          <p:nvSpPr>
            <p:cNvPr id="356" name="Google Shape;356;p40"/>
            <p:cNvSpPr/>
            <p:nvPr/>
          </p:nvSpPr>
          <p:spPr>
            <a:xfrm>
              <a:off x="1197975" y="585525"/>
              <a:ext cx="4255350" cy="4860725"/>
            </a:xfrm>
            <a:custGeom>
              <a:rect b="b" l="l" r="r" t="t"/>
              <a:pathLst>
                <a:path extrusionOk="0" h="194429" w="170214">
                  <a:moveTo>
                    <a:pt x="16347" y="19632"/>
                  </a:moveTo>
                  <a:lnTo>
                    <a:pt x="18480" y="39558"/>
                  </a:lnTo>
                  <a:lnTo>
                    <a:pt x="15024" y="43455"/>
                  </a:lnTo>
                  <a:cubicBezTo>
                    <a:pt x="14460" y="44092"/>
                    <a:pt x="13921" y="44729"/>
                    <a:pt x="13382" y="45391"/>
                  </a:cubicBezTo>
                  <a:cubicBezTo>
                    <a:pt x="12377" y="43798"/>
                    <a:pt x="11617" y="42082"/>
                    <a:pt x="11176" y="40244"/>
                  </a:cubicBezTo>
                  <a:cubicBezTo>
                    <a:pt x="9068" y="31715"/>
                    <a:pt x="10808" y="24828"/>
                    <a:pt x="16347" y="19632"/>
                  </a:cubicBezTo>
                  <a:close/>
                  <a:moveTo>
                    <a:pt x="53062" y="35048"/>
                  </a:moveTo>
                  <a:cubicBezTo>
                    <a:pt x="50709" y="40710"/>
                    <a:pt x="47474" y="45930"/>
                    <a:pt x="43062" y="49410"/>
                  </a:cubicBezTo>
                  <a:cubicBezTo>
                    <a:pt x="39413" y="52287"/>
                    <a:pt x="35263" y="53707"/>
                    <a:pt x="30493" y="53707"/>
                  </a:cubicBezTo>
                  <a:cubicBezTo>
                    <a:pt x="28598" y="53707"/>
                    <a:pt x="26606" y="53483"/>
                    <a:pt x="24509" y="53037"/>
                  </a:cubicBezTo>
                  <a:cubicBezTo>
                    <a:pt x="22646" y="52645"/>
                    <a:pt x="20931" y="51959"/>
                    <a:pt x="19338" y="51052"/>
                  </a:cubicBezTo>
                  <a:cubicBezTo>
                    <a:pt x="19926" y="50341"/>
                    <a:pt x="20514" y="49606"/>
                    <a:pt x="21127" y="48920"/>
                  </a:cubicBezTo>
                  <a:lnTo>
                    <a:pt x="32744" y="35906"/>
                  </a:lnTo>
                  <a:lnTo>
                    <a:pt x="53062" y="35048"/>
                  </a:lnTo>
                  <a:close/>
                  <a:moveTo>
                    <a:pt x="63478" y="0"/>
                  </a:moveTo>
                  <a:cubicBezTo>
                    <a:pt x="59336" y="0"/>
                    <a:pt x="57253" y="123"/>
                    <a:pt x="54851" y="344"/>
                  </a:cubicBezTo>
                  <a:cubicBezTo>
                    <a:pt x="52596" y="589"/>
                    <a:pt x="50954" y="2574"/>
                    <a:pt x="51174" y="4829"/>
                  </a:cubicBezTo>
                  <a:cubicBezTo>
                    <a:pt x="51382" y="6949"/>
                    <a:pt x="53171" y="8549"/>
                    <a:pt x="55259" y="8549"/>
                  </a:cubicBezTo>
                  <a:cubicBezTo>
                    <a:pt x="55391" y="8549"/>
                    <a:pt x="55525" y="8543"/>
                    <a:pt x="55660" y="8530"/>
                  </a:cubicBezTo>
                  <a:cubicBezTo>
                    <a:pt x="56787" y="8407"/>
                    <a:pt x="57841" y="8333"/>
                    <a:pt x="59115" y="8284"/>
                  </a:cubicBezTo>
                  <a:lnTo>
                    <a:pt x="59115" y="8284"/>
                  </a:lnTo>
                  <a:cubicBezTo>
                    <a:pt x="58723" y="12549"/>
                    <a:pt x="57865" y="19509"/>
                    <a:pt x="55880" y="26715"/>
                  </a:cubicBezTo>
                  <a:lnTo>
                    <a:pt x="40366" y="27377"/>
                  </a:lnTo>
                  <a:lnTo>
                    <a:pt x="42547" y="24901"/>
                  </a:lnTo>
                  <a:cubicBezTo>
                    <a:pt x="44067" y="23210"/>
                    <a:pt x="43920" y="20637"/>
                    <a:pt x="42229" y="19117"/>
                  </a:cubicBezTo>
                  <a:cubicBezTo>
                    <a:pt x="41448" y="18427"/>
                    <a:pt x="40474" y="18087"/>
                    <a:pt x="39503" y="18087"/>
                  </a:cubicBezTo>
                  <a:cubicBezTo>
                    <a:pt x="38369" y="18087"/>
                    <a:pt x="37238" y="18550"/>
                    <a:pt x="36420" y="19460"/>
                  </a:cubicBezTo>
                  <a:lnTo>
                    <a:pt x="25857" y="31323"/>
                  </a:lnTo>
                  <a:lnTo>
                    <a:pt x="24043" y="14583"/>
                  </a:lnTo>
                  <a:cubicBezTo>
                    <a:pt x="24852" y="14216"/>
                    <a:pt x="25685" y="13848"/>
                    <a:pt x="26568" y="13505"/>
                  </a:cubicBezTo>
                  <a:cubicBezTo>
                    <a:pt x="28675" y="12672"/>
                    <a:pt x="29705" y="10294"/>
                    <a:pt x="28871" y="8186"/>
                  </a:cubicBezTo>
                  <a:cubicBezTo>
                    <a:pt x="28250" y="6566"/>
                    <a:pt x="26686" y="5582"/>
                    <a:pt x="25038" y="5582"/>
                  </a:cubicBezTo>
                  <a:cubicBezTo>
                    <a:pt x="24543" y="5582"/>
                    <a:pt x="24040" y="5671"/>
                    <a:pt x="23553" y="5858"/>
                  </a:cubicBezTo>
                  <a:cubicBezTo>
                    <a:pt x="294" y="15000"/>
                    <a:pt x="809" y="32548"/>
                    <a:pt x="3186" y="42180"/>
                  </a:cubicBezTo>
                  <a:cubicBezTo>
                    <a:pt x="4167" y="46101"/>
                    <a:pt x="5980" y="49606"/>
                    <a:pt x="8480" y="52547"/>
                  </a:cubicBezTo>
                  <a:cubicBezTo>
                    <a:pt x="5711" y="57351"/>
                    <a:pt x="3701" y="62547"/>
                    <a:pt x="2500" y="67963"/>
                  </a:cubicBezTo>
                  <a:cubicBezTo>
                    <a:pt x="980" y="74973"/>
                    <a:pt x="172" y="82203"/>
                    <a:pt x="123" y="89433"/>
                  </a:cubicBezTo>
                  <a:cubicBezTo>
                    <a:pt x="0" y="103477"/>
                    <a:pt x="2721" y="117152"/>
                    <a:pt x="8162" y="130093"/>
                  </a:cubicBezTo>
                  <a:cubicBezTo>
                    <a:pt x="13406" y="142593"/>
                    <a:pt x="20955" y="153818"/>
                    <a:pt x="30587" y="163523"/>
                  </a:cubicBezTo>
                  <a:cubicBezTo>
                    <a:pt x="40219" y="173204"/>
                    <a:pt x="51395" y="180826"/>
                    <a:pt x="63845" y="186145"/>
                  </a:cubicBezTo>
                  <a:cubicBezTo>
                    <a:pt x="76713" y="191635"/>
                    <a:pt x="90290" y="194429"/>
                    <a:pt x="104260" y="194429"/>
                  </a:cubicBezTo>
                  <a:lnTo>
                    <a:pt x="104456" y="194429"/>
                  </a:lnTo>
                  <a:cubicBezTo>
                    <a:pt x="127740" y="194380"/>
                    <a:pt x="149749" y="186831"/>
                    <a:pt x="168106" y="172567"/>
                  </a:cubicBezTo>
                  <a:cubicBezTo>
                    <a:pt x="169895" y="171170"/>
                    <a:pt x="170214" y="168596"/>
                    <a:pt x="168841" y="166807"/>
                  </a:cubicBezTo>
                  <a:cubicBezTo>
                    <a:pt x="168030" y="165769"/>
                    <a:pt x="166824" y="165226"/>
                    <a:pt x="165604" y="165226"/>
                  </a:cubicBezTo>
                  <a:cubicBezTo>
                    <a:pt x="164722" y="165226"/>
                    <a:pt x="163832" y="165510"/>
                    <a:pt x="163081" y="166096"/>
                  </a:cubicBezTo>
                  <a:cubicBezTo>
                    <a:pt x="146170" y="179209"/>
                    <a:pt x="125902" y="186194"/>
                    <a:pt x="104432" y="186218"/>
                  </a:cubicBezTo>
                  <a:lnTo>
                    <a:pt x="104260" y="186218"/>
                  </a:lnTo>
                  <a:cubicBezTo>
                    <a:pt x="78771" y="186218"/>
                    <a:pt x="54679" y="176121"/>
                    <a:pt x="36396" y="157739"/>
                  </a:cubicBezTo>
                  <a:cubicBezTo>
                    <a:pt x="18088" y="139308"/>
                    <a:pt x="8113" y="115069"/>
                    <a:pt x="8333" y="89507"/>
                  </a:cubicBezTo>
                  <a:cubicBezTo>
                    <a:pt x="8382" y="82840"/>
                    <a:pt x="9117" y="76174"/>
                    <a:pt x="10539" y="69728"/>
                  </a:cubicBezTo>
                  <a:cubicBezTo>
                    <a:pt x="11421" y="65610"/>
                    <a:pt x="12892" y="61640"/>
                    <a:pt x="14852" y="57964"/>
                  </a:cubicBezTo>
                  <a:cubicBezTo>
                    <a:pt x="17254" y="59385"/>
                    <a:pt x="19926" y="60439"/>
                    <a:pt x="22793" y="61052"/>
                  </a:cubicBezTo>
                  <a:cubicBezTo>
                    <a:pt x="25465" y="61640"/>
                    <a:pt x="28038" y="61910"/>
                    <a:pt x="30514" y="61910"/>
                  </a:cubicBezTo>
                  <a:cubicBezTo>
                    <a:pt x="37131" y="61910"/>
                    <a:pt x="43038" y="59875"/>
                    <a:pt x="48160" y="55831"/>
                  </a:cubicBezTo>
                  <a:cubicBezTo>
                    <a:pt x="66517" y="41347"/>
                    <a:pt x="67571" y="5687"/>
                    <a:pt x="67595" y="4191"/>
                  </a:cubicBezTo>
                  <a:cubicBezTo>
                    <a:pt x="67620" y="3089"/>
                    <a:pt x="67203" y="2010"/>
                    <a:pt x="66419" y="1226"/>
                  </a:cubicBezTo>
                  <a:cubicBezTo>
                    <a:pt x="65659" y="442"/>
                    <a:pt x="64605" y="0"/>
                    <a:pt x="63502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0"/>
            <p:cNvSpPr/>
            <p:nvPr/>
          </p:nvSpPr>
          <p:spPr>
            <a:xfrm>
              <a:off x="4103475" y="227850"/>
              <a:ext cx="2304475" cy="4102650"/>
            </a:xfrm>
            <a:custGeom>
              <a:rect b="b" l="l" r="r" t="t"/>
              <a:pathLst>
                <a:path extrusionOk="0" h="164106" w="92179">
                  <a:moveTo>
                    <a:pt x="34753" y="8228"/>
                  </a:moveTo>
                  <a:cubicBezTo>
                    <a:pt x="41231" y="8228"/>
                    <a:pt x="46921" y="8850"/>
                    <a:pt x="51763" y="10092"/>
                  </a:cubicBezTo>
                  <a:lnTo>
                    <a:pt x="53577" y="27836"/>
                  </a:lnTo>
                  <a:cubicBezTo>
                    <a:pt x="46690" y="22469"/>
                    <a:pt x="40661" y="18131"/>
                    <a:pt x="35636" y="14945"/>
                  </a:cubicBezTo>
                  <a:cubicBezTo>
                    <a:pt x="34952" y="14506"/>
                    <a:pt x="34188" y="14296"/>
                    <a:pt x="33434" y="14296"/>
                  </a:cubicBezTo>
                  <a:cubicBezTo>
                    <a:pt x="32083" y="14296"/>
                    <a:pt x="30761" y="14968"/>
                    <a:pt x="29975" y="16195"/>
                  </a:cubicBezTo>
                  <a:cubicBezTo>
                    <a:pt x="28774" y="18106"/>
                    <a:pt x="29338" y="20655"/>
                    <a:pt x="31249" y="21856"/>
                  </a:cubicBezTo>
                  <a:cubicBezTo>
                    <a:pt x="34092" y="23670"/>
                    <a:pt x="37279" y="25876"/>
                    <a:pt x="40808" y="28449"/>
                  </a:cubicBezTo>
                  <a:lnTo>
                    <a:pt x="17549" y="32027"/>
                  </a:lnTo>
                  <a:cubicBezTo>
                    <a:pt x="13358" y="23768"/>
                    <a:pt x="10687" y="15484"/>
                    <a:pt x="9339" y="10705"/>
                  </a:cubicBezTo>
                  <a:cubicBezTo>
                    <a:pt x="18794" y="9052"/>
                    <a:pt x="27296" y="8228"/>
                    <a:pt x="34753" y="8228"/>
                  </a:cubicBezTo>
                  <a:close/>
                  <a:moveTo>
                    <a:pt x="60366" y="13450"/>
                  </a:moveTo>
                  <a:cubicBezTo>
                    <a:pt x="68625" y="18106"/>
                    <a:pt x="72547" y="25900"/>
                    <a:pt x="72056" y="36708"/>
                  </a:cubicBezTo>
                  <a:cubicBezTo>
                    <a:pt x="71934" y="39184"/>
                    <a:pt x="71346" y="41610"/>
                    <a:pt x="70365" y="43890"/>
                  </a:cubicBezTo>
                  <a:cubicBezTo>
                    <a:pt x="67939" y="40949"/>
                    <a:pt x="65341" y="38155"/>
                    <a:pt x="62596" y="35508"/>
                  </a:cubicBezTo>
                  <a:lnTo>
                    <a:pt x="60366" y="13450"/>
                  </a:lnTo>
                  <a:close/>
                  <a:moveTo>
                    <a:pt x="49852" y="35361"/>
                  </a:moveTo>
                  <a:cubicBezTo>
                    <a:pt x="50195" y="35630"/>
                    <a:pt x="50538" y="35900"/>
                    <a:pt x="50881" y="36169"/>
                  </a:cubicBezTo>
                  <a:cubicBezTo>
                    <a:pt x="56371" y="40532"/>
                    <a:pt x="61248" y="45434"/>
                    <a:pt x="65464" y="50801"/>
                  </a:cubicBezTo>
                  <a:cubicBezTo>
                    <a:pt x="63724" y="52370"/>
                    <a:pt x="61714" y="53693"/>
                    <a:pt x="59459" y="54673"/>
                  </a:cubicBezTo>
                  <a:cubicBezTo>
                    <a:pt x="55366" y="56426"/>
                    <a:pt x="51500" y="57302"/>
                    <a:pt x="47802" y="57302"/>
                  </a:cubicBezTo>
                  <a:cubicBezTo>
                    <a:pt x="44104" y="57302"/>
                    <a:pt x="40575" y="56426"/>
                    <a:pt x="37156" y="54673"/>
                  </a:cubicBezTo>
                  <a:cubicBezTo>
                    <a:pt x="31029" y="51536"/>
                    <a:pt x="25955" y="45948"/>
                    <a:pt x="21887" y="39674"/>
                  </a:cubicBezTo>
                  <a:lnTo>
                    <a:pt x="49852" y="35361"/>
                  </a:lnTo>
                  <a:close/>
                  <a:moveTo>
                    <a:pt x="34775" y="0"/>
                  </a:moveTo>
                  <a:cubicBezTo>
                    <a:pt x="25646" y="0"/>
                    <a:pt x="15196" y="1149"/>
                    <a:pt x="3456" y="3450"/>
                  </a:cubicBezTo>
                  <a:cubicBezTo>
                    <a:pt x="2378" y="3671"/>
                    <a:pt x="1422" y="4308"/>
                    <a:pt x="809" y="5239"/>
                  </a:cubicBezTo>
                  <a:cubicBezTo>
                    <a:pt x="197" y="6171"/>
                    <a:pt x="1" y="7298"/>
                    <a:pt x="246" y="8376"/>
                  </a:cubicBezTo>
                  <a:cubicBezTo>
                    <a:pt x="613" y="10067"/>
                    <a:pt x="9657" y="49821"/>
                    <a:pt x="33406" y="61977"/>
                  </a:cubicBezTo>
                  <a:cubicBezTo>
                    <a:pt x="37989" y="64330"/>
                    <a:pt x="42793" y="65506"/>
                    <a:pt x="47768" y="65506"/>
                  </a:cubicBezTo>
                  <a:cubicBezTo>
                    <a:pt x="52597" y="65506"/>
                    <a:pt x="57572" y="64403"/>
                    <a:pt x="62694" y="62198"/>
                  </a:cubicBezTo>
                  <a:cubicBezTo>
                    <a:pt x="65488" y="60997"/>
                    <a:pt x="68037" y="59404"/>
                    <a:pt x="70243" y="57516"/>
                  </a:cubicBezTo>
                  <a:cubicBezTo>
                    <a:pt x="79041" y="71192"/>
                    <a:pt x="83894" y="87172"/>
                    <a:pt x="83968" y="103863"/>
                  </a:cubicBezTo>
                  <a:lnTo>
                    <a:pt x="83968" y="104598"/>
                  </a:lnTo>
                  <a:cubicBezTo>
                    <a:pt x="83968" y="122832"/>
                    <a:pt x="78257" y="141729"/>
                    <a:pt x="67890" y="157782"/>
                  </a:cubicBezTo>
                  <a:cubicBezTo>
                    <a:pt x="66640" y="159694"/>
                    <a:pt x="67204" y="162218"/>
                    <a:pt x="69091" y="163468"/>
                  </a:cubicBezTo>
                  <a:cubicBezTo>
                    <a:pt x="69777" y="163909"/>
                    <a:pt x="70561" y="164105"/>
                    <a:pt x="71321" y="164105"/>
                  </a:cubicBezTo>
                  <a:cubicBezTo>
                    <a:pt x="72669" y="164105"/>
                    <a:pt x="73993" y="163443"/>
                    <a:pt x="74777" y="162242"/>
                  </a:cubicBezTo>
                  <a:cubicBezTo>
                    <a:pt x="86002" y="144866"/>
                    <a:pt x="92178" y="124376"/>
                    <a:pt x="92178" y="104598"/>
                  </a:cubicBezTo>
                  <a:lnTo>
                    <a:pt x="92178" y="103814"/>
                  </a:lnTo>
                  <a:cubicBezTo>
                    <a:pt x="92105" y="89672"/>
                    <a:pt x="88747" y="75432"/>
                    <a:pt x="82522" y="62663"/>
                  </a:cubicBezTo>
                  <a:cubicBezTo>
                    <a:pt x="80561" y="58693"/>
                    <a:pt x="78306" y="54820"/>
                    <a:pt x="75806" y="51120"/>
                  </a:cubicBezTo>
                  <a:cubicBezTo>
                    <a:pt x="78453" y="47002"/>
                    <a:pt x="80022" y="42174"/>
                    <a:pt x="80267" y="37052"/>
                  </a:cubicBezTo>
                  <a:cubicBezTo>
                    <a:pt x="80782" y="25729"/>
                    <a:pt x="77179" y="16391"/>
                    <a:pt x="69802" y="10018"/>
                  </a:cubicBezTo>
                  <a:cubicBezTo>
                    <a:pt x="62076" y="3344"/>
                    <a:pt x="50348" y="0"/>
                    <a:pt x="34775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0"/>
            <p:cNvSpPr/>
            <p:nvPr/>
          </p:nvSpPr>
          <p:spPr>
            <a:xfrm>
              <a:off x="2392150" y="2474550"/>
              <a:ext cx="818625" cy="1365775"/>
            </a:xfrm>
            <a:custGeom>
              <a:rect b="b" l="l" r="r" t="t"/>
              <a:pathLst>
                <a:path extrusionOk="0" h="54631" w="32745">
                  <a:moveTo>
                    <a:pt x="3505" y="0"/>
                  </a:moveTo>
                  <a:cubicBezTo>
                    <a:pt x="1790" y="0"/>
                    <a:pt x="1" y="882"/>
                    <a:pt x="1" y="2598"/>
                  </a:cubicBezTo>
                  <a:lnTo>
                    <a:pt x="1" y="52008"/>
                  </a:lnTo>
                  <a:cubicBezTo>
                    <a:pt x="1" y="53723"/>
                    <a:pt x="1790" y="54630"/>
                    <a:pt x="3505" y="54630"/>
                  </a:cubicBezTo>
                  <a:lnTo>
                    <a:pt x="30122" y="54630"/>
                  </a:lnTo>
                  <a:cubicBezTo>
                    <a:pt x="31911" y="54630"/>
                    <a:pt x="32744" y="52841"/>
                    <a:pt x="32744" y="51199"/>
                  </a:cubicBezTo>
                  <a:cubicBezTo>
                    <a:pt x="32744" y="49238"/>
                    <a:pt x="31764" y="47596"/>
                    <a:pt x="30122" y="47596"/>
                  </a:cubicBezTo>
                  <a:lnTo>
                    <a:pt x="7917" y="47596"/>
                  </a:lnTo>
                  <a:lnTo>
                    <a:pt x="7917" y="30415"/>
                  </a:lnTo>
                  <a:lnTo>
                    <a:pt x="19436" y="30415"/>
                  </a:lnTo>
                  <a:cubicBezTo>
                    <a:pt x="21225" y="30415"/>
                    <a:pt x="22059" y="28773"/>
                    <a:pt x="22059" y="27352"/>
                  </a:cubicBezTo>
                  <a:cubicBezTo>
                    <a:pt x="22059" y="25636"/>
                    <a:pt x="21078" y="24141"/>
                    <a:pt x="19436" y="24141"/>
                  </a:cubicBezTo>
                  <a:lnTo>
                    <a:pt x="7917" y="24141"/>
                  </a:lnTo>
                  <a:lnTo>
                    <a:pt x="7917" y="7010"/>
                  </a:lnTo>
                  <a:lnTo>
                    <a:pt x="30122" y="7010"/>
                  </a:lnTo>
                  <a:cubicBezTo>
                    <a:pt x="31764" y="7010"/>
                    <a:pt x="32744" y="5367"/>
                    <a:pt x="32744" y="3431"/>
                  </a:cubicBezTo>
                  <a:cubicBezTo>
                    <a:pt x="32744" y="1789"/>
                    <a:pt x="31911" y="0"/>
                    <a:pt x="30122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0"/>
            <p:cNvSpPr/>
            <p:nvPr/>
          </p:nvSpPr>
          <p:spPr>
            <a:xfrm>
              <a:off x="3339425" y="2474550"/>
              <a:ext cx="838825" cy="1376800"/>
            </a:xfrm>
            <a:custGeom>
              <a:rect b="b" l="l" r="r" t="t"/>
              <a:pathLst>
                <a:path extrusionOk="0" h="55072" w="33553">
                  <a:moveTo>
                    <a:pt x="16593" y="0"/>
                  </a:moveTo>
                  <a:cubicBezTo>
                    <a:pt x="7549" y="0"/>
                    <a:pt x="0" y="4559"/>
                    <a:pt x="0" y="16666"/>
                  </a:cubicBezTo>
                  <a:lnTo>
                    <a:pt x="0" y="38405"/>
                  </a:lnTo>
                  <a:cubicBezTo>
                    <a:pt x="0" y="50513"/>
                    <a:pt x="7475" y="55071"/>
                    <a:pt x="16519" y="55071"/>
                  </a:cubicBezTo>
                  <a:cubicBezTo>
                    <a:pt x="26764" y="55071"/>
                    <a:pt x="33553" y="49312"/>
                    <a:pt x="33553" y="41101"/>
                  </a:cubicBezTo>
                  <a:cubicBezTo>
                    <a:pt x="33553" y="37817"/>
                    <a:pt x="32278" y="36984"/>
                    <a:pt x="29533" y="36984"/>
                  </a:cubicBezTo>
                  <a:cubicBezTo>
                    <a:pt x="27352" y="36984"/>
                    <a:pt x="25783" y="37670"/>
                    <a:pt x="25636" y="39606"/>
                  </a:cubicBezTo>
                  <a:cubicBezTo>
                    <a:pt x="25342" y="42890"/>
                    <a:pt x="24656" y="48037"/>
                    <a:pt x="17034" y="48037"/>
                  </a:cubicBezTo>
                  <a:cubicBezTo>
                    <a:pt x="11127" y="48037"/>
                    <a:pt x="7917" y="44974"/>
                    <a:pt x="7917" y="38405"/>
                  </a:cubicBezTo>
                  <a:lnTo>
                    <a:pt x="7917" y="16666"/>
                  </a:lnTo>
                  <a:cubicBezTo>
                    <a:pt x="7917" y="10073"/>
                    <a:pt x="11127" y="7010"/>
                    <a:pt x="16887" y="7010"/>
                  </a:cubicBezTo>
                  <a:cubicBezTo>
                    <a:pt x="24583" y="7010"/>
                    <a:pt x="25489" y="12401"/>
                    <a:pt x="25636" y="15024"/>
                  </a:cubicBezTo>
                  <a:cubicBezTo>
                    <a:pt x="25710" y="16813"/>
                    <a:pt x="27205" y="17622"/>
                    <a:pt x="29607" y="17622"/>
                  </a:cubicBezTo>
                  <a:cubicBezTo>
                    <a:pt x="32278" y="17622"/>
                    <a:pt x="33553" y="16887"/>
                    <a:pt x="33553" y="13529"/>
                  </a:cubicBezTo>
                  <a:cubicBezTo>
                    <a:pt x="33553" y="5588"/>
                    <a:pt x="26837" y="0"/>
                    <a:pt x="16593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0"/>
            <p:cNvSpPr/>
            <p:nvPr/>
          </p:nvSpPr>
          <p:spPr>
            <a:xfrm>
              <a:off x="4213775" y="2452850"/>
              <a:ext cx="1103525" cy="1416875"/>
            </a:xfrm>
            <a:custGeom>
              <a:rect b="b" l="l" r="r" t="t"/>
              <a:pathLst>
                <a:path extrusionOk="0" h="56675" w="44141">
                  <a:moveTo>
                    <a:pt x="21936" y="10157"/>
                  </a:moveTo>
                  <a:cubicBezTo>
                    <a:pt x="27475" y="15941"/>
                    <a:pt x="35661" y="26504"/>
                    <a:pt x="35366" y="35499"/>
                  </a:cubicBezTo>
                  <a:cubicBezTo>
                    <a:pt x="35219" y="39641"/>
                    <a:pt x="33283" y="43146"/>
                    <a:pt x="29386" y="46136"/>
                  </a:cubicBezTo>
                  <a:cubicBezTo>
                    <a:pt x="28627" y="46724"/>
                    <a:pt x="27818" y="47190"/>
                    <a:pt x="26984" y="47557"/>
                  </a:cubicBezTo>
                  <a:lnTo>
                    <a:pt x="26984" y="25548"/>
                  </a:lnTo>
                  <a:cubicBezTo>
                    <a:pt x="26984" y="23294"/>
                    <a:pt x="25146" y="21455"/>
                    <a:pt x="22867" y="21455"/>
                  </a:cubicBezTo>
                  <a:cubicBezTo>
                    <a:pt x="20612" y="21455"/>
                    <a:pt x="18774" y="23294"/>
                    <a:pt x="18774" y="25548"/>
                  </a:cubicBezTo>
                  <a:lnTo>
                    <a:pt x="18774" y="33906"/>
                  </a:lnTo>
                  <a:lnTo>
                    <a:pt x="11323" y="27828"/>
                  </a:lnTo>
                  <a:cubicBezTo>
                    <a:pt x="13211" y="22632"/>
                    <a:pt x="16764" y="16725"/>
                    <a:pt x="21936" y="10157"/>
                  </a:cubicBezTo>
                  <a:close/>
                  <a:moveTo>
                    <a:pt x="9877" y="37239"/>
                  </a:moveTo>
                  <a:lnTo>
                    <a:pt x="18774" y="44518"/>
                  </a:lnTo>
                  <a:lnTo>
                    <a:pt x="18774" y="47753"/>
                  </a:lnTo>
                  <a:cubicBezTo>
                    <a:pt x="18455" y="47631"/>
                    <a:pt x="18137" y="47508"/>
                    <a:pt x="17818" y="47361"/>
                  </a:cubicBezTo>
                  <a:cubicBezTo>
                    <a:pt x="13014" y="44984"/>
                    <a:pt x="10392" y="41626"/>
                    <a:pt x="9877" y="37239"/>
                  </a:cubicBezTo>
                  <a:close/>
                  <a:moveTo>
                    <a:pt x="21575" y="1"/>
                  </a:moveTo>
                  <a:cubicBezTo>
                    <a:pt x="21483" y="1"/>
                    <a:pt x="21391" y="4"/>
                    <a:pt x="21298" y="10"/>
                  </a:cubicBezTo>
                  <a:cubicBezTo>
                    <a:pt x="20196" y="84"/>
                    <a:pt x="19166" y="623"/>
                    <a:pt x="18455" y="1456"/>
                  </a:cubicBezTo>
                  <a:cubicBezTo>
                    <a:pt x="10049" y="11431"/>
                    <a:pt x="4706" y="20426"/>
                    <a:pt x="2623" y="28146"/>
                  </a:cubicBezTo>
                  <a:cubicBezTo>
                    <a:pt x="2500" y="28563"/>
                    <a:pt x="2451" y="28955"/>
                    <a:pt x="2476" y="29372"/>
                  </a:cubicBezTo>
                  <a:cubicBezTo>
                    <a:pt x="2304" y="29690"/>
                    <a:pt x="2182" y="30058"/>
                    <a:pt x="2108" y="30450"/>
                  </a:cubicBezTo>
                  <a:cubicBezTo>
                    <a:pt x="0" y="41185"/>
                    <a:pt x="4289" y="49812"/>
                    <a:pt x="14166" y="54714"/>
                  </a:cubicBezTo>
                  <a:cubicBezTo>
                    <a:pt x="16789" y="56013"/>
                    <a:pt x="19681" y="56674"/>
                    <a:pt x="22622" y="56674"/>
                  </a:cubicBezTo>
                  <a:lnTo>
                    <a:pt x="23333" y="56674"/>
                  </a:lnTo>
                  <a:cubicBezTo>
                    <a:pt x="23382" y="56674"/>
                    <a:pt x="23431" y="56650"/>
                    <a:pt x="23480" y="56650"/>
                  </a:cubicBezTo>
                  <a:lnTo>
                    <a:pt x="23651" y="56650"/>
                  </a:lnTo>
                  <a:cubicBezTo>
                    <a:pt x="23896" y="56625"/>
                    <a:pt x="24117" y="56625"/>
                    <a:pt x="24337" y="56601"/>
                  </a:cubicBezTo>
                  <a:cubicBezTo>
                    <a:pt x="24387" y="56601"/>
                    <a:pt x="24411" y="56601"/>
                    <a:pt x="24460" y="56576"/>
                  </a:cubicBezTo>
                  <a:lnTo>
                    <a:pt x="24509" y="56576"/>
                  </a:lnTo>
                  <a:cubicBezTo>
                    <a:pt x="28112" y="56209"/>
                    <a:pt x="31519" y="54861"/>
                    <a:pt x="34411" y="52631"/>
                  </a:cubicBezTo>
                  <a:cubicBezTo>
                    <a:pt x="40268" y="48096"/>
                    <a:pt x="43356" y="42435"/>
                    <a:pt x="43577" y="35769"/>
                  </a:cubicBezTo>
                  <a:cubicBezTo>
                    <a:pt x="44141" y="18808"/>
                    <a:pt x="25122" y="1750"/>
                    <a:pt x="24313" y="1040"/>
                  </a:cubicBezTo>
                  <a:cubicBezTo>
                    <a:pt x="23550" y="366"/>
                    <a:pt x="22581" y="1"/>
                    <a:pt x="21575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0"/>
            <p:cNvSpPr/>
            <p:nvPr/>
          </p:nvSpPr>
          <p:spPr>
            <a:xfrm>
              <a:off x="5515800" y="4429775"/>
              <a:ext cx="233475" cy="207675"/>
            </a:xfrm>
            <a:custGeom>
              <a:rect b="b" l="l" r="r" t="t"/>
              <a:pathLst>
                <a:path extrusionOk="0" h="8307" w="9339">
                  <a:moveTo>
                    <a:pt x="4640" y="0"/>
                  </a:moveTo>
                  <a:cubicBezTo>
                    <a:pt x="4132" y="0"/>
                    <a:pt x="3615" y="94"/>
                    <a:pt x="3113" y="293"/>
                  </a:cubicBezTo>
                  <a:cubicBezTo>
                    <a:pt x="1005" y="1150"/>
                    <a:pt x="0" y="3552"/>
                    <a:pt x="858" y="5636"/>
                  </a:cubicBezTo>
                  <a:lnTo>
                    <a:pt x="883" y="5758"/>
                  </a:lnTo>
                  <a:cubicBezTo>
                    <a:pt x="1544" y="7351"/>
                    <a:pt x="3064" y="8307"/>
                    <a:pt x="4706" y="8307"/>
                  </a:cubicBezTo>
                  <a:cubicBezTo>
                    <a:pt x="5221" y="8307"/>
                    <a:pt x="5735" y="8209"/>
                    <a:pt x="6226" y="8013"/>
                  </a:cubicBezTo>
                  <a:cubicBezTo>
                    <a:pt x="8333" y="7155"/>
                    <a:pt x="9338" y="4778"/>
                    <a:pt x="8505" y="2670"/>
                  </a:cubicBezTo>
                  <a:lnTo>
                    <a:pt x="8456" y="2572"/>
                  </a:lnTo>
                  <a:cubicBezTo>
                    <a:pt x="7802" y="966"/>
                    <a:pt x="6266" y="0"/>
                    <a:pt x="4640" y="0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0"/>
            <p:cNvSpPr/>
            <p:nvPr/>
          </p:nvSpPr>
          <p:spPr>
            <a:xfrm>
              <a:off x="2072925" y="648400"/>
              <a:ext cx="234075" cy="207975"/>
            </a:xfrm>
            <a:custGeom>
              <a:rect b="b" l="l" r="r" t="t"/>
              <a:pathLst>
                <a:path extrusionOk="0" h="8319" w="9363">
                  <a:moveTo>
                    <a:pt x="4653" y="1"/>
                  </a:moveTo>
                  <a:cubicBezTo>
                    <a:pt x="4140" y="1"/>
                    <a:pt x="3619" y="98"/>
                    <a:pt x="3113" y="304"/>
                  </a:cubicBezTo>
                  <a:cubicBezTo>
                    <a:pt x="1005" y="1162"/>
                    <a:pt x="1" y="3564"/>
                    <a:pt x="858" y="5647"/>
                  </a:cubicBezTo>
                  <a:lnTo>
                    <a:pt x="907" y="5769"/>
                  </a:lnTo>
                  <a:cubicBezTo>
                    <a:pt x="1545" y="7363"/>
                    <a:pt x="3089" y="8318"/>
                    <a:pt x="4706" y="8318"/>
                  </a:cubicBezTo>
                  <a:cubicBezTo>
                    <a:pt x="5221" y="8318"/>
                    <a:pt x="5736" y="8220"/>
                    <a:pt x="6250" y="8024"/>
                  </a:cubicBezTo>
                  <a:cubicBezTo>
                    <a:pt x="8334" y="7166"/>
                    <a:pt x="9363" y="4765"/>
                    <a:pt x="8505" y="2681"/>
                  </a:cubicBezTo>
                  <a:lnTo>
                    <a:pt x="8456" y="2559"/>
                  </a:lnTo>
                  <a:cubicBezTo>
                    <a:pt x="7804" y="975"/>
                    <a:pt x="6275" y="1"/>
                    <a:pt x="4653" y="1"/>
                  </a:cubicBezTo>
                  <a:close/>
                </a:path>
              </a:pathLst>
            </a:custGeom>
            <a:solidFill>
              <a:srgbClr val="F8FF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" name="Google Shape;363;p40"/>
          <p:cNvGrpSpPr/>
          <p:nvPr/>
        </p:nvGrpSpPr>
        <p:grpSpPr>
          <a:xfrm>
            <a:off x="4026152" y="2336690"/>
            <a:ext cx="352391" cy="235066"/>
            <a:chOff x="1190625" y="1106325"/>
            <a:chExt cx="5228350" cy="3487625"/>
          </a:xfrm>
        </p:grpSpPr>
        <p:sp>
          <p:nvSpPr>
            <p:cNvPr id="364" name="Google Shape;364;p40"/>
            <p:cNvSpPr/>
            <p:nvPr/>
          </p:nvSpPr>
          <p:spPr>
            <a:xfrm>
              <a:off x="1190625" y="1106325"/>
              <a:ext cx="5228350" cy="3487625"/>
            </a:xfrm>
            <a:custGeom>
              <a:rect b="b" l="l" r="r" t="t"/>
              <a:pathLst>
                <a:path extrusionOk="0" h="139505" w="209134">
                  <a:moveTo>
                    <a:pt x="82031" y="28186"/>
                  </a:moveTo>
                  <a:cubicBezTo>
                    <a:pt x="84163" y="28186"/>
                    <a:pt x="85928" y="29926"/>
                    <a:pt x="85928" y="32083"/>
                  </a:cubicBezTo>
                  <a:lnTo>
                    <a:pt x="85928" y="32205"/>
                  </a:lnTo>
                  <a:cubicBezTo>
                    <a:pt x="85928" y="34362"/>
                    <a:pt x="84163" y="36102"/>
                    <a:pt x="82031" y="36102"/>
                  </a:cubicBezTo>
                  <a:lnTo>
                    <a:pt x="66321" y="36102"/>
                  </a:lnTo>
                  <a:cubicBezTo>
                    <a:pt x="64164" y="36102"/>
                    <a:pt x="62424" y="34362"/>
                    <a:pt x="62424" y="32205"/>
                  </a:cubicBezTo>
                  <a:lnTo>
                    <a:pt x="62424" y="32083"/>
                  </a:lnTo>
                  <a:cubicBezTo>
                    <a:pt x="62424" y="29926"/>
                    <a:pt x="64164" y="28186"/>
                    <a:pt x="66321" y="28186"/>
                  </a:cubicBezTo>
                  <a:close/>
                  <a:moveTo>
                    <a:pt x="137127" y="44435"/>
                  </a:moveTo>
                  <a:lnTo>
                    <a:pt x="138646" y="47670"/>
                  </a:lnTo>
                  <a:lnTo>
                    <a:pt x="107030" y="89311"/>
                  </a:lnTo>
                  <a:lnTo>
                    <a:pt x="104579" y="83943"/>
                  </a:lnTo>
                  <a:lnTo>
                    <a:pt x="86712" y="44435"/>
                  </a:lnTo>
                  <a:close/>
                  <a:moveTo>
                    <a:pt x="64409" y="71493"/>
                  </a:moveTo>
                  <a:cubicBezTo>
                    <a:pt x="70683" y="76909"/>
                    <a:pt x="74948" y="84556"/>
                    <a:pt x="76002" y="93183"/>
                  </a:cubicBezTo>
                  <a:lnTo>
                    <a:pt x="49900" y="93183"/>
                  </a:lnTo>
                  <a:lnTo>
                    <a:pt x="64409" y="71493"/>
                  </a:lnTo>
                  <a:close/>
                  <a:moveTo>
                    <a:pt x="79654" y="48749"/>
                  </a:moveTo>
                  <a:lnTo>
                    <a:pt x="87496" y="66077"/>
                  </a:lnTo>
                  <a:lnTo>
                    <a:pt x="99775" y="93183"/>
                  </a:lnTo>
                  <a:lnTo>
                    <a:pt x="84237" y="93183"/>
                  </a:lnTo>
                  <a:cubicBezTo>
                    <a:pt x="83134" y="81713"/>
                    <a:pt x="77423" y="71591"/>
                    <a:pt x="68992" y="64655"/>
                  </a:cubicBezTo>
                  <a:lnTo>
                    <a:pt x="79654" y="48749"/>
                  </a:lnTo>
                  <a:close/>
                  <a:moveTo>
                    <a:pt x="42229" y="63234"/>
                  </a:moveTo>
                  <a:cubicBezTo>
                    <a:pt x="47768" y="63234"/>
                    <a:pt x="52988" y="64582"/>
                    <a:pt x="57620" y="66934"/>
                  </a:cubicBezTo>
                  <a:lnTo>
                    <a:pt x="38822" y="94997"/>
                  </a:lnTo>
                  <a:cubicBezTo>
                    <a:pt x="37989" y="96247"/>
                    <a:pt x="37891" y="97864"/>
                    <a:pt x="38601" y="99212"/>
                  </a:cubicBezTo>
                  <a:cubicBezTo>
                    <a:pt x="39312" y="100536"/>
                    <a:pt x="40709" y="101369"/>
                    <a:pt x="42229" y="101369"/>
                  </a:cubicBezTo>
                  <a:lnTo>
                    <a:pt x="62669" y="101369"/>
                  </a:lnTo>
                  <a:cubicBezTo>
                    <a:pt x="62056" y="103477"/>
                    <a:pt x="61443" y="104604"/>
                    <a:pt x="60218" y="106590"/>
                  </a:cubicBezTo>
                  <a:cubicBezTo>
                    <a:pt x="59042" y="108501"/>
                    <a:pt x="59630" y="111026"/>
                    <a:pt x="61566" y="112227"/>
                  </a:cubicBezTo>
                  <a:cubicBezTo>
                    <a:pt x="62228" y="112643"/>
                    <a:pt x="62963" y="112839"/>
                    <a:pt x="63698" y="112839"/>
                  </a:cubicBezTo>
                  <a:cubicBezTo>
                    <a:pt x="65071" y="112839"/>
                    <a:pt x="66419" y="112153"/>
                    <a:pt x="67179" y="110879"/>
                  </a:cubicBezTo>
                  <a:cubicBezTo>
                    <a:pt x="68894" y="108109"/>
                    <a:pt x="69825" y="106320"/>
                    <a:pt x="70708" y="103036"/>
                  </a:cubicBezTo>
                  <a:cubicBezTo>
                    <a:pt x="70855" y="102497"/>
                    <a:pt x="71002" y="101933"/>
                    <a:pt x="71124" y="101369"/>
                  </a:cubicBezTo>
                  <a:lnTo>
                    <a:pt x="76002" y="101369"/>
                  </a:lnTo>
                  <a:cubicBezTo>
                    <a:pt x="73967" y="118207"/>
                    <a:pt x="59605" y="131294"/>
                    <a:pt x="42229" y="131294"/>
                  </a:cubicBezTo>
                  <a:cubicBezTo>
                    <a:pt x="23455" y="131294"/>
                    <a:pt x="8186" y="116025"/>
                    <a:pt x="8186" y="97276"/>
                  </a:cubicBezTo>
                  <a:cubicBezTo>
                    <a:pt x="8186" y="78503"/>
                    <a:pt x="23455" y="63234"/>
                    <a:pt x="42229" y="63234"/>
                  </a:cubicBezTo>
                  <a:close/>
                  <a:moveTo>
                    <a:pt x="166929" y="63234"/>
                  </a:moveTo>
                  <a:cubicBezTo>
                    <a:pt x="185678" y="63234"/>
                    <a:pt x="200947" y="78503"/>
                    <a:pt x="200947" y="97276"/>
                  </a:cubicBezTo>
                  <a:cubicBezTo>
                    <a:pt x="200947" y="116025"/>
                    <a:pt x="185678" y="131294"/>
                    <a:pt x="166929" y="131294"/>
                  </a:cubicBezTo>
                  <a:cubicBezTo>
                    <a:pt x="148156" y="131294"/>
                    <a:pt x="132887" y="116025"/>
                    <a:pt x="132887" y="97276"/>
                  </a:cubicBezTo>
                  <a:cubicBezTo>
                    <a:pt x="132887" y="85218"/>
                    <a:pt x="139185" y="74630"/>
                    <a:pt x="148646" y="68576"/>
                  </a:cubicBezTo>
                  <a:lnTo>
                    <a:pt x="163228" y="99041"/>
                  </a:lnTo>
                  <a:cubicBezTo>
                    <a:pt x="163939" y="100511"/>
                    <a:pt x="165385" y="101369"/>
                    <a:pt x="166929" y="101369"/>
                  </a:cubicBezTo>
                  <a:cubicBezTo>
                    <a:pt x="167517" y="101369"/>
                    <a:pt x="168106" y="101247"/>
                    <a:pt x="168694" y="100977"/>
                  </a:cubicBezTo>
                  <a:cubicBezTo>
                    <a:pt x="170728" y="99997"/>
                    <a:pt x="171586" y="97546"/>
                    <a:pt x="170606" y="95512"/>
                  </a:cubicBezTo>
                  <a:lnTo>
                    <a:pt x="156047" y="65023"/>
                  </a:lnTo>
                  <a:cubicBezTo>
                    <a:pt x="159454" y="63871"/>
                    <a:pt x="163106" y="63234"/>
                    <a:pt x="166929" y="63234"/>
                  </a:cubicBezTo>
                  <a:close/>
                  <a:moveTo>
                    <a:pt x="127936" y="1"/>
                  </a:moveTo>
                  <a:cubicBezTo>
                    <a:pt x="125681" y="1"/>
                    <a:pt x="123843" y="1815"/>
                    <a:pt x="123843" y="4094"/>
                  </a:cubicBezTo>
                  <a:cubicBezTo>
                    <a:pt x="123843" y="6349"/>
                    <a:pt x="125681" y="8187"/>
                    <a:pt x="127936" y="8187"/>
                  </a:cubicBezTo>
                  <a:lnTo>
                    <a:pt x="142568" y="8187"/>
                  </a:lnTo>
                  <a:cubicBezTo>
                    <a:pt x="145092" y="8187"/>
                    <a:pt x="147126" y="10221"/>
                    <a:pt x="147126" y="12745"/>
                  </a:cubicBezTo>
                  <a:cubicBezTo>
                    <a:pt x="147126" y="15270"/>
                    <a:pt x="145092" y="17304"/>
                    <a:pt x="142568" y="17304"/>
                  </a:cubicBezTo>
                  <a:lnTo>
                    <a:pt x="130632" y="17304"/>
                  </a:lnTo>
                  <a:cubicBezTo>
                    <a:pt x="129235" y="17304"/>
                    <a:pt x="127911" y="18039"/>
                    <a:pt x="127176" y="19216"/>
                  </a:cubicBezTo>
                  <a:cubicBezTo>
                    <a:pt x="126416" y="20417"/>
                    <a:pt x="126343" y="21912"/>
                    <a:pt x="126931" y="23186"/>
                  </a:cubicBezTo>
                  <a:lnTo>
                    <a:pt x="133205" y="36249"/>
                  </a:lnTo>
                  <a:lnTo>
                    <a:pt x="93403" y="36249"/>
                  </a:lnTo>
                  <a:cubicBezTo>
                    <a:pt x="93869" y="34999"/>
                    <a:pt x="94114" y="33627"/>
                    <a:pt x="94114" y="32205"/>
                  </a:cubicBezTo>
                  <a:lnTo>
                    <a:pt x="94114" y="32083"/>
                  </a:lnTo>
                  <a:cubicBezTo>
                    <a:pt x="94114" y="25417"/>
                    <a:pt x="88697" y="20000"/>
                    <a:pt x="82031" y="20000"/>
                  </a:cubicBezTo>
                  <a:lnTo>
                    <a:pt x="66321" y="20000"/>
                  </a:lnTo>
                  <a:cubicBezTo>
                    <a:pt x="59654" y="20000"/>
                    <a:pt x="54238" y="25417"/>
                    <a:pt x="54238" y="32083"/>
                  </a:cubicBezTo>
                  <a:lnTo>
                    <a:pt x="54238" y="32205"/>
                  </a:lnTo>
                  <a:cubicBezTo>
                    <a:pt x="54238" y="38872"/>
                    <a:pt x="59654" y="44288"/>
                    <a:pt x="66321" y="44288"/>
                  </a:cubicBezTo>
                  <a:lnTo>
                    <a:pt x="72791" y="44288"/>
                  </a:lnTo>
                  <a:lnTo>
                    <a:pt x="62203" y="60072"/>
                  </a:lnTo>
                  <a:cubicBezTo>
                    <a:pt x="56248" y="56886"/>
                    <a:pt x="49459" y="55048"/>
                    <a:pt x="42229" y="55048"/>
                  </a:cubicBezTo>
                  <a:cubicBezTo>
                    <a:pt x="18945" y="55048"/>
                    <a:pt x="0" y="73993"/>
                    <a:pt x="0" y="97276"/>
                  </a:cubicBezTo>
                  <a:cubicBezTo>
                    <a:pt x="0" y="120560"/>
                    <a:pt x="18945" y="139505"/>
                    <a:pt x="42229" y="139505"/>
                  </a:cubicBezTo>
                  <a:cubicBezTo>
                    <a:pt x="64115" y="139505"/>
                    <a:pt x="82178" y="122741"/>
                    <a:pt x="84237" y="101369"/>
                  </a:cubicBezTo>
                  <a:lnTo>
                    <a:pt x="106123" y="101369"/>
                  </a:lnTo>
                  <a:cubicBezTo>
                    <a:pt x="106295" y="101369"/>
                    <a:pt x="106466" y="101345"/>
                    <a:pt x="106613" y="101345"/>
                  </a:cubicBezTo>
                  <a:cubicBezTo>
                    <a:pt x="106687" y="101320"/>
                    <a:pt x="106736" y="101320"/>
                    <a:pt x="106785" y="101296"/>
                  </a:cubicBezTo>
                  <a:cubicBezTo>
                    <a:pt x="106883" y="101296"/>
                    <a:pt x="107005" y="101271"/>
                    <a:pt x="107103" y="101247"/>
                  </a:cubicBezTo>
                  <a:cubicBezTo>
                    <a:pt x="107177" y="101222"/>
                    <a:pt x="107226" y="101198"/>
                    <a:pt x="107299" y="101198"/>
                  </a:cubicBezTo>
                  <a:cubicBezTo>
                    <a:pt x="107397" y="101173"/>
                    <a:pt x="107471" y="101124"/>
                    <a:pt x="107569" y="101100"/>
                  </a:cubicBezTo>
                  <a:cubicBezTo>
                    <a:pt x="107643" y="101075"/>
                    <a:pt x="107692" y="101051"/>
                    <a:pt x="107765" y="101026"/>
                  </a:cubicBezTo>
                  <a:cubicBezTo>
                    <a:pt x="107839" y="100977"/>
                    <a:pt x="107937" y="100953"/>
                    <a:pt x="108010" y="100904"/>
                  </a:cubicBezTo>
                  <a:cubicBezTo>
                    <a:pt x="108084" y="100855"/>
                    <a:pt x="108133" y="100830"/>
                    <a:pt x="108206" y="100781"/>
                  </a:cubicBezTo>
                  <a:cubicBezTo>
                    <a:pt x="108280" y="100756"/>
                    <a:pt x="108353" y="100707"/>
                    <a:pt x="108427" y="100658"/>
                  </a:cubicBezTo>
                  <a:cubicBezTo>
                    <a:pt x="108500" y="100609"/>
                    <a:pt x="108549" y="100560"/>
                    <a:pt x="108623" y="100511"/>
                  </a:cubicBezTo>
                  <a:cubicBezTo>
                    <a:pt x="108672" y="100462"/>
                    <a:pt x="108745" y="100413"/>
                    <a:pt x="108819" y="100340"/>
                  </a:cubicBezTo>
                  <a:cubicBezTo>
                    <a:pt x="108868" y="100291"/>
                    <a:pt x="108941" y="100242"/>
                    <a:pt x="108991" y="100193"/>
                  </a:cubicBezTo>
                  <a:cubicBezTo>
                    <a:pt x="109040" y="100144"/>
                    <a:pt x="109113" y="100070"/>
                    <a:pt x="109162" y="99997"/>
                  </a:cubicBezTo>
                  <a:cubicBezTo>
                    <a:pt x="109211" y="99948"/>
                    <a:pt x="109260" y="99899"/>
                    <a:pt x="109309" y="99825"/>
                  </a:cubicBezTo>
                  <a:cubicBezTo>
                    <a:pt x="109334" y="99801"/>
                    <a:pt x="109358" y="99776"/>
                    <a:pt x="109383" y="99752"/>
                  </a:cubicBezTo>
                  <a:lnTo>
                    <a:pt x="142617" y="55979"/>
                  </a:lnTo>
                  <a:lnTo>
                    <a:pt x="145092" y="61126"/>
                  </a:lnTo>
                  <a:cubicBezTo>
                    <a:pt x="132887" y="68552"/>
                    <a:pt x="124701" y="81958"/>
                    <a:pt x="124701" y="97276"/>
                  </a:cubicBezTo>
                  <a:cubicBezTo>
                    <a:pt x="124701" y="120560"/>
                    <a:pt x="143646" y="139505"/>
                    <a:pt x="166929" y="139505"/>
                  </a:cubicBezTo>
                  <a:cubicBezTo>
                    <a:pt x="190213" y="139505"/>
                    <a:pt x="209133" y="120560"/>
                    <a:pt x="209133" y="97276"/>
                  </a:cubicBezTo>
                  <a:cubicBezTo>
                    <a:pt x="209133" y="73993"/>
                    <a:pt x="190213" y="55048"/>
                    <a:pt x="166929" y="55048"/>
                  </a:cubicBezTo>
                  <a:cubicBezTo>
                    <a:pt x="161856" y="55048"/>
                    <a:pt x="156979" y="55954"/>
                    <a:pt x="152494" y="57597"/>
                  </a:cubicBezTo>
                  <a:lnTo>
                    <a:pt x="147371" y="46886"/>
                  </a:lnTo>
                  <a:cubicBezTo>
                    <a:pt x="147298" y="46715"/>
                    <a:pt x="147224" y="46519"/>
                    <a:pt x="147151" y="46347"/>
                  </a:cubicBezTo>
                  <a:lnTo>
                    <a:pt x="143450" y="38578"/>
                  </a:lnTo>
                  <a:cubicBezTo>
                    <a:pt x="143352" y="38406"/>
                    <a:pt x="143254" y="38210"/>
                    <a:pt x="143131" y="38039"/>
                  </a:cubicBezTo>
                  <a:lnTo>
                    <a:pt x="137127" y="25515"/>
                  </a:lnTo>
                  <a:lnTo>
                    <a:pt x="142568" y="25515"/>
                  </a:lnTo>
                  <a:cubicBezTo>
                    <a:pt x="149602" y="25515"/>
                    <a:pt x="155312" y="19780"/>
                    <a:pt x="155312" y="12745"/>
                  </a:cubicBezTo>
                  <a:cubicBezTo>
                    <a:pt x="155312" y="5711"/>
                    <a:pt x="149602" y="1"/>
                    <a:pt x="142568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0"/>
            <p:cNvSpPr/>
            <p:nvPr/>
          </p:nvSpPr>
          <p:spPr>
            <a:xfrm>
              <a:off x="5776200" y="3308450"/>
              <a:ext cx="321100" cy="622550"/>
            </a:xfrm>
            <a:custGeom>
              <a:rect b="b" l="l" r="r" t="t"/>
              <a:pathLst>
                <a:path extrusionOk="0" h="24902" w="12844">
                  <a:moveTo>
                    <a:pt x="8552" y="0"/>
                  </a:moveTo>
                  <a:cubicBezTo>
                    <a:pt x="8536" y="0"/>
                    <a:pt x="8521" y="0"/>
                    <a:pt x="8505" y="0"/>
                  </a:cubicBezTo>
                  <a:cubicBezTo>
                    <a:pt x="6250" y="49"/>
                    <a:pt x="4461" y="1937"/>
                    <a:pt x="4510" y="4191"/>
                  </a:cubicBezTo>
                  <a:cubicBezTo>
                    <a:pt x="4584" y="7941"/>
                    <a:pt x="4633" y="9804"/>
                    <a:pt x="3432" y="13872"/>
                  </a:cubicBezTo>
                  <a:cubicBezTo>
                    <a:pt x="2942" y="15613"/>
                    <a:pt x="2133" y="17328"/>
                    <a:pt x="1373" y="18309"/>
                  </a:cubicBezTo>
                  <a:cubicBezTo>
                    <a:pt x="1" y="20122"/>
                    <a:pt x="344" y="22696"/>
                    <a:pt x="2157" y="24068"/>
                  </a:cubicBezTo>
                  <a:cubicBezTo>
                    <a:pt x="2893" y="24632"/>
                    <a:pt x="3775" y="24901"/>
                    <a:pt x="4633" y="24901"/>
                  </a:cubicBezTo>
                  <a:cubicBezTo>
                    <a:pt x="5858" y="24901"/>
                    <a:pt x="7084" y="24338"/>
                    <a:pt x="7892" y="23284"/>
                  </a:cubicBezTo>
                  <a:cubicBezTo>
                    <a:pt x="9829" y="20735"/>
                    <a:pt x="10932" y="17475"/>
                    <a:pt x="11299" y="16176"/>
                  </a:cubicBezTo>
                  <a:cubicBezTo>
                    <a:pt x="12843" y="10907"/>
                    <a:pt x="12794" y="8015"/>
                    <a:pt x="12696" y="4020"/>
                  </a:cubicBezTo>
                  <a:cubicBezTo>
                    <a:pt x="12648" y="1756"/>
                    <a:pt x="10810" y="0"/>
                    <a:pt x="8552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40"/>
            <p:cNvSpPr/>
            <p:nvPr/>
          </p:nvSpPr>
          <p:spPr>
            <a:xfrm>
              <a:off x="5514575" y="4001375"/>
              <a:ext cx="235300" cy="205950"/>
            </a:xfrm>
            <a:custGeom>
              <a:rect b="b" l="l" r="r" t="t"/>
              <a:pathLst>
                <a:path extrusionOk="0" h="8238" w="9412">
                  <a:moveTo>
                    <a:pt x="4628" y="1"/>
                  </a:moveTo>
                  <a:cubicBezTo>
                    <a:pt x="3026" y="1"/>
                    <a:pt x="1504" y="958"/>
                    <a:pt x="858" y="2527"/>
                  </a:cubicBezTo>
                  <a:cubicBezTo>
                    <a:pt x="0" y="4635"/>
                    <a:pt x="1005" y="7012"/>
                    <a:pt x="3089" y="7895"/>
                  </a:cubicBezTo>
                  <a:lnTo>
                    <a:pt x="3211" y="7944"/>
                  </a:lnTo>
                  <a:cubicBezTo>
                    <a:pt x="3726" y="8140"/>
                    <a:pt x="4240" y="8238"/>
                    <a:pt x="4780" y="8238"/>
                  </a:cubicBezTo>
                  <a:cubicBezTo>
                    <a:pt x="6373" y="8238"/>
                    <a:pt x="7917" y="7282"/>
                    <a:pt x="8554" y="5713"/>
                  </a:cubicBezTo>
                  <a:cubicBezTo>
                    <a:pt x="9412" y="3606"/>
                    <a:pt x="8431" y="1228"/>
                    <a:pt x="6324" y="371"/>
                  </a:cubicBezTo>
                  <a:lnTo>
                    <a:pt x="6201" y="321"/>
                  </a:lnTo>
                  <a:cubicBezTo>
                    <a:pt x="5687" y="104"/>
                    <a:pt x="5153" y="1"/>
                    <a:pt x="4628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40"/>
            <p:cNvSpPr/>
            <p:nvPr/>
          </p:nvSpPr>
          <p:spPr>
            <a:xfrm>
              <a:off x="2385425" y="4005875"/>
              <a:ext cx="236525" cy="206350"/>
            </a:xfrm>
            <a:custGeom>
              <a:rect b="b" l="l" r="r" t="t"/>
              <a:pathLst>
                <a:path extrusionOk="0" h="8254" w="9461">
                  <a:moveTo>
                    <a:pt x="4686" y="0"/>
                  </a:moveTo>
                  <a:cubicBezTo>
                    <a:pt x="3340" y="0"/>
                    <a:pt x="2023" y="662"/>
                    <a:pt x="1226" y="1882"/>
                  </a:cubicBezTo>
                  <a:cubicBezTo>
                    <a:pt x="0" y="3769"/>
                    <a:pt x="539" y="6293"/>
                    <a:pt x="2451" y="7543"/>
                  </a:cubicBezTo>
                  <a:lnTo>
                    <a:pt x="2549" y="7617"/>
                  </a:lnTo>
                  <a:cubicBezTo>
                    <a:pt x="3235" y="8058"/>
                    <a:pt x="4020" y="8254"/>
                    <a:pt x="4779" y="8254"/>
                  </a:cubicBezTo>
                  <a:cubicBezTo>
                    <a:pt x="6127" y="8254"/>
                    <a:pt x="7451" y="7617"/>
                    <a:pt x="8211" y="6391"/>
                  </a:cubicBezTo>
                  <a:cubicBezTo>
                    <a:pt x="9460" y="4504"/>
                    <a:pt x="8921" y="1955"/>
                    <a:pt x="7010" y="730"/>
                  </a:cubicBezTo>
                  <a:lnTo>
                    <a:pt x="6912" y="656"/>
                  </a:lnTo>
                  <a:cubicBezTo>
                    <a:pt x="6220" y="213"/>
                    <a:pt x="5448" y="0"/>
                    <a:pt x="4686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p41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… AND THE SAME GOES FOR TABLES</a:t>
            </a:r>
            <a:endParaRPr/>
          </a:p>
        </p:txBody>
      </p:sp>
      <p:graphicFrame>
        <p:nvGraphicFramePr>
          <p:cNvPr id="373" name="Google Shape;373;p41"/>
          <p:cNvGraphicFramePr/>
          <p:nvPr/>
        </p:nvGraphicFramePr>
        <p:xfrm>
          <a:off x="2314455" y="185329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{8EBA70B0-9E57-42BF-883A-9C4027D4A89B}</a:tableStyleId>
              </a:tblPr>
              <a:tblGrid>
                <a:gridCol w="882600"/>
                <a:gridCol w="1212625"/>
                <a:gridCol w="1146025"/>
                <a:gridCol w="1273850"/>
              </a:tblGrid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3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Chau Philomene One"/>
                          <a:ea typeface="Chau Philomene One"/>
                          <a:cs typeface="Chau Philomene One"/>
                          <a:sym typeface="Chau Philomene One"/>
                        </a:rPr>
                        <a:t>MASS</a:t>
                      </a:r>
                      <a:endParaRPr sz="9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Chau Philomene One"/>
                          <a:ea typeface="Chau Philomene One"/>
                          <a:cs typeface="Chau Philomene One"/>
                          <a:sym typeface="Chau Philomene One"/>
                        </a:rPr>
                        <a:t>(earths)</a:t>
                      </a:r>
                      <a:endParaRPr sz="8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</a:txBody>
                  <a:tcPr marT="116525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D4F4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Chau Philomene One"/>
                          <a:ea typeface="Chau Philomene One"/>
                          <a:cs typeface="Chau Philomene One"/>
                          <a:sym typeface="Chau Philomene One"/>
                        </a:rPr>
                        <a:t>DIAMETER</a:t>
                      </a:r>
                      <a:endParaRPr sz="9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Chau Philomene One"/>
                          <a:ea typeface="Chau Philomene One"/>
                          <a:cs typeface="Chau Philomene One"/>
                          <a:sym typeface="Chau Philomene One"/>
                        </a:rPr>
                        <a:t>(earths)</a:t>
                      </a:r>
                      <a:endParaRPr sz="8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</a:txBody>
                  <a:tcPr marT="116525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D4F4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Chau Philomene One"/>
                          <a:ea typeface="Chau Philomene One"/>
                          <a:cs typeface="Chau Philomene One"/>
                          <a:sym typeface="Chau Philomene One"/>
                        </a:rPr>
                        <a:t>SURFACE GRAVITY</a:t>
                      </a:r>
                      <a:endParaRPr sz="9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Chau Philomene One"/>
                          <a:ea typeface="Chau Philomene One"/>
                          <a:cs typeface="Chau Philomene One"/>
                          <a:sym typeface="Chau Philomene One"/>
                        </a:rPr>
                        <a:t>(earths)</a:t>
                      </a:r>
                      <a:endParaRPr sz="8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</a:txBody>
                  <a:tcPr marT="116525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D4F40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Chau Philomene One"/>
                          <a:ea typeface="Chau Philomene One"/>
                          <a:cs typeface="Chau Philomene One"/>
                          <a:sym typeface="Chau Philomene One"/>
                        </a:rPr>
                        <a:t>MERCURY</a:t>
                      </a:r>
                      <a:endParaRPr sz="9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</a:txBody>
                  <a:tcPr marT="335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  <a:p>
                      <a:pPr indent="0" lvl="0" marL="0" marR="4127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u="none" cap="none" strike="noStrike">
                          <a:solidFill>
                            <a:srgbClr val="FFFFFF"/>
                          </a:solidFill>
                          <a:latin typeface="Rokkitt Regular"/>
                          <a:ea typeface="Rokkitt Regular"/>
                          <a:cs typeface="Rokkitt Regular"/>
                          <a:sym typeface="Rokkitt Regular"/>
                        </a:rPr>
                        <a:t>0,06</a:t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</a:txBody>
                  <a:tcPr marT="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u="none" cap="none" strike="noStrike">
                          <a:solidFill>
                            <a:srgbClr val="FFFFFF"/>
                          </a:solidFill>
                          <a:latin typeface="Rokkitt Regular"/>
                          <a:ea typeface="Rokkitt Regular"/>
                          <a:cs typeface="Rokkitt Regular"/>
                          <a:sym typeface="Rokkitt Regular"/>
                        </a:rPr>
                        <a:t>0,38</a:t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</a:txBody>
                  <a:tcPr marT="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  <a:p>
                      <a:pPr indent="0" lvl="0" marL="0" marR="304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u="none" cap="none" strike="noStrike">
                          <a:solidFill>
                            <a:srgbClr val="FFFFFF"/>
                          </a:solidFill>
                          <a:latin typeface="Rokkitt Regular"/>
                          <a:ea typeface="Rokkitt Regular"/>
                          <a:cs typeface="Rokkitt Regular"/>
                          <a:sym typeface="Rokkitt Regular"/>
                        </a:rPr>
                        <a:t>0,38</a:t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</a:txBody>
                  <a:tcPr marT="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Chau Philomene One"/>
                          <a:ea typeface="Chau Philomene One"/>
                          <a:cs typeface="Chau Philomene One"/>
                          <a:sym typeface="Chau Philomene One"/>
                        </a:rPr>
                        <a:t>MARS</a:t>
                      </a:r>
                      <a:endParaRPr sz="9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</a:txBody>
                  <a:tcPr marT="335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  <a:p>
                      <a:pPr indent="0" lvl="0" marL="0" marR="4127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u="none" cap="none" strike="noStrike">
                          <a:solidFill>
                            <a:srgbClr val="FFFFFF"/>
                          </a:solidFill>
                          <a:latin typeface="Rokkitt Regular"/>
                          <a:ea typeface="Rokkitt Regular"/>
                          <a:cs typeface="Rokkitt Regular"/>
                          <a:sym typeface="Rokkitt Regular"/>
                        </a:rPr>
                        <a:t>0,11</a:t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</a:txBody>
                  <a:tcPr marT="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u="none" cap="none" strike="noStrike">
                          <a:solidFill>
                            <a:srgbClr val="FFFFFF"/>
                          </a:solidFill>
                          <a:latin typeface="Rokkitt Regular"/>
                          <a:ea typeface="Rokkitt Regular"/>
                          <a:cs typeface="Rokkitt Regular"/>
                          <a:sym typeface="Rokkitt Regular"/>
                        </a:rPr>
                        <a:t>0,53</a:t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</a:txBody>
                  <a:tcPr marT="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  <a:p>
                      <a:pPr indent="0" lvl="0" marL="0" marR="304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u="none" cap="none" strike="noStrike">
                          <a:solidFill>
                            <a:srgbClr val="FFFFFF"/>
                          </a:solidFill>
                          <a:latin typeface="Rokkitt Regular"/>
                          <a:ea typeface="Rokkitt Regular"/>
                          <a:cs typeface="Rokkitt Regular"/>
                          <a:sym typeface="Rokkitt Regular"/>
                        </a:rPr>
                        <a:t>0,38</a:t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</a:txBody>
                  <a:tcPr marT="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Chau Philomene One"/>
                          <a:ea typeface="Chau Philomene One"/>
                          <a:cs typeface="Chau Philomene One"/>
                          <a:sym typeface="Chau Philomene One"/>
                        </a:rPr>
                        <a:t>SATURN</a:t>
                      </a:r>
                      <a:endParaRPr sz="900" u="none" cap="none" strike="noStrike">
                        <a:latin typeface="Chau Philomene One"/>
                        <a:ea typeface="Chau Philomene One"/>
                        <a:cs typeface="Chau Philomene One"/>
                        <a:sym typeface="Chau Philomene One"/>
                      </a:endParaRPr>
                    </a:p>
                  </a:txBody>
                  <a:tcPr marT="335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u="none" cap="none" strike="noStrike">
                          <a:solidFill>
                            <a:srgbClr val="FFFFFF"/>
                          </a:solidFill>
                          <a:latin typeface="Rokkitt Regular"/>
                          <a:ea typeface="Rokkitt Regular"/>
                          <a:cs typeface="Rokkitt Regular"/>
                          <a:sym typeface="Rokkitt Regular"/>
                        </a:rPr>
                        <a:t>95,2</a:t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</a:txBody>
                  <a:tcPr marT="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u="none" cap="none" strike="noStrike">
                          <a:solidFill>
                            <a:srgbClr val="FFFFFF"/>
                          </a:solidFill>
                          <a:latin typeface="Rokkitt Regular"/>
                          <a:ea typeface="Rokkitt Regular"/>
                          <a:cs typeface="Rokkitt Regular"/>
                          <a:sym typeface="Rokkitt Regular"/>
                        </a:rPr>
                        <a:t>9,4</a:t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</a:txBody>
                  <a:tcPr marT="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  <a:p>
                      <a:pPr indent="0" lvl="0" marL="0" marR="304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u="none" cap="none" strike="noStrike">
                          <a:solidFill>
                            <a:srgbClr val="FFFFFF"/>
                          </a:solidFill>
                          <a:latin typeface="Rokkitt Regular"/>
                          <a:ea typeface="Rokkitt Regular"/>
                          <a:cs typeface="Rokkitt Regular"/>
                          <a:sym typeface="Rokkitt Regular"/>
                        </a:rPr>
                        <a:t>1,16</a:t>
                      </a:r>
                      <a:endParaRPr sz="1000" u="none" cap="none" strike="noStrike">
                        <a:latin typeface="Rokkitt Regular"/>
                        <a:ea typeface="Rokkitt Regular"/>
                        <a:cs typeface="Rokkitt Regular"/>
                        <a:sym typeface="Rokkitt Regular"/>
                      </a:endParaRPr>
                    </a:p>
                  </a:txBody>
                  <a:tcPr marT="0" marB="0" marR="0" marL="0">
                    <a:lnL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8FFF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2A586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7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" name="Google Shape;378;p42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MAP</a:t>
            </a:r>
            <a:endParaRPr/>
          </a:p>
        </p:txBody>
      </p:sp>
      <p:sp>
        <p:nvSpPr>
          <p:cNvPr id="379" name="Google Shape;379;p42"/>
          <p:cNvSpPr txBox="1"/>
          <p:nvPr/>
        </p:nvSpPr>
        <p:spPr>
          <a:xfrm>
            <a:off x="7159575" y="2182725"/>
            <a:ext cx="15462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JUPITER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It’s the biggest planet in our Solar System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380" name="Google Shape;380;p42"/>
          <p:cNvSpPr txBox="1"/>
          <p:nvPr/>
        </p:nvSpPr>
        <p:spPr>
          <a:xfrm>
            <a:off x="7160297" y="2948650"/>
            <a:ext cx="15462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VENUS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Venus has a beautiful name, but it’s terribly hot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381" name="Google Shape;381;p42"/>
          <p:cNvSpPr txBox="1"/>
          <p:nvPr/>
        </p:nvSpPr>
        <p:spPr>
          <a:xfrm>
            <a:off x="592100" y="2198388"/>
            <a:ext cx="14580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MERCURY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Mercury</a:t>
            </a: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 is the closest planet to the Sun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 </a:t>
            </a:r>
            <a:endParaRPr sz="7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382" name="Google Shape;382;p42"/>
          <p:cNvSpPr txBox="1"/>
          <p:nvPr/>
        </p:nvSpPr>
        <p:spPr>
          <a:xfrm>
            <a:off x="503900" y="2932963"/>
            <a:ext cx="15462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MARS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Despite being red, Mars is a cold place, not hot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grpSp>
        <p:nvGrpSpPr>
          <p:cNvPr id="383" name="Google Shape;383;p42"/>
          <p:cNvGrpSpPr/>
          <p:nvPr/>
        </p:nvGrpSpPr>
        <p:grpSpPr>
          <a:xfrm>
            <a:off x="2185847" y="1524212"/>
            <a:ext cx="4882505" cy="2831377"/>
            <a:chOff x="1397225" y="1410350"/>
            <a:chExt cx="4786300" cy="2774500"/>
          </a:xfrm>
        </p:grpSpPr>
        <p:grpSp>
          <p:nvGrpSpPr>
            <p:cNvPr id="384" name="Google Shape;384;p4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85" name="Google Shape;385;p4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sp>
            <p:nvSpPr>
              <p:cNvPr id="386" name="Google Shape;386;p4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" name="Google Shape;387;p4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88" name="Google Shape;388;p4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grpSp>
            <p:nvGrpSpPr>
              <p:cNvPr id="389" name="Google Shape;389;p4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90" name="Google Shape;390;p4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4D4F40"/>
                </a:solidFill>
                <a:ln>
                  <a:noFill/>
                </a:ln>
              </p:spPr>
            </p:sp>
            <p:sp>
              <p:nvSpPr>
                <p:cNvPr id="391" name="Google Shape;391;p4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4D4F40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" name="Google Shape;392;p4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4D4F40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" name="Google Shape;393;p4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4D4F40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" name="Google Shape;394;p4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4D4F40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" name="Google Shape;395;p4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4D4F40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6" name="Google Shape;396;p4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97" name="Google Shape;397;p4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sp>
            <p:nvSpPr>
              <p:cNvPr id="398" name="Google Shape;398;p4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9" name="Google Shape;399;p4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00" name="Google Shape;400;p4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sp>
            <p:nvSpPr>
              <p:cNvPr id="401" name="Google Shape;401;p4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4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4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4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4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6" name="Google Shape;406;p4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07" name="Google Shape;407;p4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4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</p:grpSp>
        <p:grpSp>
          <p:nvGrpSpPr>
            <p:cNvPr id="409" name="Google Shape;409;p4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10" name="Google Shape;410;p4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4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sp>
            <p:nvSpPr>
              <p:cNvPr id="412" name="Google Shape;412;p4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</p:grpSp>
        <p:grpSp>
          <p:nvGrpSpPr>
            <p:cNvPr id="413" name="Google Shape;413;p4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14" name="Google Shape;414;p4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4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</p:grpSp>
        <p:grpSp>
          <p:nvGrpSpPr>
            <p:cNvPr id="416" name="Google Shape;416;p4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17" name="Google Shape;417;p4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sp>
            <p:nvSpPr>
              <p:cNvPr id="418" name="Google Shape;418;p4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9" name="Google Shape;419;p4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20" name="Google Shape;420;p4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grpSp>
            <p:nvGrpSpPr>
              <p:cNvPr id="421" name="Google Shape;421;p4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22" name="Google Shape;422;p4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4D4F40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" name="Google Shape;423;p4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4D4F40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24" name="Google Shape;424;p4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25" name="Google Shape;425;p4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sp>
            <p:nvSpPr>
              <p:cNvPr id="426" name="Google Shape;426;p4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/>
              </a:p>
            </p:txBody>
          </p:sp>
        </p:grpSp>
        <p:grpSp>
          <p:nvGrpSpPr>
            <p:cNvPr id="427" name="Google Shape;427;p4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28" name="Google Shape;428;p4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sp>
            <p:nvSpPr>
              <p:cNvPr id="429" name="Google Shape;429;p4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0" name="Google Shape;430;p4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31" name="Google Shape;431;p4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</p:sp>
          <p:sp>
            <p:nvSpPr>
              <p:cNvPr id="432" name="Google Shape;432;p4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3" name="Google Shape;433;p4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6" name="Google Shape;436;p4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37" name="Google Shape;437;p4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4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4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4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4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4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4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4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4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4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4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4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4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4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4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4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3" name="Google Shape;453;p4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5" name="Google Shape;475;p4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76" name="Google Shape;476;p4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4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8" name="Google Shape;478;p4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9" name="Google Shape;479;p4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80" name="Google Shape;480;p4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4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4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4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4" name="Google Shape;484;p4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1" name="Google Shape;491;p4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92" name="Google Shape;492;p4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4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4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4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6" name="Google Shape;496;p4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5" name="Google Shape;525;p4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26" name="Google Shape;526;p4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4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8" name="Google Shape;528;p4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9" name="Google Shape;529;p4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30" name="Google Shape;530;p4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4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2" name="Google Shape;532;p4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33" name="Google Shape;533;p4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4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5" name="Google Shape;535;p4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3" name="Google Shape;543;p4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44" name="Google Shape;544;p4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4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4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4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8" name="Google Shape;548;p4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6" name="Google Shape;556;p4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57" name="Google Shape;557;p4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4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4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4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1" name="Google Shape;561;p4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3" name="Google Shape;603;p4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04" name="Google Shape;604;p4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4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4D4F4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6" name="Google Shape;606;p4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4D4F40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" name="Google Shape;641;p42"/>
          <p:cNvSpPr/>
          <p:nvPr/>
        </p:nvSpPr>
        <p:spPr>
          <a:xfrm>
            <a:off x="4439500" y="2777850"/>
            <a:ext cx="69300" cy="69300"/>
          </a:xfrm>
          <a:prstGeom prst="ellipse">
            <a:avLst/>
          </a:prstGeom>
          <a:solidFill>
            <a:srgbClr val="EEECE1">
              <a:alpha val="58459"/>
            </a:srgbClr>
          </a:solidFill>
          <a:ln cap="flat" cmpd="sng" w="9525">
            <a:solidFill>
              <a:srgbClr val="EEECE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" name="Google Shape;642;p42"/>
          <p:cNvSpPr/>
          <p:nvPr/>
        </p:nvSpPr>
        <p:spPr>
          <a:xfrm>
            <a:off x="3044050" y="2444000"/>
            <a:ext cx="184200" cy="184200"/>
          </a:xfrm>
          <a:prstGeom prst="ellipse">
            <a:avLst/>
          </a:prstGeom>
          <a:solidFill>
            <a:srgbClr val="A2A586">
              <a:alpha val="57690"/>
            </a:srgbClr>
          </a:solidFill>
          <a:ln cap="flat" cmpd="sng" w="9525">
            <a:solidFill>
              <a:srgbClr val="A2A58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" name="Google Shape;643;p42"/>
          <p:cNvSpPr/>
          <p:nvPr/>
        </p:nvSpPr>
        <p:spPr>
          <a:xfrm>
            <a:off x="4867225" y="2422975"/>
            <a:ext cx="184200" cy="184200"/>
          </a:xfrm>
          <a:prstGeom prst="ellipse">
            <a:avLst/>
          </a:prstGeom>
          <a:solidFill>
            <a:srgbClr val="EEECE1">
              <a:alpha val="58459"/>
            </a:srgbClr>
          </a:solidFill>
          <a:ln cap="flat" cmpd="sng" w="9525">
            <a:solidFill>
              <a:srgbClr val="EEECE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" name="Google Shape;644;p42"/>
          <p:cNvSpPr/>
          <p:nvPr/>
        </p:nvSpPr>
        <p:spPr>
          <a:xfrm>
            <a:off x="3447250" y="3349650"/>
            <a:ext cx="146400" cy="146400"/>
          </a:xfrm>
          <a:prstGeom prst="ellipse">
            <a:avLst/>
          </a:prstGeom>
          <a:solidFill>
            <a:srgbClr val="EEECE1">
              <a:alpha val="58459"/>
            </a:srgbClr>
          </a:solidFill>
          <a:ln cap="flat" cmpd="sng" w="9525">
            <a:solidFill>
              <a:srgbClr val="EEECE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" name="Google Shape;645;p42"/>
          <p:cNvSpPr/>
          <p:nvPr/>
        </p:nvSpPr>
        <p:spPr>
          <a:xfrm>
            <a:off x="4362400" y="2985000"/>
            <a:ext cx="146400" cy="146400"/>
          </a:xfrm>
          <a:prstGeom prst="ellipse">
            <a:avLst/>
          </a:prstGeom>
          <a:solidFill>
            <a:srgbClr val="C6D9BB">
              <a:alpha val="55380"/>
            </a:srgbClr>
          </a:solidFill>
          <a:ln cap="flat" cmpd="sng" w="9525">
            <a:solidFill>
              <a:srgbClr val="C6D9B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" name="Google Shape;646;p42"/>
          <p:cNvSpPr/>
          <p:nvPr/>
        </p:nvSpPr>
        <p:spPr>
          <a:xfrm>
            <a:off x="6564250" y="3861525"/>
            <a:ext cx="146400" cy="146400"/>
          </a:xfrm>
          <a:prstGeom prst="ellipse">
            <a:avLst/>
          </a:prstGeom>
          <a:solidFill>
            <a:srgbClr val="EEECE1">
              <a:alpha val="58459"/>
            </a:srgbClr>
          </a:solidFill>
          <a:ln cap="flat" cmpd="sng" w="9525">
            <a:solidFill>
              <a:srgbClr val="EEECE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" name="Google Shape;647;p42"/>
          <p:cNvSpPr/>
          <p:nvPr/>
        </p:nvSpPr>
        <p:spPr>
          <a:xfrm>
            <a:off x="3843450" y="3570225"/>
            <a:ext cx="69300" cy="69300"/>
          </a:xfrm>
          <a:prstGeom prst="ellipse">
            <a:avLst/>
          </a:prstGeom>
          <a:solidFill>
            <a:srgbClr val="EEECE1">
              <a:alpha val="58459"/>
            </a:srgbClr>
          </a:solidFill>
          <a:ln cap="flat" cmpd="sng" w="9525">
            <a:solidFill>
              <a:srgbClr val="EEECE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" name="Google Shape;648;p42"/>
          <p:cNvSpPr/>
          <p:nvPr/>
        </p:nvSpPr>
        <p:spPr>
          <a:xfrm>
            <a:off x="4982125" y="3264675"/>
            <a:ext cx="69300" cy="69300"/>
          </a:xfrm>
          <a:prstGeom prst="ellipse">
            <a:avLst/>
          </a:prstGeom>
          <a:solidFill>
            <a:srgbClr val="EEECE1">
              <a:alpha val="58459"/>
            </a:srgbClr>
          </a:solidFill>
          <a:ln cap="flat" cmpd="sng" w="9525">
            <a:solidFill>
              <a:srgbClr val="EEECE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52" name="Shape 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" name="Google Shape;653;p43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TIMELINE ALWAYS WORKS FINE</a:t>
            </a:r>
            <a:endParaRPr/>
          </a:p>
        </p:txBody>
      </p:sp>
      <p:sp>
        <p:nvSpPr>
          <p:cNvPr id="654" name="Google Shape;654;p43"/>
          <p:cNvSpPr txBox="1"/>
          <p:nvPr/>
        </p:nvSpPr>
        <p:spPr>
          <a:xfrm>
            <a:off x="740563" y="3141725"/>
            <a:ext cx="15171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Mercury is the closest planet to the Sun and is only a bit larger  than our Moon</a:t>
            </a:r>
            <a:endParaRPr sz="9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655" name="Google Shape;655;p43"/>
          <p:cNvSpPr txBox="1"/>
          <p:nvPr/>
        </p:nvSpPr>
        <p:spPr>
          <a:xfrm>
            <a:off x="4861813" y="3141725"/>
            <a:ext cx="15171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Despite being red, Mars is a cold place, not hot. It’s full of iron oxide dust</a:t>
            </a:r>
            <a:endParaRPr sz="9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cxnSp>
        <p:nvCxnSpPr>
          <p:cNvPr id="656" name="Google Shape;656;p43"/>
          <p:cNvCxnSpPr/>
          <p:nvPr/>
        </p:nvCxnSpPr>
        <p:spPr>
          <a:xfrm>
            <a:off x="949650" y="2578675"/>
            <a:ext cx="7219800" cy="0"/>
          </a:xfrm>
          <a:prstGeom prst="straightConnector1">
            <a:avLst/>
          </a:prstGeom>
          <a:noFill/>
          <a:ln cap="flat" cmpd="sng" w="19050">
            <a:solidFill>
              <a:srgbClr val="4D4F40"/>
            </a:solidFill>
            <a:prstDash val="solid"/>
            <a:round/>
            <a:headEnd len="med" w="med" type="oval"/>
            <a:tailEnd len="med" w="med" type="oval"/>
          </a:ln>
        </p:spPr>
      </p:cxnSp>
      <p:grpSp>
        <p:nvGrpSpPr>
          <p:cNvPr id="657" name="Google Shape;657;p43"/>
          <p:cNvGrpSpPr/>
          <p:nvPr/>
        </p:nvGrpSpPr>
        <p:grpSpPr>
          <a:xfrm>
            <a:off x="1159879" y="2034503"/>
            <a:ext cx="598260" cy="780000"/>
            <a:chOff x="5270475" y="3516975"/>
            <a:chExt cx="1143900" cy="1491397"/>
          </a:xfrm>
        </p:grpSpPr>
        <p:sp>
          <p:nvSpPr>
            <p:cNvPr id="658" name="Google Shape;658;p43"/>
            <p:cNvSpPr/>
            <p:nvPr/>
          </p:nvSpPr>
          <p:spPr>
            <a:xfrm>
              <a:off x="5270475" y="3519550"/>
              <a:ext cx="626075" cy="592525"/>
            </a:xfrm>
            <a:custGeom>
              <a:rect b="b" l="l" r="r" t="t"/>
              <a:pathLst>
                <a:path extrusionOk="0" h="23701" w="25043">
                  <a:moveTo>
                    <a:pt x="1414" y="0"/>
                  </a:moveTo>
                  <a:lnTo>
                    <a:pt x="1414" y="0"/>
                  </a:lnTo>
                  <a:cubicBezTo>
                    <a:pt x="1413" y="1"/>
                    <a:pt x="1" y="9391"/>
                    <a:pt x="7817" y="17208"/>
                  </a:cubicBezTo>
                  <a:cubicBezTo>
                    <a:pt x="13583" y="22960"/>
                    <a:pt x="20286" y="23700"/>
                    <a:pt x="23354" y="23700"/>
                  </a:cubicBezTo>
                  <a:cubicBezTo>
                    <a:pt x="24416" y="23700"/>
                    <a:pt x="25043" y="23611"/>
                    <a:pt x="25043" y="2361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A2A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3"/>
            <p:cNvSpPr/>
            <p:nvPr/>
          </p:nvSpPr>
          <p:spPr>
            <a:xfrm>
              <a:off x="5305800" y="3516975"/>
              <a:ext cx="624300" cy="592875"/>
            </a:xfrm>
            <a:custGeom>
              <a:rect b="b" l="l" r="r" t="t"/>
              <a:pathLst>
                <a:path extrusionOk="0" h="23715" w="24972">
                  <a:moveTo>
                    <a:pt x="1808" y="1"/>
                  </a:moveTo>
                  <a:cubicBezTo>
                    <a:pt x="673" y="1"/>
                    <a:pt x="1" y="103"/>
                    <a:pt x="1" y="103"/>
                  </a:cubicBezTo>
                  <a:lnTo>
                    <a:pt x="23630" y="23714"/>
                  </a:lnTo>
                  <a:cubicBezTo>
                    <a:pt x="23630" y="23714"/>
                    <a:pt x="24971" y="14252"/>
                    <a:pt x="17226" y="6507"/>
                  </a:cubicBezTo>
                  <a:cubicBezTo>
                    <a:pt x="11488" y="768"/>
                    <a:pt x="4914" y="1"/>
                    <a:pt x="1808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3"/>
            <p:cNvSpPr/>
            <p:nvPr/>
          </p:nvSpPr>
          <p:spPr>
            <a:xfrm>
              <a:off x="5989550" y="3707350"/>
              <a:ext cx="424825" cy="403925"/>
            </a:xfrm>
            <a:custGeom>
              <a:rect b="b" l="l" r="r" t="t"/>
              <a:pathLst>
                <a:path extrusionOk="0" h="16157" w="16993">
                  <a:moveTo>
                    <a:pt x="16027" y="1"/>
                  </a:moveTo>
                  <a:lnTo>
                    <a:pt x="0" y="16099"/>
                  </a:lnTo>
                  <a:cubicBezTo>
                    <a:pt x="0" y="16099"/>
                    <a:pt x="412" y="16157"/>
                    <a:pt x="1112" y="16157"/>
                  </a:cubicBezTo>
                  <a:cubicBezTo>
                    <a:pt x="3178" y="16157"/>
                    <a:pt x="7758" y="15658"/>
                    <a:pt x="11698" y="11717"/>
                  </a:cubicBezTo>
                  <a:cubicBezTo>
                    <a:pt x="16993" y="6423"/>
                    <a:pt x="16027" y="1"/>
                    <a:pt x="16027" y="1"/>
                  </a:cubicBezTo>
                  <a:close/>
                </a:path>
              </a:pathLst>
            </a:custGeom>
            <a:solidFill>
              <a:srgbClr val="A2A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3"/>
            <p:cNvSpPr/>
            <p:nvPr/>
          </p:nvSpPr>
          <p:spPr>
            <a:xfrm>
              <a:off x="5965400" y="3705925"/>
              <a:ext cx="424850" cy="403925"/>
            </a:xfrm>
            <a:custGeom>
              <a:rect b="b" l="l" r="r" t="t"/>
              <a:pathLst>
                <a:path extrusionOk="0" h="16157" w="16994">
                  <a:moveTo>
                    <a:pt x="15889" y="1"/>
                  </a:moveTo>
                  <a:cubicBezTo>
                    <a:pt x="13830" y="1"/>
                    <a:pt x="9253" y="501"/>
                    <a:pt x="5295" y="4458"/>
                  </a:cubicBezTo>
                  <a:cubicBezTo>
                    <a:pt x="0" y="9753"/>
                    <a:pt x="966" y="16156"/>
                    <a:pt x="966" y="16156"/>
                  </a:cubicBezTo>
                  <a:lnTo>
                    <a:pt x="16993" y="58"/>
                  </a:lnTo>
                  <a:cubicBezTo>
                    <a:pt x="16993" y="58"/>
                    <a:pt x="16585" y="1"/>
                    <a:pt x="15889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3"/>
            <p:cNvSpPr/>
            <p:nvPr/>
          </p:nvSpPr>
          <p:spPr>
            <a:xfrm>
              <a:off x="5481098" y="4220103"/>
              <a:ext cx="909153" cy="788269"/>
            </a:xfrm>
            <a:custGeom>
              <a:rect b="b" l="l" r="r" t="t"/>
              <a:pathLst>
                <a:path extrusionOk="0" h="16922" w="19516">
                  <a:moveTo>
                    <a:pt x="0" y="1"/>
                  </a:moveTo>
                  <a:lnTo>
                    <a:pt x="9749" y="16922"/>
                  </a:lnTo>
                  <a:lnTo>
                    <a:pt x="1951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" name="Google Shape;663;p43"/>
          <p:cNvSpPr txBox="1"/>
          <p:nvPr/>
        </p:nvSpPr>
        <p:spPr>
          <a:xfrm>
            <a:off x="2837313" y="3141725"/>
            <a:ext cx="15171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</a:pPr>
            <a:r>
              <a:rPr lang="en-US" sz="9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Jupiter is a gas giant and the biggest planet in our Solar System</a:t>
            </a:r>
            <a:endParaRPr sz="9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664" name="Google Shape;664;p43"/>
          <p:cNvSpPr txBox="1"/>
          <p:nvPr/>
        </p:nvSpPr>
        <p:spPr>
          <a:xfrm>
            <a:off x="6886313" y="3141725"/>
            <a:ext cx="15171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</a:pPr>
            <a:r>
              <a:rPr lang="en-US" sz="9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Saturn is the ringed one. It’s composed mostly of hydrogen and helium</a:t>
            </a:r>
            <a:endParaRPr sz="9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grpSp>
        <p:nvGrpSpPr>
          <p:cNvPr id="665" name="Google Shape;665;p43"/>
          <p:cNvGrpSpPr/>
          <p:nvPr/>
        </p:nvGrpSpPr>
        <p:grpSpPr>
          <a:xfrm>
            <a:off x="3247054" y="2034503"/>
            <a:ext cx="598260" cy="780000"/>
            <a:chOff x="5270475" y="3516975"/>
            <a:chExt cx="1143900" cy="1491397"/>
          </a:xfrm>
        </p:grpSpPr>
        <p:sp>
          <p:nvSpPr>
            <p:cNvPr id="666" name="Google Shape;666;p43"/>
            <p:cNvSpPr/>
            <p:nvPr/>
          </p:nvSpPr>
          <p:spPr>
            <a:xfrm>
              <a:off x="5270475" y="3519550"/>
              <a:ext cx="626075" cy="592525"/>
            </a:xfrm>
            <a:custGeom>
              <a:rect b="b" l="l" r="r" t="t"/>
              <a:pathLst>
                <a:path extrusionOk="0" h="23701" w="25043">
                  <a:moveTo>
                    <a:pt x="1414" y="0"/>
                  </a:moveTo>
                  <a:lnTo>
                    <a:pt x="1414" y="0"/>
                  </a:lnTo>
                  <a:cubicBezTo>
                    <a:pt x="1413" y="1"/>
                    <a:pt x="1" y="9391"/>
                    <a:pt x="7817" y="17208"/>
                  </a:cubicBezTo>
                  <a:cubicBezTo>
                    <a:pt x="13583" y="22960"/>
                    <a:pt x="20286" y="23700"/>
                    <a:pt x="23354" y="23700"/>
                  </a:cubicBezTo>
                  <a:cubicBezTo>
                    <a:pt x="24416" y="23700"/>
                    <a:pt x="25043" y="23611"/>
                    <a:pt x="25043" y="2361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A2A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3"/>
            <p:cNvSpPr/>
            <p:nvPr/>
          </p:nvSpPr>
          <p:spPr>
            <a:xfrm>
              <a:off x="5305800" y="3516975"/>
              <a:ext cx="624300" cy="592875"/>
            </a:xfrm>
            <a:custGeom>
              <a:rect b="b" l="l" r="r" t="t"/>
              <a:pathLst>
                <a:path extrusionOk="0" h="23715" w="24972">
                  <a:moveTo>
                    <a:pt x="1808" y="1"/>
                  </a:moveTo>
                  <a:cubicBezTo>
                    <a:pt x="673" y="1"/>
                    <a:pt x="1" y="103"/>
                    <a:pt x="1" y="103"/>
                  </a:cubicBezTo>
                  <a:lnTo>
                    <a:pt x="23630" y="23714"/>
                  </a:lnTo>
                  <a:cubicBezTo>
                    <a:pt x="23630" y="23714"/>
                    <a:pt x="24971" y="14252"/>
                    <a:pt x="17226" y="6507"/>
                  </a:cubicBezTo>
                  <a:cubicBezTo>
                    <a:pt x="11488" y="768"/>
                    <a:pt x="4914" y="1"/>
                    <a:pt x="1808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3"/>
            <p:cNvSpPr/>
            <p:nvPr/>
          </p:nvSpPr>
          <p:spPr>
            <a:xfrm>
              <a:off x="5989550" y="3707350"/>
              <a:ext cx="424825" cy="403925"/>
            </a:xfrm>
            <a:custGeom>
              <a:rect b="b" l="l" r="r" t="t"/>
              <a:pathLst>
                <a:path extrusionOk="0" h="16157" w="16993">
                  <a:moveTo>
                    <a:pt x="16027" y="1"/>
                  </a:moveTo>
                  <a:lnTo>
                    <a:pt x="0" y="16099"/>
                  </a:lnTo>
                  <a:cubicBezTo>
                    <a:pt x="0" y="16099"/>
                    <a:pt x="412" y="16157"/>
                    <a:pt x="1112" y="16157"/>
                  </a:cubicBezTo>
                  <a:cubicBezTo>
                    <a:pt x="3178" y="16157"/>
                    <a:pt x="7758" y="15658"/>
                    <a:pt x="11698" y="11717"/>
                  </a:cubicBezTo>
                  <a:cubicBezTo>
                    <a:pt x="16993" y="6423"/>
                    <a:pt x="16027" y="1"/>
                    <a:pt x="16027" y="1"/>
                  </a:cubicBezTo>
                  <a:close/>
                </a:path>
              </a:pathLst>
            </a:custGeom>
            <a:solidFill>
              <a:srgbClr val="A2A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3"/>
            <p:cNvSpPr/>
            <p:nvPr/>
          </p:nvSpPr>
          <p:spPr>
            <a:xfrm>
              <a:off x="5965400" y="3705925"/>
              <a:ext cx="424850" cy="403925"/>
            </a:xfrm>
            <a:custGeom>
              <a:rect b="b" l="l" r="r" t="t"/>
              <a:pathLst>
                <a:path extrusionOk="0" h="16157" w="16994">
                  <a:moveTo>
                    <a:pt x="15889" y="1"/>
                  </a:moveTo>
                  <a:cubicBezTo>
                    <a:pt x="13830" y="1"/>
                    <a:pt x="9253" y="501"/>
                    <a:pt x="5295" y="4458"/>
                  </a:cubicBezTo>
                  <a:cubicBezTo>
                    <a:pt x="0" y="9753"/>
                    <a:pt x="966" y="16156"/>
                    <a:pt x="966" y="16156"/>
                  </a:cubicBezTo>
                  <a:lnTo>
                    <a:pt x="16993" y="58"/>
                  </a:lnTo>
                  <a:cubicBezTo>
                    <a:pt x="16993" y="58"/>
                    <a:pt x="16585" y="1"/>
                    <a:pt x="15889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3"/>
            <p:cNvSpPr/>
            <p:nvPr/>
          </p:nvSpPr>
          <p:spPr>
            <a:xfrm>
              <a:off x="5481098" y="4220103"/>
              <a:ext cx="909153" cy="788269"/>
            </a:xfrm>
            <a:custGeom>
              <a:rect b="b" l="l" r="r" t="t"/>
              <a:pathLst>
                <a:path extrusionOk="0" h="16922" w="19516">
                  <a:moveTo>
                    <a:pt x="0" y="1"/>
                  </a:moveTo>
                  <a:lnTo>
                    <a:pt x="9749" y="16922"/>
                  </a:lnTo>
                  <a:lnTo>
                    <a:pt x="1951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" name="Google Shape;671;p43"/>
          <p:cNvGrpSpPr/>
          <p:nvPr/>
        </p:nvGrpSpPr>
        <p:grpSpPr>
          <a:xfrm>
            <a:off x="5273779" y="2034503"/>
            <a:ext cx="598260" cy="780000"/>
            <a:chOff x="5270475" y="3516975"/>
            <a:chExt cx="1143900" cy="1491397"/>
          </a:xfrm>
        </p:grpSpPr>
        <p:sp>
          <p:nvSpPr>
            <p:cNvPr id="672" name="Google Shape;672;p43"/>
            <p:cNvSpPr/>
            <p:nvPr/>
          </p:nvSpPr>
          <p:spPr>
            <a:xfrm>
              <a:off x="5270475" y="3519550"/>
              <a:ext cx="626075" cy="592525"/>
            </a:xfrm>
            <a:custGeom>
              <a:rect b="b" l="l" r="r" t="t"/>
              <a:pathLst>
                <a:path extrusionOk="0" h="23701" w="25043">
                  <a:moveTo>
                    <a:pt x="1414" y="0"/>
                  </a:moveTo>
                  <a:lnTo>
                    <a:pt x="1414" y="0"/>
                  </a:lnTo>
                  <a:cubicBezTo>
                    <a:pt x="1413" y="1"/>
                    <a:pt x="1" y="9391"/>
                    <a:pt x="7817" y="17208"/>
                  </a:cubicBezTo>
                  <a:cubicBezTo>
                    <a:pt x="13583" y="22960"/>
                    <a:pt x="20286" y="23700"/>
                    <a:pt x="23354" y="23700"/>
                  </a:cubicBezTo>
                  <a:cubicBezTo>
                    <a:pt x="24416" y="23700"/>
                    <a:pt x="25043" y="23611"/>
                    <a:pt x="25043" y="2361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A2A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3"/>
            <p:cNvSpPr/>
            <p:nvPr/>
          </p:nvSpPr>
          <p:spPr>
            <a:xfrm>
              <a:off x="5305800" y="3516975"/>
              <a:ext cx="624300" cy="592875"/>
            </a:xfrm>
            <a:custGeom>
              <a:rect b="b" l="l" r="r" t="t"/>
              <a:pathLst>
                <a:path extrusionOk="0" h="23715" w="24972">
                  <a:moveTo>
                    <a:pt x="1808" y="1"/>
                  </a:moveTo>
                  <a:cubicBezTo>
                    <a:pt x="673" y="1"/>
                    <a:pt x="1" y="103"/>
                    <a:pt x="1" y="103"/>
                  </a:cubicBezTo>
                  <a:lnTo>
                    <a:pt x="23630" y="23714"/>
                  </a:lnTo>
                  <a:cubicBezTo>
                    <a:pt x="23630" y="23714"/>
                    <a:pt x="24971" y="14252"/>
                    <a:pt x="17226" y="6507"/>
                  </a:cubicBezTo>
                  <a:cubicBezTo>
                    <a:pt x="11488" y="768"/>
                    <a:pt x="4914" y="1"/>
                    <a:pt x="1808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3"/>
            <p:cNvSpPr/>
            <p:nvPr/>
          </p:nvSpPr>
          <p:spPr>
            <a:xfrm>
              <a:off x="5989550" y="3707350"/>
              <a:ext cx="424825" cy="403925"/>
            </a:xfrm>
            <a:custGeom>
              <a:rect b="b" l="l" r="r" t="t"/>
              <a:pathLst>
                <a:path extrusionOk="0" h="16157" w="16993">
                  <a:moveTo>
                    <a:pt x="16027" y="1"/>
                  </a:moveTo>
                  <a:lnTo>
                    <a:pt x="0" y="16099"/>
                  </a:lnTo>
                  <a:cubicBezTo>
                    <a:pt x="0" y="16099"/>
                    <a:pt x="412" y="16157"/>
                    <a:pt x="1112" y="16157"/>
                  </a:cubicBezTo>
                  <a:cubicBezTo>
                    <a:pt x="3178" y="16157"/>
                    <a:pt x="7758" y="15658"/>
                    <a:pt x="11698" y="11717"/>
                  </a:cubicBezTo>
                  <a:cubicBezTo>
                    <a:pt x="16993" y="6423"/>
                    <a:pt x="16027" y="1"/>
                    <a:pt x="16027" y="1"/>
                  </a:cubicBezTo>
                  <a:close/>
                </a:path>
              </a:pathLst>
            </a:custGeom>
            <a:solidFill>
              <a:srgbClr val="A2A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3"/>
            <p:cNvSpPr/>
            <p:nvPr/>
          </p:nvSpPr>
          <p:spPr>
            <a:xfrm>
              <a:off x="5965400" y="3705925"/>
              <a:ext cx="424850" cy="403925"/>
            </a:xfrm>
            <a:custGeom>
              <a:rect b="b" l="l" r="r" t="t"/>
              <a:pathLst>
                <a:path extrusionOk="0" h="16157" w="16994">
                  <a:moveTo>
                    <a:pt x="15889" y="1"/>
                  </a:moveTo>
                  <a:cubicBezTo>
                    <a:pt x="13830" y="1"/>
                    <a:pt x="9253" y="501"/>
                    <a:pt x="5295" y="4458"/>
                  </a:cubicBezTo>
                  <a:cubicBezTo>
                    <a:pt x="0" y="9753"/>
                    <a:pt x="966" y="16156"/>
                    <a:pt x="966" y="16156"/>
                  </a:cubicBezTo>
                  <a:lnTo>
                    <a:pt x="16993" y="58"/>
                  </a:lnTo>
                  <a:cubicBezTo>
                    <a:pt x="16993" y="58"/>
                    <a:pt x="16585" y="1"/>
                    <a:pt x="15889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3"/>
            <p:cNvSpPr/>
            <p:nvPr/>
          </p:nvSpPr>
          <p:spPr>
            <a:xfrm>
              <a:off x="5481098" y="4220103"/>
              <a:ext cx="909153" cy="788269"/>
            </a:xfrm>
            <a:custGeom>
              <a:rect b="b" l="l" r="r" t="t"/>
              <a:pathLst>
                <a:path extrusionOk="0" h="16922" w="19516">
                  <a:moveTo>
                    <a:pt x="0" y="1"/>
                  </a:moveTo>
                  <a:lnTo>
                    <a:pt x="9749" y="16922"/>
                  </a:lnTo>
                  <a:lnTo>
                    <a:pt x="1951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" name="Google Shape;677;p43"/>
          <p:cNvGrpSpPr/>
          <p:nvPr/>
        </p:nvGrpSpPr>
        <p:grpSpPr>
          <a:xfrm>
            <a:off x="7300504" y="2034503"/>
            <a:ext cx="598260" cy="780000"/>
            <a:chOff x="5270475" y="3516975"/>
            <a:chExt cx="1143900" cy="1491397"/>
          </a:xfrm>
        </p:grpSpPr>
        <p:sp>
          <p:nvSpPr>
            <p:cNvPr id="678" name="Google Shape;678;p43"/>
            <p:cNvSpPr/>
            <p:nvPr/>
          </p:nvSpPr>
          <p:spPr>
            <a:xfrm>
              <a:off x="5270475" y="3519550"/>
              <a:ext cx="626075" cy="592525"/>
            </a:xfrm>
            <a:custGeom>
              <a:rect b="b" l="l" r="r" t="t"/>
              <a:pathLst>
                <a:path extrusionOk="0" h="23701" w="25043">
                  <a:moveTo>
                    <a:pt x="1414" y="0"/>
                  </a:moveTo>
                  <a:lnTo>
                    <a:pt x="1414" y="0"/>
                  </a:lnTo>
                  <a:cubicBezTo>
                    <a:pt x="1413" y="1"/>
                    <a:pt x="1" y="9391"/>
                    <a:pt x="7817" y="17208"/>
                  </a:cubicBezTo>
                  <a:cubicBezTo>
                    <a:pt x="13583" y="22960"/>
                    <a:pt x="20286" y="23700"/>
                    <a:pt x="23354" y="23700"/>
                  </a:cubicBezTo>
                  <a:cubicBezTo>
                    <a:pt x="24416" y="23700"/>
                    <a:pt x="25043" y="23611"/>
                    <a:pt x="25043" y="23611"/>
                  </a:cubicBezTo>
                  <a:lnTo>
                    <a:pt x="1414" y="0"/>
                  </a:lnTo>
                  <a:close/>
                </a:path>
              </a:pathLst>
            </a:custGeom>
            <a:solidFill>
              <a:srgbClr val="A2A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3"/>
            <p:cNvSpPr/>
            <p:nvPr/>
          </p:nvSpPr>
          <p:spPr>
            <a:xfrm>
              <a:off x="5305800" y="3516975"/>
              <a:ext cx="624300" cy="592875"/>
            </a:xfrm>
            <a:custGeom>
              <a:rect b="b" l="l" r="r" t="t"/>
              <a:pathLst>
                <a:path extrusionOk="0" h="23715" w="24972">
                  <a:moveTo>
                    <a:pt x="1808" y="1"/>
                  </a:moveTo>
                  <a:cubicBezTo>
                    <a:pt x="673" y="1"/>
                    <a:pt x="1" y="103"/>
                    <a:pt x="1" y="103"/>
                  </a:cubicBezTo>
                  <a:lnTo>
                    <a:pt x="23630" y="23714"/>
                  </a:lnTo>
                  <a:cubicBezTo>
                    <a:pt x="23630" y="23714"/>
                    <a:pt x="24971" y="14252"/>
                    <a:pt x="17226" y="6507"/>
                  </a:cubicBezTo>
                  <a:cubicBezTo>
                    <a:pt x="11488" y="768"/>
                    <a:pt x="4914" y="1"/>
                    <a:pt x="1808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3"/>
            <p:cNvSpPr/>
            <p:nvPr/>
          </p:nvSpPr>
          <p:spPr>
            <a:xfrm>
              <a:off x="5989550" y="3707350"/>
              <a:ext cx="424825" cy="403925"/>
            </a:xfrm>
            <a:custGeom>
              <a:rect b="b" l="l" r="r" t="t"/>
              <a:pathLst>
                <a:path extrusionOk="0" h="16157" w="16993">
                  <a:moveTo>
                    <a:pt x="16027" y="1"/>
                  </a:moveTo>
                  <a:lnTo>
                    <a:pt x="0" y="16099"/>
                  </a:lnTo>
                  <a:cubicBezTo>
                    <a:pt x="0" y="16099"/>
                    <a:pt x="412" y="16157"/>
                    <a:pt x="1112" y="16157"/>
                  </a:cubicBezTo>
                  <a:cubicBezTo>
                    <a:pt x="3178" y="16157"/>
                    <a:pt x="7758" y="15658"/>
                    <a:pt x="11698" y="11717"/>
                  </a:cubicBezTo>
                  <a:cubicBezTo>
                    <a:pt x="16993" y="6423"/>
                    <a:pt x="16027" y="1"/>
                    <a:pt x="16027" y="1"/>
                  </a:cubicBezTo>
                  <a:close/>
                </a:path>
              </a:pathLst>
            </a:custGeom>
            <a:solidFill>
              <a:srgbClr val="A2A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3"/>
            <p:cNvSpPr/>
            <p:nvPr/>
          </p:nvSpPr>
          <p:spPr>
            <a:xfrm>
              <a:off x="5965400" y="3705925"/>
              <a:ext cx="424850" cy="403925"/>
            </a:xfrm>
            <a:custGeom>
              <a:rect b="b" l="l" r="r" t="t"/>
              <a:pathLst>
                <a:path extrusionOk="0" h="16157" w="16994">
                  <a:moveTo>
                    <a:pt x="15889" y="1"/>
                  </a:moveTo>
                  <a:cubicBezTo>
                    <a:pt x="13830" y="1"/>
                    <a:pt x="9253" y="501"/>
                    <a:pt x="5295" y="4458"/>
                  </a:cubicBezTo>
                  <a:cubicBezTo>
                    <a:pt x="0" y="9753"/>
                    <a:pt x="966" y="16156"/>
                    <a:pt x="966" y="16156"/>
                  </a:cubicBezTo>
                  <a:lnTo>
                    <a:pt x="16993" y="58"/>
                  </a:lnTo>
                  <a:cubicBezTo>
                    <a:pt x="16993" y="58"/>
                    <a:pt x="16585" y="1"/>
                    <a:pt x="15889" y="1"/>
                  </a:cubicBez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3"/>
            <p:cNvSpPr/>
            <p:nvPr/>
          </p:nvSpPr>
          <p:spPr>
            <a:xfrm>
              <a:off x="5481098" y="4220103"/>
              <a:ext cx="909153" cy="788269"/>
            </a:xfrm>
            <a:custGeom>
              <a:rect b="b" l="l" r="r" t="t"/>
              <a:pathLst>
                <a:path extrusionOk="0" h="16922" w="19516">
                  <a:moveTo>
                    <a:pt x="0" y="1"/>
                  </a:moveTo>
                  <a:lnTo>
                    <a:pt x="9749" y="16922"/>
                  </a:lnTo>
                  <a:lnTo>
                    <a:pt x="19515" y="1"/>
                  </a:lnTo>
                  <a:close/>
                </a:path>
              </a:pathLst>
            </a:custGeom>
            <a:solidFill>
              <a:srgbClr val="4D4F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" name="Google Shape;683;p43"/>
          <p:cNvSpPr txBox="1"/>
          <p:nvPr/>
        </p:nvSpPr>
        <p:spPr>
          <a:xfrm>
            <a:off x="1303368" y="2344225"/>
            <a:ext cx="391500" cy="31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1</a:t>
            </a:r>
            <a:endParaRPr sz="11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684" name="Google Shape;684;p43"/>
          <p:cNvSpPr txBox="1"/>
          <p:nvPr/>
        </p:nvSpPr>
        <p:spPr>
          <a:xfrm>
            <a:off x="3400118" y="2344225"/>
            <a:ext cx="391500" cy="31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2</a:t>
            </a:r>
            <a:endParaRPr sz="11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685" name="Google Shape;685;p43"/>
          <p:cNvSpPr txBox="1"/>
          <p:nvPr/>
        </p:nvSpPr>
        <p:spPr>
          <a:xfrm>
            <a:off x="5424636" y="2344225"/>
            <a:ext cx="391500" cy="31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3</a:t>
            </a:r>
            <a:endParaRPr sz="11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686" name="Google Shape;686;p43"/>
          <p:cNvSpPr txBox="1"/>
          <p:nvPr/>
        </p:nvSpPr>
        <p:spPr>
          <a:xfrm>
            <a:off x="7449136" y="2344225"/>
            <a:ext cx="391500" cy="31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4</a:t>
            </a:r>
            <a:endParaRPr sz="11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687" name="Google Shape;687;p43"/>
          <p:cNvSpPr txBox="1"/>
          <p:nvPr/>
        </p:nvSpPr>
        <p:spPr>
          <a:xfrm>
            <a:off x="740575" y="2855525"/>
            <a:ext cx="1517100" cy="28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DAY 1</a:t>
            </a:r>
            <a:endParaRPr sz="12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688" name="Google Shape;688;p43"/>
          <p:cNvSpPr txBox="1"/>
          <p:nvPr/>
        </p:nvSpPr>
        <p:spPr>
          <a:xfrm>
            <a:off x="4861825" y="2855525"/>
            <a:ext cx="1517100" cy="28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DAY 3</a:t>
            </a:r>
            <a:endParaRPr sz="12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689" name="Google Shape;689;p43"/>
          <p:cNvSpPr txBox="1"/>
          <p:nvPr/>
        </p:nvSpPr>
        <p:spPr>
          <a:xfrm>
            <a:off x="2837325" y="2855525"/>
            <a:ext cx="1517100" cy="28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</a:pPr>
            <a:r>
              <a:rPr lang="en-US" sz="12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DAY 2</a:t>
            </a:r>
            <a:endParaRPr sz="12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690" name="Google Shape;690;p43"/>
          <p:cNvSpPr txBox="1"/>
          <p:nvPr/>
        </p:nvSpPr>
        <p:spPr>
          <a:xfrm>
            <a:off x="6886325" y="2855525"/>
            <a:ext cx="1517100" cy="286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</a:pPr>
            <a:r>
              <a:rPr lang="en-US" sz="12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DAY 4</a:t>
            </a:r>
            <a:endParaRPr sz="12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4" name="Shape 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5" name="Google Shape;695;p44"/>
          <p:cNvPicPr preferRelativeResize="0"/>
          <p:nvPr/>
        </p:nvPicPr>
        <p:blipFill rotWithShape="1">
          <a:blip r:embed="rId3">
            <a:alphaModFix/>
          </a:blip>
          <a:srcRect b="41783" l="0" r="0" t="28197"/>
          <a:stretch/>
        </p:blipFill>
        <p:spPr>
          <a:xfrm flipH="1">
            <a:off x="1" y="2035375"/>
            <a:ext cx="9143999" cy="1544400"/>
          </a:xfrm>
          <a:prstGeom prst="rect">
            <a:avLst/>
          </a:prstGeom>
          <a:noFill/>
          <a:ln>
            <a:noFill/>
          </a:ln>
        </p:spPr>
      </p:pic>
      <p:sp>
        <p:nvSpPr>
          <p:cNvPr id="696" name="Google Shape;696;p44"/>
          <p:cNvSpPr/>
          <p:nvPr/>
        </p:nvSpPr>
        <p:spPr>
          <a:xfrm>
            <a:off x="25" y="2035375"/>
            <a:ext cx="9144000" cy="15444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44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DO YOU PREFER THIS TIMELINE?</a:t>
            </a:r>
            <a:endParaRPr/>
          </a:p>
        </p:txBody>
      </p:sp>
      <p:sp>
        <p:nvSpPr>
          <p:cNvPr id="698" name="Google Shape;698;p44"/>
          <p:cNvSpPr/>
          <p:nvPr/>
        </p:nvSpPr>
        <p:spPr>
          <a:xfrm>
            <a:off x="4756917" y="1189300"/>
            <a:ext cx="1584900" cy="1584900"/>
          </a:xfrm>
          <a:prstGeom prst="round2DiagRect">
            <a:avLst>
              <a:gd fmla="val 32319" name="adj1"/>
              <a:gd fmla="val 0" name="adj2"/>
            </a:avLst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" name="Google Shape;699;p44"/>
          <p:cNvSpPr/>
          <p:nvPr/>
        </p:nvSpPr>
        <p:spPr>
          <a:xfrm flipH="1">
            <a:off x="3002035" y="1189300"/>
            <a:ext cx="1584900" cy="1584900"/>
          </a:xfrm>
          <a:prstGeom prst="round2DiagRect">
            <a:avLst>
              <a:gd fmla="val 32319" name="adj1"/>
              <a:gd fmla="val 0" name="adj2"/>
            </a:avLst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" name="Google Shape;700;p44"/>
          <p:cNvSpPr/>
          <p:nvPr/>
        </p:nvSpPr>
        <p:spPr>
          <a:xfrm rot="10800000">
            <a:off x="3002035" y="2945000"/>
            <a:ext cx="1584900" cy="1584900"/>
          </a:xfrm>
          <a:prstGeom prst="round2DiagRect">
            <a:avLst>
              <a:gd fmla="val 32319" name="adj1"/>
              <a:gd fmla="val 0" name="adj2"/>
            </a:avLst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44"/>
          <p:cNvSpPr/>
          <p:nvPr/>
        </p:nvSpPr>
        <p:spPr>
          <a:xfrm flipH="1" rot="10800000">
            <a:off x="4756917" y="2945000"/>
            <a:ext cx="1584900" cy="1584900"/>
          </a:xfrm>
          <a:prstGeom prst="round2DiagRect">
            <a:avLst>
              <a:gd fmla="val 32319" name="adj1"/>
              <a:gd fmla="val 0" name="adj2"/>
            </a:avLst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44"/>
          <p:cNvSpPr txBox="1"/>
          <p:nvPr/>
        </p:nvSpPr>
        <p:spPr>
          <a:xfrm>
            <a:off x="3159300" y="1556038"/>
            <a:ext cx="1270500" cy="85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DAY 1</a:t>
            </a:r>
            <a:endParaRPr sz="13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Mercury is the closest planet to the Sun. It’s only a bit larger than our Moon</a:t>
            </a:r>
            <a:endParaRPr sz="9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03" name="Google Shape;703;p44"/>
          <p:cNvSpPr txBox="1"/>
          <p:nvPr/>
        </p:nvSpPr>
        <p:spPr>
          <a:xfrm>
            <a:off x="3159300" y="3327200"/>
            <a:ext cx="1270500" cy="82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DAY 3</a:t>
            </a:r>
            <a:endParaRPr sz="13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ctr">
              <a:lnSpc>
                <a:spcPct val="1142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9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Jupiter is a gas giant and the biggest planet in our Solar System</a:t>
            </a:r>
            <a:endParaRPr sz="9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04" name="Google Shape;704;p44"/>
          <p:cNvSpPr txBox="1"/>
          <p:nvPr/>
        </p:nvSpPr>
        <p:spPr>
          <a:xfrm>
            <a:off x="4914125" y="1585400"/>
            <a:ext cx="1270500" cy="85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DAY 2</a:t>
            </a:r>
            <a:endParaRPr sz="13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9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Despite being red, Mars is a cold place, not hot. It’s full of iron oxide dust</a:t>
            </a:r>
            <a:endParaRPr sz="9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05" name="Google Shape;705;p44"/>
          <p:cNvSpPr txBox="1"/>
          <p:nvPr/>
        </p:nvSpPr>
        <p:spPr>
          <a:xfrm>
            <a:off x="4914125" y="3327200"/>
            <a:ext cx="1270500" cy="82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DAY 4</a:t>
            </a:r>
            <a:endParaRPr sz="13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ctr">
              <a:lnSpc>
                <a:spcPct val="1142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9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Saturn is the ringed one. It’s composed mostly of hydrogen and helium</a:t>
            </a:r>
            <a:endParaRPr sz="9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9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" name="Google Shape;710;p45"/>
          <p:cNvSpPr/>
          <p:nvPr/>
        </p:nvSpPr>
        <p:spPr>
          <a:xfrm>
            <a:off x="2881800" y="2235950"/>
            <a:ext cx="1403283" cy="1403283"/>
          </a:xfrm>
          <a:custGeom>
            <a:rect b="b" l="l" r="r" t="t"/>
            <a:pathLst>
              <a:path extrusionOk="0" h="2820670" w="2820670">
                <a:moveTo>
                  <a:pt x="1410195" y="0"/>
                </a:moveTo>
                <a:lnTo>
                  <a:pt x="1361714" y="817"/>
                </a:lnTo>
                <a:lnTo>
                  <a:pt x="1313643" y="3253"/>
                </a:lnTo>
                <a:lnTo>
                  <a:pt x="1266009" y="7280"/>
                </a:lnTo>
                <a:lnTo>
                  <a:pt x="1218837" y="12873"/>
                </a:lnTo>
                <a:lnTo>
                  <a:pt x="1172155" y="20005"/>
                </a:lnTo>
                <a:lnTo>
                  <a:pt x="1125988" y="28650"/>
                </a:lnTo>
                <a:lnTo>
                  <a:pt x="1080363" y="38781"/>
                </a:lnTo>
                <a:lnTo>
                  <a:pt x="1035305" y="50373"/>
                </a:lnTo>
                <a:lnTo>
                  <a:pt x="990842" y="63399"/>
                </a:lnTo>
                <a:lnTo>
                  <a:pt x="946999" y="77833"/>
                </a:lnTo>
                <a:lnTo>
                  <a:pt x="903802" y="93649"/>
                </a:lnTo>
                <a:lnTo>
                  <a:pt x="861279" y="110820"/>
                </a:lnTo>
                <a:lnTo>
                  <a:pt x="819454" y="129320"/>
                </a:lnTo>
                <a:lnTo>
                  <a:pt x="778355" y="149123"/>
                </a:lnTo>
                <a:lnTo>
                  <a:pt x="738007" y="170203"/>
                </a:lnTo>
                <a:lnTo>
                  <a:pt x="698437" y="192533"/>
                </a:lnTo>
                <a:lnTo>
                  <a:pt x="659672" y="216087"/>
                </a:lnTo>
                <a:lnTo>
                  <a:pt x="621736" y="240839"/>
                </a:lnTo>
                <a:lnTo>
                  <a:pt x="584658" y="266763"/>
                </a:lnTo>
                <a:lnTo>
                  <a:pt x="548462" y="293832"/>
                </a:lnTo>
                <a:lnTo>
                  <a:pt x="513175" y="322020"/>
                </a:lnTo>
                <a:lnTo>
                  <a:pt x="478824" y="351301"/>
                </a:lnTo>
                <a:lnTo>
                  <a:pt x="445434" y="381649"/>
                </a:lnTo>
                <a:lnTo>
                  <a:pt x="413032" y="413037"/>
                </a:lnTo>
                <a:lnTo>
                  <a:pt x="381644" y="445439"/>
                </a:lnTo>
                <a:lnTo>
                  <a:pt x="351297" y="478829"/>
                </a:lnTo>
                <a:lnTo>
                  <a:pt x="322016" y="513180"/>
                </a:lnTo>
                <a:lnTo>
                  <a:pt x="293828" y="548467"/>
                </a:lnTo>
                <a:lnTo>
                  <a:pt x="266759" y="584663"/>
                </a:lnTo>
                <a:lnTo>
                  <a:pt x="240836" y="621742"/>
                </a:lnTo>
                <a:lnTo>
                  <a:pt x="216084" y="659677"/>
                </a:lnTo>
                <a:lnTo>
                  <a:pt x="192530" y="698443"/>
                </a:lnTo>
                <a:lnTo>
                  <a:pt x="170200" y="738013"/>
                </a:lnTo>
                <a:lnTo>
                  <a:pt x="149121" y="778360"/>
                </a:lnTo>
                <a:lnTo>
                  <a:pt x="129318" y="819459"/>
                </a:lnTo>
                <a:lnTo>
                  <a:pt x="110818" y="861284"/>
                </a:lnTo>
                <a:lnTo>
                  <a:pt x="93647" y="903807"/>
                </a:lnTo>
                <a:lnTo>
                  <a:pt x="77832" y="947004"/>
                </a:lnTo>
                <a:lnTo>
                  <a:pt x="63398" y="990847"/>
                </a:lnTo>
                <a:lnTo>
                  <a:pt x="50372" y="1035310"/>
                </a:lnTo>
                <a:lnTo>
                  <a:pt x="38781" y="1080367"/>
                </a:lnTo>
                <a:lnTo>
                  <a:pt x="28649" y="1125992"/>
                </a:lnTo>
                <a:lnTo>
                  <a:pt x="20005" y="1172158"/>
                </a:lnTo>
                <a:lnTo>
                  <a:pt x="12873" y="1218840"/>
                </a:lnTo>
                <a:lnTo>
                  <a:pt x="7280" y="1266011"/>
                </a:lnTo>
                <a:lnTo>
                  <a:pt x="3253" y="1313644"/>
                </a:lnTo>
                <a:lnTo>
                  <a:pt x="817" y="1361714"/>
                </a:lnTo>
                <a:lnTo>
                  <a:pt x="0" y="1410195"/>
                </a:lnTo>
                <a:lnTo>
                  <a:pt x="817" y="1458675"/>
                </a:lnTo>
                <a:lnTo>
                  <a:pt x="3253" y="1506745"/>
                </a:lnTo>
                <a:lnTo>
                  <a:pt x="7280" y="1554379"/>
                </a:lnTo>
                <a:lnTo>
                  <a:pt x="12873" y="1601550"/>
                </a:lnTo>
                <a:lnTo>
                  <a:pt x="20005" y="1648232"/>
                </a:lnTo>
                <a:lnTo>
                  <a:pt x="28649" y="1694398"/>
                </a:lnTo>
                <a:lnTo>
                  <a:pt x="38781" y="1740023"/>
                </a:lnTo>
                <a:lnTo>
                  <a:pt x="50372" y="1785081"/>
                </a:lnTo>
                <a:lnTo>
                  <a:pt x="63398" y="1829544"/>
                </a:lnTo>
                <a:lnTo>
                  <a:pt x="77832" y="1873387"/>
                </a:lnTo>
                <a:lnTo>
                  <a:pt x="93647" y="1916584"/>
                </a:lnTo>
                <a:lnTo>
                  <a:pt x="110818" y="1959108"/>
                </a:lnTo>
                <a:lnTo>
                  <a:pt x="129318" y="2000932"/>
                </a:lnTo>
                <a:lnTo>
                  <a:pt x="149121" y="2042032"/>
                </a:lnTo>
                <a:lnTo>
                  <a:pt x="170200" y="2082380"/>
                </a:lnTo>
                <a:lnTo>
                  <a:pt x="192530" y="2121950"/>
                </a:lnTo>
                <a:lnTo>
                  <a:pt x="216084" y="2160716"/>
                </a:lnTo>
                <a:lnTo>
                  <a:pt x="240836" y="2198652"/>
                </a:lnTo>
                <a:lnTo>
                  <a:pt x="266759" y="2235731"/>
                </a:lnTo>
                <a:lnTo>
                  <a:pt x="293828" y="2271927"/>
                </a:lnTo>
                <a:lnTo>
                  <a:pt x="322016" y="2307214"/>
                </a:lnTo>
                <a:lnTo>
                  <a:pt x="351297" y="2341566"/>
                </a:lnTo>
                <a:lnTo>
                  <a:pt x="381644" y="2374957"/>
                </a:lnTo>
                <a:lnTo>
                  <a:pt x="413032" y="2407359"/>
                </a:lnTo>
                <a:lnTo>
                  <a:pt x="445434" y="2438748"/>
                </a:lnTo>
                <a:lnTo>
                  <a:pt x="478824" y="2469096"/>
                </a:lnTo>
                <a:lnTo>
                  <a:pt x="513175" y="2498377"/>
                </a:lnTo>
                <a:lnTo>
                  <a:pt x="548462" y="2526566"/>
                </a:lnTo>
                <a:lnTo>
                  <a:pt x="584658" y="2553635"/>
                </a:lnTo>
                <a:lnTo>
                  <a:pt x="621736" y="2579559"/>
                </a:lnTo>
                <a:lnTo>
                  <a:pt x="659672" y="2604312"/>
                </a:lnTo>
                <a:lnTo>
                  <a:pt x="698437" y="2627866"/>
                </a:lnTo>
                <a:lnTo>
                  <a:pt x="738007" y="2650197"/>
                </a:lnTo>
                <a:lnTo>
                  <a:pt x="778355" y="2671277"/>
                </a:lnTo>
                <a:lnTo>
                  <a:pt x="819454" y="2691080"/>
                </a:lnTo>
                <a:lnTo>
                  <a:pt x="861279" y="2709580"/>
                </a:lnTo>
                <a:lnTo>
                  <a:pt x="903802" y="2726752"/>
                </a:lnTo>
                <a:lnTo>
                  <a:pt x="946999" y="2742568"/>
                </a:lnTo>
                <a:lnTo>
                  <a:pt x="990842" y="2757002"/>
                </a:lnTo>
                <a:lnTo>
                  <a:pt x="1035305" y="2770028"/>
                </a:lnTo>
                <a:lnTo>
                  <a:pt x="1080363" y="2781620"/>
                </a:lnTo>
                <a:lnTo>
                  <a:pt x="1125988" y="2791752"/>
                </a:lnTo>
                <a:lnTo>
                  <a:pt x="1172155" y="2800397"/>
                </a:lnTo>
                <a:lnTo>
                  <a:pt x="1218837" y="2807529"/>
                </a:lnTo>
                <a:lnTo>
                  <a:pt x="1266009" y="2813122"/>
                </a:lnTo>
                <a:lnTo>
                  <a:pt x="1313643" y="2817149"/>
                </a:lnTo>
                <a:lnTo>
                  <a:pt x="1361714" y="2819585"/>
                </a:lnTo>
                <a:lnTo>
                  <a:pt x="1410195" y="2820403"/>
                </a:lnTo>
                <a:lnTo>
                  <a:pt x="1458675" y="2819585"/>
                </a:lnTo>
                <a:lnTo>
                  <a:pt x="1506745" y="2817149"/>
                </a:lnTo>
                <a:lnTo>
                  <a:pt x="1554379" y="2813122"/>
                </a:lnTo>
                <a:lnTo>
                  <a:pt x="1601550" y="2807529"/>
                </a:lnTo>
                <a:lnTo>
                  <a:pt x="1648232" y="2800397"/>
                </a:lnTo>
                <a:lnTo>
                  <a:pt x="1694398" y="2791752"/>
                </a:lnTo>
                <a:lnTo>
                  <a:pt x="1740023" y="2781620"/>
                </a:lnTo>
                <a:lnTo>
                  <a:pt x="1785081" y="2770028"/>
                </a:lnTo>
                <a:lnTo>
                  <a:pt x="1829544" y="2757002"/>
                </a:lnTo>
                <a:lnTo>
                  <a:pt x="1873387" y="2742568"/>
                </a:lnTo>
                <a:lnTo>
                  <a:pt x="1916584" y="2726752"/>
                </a:lnTo>
                <a:lnTo>
                  <a:pt x="1959108" y="2709580"/>
                </a:lnTo>
                <a:lnTo>
                  <a:pt x="2000932" y="2691080"/>
                </a:lnTo>
                <a:lnTo>
                  <a:pt x="2042032" y="2671277"/>
                </a:lnTo>
                <a:lnTo>
                  <a:pt x="2082380" y="2650197"/>
                </a:lnTo>
                <a:lnTo>
                  <a:pt x="2121950" y="2627866"/>
                </a:lnTo>
                <a:lnTo>
                  <a:pt x="2160716" y="2604312"/>
                </a:lnTo>
                <a:lnTo>
                  <a:pt x="2198652" y="2579559"/>
                </a:lnTo>
                <a:lnTo>
                  <a:pt x="2235731" y="2553635"/>
                </a:lnTo>
                <a:lnTo>
                  <a:pt x="2271927" y="2526566"/>
                </a:lnTo>
                <a:lnTo>
                  <a:pt x="2307214" y="2498377"/>
                </a:lnTo>
                <a:lnTo>
                  <a:pt x="2341566" y="2469096"/>
                </a:lnTo>
                <a:lnTo>
                  <a:pt x="2374957" y="2438748"/>
                </a:lnTo>
                <a:lnTo>
                  <a:pt x="2407359" y="2407359"/>
                </a:lnTo>
                <a:lnTo>
                  <a:pt x="2438748" y="2374957"/>
                </a:lnTo>
                <a:lnTo>
                  <a:pt x="2469096" y="2341566"/>
                </a:lnTo>
                <a:lnTo>
                  <a:pt x="2498377" y="2307214"/>
                </a:lnTo>
                <a:lnTo>
                  <a:pt x="2526566" y="2271927"/>
                </a:lnTo>
                <a:lnTo>
                  <a:pt x="2553635" y="2235731"/>
                </a:lnTo>
                <a:lnTo>
                  <a:pt x="2579559" y="2198652"/>
                </a:lnTo>
                <a:lnTo>
                  <a:pt x="2604312" y="2160716"/>
                </a:lnTo>
                <a:lnTo>
                  <a:pt x="2627866" y="2121950"/>
                </a:lnTo>
                <a:lnTo>
                  <a:pt x="2650197" y="2082380"/>
                </a:lnTo>
                <a:lnTo>
                  <a:pt x="2671277" y="2042032"/>
                </a:lnTo>
                <a:lnTo>
                  <a:pt x="2691080" y="2000932"/>
                </a:lnTo>
                <a:lnTo>
                  <a:pt x="2709580" y="1959108"/>
                </a:lnTo>
                <a:lnTo>
                  <a:pt x="2726752" y="1916584"/>
                </a:lnTo>
                <a:lnTo>
                  <a:pt x="2742568" y="1873387"/>
                </a:lnTo>
                <a:lnTo>
                  <a:pt x="2757002" y="1829544"/>
                </a:lnTo>
                <a:lnTo>
                  <a:pt x="2770028" y="1785081"/>
                </a:lnTo>
                <a:lnTo>
                  <a:pt x="2781620" y="1740023"/>
                </a:lnTo>
                <a:lnTo>
                  <a:pt x="2791752" y="1694398"/>
                </a:lnTo>
                <a:lnTo>
                  <a:pt x="2800397" y="1648232"/>
                </a:lnTo>
                <a:lnTo>
                  <a:pt x="2807529" y="1601550"/>
                </a:lnTo>
                <a:lnTo>
                  <a:pt x="2813122" y="1554379"/>
                </a:lnTo>
                <a:lnTo>
                  <a:pt x="2817149" y="1506745"/>
                </a:lnTo>
                <a:lnTo>
                  <a:pt x="2819585" y="1458675"/>
                </a:lnTo>
                <a:lnTo>
                  <a:pt x="2820403" y="1410195"/>
                </a:lnTo>
                <a:lnTo>
                  <a:pt x="2819585" y="1361714"/>
                </a:lnTo>
                <a:lnTo>
                  <a:pt x="2817149" y="1313644"/>
                </a:lnTo>
                <a:lnTo>
                  <a:pt x="2813122" y="1266011"/>
                </a:lnTo>
                <a:lnTo>
                  <a:pt x="2807529" y="1218840"/>
                </a:lnTo>
                <a:lnTo>
                  <a:pt x="2800397" y="1172158"/>
                </a:lnTo>
                <a:lnTo>
                  <a:pt x="2791752" y="1125992"/>
                </a:lnTo>
                <a:lnTo>
                  <a:pt x="2781620" y="1080367"/>
                </a:lnTo>
                <a:lnTo>
                  <a:pt x="2770028" y="1035310"/>
                </a:lnTo>
                <a:lnTo>
                  <a:pt x="2757002" y="990847"/>
                </a:lnTo>
                <a:lnTo>
                  <a:pt x="2742568" y="947004"/>
                </a:lnTo>
                <a:lnTo>
                  <a:pt x="2726752" y="903807"/>
                </a:lnTo>
                <a:lnTo>
                  <a:pt x="2709580" y="861284"/>
                </a:lnTo>
                <a:lnTo>
                  <a:pt x="2691080" y="819459"/>
                </a:lnTo>
                <a:lnTo>
                  <a:pt x="2671277" y="778360"/>
                </a:lnTo>
                <a:lnTo>
                  <a:pt x="2650197" y="738013"/>
                </a:lnTo>
                <a:lnTo>
                  <a:pt x="2627866" y="698443"/>
                </a:lnTo>
                <a:lnTo>
                  <a:pt x="2604312" y="659677"/>
                </a:lnTo>
                <a:lnTo>
                  <a:pt x="2579559" y="621742"/>
                </a:lnTo>
                <a:lnTo>
                  <a:pt x="2553635" y="584663"/>
                </a:lnTo>
                <a:lnTo>
                  <a:pt x="2526566" y="548467"/>
                </a:lnTo>
                <a:lnTo>
                  <a:pt x="2498377" y="513180"/>
                </a:lnTo>
                <a:lnTo>
                  <a:pt x="2469096" y="478829"/>
                </a:lnTo>
                <a:lnTo>
                  <a:pt x="2438748" y="445439"/>
                </a:lnTo>
                <a:lnTo>
                  <a:pt x="2407359" y="413037"/>
                </a:lnTo>
                <a:lnTo>
                  <a:pt x="2374957" y="381649"/>
                </a:lnTo>
                <a:lnTo>
                  <a:pt x="2341566" y="351301"/>
                </a:lnTo>
                <a:lnTo>
                  <a:pt x="2307214" y="322020"/>
                </a:lnTo>
                <a:lnTo>
                  <a:pt x="2271927" y="293832"/>
                </a:lnTo>
                <a:lnTo>
                  <a:pt x="2235731" y="266763"/>
                </a:lnTo>
                <a:lnTo>
                  <a:pt x="2198652" y="240839"/>
                </a:lnTo>
                <a:lnTo>
                  <a:pt x="2160716" y="216087"/>
                </a:lnTo>
                <a:lnTo>
                  <a:pt x="2121950" y="192533"/>
                </a:lnTo>
                <a:lnTo>
                  <a:pt x="2082380" y="170203"/>
                </a:lnTo>
                <a:lnTo>
                  <a:pt x="2042032" y="149123"/>
                </a:lnTo>
                <a:lnTo>
                  <a:pt x="2000932" y="129320"/>
                </a:lnTo>
                <a:lnTo>
                  <a:pt x="1959108" y="110820"/>
                </a:lnTo>
                <a:lnTo>
                  <a:pt x="1916584" y="93649"/>
                </a:lnTo>
                <a:lnTo>
                  <a:pt x="1873387" y="77833"/>
                </a:lnTo>
                <a:lnTo>
                  <a:pt x="1829544" y="63399"/>
                </a:lnTo>
                <a:lnTo>
                  <a:pt x="1785081" y="50373"/>
                </a:lnTo>
                <a:lnTo>
                  <a:pt x="1740023" y="38781"/>
                </a:lnTo>
                <a:lnTo>
                  <a:pt x="1694398" y="28650"/>
                </a:lnTo>
                <a:lnTo>
                  <a:pt x="1648232" y="20005"/>
                </a:lnTo>
                <a:lnTo>
                  <a:pt x="1601550" y="12873"/>
                </a:lnTo>
                <a:lnTo>
                  <a:pt x="1554379" y="7280"/>
                </a:lnTo>
                <a:lnTo>
                  <a:pt x="1506745" y="3253"/>
                </a:lnTo>
                <a:lnTo>
                  <a:pt x="1458675" y="817"/>
                </a:lnTo>
                <a:lnTo>
                  <a:pt x="1410195" y="0"/>
                </a:lnTo>
                <a:close/>
              </a:path>
            </a:pathLst>
          </a:custGeom>
          <a:solidFill>
            <a:srgbClr val="A2A586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711" name="Google Shape;711;p45"/>
          <p:cNvSpPr txBox="1"/>
          <p:nvPr/>
        </p:nvSpPr>
        <p:spPr>
          <a:xfrm>
            <a:off x="3143925" y="2748329"/>
            <a:ext cx="888000" cy="429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>
                <a:solidFill>
                  <a:srgbClr val="FFFFFF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10</a:t>
            </a:r>
            <a:r>
              <a:rPr lang="en-US" sz="2800">
                <a:solidFill>
                  <a:srgbClr val="FFFFFF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%</a:t>
            </a:r>
            <a:endParaRPr sz="2800"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712" name="Google Shape;712;p45"/>
          <p:cNvSpPr/>
          <p:nvPr/>
        </p:nvSpPr>
        <p:spPr>
          <a:xfrm>
            <a:off x="4807901" y="2043551"/>
            <a:ext cx="1791125" cy="1791125"/>
          </a:xfrm>
          <a:custGeom>
            <a:rect b="b" l="l" r="r" t="t"/>
            <a:pathLst>
              <a:path extrusionOk="0" h="2820670" w="2820670">
                <a:moveTo>
                  <a:pt x="1410208" y="0"/>
                </a:moveTo>
                <a:lnTo>
                  <a:pt x="1361726" y="817"/>
                </a:lnTo>
                <a:lnTo>
                  <a:pt x="1313656" y="3253"/>
                </a:lnTo>
                <a:lnTo>
                  <a:pt x="1266021" y="7280"/>
                </a:lnTo>
                <a:lnTo>
                  <a:pt x="1218850" y="12873"/>
                </a:lnTo>
                <a:lnTo>
                  <a:pt x="1172167" y="20005"/>
                </a:lnTo>
                <a:lnTo>
                  <a:pt x="1126000" y="28650"/>
                </a:lnTo>
                <a:lnTo>
                  <a:pt x="1080375" y="38781"/>
                </a:lnTo>
                <a:lnTo>
                  <a:pt x="1035317" y="50373"/>
                </a:lnTo>
                <a:lnTo>
                  <a:pt x="990853" y="63399"/>
                </a:lnTo>
                <a:lnTo>
                  <a:pt x="947010" y="77833"/>
                </a:lnTo>
                <a:lnTo>
                  <a:pt x="903813" y="93649"/>
                </a:lnTo>
                <a:lnTo>
                  <a:pt x="861289" y="110820"/>
                </a:lnTo>
                <a:lnTo>
                  <a:pt x="819464" y="129320"/>
                </a:lnTo>
                <a:lnTo>
                  <a:pt x="778365" y="149123"/>
                </a:lnTo>
                <a:lnTo>
                  <a:pt x="738017" y="170203"/>
                </a:lnTo>
                <a:lnTo>
                  <a:pt x="698447" y="192533"/>
                </a:lnTo>
                <a:lnTo>
                  <a:pt x="659681" y="216087"/>
                </a:lnTo>
                <a:lnTo>
                  <a:pt x="621745" y="240839"/>
                </a:lnTo>
                <a:lnTo>
                  <a:pt x="584666" y="266763"/>
                </a:lnTo>
                <a:lnTo>
                  <a:pt x="548470" y="293832"/>
                </a:lnTo>
                <a:lnTo>
                  <a:pt x="513183" y="322020"/>
                </a:lnTo>
                <a:lnTo>
                  <a:pt x="478831" y="351301"/>
                </a:lnTo>
                <a:lnTo>
                  <a:pt x="445441" y="381649"/>
                </a:lnTo>
                <a:lnTo>
                  <a:pt x="413038" y="413037"/>
                </a:lnTo>
                <a:lnTo>
                  <a:pt x="381650" y="445439"/>
                </a:lnTo>
                <a:lnTo>
                  <a:pt x="351302" y="478829"/>
                </a:lnTo>
                <a:lnTo>
                  <a:pt x="322021" y="513180"/>
                </a:lnTo>
                <a:lnTo>
                  <a:pt x="293833" y="548467"/>
                </a:lnTo>
                <a:lnTo>
                  <a:pt x="266764" y="584663"/>
                </a:lnTo>
                <a:lnTo>
                  <a:pt x="240840" y="621742"/>
                </a:lnTo>
                <a:lnTo>
                  <a:pt x="216088" y="659677"/>
                </a:lnTo>
                <a:lnTo>
                  <a:pt x="192533" y="698443"/>
                </a:lnTo>
                <a:lnTo>
                  <a:pt x="170203" y="738013"/>
                </a:lnTo>
                <a:lnTo>
                  <a:pt x="149123" y="778360"/>
                </a:lnTo>
                <a:lnTo>
                  <a:pt x="129320" y="819459"/>
                </a:lnTo>
                <a:lnTo>
                  <a:pt x="110820" y="861284"/>
                </a:lnTo>
                <a:lnTo>
                  <a:pt x="93649" y="903807"/>
                </a:lnTo>
                <a:lnTo>
                  <a:pt x="77833" y="947004"/>
                </a:lnTo>
                <a:lnTo>
                  <a:pt x="63399" y="990847"/>
                </a:lnTo>
                <a:lnTo>
                  <a:pt x="50373" y="1035310"/>
                </a:lnTo>
                <a:lnTo>
                  <a:pt x="38781" y="1080367"/>
                </a:lnTo>
                <a:lnTo>
                  <a:pt x="28650" y="1125992"/>
                </a:lnTo>
                <a:lnTo>
                  <a:pt x="20005" y="1172158"/>
                </a:lnTo>
                <a:lnTo>
                  <a:pt x="12873" y="1218840"/>
                </a:lnTo>
                <a:lnTo>
                  <a:pt x="7280" y="1266011"/>
                </a:lnTo>
                <a:lnTo>
                  <a:pt x="3253" y="1313644"/>
                </a:lnTo>
                <a:lnTo>
                  <a:pt x="817" y="1361714"/>
                </a:lnTo>
                <a:lnTo>
                  <a:pt x="0" y="1410195"/>
                </a:lnTo>
                <a:lnTo>
                  <a:pt x="817" y="1458676"/>
                </a:lnTo>
                <a:lnTo>
                  <a:pt x="3253" y="1506747"/>
                </a:lnTo>
                <a:lnTo>
                  <a:pt x="7280" y="1554381"/>
                </a:lnTo>
                <a:lnTo>
                  <a:pt x="12873" y="1601552"/>
                </a:lnTo>
                <a:lnTo>
                  <a:pt x="20005" y="1648235"/>
                </a:lnTo>
                <a:lnTo>
                  <a:pt x="28650" y="1694402"/>
                </a:lnTo>
                <a:lnTo>
                  <a:pt x="38781" y="1740028"/>
                </a:lnTo>
                <a:lnTo>
                  <a:pt x="50373" y="1785085"/>
                </a:lnTo>
                <a:lnTo>
                  <a:pt x="63399" y="1829549"/>
                </a:lnTo>
                <a:lnTo>
                  <a:pt x="77833" y="1873392"/>
                </a:lnTo>
                <a:lnTo>
                  <a:pt x="93649" y="1916589"/>
                </a:lnTo>
                <a:lnTo>
                  <a:pt x="110820" y="1959113"/>
                </a:lnTo>
                <a:lnTo>
                  <a:pt x="129320" y="2000938"/>
                </a:lnTo>
                <a:lnTo>
                  <a:pt x="149123" y="2042037"/>
                </a:lnTo>
                <a:lnTo>
                  <a:pt x="170203" y="2082385"/>
                </a:lnTo>
                <a:lnTo>
                  <a:pt x="192533" y="2121955"/>
                </a:lnTo>
                <a:lnTo>
                  <a:pt x="216088" y="2160722"/>
                </a:lnTo>
                <a:lnTo>
                  <a:pt x="240840" y="2198657"/>
                </a:lnTo>
                <a:lnTo>
                  <a:pt x="266764" y="2235736"/>
                </a:lnTo>
                <a:lnTo>
                  <a:pt x="293833" y="2271933"/>
                </a:lnTo>
                <a:lnTo>
                  <a:pt x="322021" y="2307220"/>
                </a:lnTo>
                <a:lnTo>
                  <a:pt x="351302" y="2341571"/>
                </a:lnTo>
                <a:lnTo>
                  <a:pt x="381650" y="2374962"/>
                </a:lnTo>
                <a:lnTo>
                  <a:pt x="413038" y="2407364"/>
                </a:lnTo>
                <a:lnTo>
                  <a:pt x="445441" y="2438752"/>
                </a:lnTo>
                <a:lnTo>
                  <a:pt x="478831" y="2469100"/>
                </a:lnTo>
                <a:lnTo>
                  <a:pt x="513183" y="2498381"/>
                </a:lnTo>
                <a:lnTo>
                  <a:pt x="548470" y="2526569"/>
                </a:lnTo>
                <a:lnTo>
                  <a:pt x="584666" y="2553639"/>
                </a:lnTo>
                <a:lnTo>
                  <a:pt x="621745" y="2579562"/>
                </a:lnTo>
                <a:lnTo>
                  <a:pt x="659681" y="2604315"/>
                </a:lnTo>
                <a:lnTo>
                  <a:pt x="698447" y="2627869"/>
                </a:lnTo>
                <a:lnTo>
                  <a:pt x="738017" y="2650199"/>
                </a:lnTo>
                <a:lnTo>
                  <a:pt x="778365" y="2671279"/>
                </a:lnTo>
                <a:lnTo>
                  <a:pt x="819464" y="2691082"/>
                </a:lnTo>
                <a:lnTo>
                  <a:pt x="861289" y="2709582"/>
                </a:lnTo>
                <a:lnTo>
                  <a:pt x="903813" y="2726753"/>
                </a:lnTo>
                <a:lnTo>
                  <a:pt x="947010" y="2742569"/>
                </a:lnTo>
                <a:lnTo>
                  <a:pt x="990853" y="2757003"/>
                </a:lnTo>
                <a:lnTo>
                  <a:pt x="1035317" y="2770029"/>
                </a:lnTo>
                <a:lnTo>
                  <a:pt x="1080375" y="2781621"/>
                </a:lnTo>
                <a:lnTo>
                  <a:pt x="1126000" y="2791753"/>
                </a:lnTo>
                <a:lnTo>
                  <a:pt x="1172167" y="2800397"/>
                </a:lnTo>
                <a:lnTo>
                  <a:pt x="1218850" y="2807529"/>
                </a:lnTo>
                <a:lnTo>
                  <a:pt x="1266021" y="2813122"/>
                </a:lnTo>
                <a:lnTo>
                  <a:pt x="1313656" y="2817149"/>
                </a:lnTo>
                <a:lnTo>
                  <a:pt x="1361726" y="2819585"/>
                </a:lnTo>
                <a:lnTo>
                  <a:pt x="1410208" y="2820403"/>
                </a:lnTo>
                <a:lnTo>
                  <a:pt x="1458688" y="2819585"/>
                </a:lnTo>
                <a:lnTo>
                  <a:pt x="1506758" y="2817149"/>
                </a:lnTo>
                <a:lnTo>
                  <a:pt x="1554391" y="2813122"/>
                </a:lnTo>
                <a:lnTo>
                  <a:pt x="1601562" y="2807529"/>
                </a:lnTo>
                <a:lnTo>
                  <a:pt x="1648244" y="2800397"/>
                </a:lnTo>
                <a:lnTo>
                  <a:pt x="1694411" y="2791753"/>
                </a:lnTo>
                <a:lnTo>
                  <a:pt x="1740035" y="2781621"/>
                </a:lnTo>
                <a:lnTo>
                  <a:pt x="1785093" y="2770029"/>
                </a:lnTo>
                <a:lnTo>
                  <a:pt x="1829556" y="2757003"/>
                </a:lnTo>
                <a:lnTo>
                  <a:pt x="1873399" y="2742569"/>
                </a:lnTo>
                <a:lnTo>
                  <a:pt x="1916595" y="2726753"/>
                </a:lnTo>
                <a:lnTo>
                  <a:pt x="1959118" y="2709582"/>
                </a:lnTo>
                <a:lnTo>
                  <a:pt x="2000943" y="2691082"/>
                </a:lnTo>
                <a:lnTo>
                  <a:pt x="2042042" y="2671279"/>
                </a:lnTo>
                <a:lnTo>
                  <a:pt x="2082389" y="2650199"/>
                </a:lnTo>
                <a:lnTo>
                  <a:pt x="2121959" y="2627869"/>
                </a:lnTo>
                <a:lnTo>
                  <a:pt x="2160725" y="2604315"/>
                </a:lnTo>
                <a:lnTo>
                  <a:pt x="2198660" y="2579562"/>
                </a:lnTo>
                <a:lnTo>
                  <a:pt x="2235739" y="2553639"/>
                </a:lnTo>
                <a:lnTo>
                  <a:pt x="2271935" y="2526569"/>
                </a:lnTo>
                <a:lnTo>
                  <a:pt x="2307222" y="2498381"/>
                </a:lnTo>
                <a:lnTo>
                  <a:pt x="2341573" y="2469100"/>
                </a:lnTo>
                <a:lnTo>
                  <a:pt x="2374963" y="2438752"/>
                </a:lnTo>
                <a:lnTo>
                  <a:pt x="2407365" y="2407364"/>
                </a:lnTo>
                <a:lnTo>
                  <a:pt x="2438753" y="2374962"/>
                </a:lnTo>
                <a:lnTo>
                  <a:pt x="2469101" y="2341571"/>
                </a:lnTo>
                <a:lnTo>
                  <a:pt x="2498382" y="2307220"/>
                </a:lnTo>
                <a:lnTo>
                  <a:pt x="2526570" y="2271933"/>
                </a:lnTo>
                <a:lnTo>
                  <a:pt x="2553639" y="2235736"/>
                </a:lnTo>
                <a:lnTo>
                  <a:pt x="2579563" y="2198657"/>
                </a:lnTo>
                <a:lnTo>
                  <a:pt x="2604315" y="2160722"/>
                </a:lnTo>
                <a:lnTo>
                  <a:pt x="2627869" y="2121955"/>
                </a:lnTo>
                <a:lnTo>
                  <a:pt x="2650199" y="2082385"/>
                </a:lnTo>
                <a:lnTo>
                  <a:pt x="2671279" y="2042037"/>
                </a:lnTo>
                <a:lnTo>
                  <a:pt x="2691082" y="2000938"/>
                </a:lnTo>
                <a:lnTo>
                  <a:pt x="2709582" y="1959113"/>
                </a:lnTo>
                <a:lnTo>
                  <a:pt x="2726753" y="1916589"/>
                </a:lnTo>
                <a:lnTo>
                  <a:pt x="2742569" y="1873392"/>
                </a:lnTo>
                <a:lnTo>
                  <a:pt x="2757003" y="1829549"/>
                </a:lnTo>
                <a:lnTo>
                  <a:pt x="2770029" y="1785085"/>
                </a:lnTo>
                <a:lnTo>
                  <a:pt x="2781621" y="1740028"/>
                </a:lnTo>
                <a:lnTo>
                  <a:pt x="2791753" y="1694402"/>
                </a:lnTo>
                <a:lnTo>
                  <a:pt x="2800397" y="1648235"/>
                </a:lnTo>
                <a:lnTo>
                  <a:pt x="2807529" y="1601552"/>
                </a:lnTo>
                <a:lnTo>
                  <a:pt x="2813122" y="1554381"/>
                </a:lnTo>
                <a:lnTo>
                  <a:pt x="2817149" y="1506747"/>
                </a:lnTo>
                <a:lnTo>
                  <a:pt x="2819585" y="1458676"/>
                </a:lnTo>
                <a:lnTo>
                  <a:pt x="2820403" y="1410195"/>
                </a:lnTo>
                <a:lnTo>
                  <a:pt x="2819585" y="1361714"/>
                </a:lnTo>
                <a:lnTo>
                  <a:pt x="2817149" y="1313644"/>
                </a:lnTo>
                <a:lnTo>
                  <a:pt x="2813122" y="1266011"/>
                </a:lnTo>
                <a:lnTo>
                  <a:pt x="2807529" y="1218840"/>
                </a:lnTo>
                <a:lnTo>
                  <a:pt x="2800397" y="1172158"/>
                </a:lnTo>
                <a:lnTo>
                  <a:pt x="2791753" y="1125992"/>
                </a:lnTo>
                <a:lnTo>
                  <a:pt x="2781621" y="1080367"/>
                </a:lnTo>
                <a:lnTo>
                  <a:pt x="2770029" y="1035310"/>
                </a:lnTo>
                <a:lnTo>
                  <a:pt x="2757003" y="990847"/>
                </a:lnTo>
                <a:lnTo>
                  <a:pt x="2742569" y="947004"/>
                </a:lnTo>
                <a:lnTo>
                  <a:pt x="2726753" y="903807"/>
                </a:lnTo>
                <a:lnTo>
                  <a:pt x="2709582" y="861284"/>
                </a:lnTo>
                <a:lnTo>
                  <a:pt x="2691082" y="819459"/>
                </a:lnTo>
                <a:lnTo>
                  <a:pt x="2671279" y="778360"/>
                </a:lnTo>
                <a:lnTo>
                  <a:pt x="2650199" y="738013"/>
                </a:lnTo>
                <a:lnTo>
                  <a:pt x="2627869" y="698443"/>
                </a:lnTo>
                <a:lnTo>
                  <a:pt x="2604315" y="659677"/>
                </a:lnTo>
                <a:lnTo>
                  <a:pt x="2579563" y="621742"/>
                </a:lnTo>
                <a:lnTo>
                  <a:pt x="2553639" y="584663"/>
                </a:lnTo>
                <a:lnTo>
                  <a:pt x="2526570" y="548467"/>
                </a:lnTo>
                <a:lnTo>
                  <a:pt x="2498382" y="513180"/>
                </a:lnTo>
                <a:lnTo>
                  <a:pt x="2469101" y="478829"/>
                </a:lnTo>
                <a:lnTo>
                  <a:pt x="2438753" y="445439"/>
                </a:lnTo>
                <a:lnTo>
                  <a:pt x="2407365" y="413037"/>
                </a:lnTo>
                <a:lnTo>
                  <a:pt x="2374963" y="381649"/>
                </a:lnTo>
                <a:lnTo>
                  <a:pt x="2341573" y="351301"/>
                </a:lnTo>
                <a:lnTo>
                  <a:pt x="2307222" y="322020"/>
                </a:lnTo>
                <a:lnTo>
                  <a:pt x="2271935" y="293832"/>
                </a:lnTo>
                <a:lnTo>
                  <a:pt x="2235739" y="266763"/>
                </a:lnTo>
                <a:lnTo>
                  <a:pt x="2198660" y="240839"/>
                </a:lnTo>
                <a:lnTo>
                  <a:pt x="2160725" y="216087"/>
                </a:lnTo>
                <a:lnTo>
                  <a:pt x="2121959" y="192533"/>
                </a:lnTo>
                <a:lnTo>
                  <a:pt x="2082389" y="170203"/>
                </a:lnTo>
                <a:lnTo>
                  <a:pt x="2042042" y="149123"/>
                </a:lnTo>
                <a:lnTo>
                  <a:pt x="2000943" y="129320"/>
                </a:lnTo>
                <a:lnTo>
                  <a:pt x="1959118" y="110820"/>
                </a:lnTo>
                <a:lnTo>
                  <a:pt x="1916595" y="93649"/>
                </a:lnTo>
                <a:lnTo>
                  <a:pt x="1873399" y="77833"/>
                </a:lnTo>
                <a:lnTo>
                  <a:pt x="1829556" y="63399"/>
                </a:lnTo>
                <a:lnTo>
                  <a:pt x="1785093" y="50373"/>
                </a:lnTo>
                <a:lnTo>
                  <a:pt x="1740035" y="38781"/>
                </a:lnTo>
                <a:lnTo>
                  <a:pt x="1694411" y="28650"/>
                </a:lnTo>
                <a:lnTo>
                  <a:pt x="1648244" y="20005"/>
                </a:lnTo>
                <a:lnTo>
                  <a:pt x="1601562" y="12873"/>
                </a:lnTo>
                <a:lnTo>
                  <a:pt x="1554391" y="7280"/>
                </a:lnTo>
                <a:lnTo>
                  <a:pt x="1506758" y="3253"/>
                </a:lnTo>
                <a:lnTo>
                  <a:pt x="1458688" y="817"/>
                </a:lnTo>
                <a:lnTo>
                  <a:pt x="1410208" y="0"/>
                </a:lnTo>
                <a:close/>
              </a:path>
            </a:pathLst>
          </a:custGeom>
          <a:solidFill>
            <a:srgbClr val="8B9983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713" name="Google Shape;713;p45"/>
          <p:cNvSpPr txBox="1"/>
          <p:nvPr/>
        </p:nvSpPr>
        <p:spPr>
          <a:xfrm>
            <a:off x="5101893" y="2680467"/>
            <a:ext cx="1213500" cy="516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>
                <a:solidFill>
                  <a:srgbClr val="FFFFFF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30</a:t>
            </a:r>
            <a:r>
              <a:rPr lang="en-US" sz="2800">
                <a:solidFill>
                  <a:srgbClr val="FFFFFF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%</a:t>
            </a:r>
            <a:endParaRPr sz="2800"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714" name="Google Shape;714;p45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HOW ABOUT THE PERCENTAGES?</a:t>
            </a:r>
            <a:endParaRPr/>
          </a:p>
        </p:txBody>
      </p:sp>
      <p:sp>
        <p:nvSpPr>
          <p:cNvPr id="715" name="Google Shape;715;p45"/>
          <p:cNvSpPr/>
          <p:nvPr/>
        </p:nvSpPr>
        <p:spPr>
          <a:xfrm>
            <a:off x="3824524" y="2800199"/>
            <a:ext cx="1494955" cy="1494955"/>
          </a:xfrm>
          <a:custGeom>
            <a:rect b="b" l="l" r="r" t="t"/>
            <a:pathLst>
              <a:path extrusionOk="0" h="2820670" w="2820670">
                <a:moveTo>
                  <a:pt x="1410208" y="0"/>
                </a:moveTo>
                <a:lnTo>
                  <a:pt x="1361727" y="817"/>
                </a:lnTo>
                <a:lnTo>
                  <a:pt x="1313657" y="3253"/>
                </a:lnTo>
                <a:lnTo>
                  <a:pt x="1266023" y="7280"/>
                </a:lnTo>
                <a:lnTo>
                  <a:pt x="1218852" y="12873"/>
                </a:lnTo>
                <a:lnTo>
                  <a:pt x="1172171" y="20005"/>
                </a:lnTo>
                <a:lnTo>
                  <a:pt x="1126004" y="28650"/>
                </a:lnTo>
                <a:lnTo>
                  <a:pt x="1080379" y="38781"/>
                </a:lnTo>
                <a:lnTo>
                  <a:pt x="1035321" y="50373"/>
                </a:lnTo>
                <a:lnTo>
                  <a:pt x="990858" y="63399"/>
                </a:lnTo>
                <a:lnTo>
                  <a:pt x="947015" y="77833"/>
                </a:lnTo>
                <a:lnTo>
                  <a:pt x="903818" y="93649"/>
                </a:lnTo>
                <a:lnTo>
                  <a:pt x="861295" y="110820"/>
                </a:lnTo>
                <a:lnTo>
                  <a:pt x="819470" y="129320"/>
                </a:lnTo>
                <a:lnTo>
                  <a:pt x="778370" y="149123"/>
                </a:lnTo>
                <a:lnTo>
                  <a:pt x="738023" y="170203"/>
                </a:lnTo>
                <a:lnTo>
                  <a:pt x="698452" y="192533"/>
                </a:lnTo>
                <a:lnTo>
                  <a:pt x="659686" y="216087"/>
                </a:lnTo>
                <a:lnTo>
                  <a:pt x="621751" y="240839"/>
                </a:lnTo>
                <a:lnTo>
                  <a:pt x="584672" y="266763"/>
                </a:lnTo>
                <a:lnTo>
                  <a:pt x="548475" y="293832"/>
                </a:lnTo>
                <a:lnTo>
                  <a:pt x="513188" y="322020"/>
                </a:lnTo>
                <a:lnTo>
                  <a:pt x="478836" y="351301"/>
                </a:lnTo>
                <a:lnTo>
                  <a:pt x="445446" y="381649"/>
                </a:lnTo>
                <a:lnTo>
                  <a:pt x="413043" y="413037"/>
                </a:lnTo>
                <a:lnTo>
                  <a:pt x="381655" y="445439"/>
                </a:lnTo>
                <a:lnTo>
                  <a:pt x="351307" y="478829"/>
                </a:lnTo>
                <a:lnTo>
                  <a:pt x="322025" y="513180"/>
                </a:lnTo>
                <a:lnTo>
                  <a:pt x="293837" y="548467"/>
                </a:lnTo>
                <a:lnTo>
                  <a:pt x="266767" y="584663"/>
                </a:lnTo>
                <a:lnTo>
                  <a:pt x="240843" y="621742"/>
                </a:lnTo>
                <a:lnTo>
                  <a:pt x="216091" y="659677"/>
                </a:lnTo>
                <a:lnTo>
                  <a:pt x="192536" y="698443"/>
                </a:lnTo>
                <a:lnTo>
                  <a:pt x="170206" y="738013"/>
                </a:lnTo>
                <a:lnTo>
                  <a:pt x="149126" y="778360"/>
                </a:lnTo>
                <a:lnTo>
                  <a:pt x="129322" y="819459"/>
                </a:lnTo>
                <a:lnTo>
                  <a:pt x="110822" y="861284"/>
                </a:lnTo>
                <a:lnTo>
                  <a:pt x="93651" y="903807"/>
                </a:lnTo>
                <a:lnTo>
                  <a:pt x="77835" y="947004"/>
                </a:lnTo>
                <a:lnTo>
                  <a:pt x="63400" y="990847"/>
                </a:lnTo>
                <a:lnTo>
                  <a:pt x="50374" y="1035310"/>
                </a:lnTo>
                <a:lnTo>
                  <a:pt x="38782" y="1080367"/>
                </a:lnTo>
                <a:lnTo>
                  <a:pt x="28650" y="1125992"/>
                </a:lnTo>
                <a:lnTo>
                  <a:pt x="20005" y="1172158"/>
                </a:lnTo>
                <a:lnTo>
                  <a:pt x="12873" y="1218840"/>
                </a:lnTo>
                <a:lnTo>
                  <a:pt x="7280" y="1266011"/>
                </a:lnTo>
                <a:lnTo>
                  <a:pt x="3253" y="1313644"/>
                </a:lnTo>
                <a:lnTo>
                  <a:pt x="817" y="1361714"/>
                </a:lnTo>
                <a:lnTo>
                  <a:pt x="0" y="1410195"/>
                </a:lnTo>
                <a:lnTo>
                  <a:pt x="817" y="1458675"/>
                </a:lnTo>
                <a:lnTo>
                  <a:pt x="3253" y="1506745"/>
                </a:lnTo>
                <a:lnTo>
                  <a:pt x="7280" y="1554379"/>
                </a:lnTo>
                <a:lnTo>
                  <a:pt x="12873" y="1601550"/>
                </a:lnTo>
                <a:lnTo>
                  <a:pt x="20005" y="1648232"/>
                </a:lnTo>
                <a:lnTo>
                  <a:pt x="28650" y="1694398"/>
                </a:lnTo>
                <a:lnTo>
                  <a:pt x="38782" y="1740023"/>
                </a:lnTo>
                <a:lnTo>
                  <a:pt x="50374" y="1785081"/>
                </a:lnTo>
                <a:lnTo>
                  <a:pt x="63400" y="1829544"/>
                </a:lnTo>
                <a:lnTo>
                  <a:pt x="77835" y="1873387"/>
                </a:lnTo>
                <a:lnTo>
                  <a:pt x="93651" y="1916584"/>
                </a:lnTo>
                <a:lnTo>
                  <a:pt x="110822" y="1959108"/>
                </a:lnTo>
                <a:lnTo>
                  <a:pt x="129322" y="2000932"/>
                </a:lnTo>
                <a:lnTo>
                  <a:pt x="149126" y="2042032"/>
                </a:lnTo>
                <a:lnTo>
                  <a:pt x="170206" y="2082380"/>
                </a:lnTo>
                <a:lnTo>
                  <a:pt x="192536" y="2121950"/>
                </a:lnTo>
                <a:lnTo>
                  <a:pt x="216091" y="2160716"/>
                </a:lnTo>
                <a:lnTo>
                  <a:pt x="240843" y="2198652"/>
                </a:lnTo>
                <a:lnTo>
                  <a:pt x="266767" y="2235731"/>
                </a:lnTo>
                <a:lnTo>
                  <a:pt x="293837" y="2271927"/>
                </a:lnTo>
                <a:lnTo>
                  <a:pt x="322025" y="2307214"/>
                </a:lnTo>
                <a:lnTo>
                  <a:pt x="351307" y="2341566"/>
                </a:lnTo>
                <a:lnTo>
                  <a:pt x="381655" y="2374957"/>
                </a:lnTo>
                <a:lnTo>
                  <a:pt x="413043" y="2407359"/>
                </a:lnTo>
                <a:lnTo>
                  <a:pt x="445446" y="2438748"/>
                </a:lnTo>
                <a:lnTo>
                  <a:pt x="478836" y="2469096"/>
                </a:lnTo>
                <a:lnTo>
                  <a:pt x="513188" y="2498377"/>
                </a:lnTo>
                <a:lnTo>
                  <a:pt x="548475" y="2526566"/>
                </a:lnTo>
                <a:lnTo>
                  <a:pt x="584672" y="2553635"/>
                </a:lnTo>
                <a:lnTo>
                  <a:pt x="621751" y="2579559"/>
                </a:lnTo>
                <a:lnTo>
                  <a:pt x="659686" y="2604312"/>
                </a:lnTo>
                <a:lnTo>
                  <a:pt x="698452" y="2627866"/>
                </a:lnTo>
                <a:lnTo>
                  <a:pt x="738023" y="2650197"/>
                </a:lnTo>
                <a:lnTo>
                  <a:pt x="778370" y="2671277"/>
                </a:lnTo>
                <a:lnTo>
                  <a:pt x="819470" y="2691080"/>
                </a:lnTo>
                <a:lnTo>
                  <a:pt x="861295" y="2709580"/>
                </a:lnTo>
                <a:lnTo>
                  <a:pt x="903818" y="2726752"/>
                </a:lnTo>
                <a:lnTo>
                  <a:pt x="947015" y="2742568"/>
                </a:lnTo>
                <a:lnTo>
                  <a:pt x="990858" y="2757002"/>
                </a:lnTo>
                <a:lnTo>
                  <a:pt x="1035321" y="2770028"/>
                </a:lnTo>
                <a:lnTo>
                  <a:pt x="1080379" y="2781620"/>
                </a:lnTo>
                <a:lnTo>
                  <a:pt x="1126004" y="2791752"/>
                </a:lnTo>
                <a:lnTo>
                  <a:pt x="1172171" y="2800397"/>
                </a:lnTo>
                <a:lnTo>
                  <a:pt x="1218852" y="2807529"/>
                </a:lnTo>
                <a:lnTo>
                  <a:pt x="1266023" y="2813122"/>
                </a:lnTo>
                <a:lnTo>
                  <a:pt x="1313657" y="2817149"/>
                </a:lnTo>
                <a:lnTo>
                  <a:pt x="1361727" y="2819585"/>
                </a:lnTo>
                <a:lnTo>
                  <a:pt x="1410208" y="2820403"/>
                </a:lnTo>
                <a:lnTo>
                  <a:pt x="1458688" y="2819585"/>
                </a:lnTo>
                <a:lnTo>
                  <a:pt x="1506758" y="2817149"/>
                </a:lnTo>
                <a:lnTo>
                  <a:pt x="1554392" y="2813122"/>
                </a:lnTo>
                <a:lnTo>
                  <a:pt x="1601563" y="2807529"/>
                </a:lnTo>
                <a:lnTo>
                  <a:pt x="1648244" y="2800397"/>
                </a:lnTo>
                <a:lnTo>
                  <a:pt x="1694411" y="2791752"/>
                </a:lnTo>
                <a:lnTo>
                  <a:pt x="1740036" y="2781620"/>
                </a:lnTo>
                <a:lnTo>
                  <a:pt x="1785094" y="2770028"/>
                </a:lnTo>
                <a:lnTo>
                  <a:pt x="1829557" y="2757002"/>
                </a:lnTo>
                <a:lnTo>
                  <a:pt x="1873400" y="2742568"/>
                </a:lnTo>
                <a:lnTo>
                  <a:pt x="1916597" y="2726752"/>
                </a:lnTo>
                <a:lnTo>
                  <a:pt x="1959120" y="2709580"/>
                </a:lnTo>
                <a:lnTo>
                  <a:pt x="2000945" y="2691080"/>
                </a:lnTo>
                <a:lnTo>
                  <a:pt x="2042045" y="2671277"/>
                </a:lnTo>
                <a:lnTo>
                  <a:pt x="2082392" y="2650197"/>
                </a:lnTo>
                <a:lnTo>
                  <a:pt x="2121963" y="2627866"/>
                </a:lnTo>
                <a:lnTo>
                  <a:pt x="2160729" y="2604312"/>
                </a:lnTo>
                <a:lnTo>
                  <a:pt x="2198664" y="2579559"/>
                </a:lnTo>
                <a:lnTo>
                  <a:pt x="2235743" y="2553635"/>
                </a:lnTo>
                <a:lnTo>
                  <a:pt x="2271940" y="2526566"/>
                </a:lnTo>
                <a:lnTo>
                  <a:pt x="2307227" y="2498377"/>
                </a:lnTo>
                <a:lnTo>
                  <a:pt x="2341579" y="2469096"/>
                </a:lnTo>
                <a:lnTo>
                  <a:pt x="2374969" y="2438748"/>
                </a:lnTo>
                <a:lnTo>
                  <a:pt x="2407372" y="2407359"/>
                </a:lnTo>
                <a:lnTo>
                  <a:pt x="2438760" y="2374957"/>
                </a:lnTo>
                <a:lnTo>
                  <a:pt x="2469108" y="2341566"/>
                </a:lnTo>
                <a:lnTo>
                  <a:pt x="2498390" y="2307214"/>
                </a:lnTo>
                <a:lnTo>
                  <a:pt x="2526578" y="2271927"/>
                </a:lnTo>
                <a:lnTo>
                  <a:pt x="2553648" y="2235731"/>
                </a:lnTo>
                <a:lnTo>
                  <a:pt x="2579572" y="2198652"/>
                </a:lnTo>
                <a:lnTo>
                  <a:pt x="2604324" y="2160716"/>
                </a:lnTo>
                <a:lnTo>
                  <a:pt x="2627879" y="2121950"/>
                </a:lnTo>
                <a:lnTo>
                  <a:pt x="2650209" y="2082380"/>
                </a:lnTo>
                <a:lnTo>
                  <a:pt x="2671289" y="2042032"/>
                </a:lnTo>
                <a:lnTo>
                  <a:pt x="2691093" y="2000932"/>
                </a:lnTo>
                <a:lnTo>
                  <a:pt x="2709593" y="1959108"/>
                </a:lnTo>
                <a:lnTo>
                  <a:pt x="2726764" y="1916584"/>
                </a:lnTo>
                <a:lnTo>
                  <a:pt x="2742580" y="1873387"/>
                </a:lnTo>
                <a:lnTo>
                  <a:pt x="2757015" y="1829544"/>
                </a:lnTo>
                <a:lnTo>
                  <a:pt x="2770041" y="1785081"/>
                </a:lnTo>
                <a:lnTo>
                  <a:pt x="2781633" y="1740023"/>
                </a:lnTo>
                <a:lnTo>
                  <a:pt x="2791765" y="1694398"/>
                </a:lnTo>
                <a:lnTo>
                  <a:pt x="2800410" y="1648232"/>
                </a:lnTo>
                <a:lnTo>
                  <a:pt x="2807542" y="1601550"/>
                </a:lnTo>
                <a:lnTo>
                  <a:pt x="2813135" y="1554379"/>
                </a:lnTo>
                <a:lnTo>
                  <a:pt x="2817162" y="1506745"/>
                </a:lnTo>
                <a:lnTo>
                  <a:pt x="2819598" y="1458675"/>
                </a:lnTo>
                <a:lnTo>
                  <a:pt x="2820416" y="1410195"/>
                </a:lnTo>
                <a:lnTo>
                  <a:pt x="2819598" y="1361714"/>
                </a:lnTo>
                <a:lnTo>
                  <a:pt x="2817162" y="1313644"/>
                </a:lnTo>
                <a:lnTo>
                  <a:pt x="2813135" y="1266011"/>
                </a:lnTo>
                <a:lnTo>
                  <a:pt x="2807542" y="1218840"/>
                </a:lnTo>
                <a:lnTo>
                  <a:pt x="2800410" y="1172158"/>
                </a:lnTo>
                <a:lnTo>
                  <a:pt x="2791765" y="1125992"/>
                </a:lnTo>
                <a:lnTo>
                  <a:pt x="2781633" y="1080367"/>
                </a:lnTo>
                <a:lnTo>
                  <a:pt x="2770041" y="1035310"/>
                </a:lnTo>
                <a:lnTo>
                  <a:pt x="2757015" y="990847"/>
                </a:lnTo>
                <a:lnTo>
                  <a:pt x="2742580" y="947004"/>
                </a:lnTo>
                <a:lnTo>
                  <a:pt x="2726764" y="903807"/>
                </a:lnTo>
                <a:lnTo>
                  <a:pt x="2709593" y="861284"/>
                </a:lnTo>
                <a:lnTo>
                  <a:pt x="2691093" y="819459"/>
                </a:lnTo>
                <a:lnTo>
                  <a:pt x="2671289" y="778360"/>
                </a:lnTo>
                <a:lnTo>
                  <a:pt x="2650209" y="738013"/>
                </a:lnTo>
                <a:lnTo>
                  <a:pt x="2627879" y="698443"/>
                </a:lnTo>
                <a:lnTo>
                  <a:pt x="2604324" y="659677"/>
                </a:lnTo>
                <a:lnTo>
                  <a:pt x="2579572" y="621742"/>
                </a:lnTo>
                <a:lnTo>
                  <a:pt x="2553648" y="584663"/>
                </a:lnTo>
                <a:lnTo>
                  <a:pt x="2526578" y="548467"/>
                </a:lnTo>
                <a:lnTo>
                  <a:pt x="2498390" y="513180"/>
                </a:lnTo>
                <a:lnTo>
                  <a:pt x="2469108" y="478829"/>
                </a:lnTo>
                <a:lnTo>
                  <a:pt x="2438760" y="445439"/>
                </a:lnTo>
                <a:lnTo>
                  <a:pt x="2407372" y="413037"/>
                </a:lnTo>
                <a:lnTo>
                  <a:pt x="2374969" y="381649"/>
                </a:lnTo>
                <a:lnTo>
                  <a:pt x="2341579" y="351301"/>
                </a:lnTo>
                <a:lnTo>
                  <a:pt x="2307227" y="322020"/>
                </a:lnTo>
                <a:lnTo>
                  <a:pt x="2271940" y="293832"/>
                </a:lnTo>
                <a:lnTo>
                  <a:pt x="2235743" y="266763"/>
                </a:lnTo>
                <a:lnTo>
                  <a:pt x="2198664" y="240839"/>
                </a:lnTo>
                <a:lnTo>
                  <a:pt x="2160729" y="216087"/>
                </a:lnTo>
                <a:lnTo>
                  <a:pt x="2121963" y="192533"/>
                </a:lnTo>
                <a:lnTo>
                  <a:pt x="2082392" y="170203"/>
                </a:lnTo>
                <a:lnTo>
                  <a:pt x="2042045" y="149123"/>
                </a:lnTo>
                <a:lnTo>
                  <a:pt x="2000945" y="129320"/>
                </a:lnTo>
                <a:lnTo>
                  <a:pt x="1959120" y="110820"/>
                </a:lnTo>
                <a:lnTo>
                  <a:pt x="1916597" y="93649"/>
                </a:lnTo>
                <a:lnTo>
                  <a:pt x="1873400" y="77833"/>
                </a:lnTo>
                <a:lnTo>
                  <a:pt x="1829557" y="63399"/>
                </a:lnTo>
                <a:lnTo>
                  <a:pt x="1785094" y="50373"/>
                </a:lnTo>
                <a:lnTo>
                  <a:pt x="1740036" y="38781"/>
                </a:lnTo>
                <a:lnTo>
                  <a:pt x="1694411" y="28650"/>
                </a:lnTo>
                <a:lnTo>
                  <a:pt x="1648244" y="20005"/>
                </a:lnTo>
                <a:lnTo>
                  <a:pt x="1601563" y="12873"/>
                </a:lnTo>
                <a:lnTo>
                  <a:pt x="1554392" y="7280"/>
                </a:lnTo>
                <a:lnTo>
                  <a:pt x="1506758" y="3253"/>
                </a:lnTo>
                <a:lnTo>
                  <a:pt x="1458688" y="817"/>
                </a:lnTo>
                <a:lnTo>
                  <a:pt x="1410208" y="0"/>
                </a:lnTo>
                <a:close/>
              </a:path>
            </a:pathLst>
          </a:custGeom>
          <a:solidFill>
            <a:srgbClr val="C6D9BB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DADAD3"/>
              </a:solidFill>
            </a:endParaRPr>
          </a:p>
        </p:txBody>
      </p:sp>
      <p:sp>
        <p:nvSpPr>
          <p:cNvPr id="716" name="Google Shape;716;p45"/>
          <p:cNvSpPr/>
          <p:nvPr/>
        </p:nvSpPr>
        <p:spPr>
          <a:xfrm>
            <a:off x="3648229" y="1071661"/>
            <a:ext cx="1847539" cy="1847539"/>
          </a:xfrm>
          <a:custGeom>
            <a:rect b="b" l="l" r="r" t="t"/>
            <a:pathLst>
              <a:path extrusionOk="0" h="2820670" w="2820670">
                <a:moveTo>
                  <a:pt x="1410208" y="0"/>
                </a:moveTo>
                <a:lnTo>
                  <a:pt x="1361726" y="817"/>
                </a:lnTo>
                <a:lnTo>
                  <a:pt x="1313656" y="3253"/>
                </a:lnTo>
                <a:lnTo>
                  <a:pt x="1266021" y="7280"/>
                </a:lnTo>
                <a:lnTo>
                  <a:pt x="1218850" y="12873"/>
                </a:lnTo>
                <a:lnTo>
                  <a:pt x="1172167" y="20005"/>
                </a:lnTo>
                <a:lnTo>
                  <a:pt x="1126000" y="28650"/>
                </a:lnTo>
                <a:lnTo>
                  <a:pt x="1080375" y="38782"/>
                </a:lnTo>
                <a:lnTo>
                  <a:pt x="1035317" y="50374"/>
                </a:lnTo>
                <a:lnTo>
                  <a:pt x="990853" y="63400"/>
                </a:lnTo>
                <a:lnTo>
                  <a:pt x="947010" y="77835"/>
                </a:lnTo>
                <a:lnTo>
                  <a:pt x="903813" y="93651"/>
                </a:lnTo>
                <a:lnTo>
                  <a:pt x="861289" y="110822"/>
                </a:lnTo>
                <a:lnTo>
                  <a:pt x="819464" y="129322"/>
                </a:lnTo>
                <a:lnTo>
                  <a:pt x="778365" y="149126"/>
                </a:lnTo>
                <a:lnTo>
                  <a:pt x="738017" y="170206"/>
                </a:lnTo>
                <a:lnTo>
                  <a:pt x="698447" y="192536"/>
                </a:lnTo>
                <a:lnTo>
                  <a:pt x="659681" y="216091"/>
                </a:lnTo>
                <a:lnTo>
                  <a:pt x="621745" y="240843"/>
                </a:lnTo>
                <a:lnTo>
                  <a:pt x="584666" y="266767"/>
                </a:lnTo>
                <a:lnTo>
                  <a:pt x="548470" y="293837"/>
                </a:lnTo>
                <a:lnTo>
                  <a:pt x="513183" y="322025"/>
                </a:lnTo>
                <a:lnTo>
                  <a:pt x="478831" y="351307"/>
                </a:lnTo>
                <a:lnTo>
                  <a:pt x="445441" y="381655"/>
                </a:lnTo>
                <a:lnTo>
                  <a:pt x="413038" y="413043"/>
                </a:lnTo>
                <a:lnTo>
                  <a:pt x="381650" y="445446"/>
                </a:lnTo>
                <a:lnTo>
                  <a:pt x="351302" y="478836"/>
                </a:lnTo>
                <a:lnTo>
                  <a:pt x="322021" y="513188"/>
                </a:lnTo>
                <a:lnTo>
                  <a:pt x="293833" y="548475"/>
                </a:lnTo>
                <a:lnTo>
                  <a:pt x="266764" y="584672"/>
                </a:lnTo>
                <a:lnTo>
                  <a:pt x="240840" y="621751"/>
                </a:lnTo>
                <a:lnTo>
                  <a:pt x="216088" y="659686"/>
                </a:lnTo>
                <a:lnTo>
                  <a:pt x="192533" y="698452"/>
                </a:lnTo>
                <a:lnTo>
                  <a:pt x="170203" y="738023"/>
                </a:lnTo>
                <a:lnTo>
                  <a:pt x="149123" y="778370"/>
                </a:lnTo>
                <a:lnTo>
                  <a:pt x="129320" y="819470"/>
                </a:lnTo>
                <a:lnTo>
                  <a:pt x="110820" y="861295"/>
                </a:lnTo>
                <a:lnTo>
                  <a:pt x="93649" y="903818"/>
                </a:lnTo>
                <a:lnTo>
                  <a:pt x="77833" y="947015"/>
                </a:lnTo>
                <a:lnTo>
                  <a:pt x="63399" y="990858"/>
                </a:lnTo>
                <a:lnTo>
                  <a:pt x="50373" y="1035321"/>
                </a:lnTo>
                <a:lnTo>
                  <a:pt x="38781" y="1080379"/>
                </a:lnTo>
                <a:lnTo>
                  <a:pt x="28650" y="1126004"/>
                </a:lnTo>
                <a:lnTo>
                  <a:pt x="20005" y="1172171"/>
                </a:lnTo>
                <a:lnTo>
                  <a:pt x="12873" y="1218852"/>
                </a:lnTo>
                <a:lnTo>
                  <a:pt x="7280" y="1266023"/>
                </a:lnTo>
                <a:lnTo>
                  <a:pt x="3253" y="1313657"/>
                </a:lnTo>
                <a:lnTo>
                  <a:pt x="817" y="1361727"/>
                </a:lnTo>
                <a:lnTo>
                  <a:pt x="0" y="1410208"/>
                </a:lnTo>
                <a:lnTo>
                  <a:pt x="817" y="1458688"/>
                </a:lnTo>
                <a:lnTo>
                  <a:pt x="3253" y="1506758"/>
                </a:lnTo>
                <a:lnTo>
                  <a:pt x="7280" y="1554391"/>
                </a:lnTo>
                <a:lnTo>
                  <a:pt x="12873" y="1601562"/>
                </a:lnTo>
                <a:lnTo>
                  <a:pt x="20005" y="1648244"/>
                </a:lnTo>
                <a:lnTo>
                  <a:pt x="28650" y="1694411"/>
                </a:lnTo>
                <a:lnTo>
                  <a:pt x="38781" y="1740035"/>
                </a:lnTo>
                <a:lnTo>
                  <a:pt x="50373" y="1785093"/>
                </a:lnTo>
                <a:lnTo>
                  <a:pt x="63399" y="1829556"/>
                </a:lnTo>
                <a:lnTo>
                  <a:pt x="77833" y="1873399"/>
                </a:lnTo>
                <a:lnTo>
                  <a:pt x="93649" y="1916595"/>
                </a:lnTo>
                <a:lnTo>
                  <a:pt x="110820" y="1959118"/>
                </a:lnTo>
                <a:lnTo>
                  <a:pt x="129320" y="2000943"/>
                </a:lnTo>
                <a:lnTo>
                  <a:pt x="149123" y="2042042"/>
                </a:lnTo>
                <a:lnTo>
                  <a:pt x="170203" y="2082389"/>
                </a:lnTo>
                <a:lnTo>
                  <a:pt x="192533" y="2121959"/>
                </a:lnTo>
                <a:lnTo>
                  <a:pt x="216088" y="2160725"/>
                </a:lnTo>
                <a:lnTo>
                  <a:pt x="240840" y="2198660"/>
                </a:lnTo>
                <a:lnTo>
                  <a:pt x="266764" y="2235739"/>
                </a:lnTo>
                <a:lnTo>
                  <a:pt x="293833" y="2271935"/>
                </a:lnTo>
                <a:lnTo>
                  <a:pt x="322021" y="2307222"/>
                </a:lnTo>
                <a:lnTo>
                  <a:pt x="351302" y="2341573"/>
                </a:lnTo>
                <a:lnTo>
                  <a:pt x="381650" y="2374963"/>
                </a:lnTo>
                <a:lnTo>
                  <a:pt x="413038" y="2407365"/>
                </a:lnTo>
                <a:lnTo>
                  <a:pt x="445441" y="2438753"/>
                </a:lnTo>
                <a:lnTo>
                  <a:pt x="478831" y="2469101"/>
                </a:lnTo>
                <a:lnTo>
                  <a:pt x="513183" y="2498382"/>
                </a:lnTo>
                <a:lnTo>
                  <a:pt x="548470" y="2526570"/>
                </a:lnTo>
                <a:lnTo>
                  <a:pt x="584666" y="2553639"/>
                </a:lnTo>
                <a:lnTo>
                  <a:pt x="621745" y="2579563"/>
                </a:lnTo>
                <a:lnTo>
                  <a:pt x="659681" y="2604315"/>
                </a:lnTo>
                <a:lnTo>
                  <a:pt x="698447" y="2627869"/>
                </a:lnTo>
                <a:lnTo>
                  <a:pt x="738017" y="2650199"/>
                </a:lnTo>
                <a:lnTo>
                  <a:pt x="778365" y="2671279"/>
                </a:lnTo>
                <a:lnTo>
                  <a:pt x="819464" y="2691082"/>
                </a:lnTo>
                <a:lnTo>
                  <a:pt x="861289" y="2709582"/>
                </a:lnTo>
                <a:lnTo>
                  <a:pt x="903813" y="2726753"/>
                </a:lnTo>
                <a:lnTo>
                  <a:pt x="947010" y="2742569"/>
                </a:lnTo>
                <a:lnTo>
                  <a:pt x="990853" y="2757003"/>
                </a:lnTo>
                <a:lnTo>
                  <a:pt x="1035317" y="2770029"/>
                </a:lnTo>
                <a:lnTo>
                  <a:pt x="1080375" y="2781621"/>
                </a:lnTo>
                <a:lnTo>
                  <a:pt x="1126000" y="2791753"/>
                </a:lnTo>
                <a:lnTo>
                  <a:pt x="1172167" y="2800397"/>
                </a:lnTo>
                <a:lnTo>
                  <a:pt x="1218850" y="2807529"/>
                </a:lnTo>
                <a:lnTo>
                  <a:pt x="1266021" y="2813122"/>
                </a:lnTo>
                <a:lnTo>
                  <a:pt x="1313656" y="2817149"/>
                </a:lnTo>
                <a:lnTo>
                  <a:pt x="1361726" y="2819585"/>
                </a:lnTo>
                <a:lnTo>
                  <a:pt x="1410208" y="2820403"/>
                </a:lnTo>
                <a:lnTo>
                  <a:pt x="1458688" y="2819585"/>
                </a:lnTo>
                <a:lnTo>
                  <a:pt x="1506758" y="2817149"/>
                </a:lnTo>
                <a:lnTo>
                  <a:pt x="1554392" y="2813122"/>
                </a:lnTo>
                <a:lnTo>
                  <a:pt x="1601563" y="2807529"/>
                </a:lnTo>
                <a:lnTo>
                  <a:pt x="1648244" y="2800397"/>
                </a:lnTo>
                <a:lnTo>
                  <a:pt x="1694411" y="2791753"/>
                </a:lnTo>
                <a:lnTo>
                  <a:pt x="1740036" y="2781621"/>
                </a:lnTo>
                <a:lnTo>
                  <a:pt x="1785094" y="2770029"/>
                </a:lnTo>
                <a:lnTo>
                  <a:pt x="1829557" y="2757003"/>
                </a:lnTo>
                <a:lnTo>
                  <a:pt x="1873400" y="2742569"/>
                </a:lnTo>
                <a:lnTo>
                  <a:pt x="1916597" y="2726753"/>
                </a:lnTo>
                <a:lnTo>
                  <a:pt x="1959120" y="2709582"/>
                </a:lnTo>
                <a:lnTo>
                  <a:pt x="2000945" y="2691082"/>
                </a:lnTo>
                <a:lnTo>
                  <a:pt x="2042045" y="2671279"/>
                </a:lnTo>
                <a:lnTo>
                  <a:pt x="2082392" y="2650199"/>
                </a:lnTo>
                <a:lnTo>
                  <a:pt x="2121963" y="2627869"/>
                </a:lnTo>
                <a:lnTo>
                  <a:pt x="2160729" y="2604315"/>
                </a:lnTo>
                <a:lnTo>
                  <a:pt x="2198664" y="2579563"/>
                </a:lnTo>
                <a:lnTo>
                  <a:pt x="2235743" y="2553639"/>
                </a:lnTo>
                <a:lnTo>
                  <a:pt x="2271940" y="2526570"/>
                </a:lnTo>
                <a:lnTo>
                  <a:pt x="2307227" y="2498382"/>
                </a:lnTo>
                <a:lnTo>
                  <a:pt x="2341579" y="2469101"/>
                </a:lnTo>
                <a:lnTo>
                  <a:pt x="2374969" y="2438753"/>
                </a:lnTo>
                <a:lnTo>
                  <a:pt x="2407372" y="2407365"/>
                </a:lnTo>
                <a:lnTo>
                  <a:pt x="2438760" y="2374963"/>
                </a:lnTo>
                <a:lnTo>
                  <a:pt x="2469108" y="2341573"/>
                </a:lnTo>
                <a:lnTo>
                  <a:pt x="2498390" y="2307222"/>
                </a:lnTo>
                <a:lnTo>
                  <a:pt x="2526578" y="2271935"/>
                </a:lnTo>
                <a:lnTo>
                  <a:pt x="2553648" y="2235739"/>
                </a:lnTo>
                <a:lnTo>
                  <a:pt x="2579572" y="2198660"/>
                </a:lnTo>
                <a:lnTo>
                  <a:pt x="2604324" y="2160725"/>
                </a:lnTo>
                <a:lnTo>
                  <a:pt x="2627879" y="2121959"/>
                </a:lnTo>
                <a:lnTo>
                  <a:pt x="2650209" y="2082389"/>
                </a:lnTo>
                <a:lnTo>
                  <a:pt x="2671289" y="2042042"/>
                </a:lnTo>
                <a:lnTo>
                  <a:pt x="2691093" y="2000943"/>
                </a:lnTo>
                <a:lnTo>
                  <a:pt x="2709593" y="1959118"/>
                </a:lnTo>
                <a:lnTo>
                  <a:pt x="2726764" y="1916595"/>
                </a:lnTo>
                <a:lnTo>
                  <a:pt x="2742580" y="1873399"/>
                </a:lnTo>
                <a:lnTo>
                  <a:pt x="2757015" y="1829556"/>
                </a:lnTo>
                <a:lnTo>
                  <a:pt x="2770041" y="1785093"/>
                </a:lnTo>
                <a:lnTo>
                  <a:pt x="2781633" y="1740035"/>
                </a:lnTo>
                <a:lnTo>
                  <a:pt x="2791765" y="1694411"/>
                </a:lnTo>
                <a:lnTo>
                  <a:pt x="2800410" y="1648244"/>
                </a:lnTo>
                <a:lnTo>
                  <a:pt x="2807542" y="1601562"/>
                </a:lnTo>
                <a:lnTo>
                  <a:pt x="2813135" y="1554391"/>
                </a:lnTo>
                <a:lnTo>
                  <a:pt x="2817162" y="1506758"/>
                </a:lnTo>
                <a:lnTo>
                  <a:pt x="2819598" y="1458688"/>
                </a:lnTo>
                <a:lnTo>
                  <a:pt x="2820416" y="1410208"/>
                </a:lnTo>
                <a:lnTo>
                  <a:pt x="2819598" y="1361727"/>
                </a:lnTo>
                <a:lnTo>
                  <a:pt x="2817162" y="1313657"/>
                </a:lnTo>
                <a:lnTo>
                  <a:pt x="2813135" y="1266023"/>
                </a:lnTo>
                <a:lnTo>
                  <a:pt x="2807542" y="1218852"/>
                </a:lnTo>
                <a:lnTo>
                  <a:pt x="2800410" y="1172171"/>
                </a:lnTo>
                <a:lnTo>
                  <a:pt x="2791765" y="1126004"/>
                </a:lnTo>
                <a:lnTo>
                  <a:pt x="2781633" y="1080379"/>
                </a:lnTo>
                <a:lnTo>
                  <a:pt x="2770041" y="1035321"/>
                </a:lnTo>
                <a:lnTo>
                  <a:pt x="2757015" y="990858"/>
                </a:lnTo>
                <a:lnTo>
                  <a:pt x="2742580" y="947015"/>
                </a:lnTo>
                <a:lnTo>
                  <a:pt x="2726764" y="903818"/>
                </a:lnTo>
                <a:lnTo>
                  <a:pt x="2709593" y="861295"/>
                </a:lnTo>
                <a:lnTo>
                  <a:pt x="2691093" y="819470"/>
                </a:lnTo>
                <a:lnTo>
                  <a:pt x="2671289" y="778370"/>
                </a:lnTo>
                <a:lnTo>
                  <a:pt x="2650209" y="738023"/>
                </a:lnTo>
                <a:lnTo>
                  <a:pt x="2627879" y="698452"/>
                </a:lnTo>
                <a:lnTo>
                  <a:pt x="2604324" y="659686"/>
                </a:lnTo>
                <a:lnTo>
                  <a:pt x="2579572" y="621751"/>
                </a:lnTo>
                <a:lnTo>
                  <a:pt x="2553648" y="584672"/>
                </a:lnTo>
                <a:lnTo>
                  <a:pt x="2526578" y="548475"/>
                </a:lnTo>
                <a:lnTo>
                  <a:pt x="2498390" y="513188"/>
                </a:lnTo>
                <a:lnTo>
                  <a:pt x="2469108" y="478836"/>
                </a:lnTo>
                <a:lnTo>
                  <a:pt x="2438760" y="445446"/>
                </a:lnTo>
                <a:lnTo>
                  <a:pt x="2407372" y="413043"/>
                </a:lnTo>
                <a:lnTo>
                  <a:pt x="2374969" y="381655"/>
                </a:lnTo>
                <a:lnTo>
                  <a:pt x="2341579" y="351307"/>
                </a:lnTo>
                <a:lnTo>
                  <a:pt x="2307227" y="322025"/>
                </a:lnTo>
                <a:lnTo>
                  <a:pt x="2271940" y="293837"/>
                </a:lnTo>
                <a:lnTo>
                  <a:pt x="2235743" y="266767"/>
                </a:lnTo>
                <a:lnTo>
                  <a:pt x="2198664" y="240843"/>
                </a:lnTo>
                <a:lnTo>
                  <a:pt x="2160729" y="216091"/>
                </a:lnTo>
                <a:lnTo>
                  <a:pt x="2121963" y="192536"/>
                </a:lnTo>
                <a:lnTo>
                  <a:pt x="2082392" y="170206"/>
                </a:lnTo>
                <a:lnTo>
                  <a:pt x="2042045" y="149126"/>
                </a:lnTo>
                <a:lnTo>
                  <a:pt x="2000945" y="129322"/>
                </a:lnTo>
                <a:lnTo>
                  <a:pt x="1959120" y="110822"/>
                </a:lnTo>
                <a:lnTo>
                  <a:pt x="1916597" y="93651"/>
                </a:lnTo>
                <a:lnTo>
                  <a:pt x="1873400" y="77835"/>
                </a:lnTo>
                <a:lnTo>
                  <a:pt x="1829557" y="63400"/>
                </a:lnTo>
                <a:lnTo>
                  <a:pt x="1785094" y="50374"/>
                </a:lnTo>
                <a:lnTo>
                  <a:pt x="1740036" y="38782"/>
                </a:lnTo>
                <a:lnTo>
                  <a:pt x="1694411" y="28650"/>
                </a:lnTo>
                <a:lnTo>
                  <a:pt x="1648244" y="20005"/>
                </a:lnTo>
                <a:lnTo>
                  <a:pt x="1601563" y="12873"/>
                </a:lnTo>
                <a:lnTo>
                  <a:pt x="1554392" y="7280"/>
                </a:lnTo>
                <a:lnTo>
                  <a:pt x="1506758" y="3253"/>
                </a:lnTo>
                <a:lnTo>
                  <a:pt x="1458688" y="817"/>
                </a:lnTo>
                <a:lnTo>
                  <a:pt x="1410208" y="0"/>
                </a:lnTo>
                <a:close/>
              </a:path>
            </a:pathLst>
          </a:custGeom>
          <a:solidFill>
            <a:srgbClr val="4D4F40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717" name="Google Shape;717;p45"/>
          <p:cNvSpPr txBox="1"/>
          <p:nvPr/>
        </p:nvSpPr>
        <p:spPr>
          <a:xfrm>
            <a:off x="4123025" y="3360675"/>
            <a:ext cx="900600" cy="4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>
                <a:solidFill>
                  <a:srgbClr val="FFFFFF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20</a:t>
            </a:r>
            <a:r>
              <a:rPr lang="en-US" sz="2800">
                <a:solidFill>
                  <a:srgbClr val="FFFFFF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%</a:t>
            </a:r>
            <a:endParaRPr sz="2800"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718" name="Google Shape;718;p45"/>
          <p:cNvSpPr txBox="1"/>
          <p:nvPr/>
        </p:nvSpPr>
        <p:spPr>
          <a:xfrm>
            <a:off x="4147225" y="1835688"/>
            <a:ext cx="858300" cy="47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2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>
                <a:solidFill>
                  <a:srgbClr val="FFFFFF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4</a:t>
            </a:r>
            <a:r>
              <a:rPr lang="en-US" sz="2800">
                <a:solidFill>
                  <a:srgbClr val="FFFFFF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0%</a:t>
            </a:r>
            <a:endParaRPr sz="2800"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719" name="Google Shape;719;p45"/>
          <p:cNvSpPr txBox="1"/>
          <p:nvPr/>
        </p:nvSpPr>
        <p:spPr>
          <a:xfrm>
            <a:off x="6977250" y="2182725"/>
            <a:ext cx="15462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JUPITER</a:t>
            </a:r>
            <a:endParaRPr sz="13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It’s the biggest planet in our Solar System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20" name="Google Shape;720;p45"/>
          <p:cNvSpPr txBox="1"/>
          <p:nvPr/>
        </p:nvSpPr>
        <p:spPr>
          <a:xfrm>
            <a:off x="6977972" y="2948650"/>
            <a:ext cx="15462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8B9983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VENUS</a:t>
            </a:r>
            <a:endParaRPr sz="1300">
              <a:solidFill>
                <a:srgbClr val="8B9983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Venus has a beautiful name, but it’s terribly hot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21" name="Google Shape;721;p45"/>
          <p:cNvSpPr txBox="1"/>
          <p:nvPr/>
        </p:nvSpPr>
        <p:spPr>
          <a:xfrm>
            <a:off x="854475" y="2198400"/>
            <a:ext cx="15462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A2A586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MERCURY</a:t>
            </a:r>
            <a:endParaRPr sz="1300">
              <a:solidFill>
                <a:srgbClr val="A2A586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Mercury is the closest planet to the Sun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 </a:t>
            </a:r>
            <a:endParaRPr sz="7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22" name="Google Shape;722;p45"/>
          <p:cNvSpPr txBox="1"/>
          <p:nvPr/>
        </p:nvSpPr>
        <p:spPr>
          <a:xfrm>
            <a:off x="854525" y="2932963"/>
            <a:ext cx="15462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C6D9BB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MARS</a:t>
            </a:r>
            <a:endParaRPr sz="1300">
              <a:solidFill>
                <a:srgbClr val="C6D9BB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Despite being red, Mars is a cold place, not hot</a:t>
            </a:r>
            <a:endParaRPr sz="1000">
              <a:solidFill>
                <a:srgbClr val="4D4F40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6" name="Shape 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" name="Google Shape;727;p46"/>
          <p:cNvSpPr txBox="1"/>
          <p:nvPr>
            <p:ph idx="1" type="subTitle"/>
          </p:nvPr>
        </p:nvSpPr>
        <p:spPr>
          <a:xfrm>
            <a:off x="1863725" y="2877100"/>
            <a:ext cx="54861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latin typeface="Rokkitt Regular"/>
                <a:ea typeface="Rokkitt Regular"/>
                <a:cs typeface="Rokkitt Regular"/>
                <a:sym typeface="Rokkitt Regular"/>
              </a:rPr>
              <a:t>Big numbers catch your audience’s attention</a:t>
            </a:r>
            <a:br>
              <a:rPr lang="en-US">
                <a:latin typeface="Rokkitt Regular"/>
                <a:ea typeface="Rokkitt Regular"/>
                <a:cs typeface="Rokkitt Regular"/>
                <a:sym typeface="Rokkitt Regular"/>
              </a:rPr>
            </a:br>
            <a:endParaRPr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46"/>
          <p:cNvSpPr txBox="1"/>
          <p:nvPr>
            <p:ph type="title"/>
          </p:nvPr>
        </p:nvSpPr>
        <p:spPr>
          <a:xfrm>
            <a:off x="1587750" y="1763196"/>
            <a:ext cx="5968500" cy="1113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4,498,300,000</a:t>
            </a:r>
            <a:endParaRPr/>
          </a:p>
        </p:txBody>
      </p:sp>
      <p:pic>
        <p:nvPicPr>
          <p:cNvPr id="729" name="Google Shape;729;p46"/>
          <p:cNvPicPr preferRelativeResize="0"/>
          <p:nvPr/>
        </p:nvPicPr>
        <p:blipFill rotWithShape="1">
          <a:blip r:embed="rId3">
            <a:alphaModFix/>
          </a:blip>
          <a:srcRect b="3885" l="0" r="0" t="46807"/>
          <a:stretch/>
        </p:blipFill>
        <p:spPr>
          <a:xfrm flipH="1">
            <a:off x="2880869" y="3424775"/>
            <a:ext cx="6263131" cy="1737129"/>
          </a:xfrm>
          <a:prstGeom prst="rect">
            <a:avLst/>
          </a:prstGeom>
          <a:noFill/>
          <a:ln>
            <a:noFill/>
          </a:ln>
        </p:spPr>
      </p:pic>
      <p:sp>
        <p:nvSpPr>
          <p:cNvPr id="730" name="Google Shape;730;p46"/>
          <p:cNvSpPr/>
          <p:nvPr/>
        </p:nvSpPr>
        <p:spPr>
          <a:xfrm>
            <a:off x="2880875" y="3424838"/>
            <a:ext cx="6263100" cy="17370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4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" name="Google Shape;735;p47"/>
          <p:cNvSpPr txBox="1"/>
          <p:nvPr>
            <p:ph idx="1" type="subTitle"/>
          </p:nvPr>
        </p:nvSpPr>
        <p:spPr>
          <a:xfrm>
            <a:off x="2219450" y="1602100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latin typeface="Rokkitt Regular"/>
                <a:ea typeface="Rokkitt Regular"/>
                <a:cs typeface="Rokkitt Regular"/>
                <a:sym typeface="Rokkitt Regular"/>
              </a:rPr>
              <a:t>earths is the Sun’s mass</a:t>
            </a:r>
            <a:endParaRPr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36" name="Google Shape;736;p47"/>
          <p:cNvSpPr txBox="1"/>
          <p:nvPr>
            <p:ph idx="2" type="subTitle"/>
          </p:nvPr>
        </p:nvSpPr>
        <p:spPr>
          <a:xfrm>
            <a:off x="2219450" y="2830369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latin typeface="Rokkitt Regular"/>
                <a:ea typeface="Rokkitt Regular"/>
                <a:cs typeface="Rokkitt Regular"/>
                <a:sym typeface="Rokkitt Regular"/>
              </a:rPr>
              <a:t>is Jupiter’s rotation period</a:t>
            </a:r>
            <a:endParaRPr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37" name="Google Shape;737;p47"/>
          <p:cNvSpPr txBox="1"/>
          <p:nvPr>
            <p:ph idx="3" type="subTitle"/>
          </p:nvPr>
        </p:nvSpPr>
        <p:spPr>
          <a:xfrm>
            <a:off x="2219450" y="4045475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latin typeface="Rokkitt Regular"/>
                <a:ea typeface="Rokkitt Regular"/>
                <a:cs typeface="Rokkitt Regular"/>
                <a:sym typeface="Rokkitt Regular"/>
              </a:rPr>
              <a:t>is the distance between the Earth and the Moon</a:t>
            </a:r>
            <a:endParaRPr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38" name="Google Shape;738;p47"/>
          <p:cNvSpPr txBox="1"/>
          <p:nvPr>
            <p:ph type="title"/>
          </p:nvPr>
        </p:nvSpPr>
        <p:spPr>
          <a:xfrm>
            <a:off x="1587750" y="940196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333,000.00</a:t>
            </a:r>
            <a:endParaRPr/>
          </a:p>
        </p:txBody>
      </p:sp>
      <p:sp>
        <p:nvSpPr>
          <p:cNvPr id="739" name="Google Shape;739;p47"/>
          <p:cNvSpPr txBox="1"/>
          <p:nvPr>
            <p:ph idx="4" type="title"/>
          </p:nvPr>
        </p:nvSpPr>
        <p:spPr>
          <a:xfrm>
            <a:off x="1587750" y="2148443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24h 37m 23s</a:t>
            </a:r>
            <a:endParaRPr/>
          </a:p>
        </p:txBody>
      </p:sp>
      <p:sp>
        <p:nvSpPr>
          <p:cNvPr id="740" name="Google Shape;740;p47"/>
          <p:cNvSpPr txBox="1"/>
          <p:nvPr>
            <p:ph idx="5" type="title"/>
          </p:nvPr>
        </p:nvSpPr>
        <p:spPr>
          <a:xfrm>
            <a:off x="1587750" y="3347668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386,000 km</a:t>
            </a:r>
            <a:endParaRPr/>
          </a:p>
        </p:txBody>
      </p:sp>
      <p:pic>
        <p:nvPicPr>
          <p:cNvPr id="741" name="Google Shape;741;p47"/>
          <p:cNvPicPr preferRelativeResize="0"/>
          <p:nvPr/>
        </p:nvPicPr>
        <p:blipFill rotWithShape="1">
          <a:blip r:embed="rId3">
            <a:alphaModFix/>
          </a:blip>
          <a:srcRect b="0" l="47786" r="0" t="0"/>
          <a:stretch/>
        </p:blipFill>
        <p:spPr>
          <a:xfrm flipH="1">
            <a:off x="251" y="624575"/>
            <a:ext cx="2033350" cy="3894295"/>
          </a:xfrm>
          <a:prstGeom prst="rect">
            <a:avLst/>
          </a:prstGeom>
          <a:noFill/>
          <a:ln>
            <a:noFill/>
          </a:ln>
        </p:spPr>
      </p:pic>
      <p:sp>
        <p:nvSpPr>
          <p:cNvPr id="742" name="Google Shape;742;p47"/>
          <p:cNvSpPr/>
          <p:nvPr/>
        </p:nvSpPr>
        <p:spPr>
          <a:xfrm>
            <a:off x="250" y="624600"/>
            <a:ext cx="2033400" cy="38943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43" name="Google Shape;743;p47"/>
          <p:cNvPicPr preferRelativeResize="0"/>
          <p:nvPr/>
        </p:nvPicPr>
        <p:blipFill rotWithShape="1">
          <a:blip r:embed="rId4">
            <a:alphaModFix/>
          </a:blip>
          <a:srcRect b="12008" l="-84" r="55804" t="3188"/>
          <a:stretch/>
        </p:blipFill>
        <p:spPr>
          <a:xfrm flipH="1">
            <a:off x="7118001" y="624575"/>
            <a:ext cx="2033350" cy="3894295"/>
          </a:xfrm>
          <a:prstGeom prst="rect">
            <a:avLst/>
          </a:prstGeom>
          <a:noFill/>
          <a:ln>
            <a:noFill/>
          </a:ln>
        </p:spPr>
      </p:pic>
      <p:sp>
        <p:nvSpPr>
          <p:cNvPr id="744" name="Google Shape;744;p47"/>
          <p:cNvSpPr/>
          <p:nvPr/>
        </p:nvSpPr>
        <p:spPr>
          <a:xfrm>
            <a:off x="7118001" y="624575"/>
            <a:ext cx="2033400" cy="38943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48" name="Shape 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Google Shape;749;p48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2100">
                <a:solidFill>
                  <a:srgbClr val="4D4F40"/>
                </a:solidFill>
              </a:rPr>
              <a:t>SOMETIMES, REVIEWING CONCEPTS IS A GOOD IDEA</a:t>
            </a:r>
            <a:endParaRPr sz="2100"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100">
              <a:solidFill>
                <a:srgbClr val="DB3862"/>
              </a:solidFill>
            </a:endParaRPr>
          </a:p>
        </p:txBody>
      </p:sp>
      <p:sp>
        <p:nvSpPr>
          <p:cNvPr id="750" name="Google Shape;750;p48"/>
          <p:cNvSpPr txBox="1"/>
          <p:nvPr>
            <p:ph idx="2" type="title"/>
          </p:nvPr>
        </p:nvSpPr>
        <p:spPr>
          <a:xfrm>
            <a:off x="1431001" y="889038"/>
            <a:ext cx="18414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MARS</a:t>
            </a:r>
            <a:endParaRPr/>
          </a:p>
        </p:txBody>
      </p:sp>
      <p:sp>
        <p:nvSpPr>
          <p:cNvPr id="751" name="Google Shape;751;p48"/>
          <p:cNvSpPr txBox="1"/>
          <p:nvPr>
            <p:ph idx="1" type="subTitle"/>
          </p:nvPr>
        </p:nvSpPr>
        <p:spPr>
          <a:xfrm>
            <a:off x="1583075" y="1363123"/>
            <a:ext cx="15390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Despite being red, Mars is a cold place, not hot. The planet is full of iron oxide dust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" name="Google Shape;752;p48"/>
          <p:cNvSpPr txBox="1"/>
          <p:nvPr>
            <p:ph idx="3" type="title"/>
          </p:nvPr>
        </p:nvSpPr>
        <p:spPr>
          <a:xfrm>
            <a:off x="5871601" y="889038"/>
            <a:ext cx="18414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JUPITER</a:t>
            </a:r>
            <a:endParaRPr/>
          </a:p>
        </p:txBody>
      </p:sp>
      <p:sp>
        <p:nvSpPr>
          <p:cNvPr id="753" name="Google Shape;753;p48"/>
          <p:cNvSpPr txBox="1"/>
          <p:nvPr>
            <p:ph idx="4" type="subTitle"/>
          </p:nvPr>
        </p:nvSpPr>
        <p:spPr>
          <a:xfrm>
            <a:off x="6023675" y="1363123"/>
            <a:ext cx="15390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It’s the biggest planet in our Solar System and the fourth-brightest object in the sky</a:t>
            </a:r>
            <a:endParaRPr/>
          </a:p>
        </p:txBody>
      </p:sp>
      <p:sp>
        <p:nvSpPr>
          <p:cNvPr id="754" name="Google Shape;754;p48"/>
          <p:cNvSpPr txBox="1"/>
          <p:nvPr>
            <p:ph idx="5" type="title"/>
          </p:nvPr>
        </p:nvSpPr>
        <p:spPr>
          <a:xfrm>
            <a:off x="3651301" y="3526263"/>
            <a:ext cx="18414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/>
          </a:p>
        </p:txBody>
      </p:sp>
      <p:sp>
        <p:nvSpPr>
          <p:cNvPr id="755" name="Google Shape;755;p48"/>
          <p:cNvSpPr txBox="1"/>
          <p:nvPr>
            <p:ph idx="6" type="subTitle"/>
          </p:nvPr>
        </p:nvSpPr>
        <p:spPr>
          <a:xfrm>
            <a:off x="3803375" y="4000348"/>
            <a:ext cx="1539000" cy="348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Mercury is the closest planet to the Sun and is only a bit larger than our Moon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56" name="Google Shape;756;p48"/>
          <p:cNvPicPr preferRelativeResize="0"/>
          <p:nvPr/>
        </p:nvPicPr>
        <p:blipFill rotWithShape="1">
          <a:blip r:embed="rId3">
            <a:alphaModFix/>
          </a:blip>
          <a:srcRect b="19796" l="0" r="64198" t="14586"/>
          <a:stretch/>
        </p:blipFill>
        <p:spPr>
          <a:xfrm>
            <a:off x="1375775" y="2444225"/>
            <a:ext cx="1953604" cy="2387099"/>
          </a:xfrm>
          <a:prstGeom prst="rect">
            <a:avLst/>
          </a:prstGeom>
          <a:noFill/>
          <a:ln>
            <a:noFill/>
          </a:ln>
        </p:spPr>
      </p:pic>
      <p:pic>
        <p:nvPicPr>
          <p:cNvPr id="757" name="Google Shape;757;p48"/>
          <p:cNvPicPr preferRelativeResize="0"/>
          <p:nvPr/>
        </p:nvPicPr>
        <p:blipFill rotWithShape="1">
          <a:blip r:embed="rId3">
            <a:alphaModFix/>
          </a:blip>
          <a:srcRect b="19796" l="30721" r="33477" t="14586"/>
          <a:stretch/>
        </p:blipFill>
        <p:spPr>
          <a:xfrm>
            <a:off x="3595200" y="889050"/>
            <a:ext cx="1953604" cy="2387099"/>
          </a:xfrm>
          <a:prstGeom prst="rect">
            <a:avLst/>
          </a:prstGeom>
          <a:noFill/>
          <a:ln>
            <a:noFill/>
          </a:ln>
        </p:spPr>
      </p:pic>
      <p:pic>
        <p:nvPicPr>
          <p:cNvPr id="758" name="Google Shape;758;p48"/>
          <p:cNvPicPr preferRelativeResize="0"/>
          <p:nvPr/>
        </p:nvPicPr>
        <p:blipFill rotWithShape="1">
          <a:blip r:embed="rId3">
            <a:alphaModFix/>
          </a:blip>
          <a:srcRect b="19796" l="60736" r="3461" t="14586"/>
          <a:stretch/>
        </p:blipFill>
        <p:spPr>
          <a:xfrm>
            <a:off x="5814625" y="2444225"/>
            <a:ext cx="1953604" cy="2387099"/>
          </a:xfrm>
          <a:prstGeom prst="rect">
            <a:avLst/>
          </a:prstGeom>
          <a:noFill/>
          <a:ln>
            <a:noFill/>
          </a:ln>
        </p:spPr>
      </p:pic>
      <p:sp>
        <p:nvSpPr>
          <p:cNvPr id="759" name="Google Shape;759;p48"/>
          <p:cNvSpPr/>
          <p:nvPr/>
        </p:nvSpPr>
        <p:spPr>
          <a:xfrm>
            <a:off x="3595200" y="889050"/>
            <a:ext cx="1953600" cy="23871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" name="Google Shape;760;p48"/>
          <p:cNvSpPr/>
          <p:nvPr/>
        </p:nvSpPr>
        <p:spPr>
          <a:xfrm>
            <a:off x="1375775" y="2444225"/>
            <a:ext cx="1953600" cy="23871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" name="Google Shape;761;p48"/>
          <p:cNvSpPr/>
          <p:nvPr/>
        </p:nvSpPr>
        <p:spPr>
          <a:xfrm>
            <a:off x="5814625" y="2444225"/>
            <a:ext cx="1953600" cy="23871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5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49"/>
          <p:cNvSpPr/>
          <p:nvPr/>
        </p:nvSpPr>
        <p:spPr>
          <a:xfrm>
            <a:off x="0" y="1900450"/>
            <a:ext cx="9144000" cy="32430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" name="Google Shape;767;p49"/>
          <p:cNvSpPr/>
          <p:nvPr/>
        </p:nvSpPr>
        <p:spPr>
          <a:xfrm>
            <a:off x="1200250" y="2123900"/>
            <a:ext cx="1818600" cy="2212200"/>
          </a:xfrm>
          <a:prstGeom prst="rect">
            <a:avLst/>
          </a:prstGeom>
          <a:noFill/>
          <a:ln cap="flat" cmpd="sng" w="19050">
            <a:solidFill>
              <a:srgbClr val="F8FFF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" name="Google Shape;768;p49"/>
          <p:cNvSpPr/>
          <p:nvPr/>
        </p:nvSpPr>
        <p:spPr>
          <a:xfrm>
            <a:off x="3657150" y="2123900"/>
            <a:ext cx="1818600" cy="2212200"/>
          </a:xfrm>
          <a:prstGeom prst="rect">
            <a:avLst/>
          </a:prstGeom>
          <a:noFill/>
          <a:ln cap="flat" cmpd="sng" w="19050">
            <a:solidFill>
              <a:srgbClr val="F8FFF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" name="Google Shape;769;p49"/>
          <p:cNvSpPr/>
          <p:nvPr/>
        </p:nvSpPr>
        <p:spPr>
          <a:xfrm>
            <a:off x="6114050" y="2123900"/>
            <a:ext cx="1818600" cy="2212200"/>
          </a:xfrm>
          <a:prstGeom prst="rect">
            <a:avLst/>
          </a:prstGeom>
          <a:noFill/>
          <a:ln cap="flat" cmpd="sng" w="19050">
            <a:solidFill>
              <a:srgbClr val="F8FFF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70" name="Google Shape;770;p49"/>
          <p:cNvPicPr preferRelativeResize="0"/>
          <p:nvPr/>
        </p:nvPicPr>
        <p:blipFill rotWithShape="1">
          <a:blip r:embed="rId3">
            <a:alphaModFix/>
          </a:blip>
          <a:srcRect b="0" l="13419" r="13411" t="0"/>
          <a:stretch/>
        </p:blipFill>
        <p:spPr>
          <a:xfrm>
            <a:off x="1470050" y="1266250"/>
            <a:ext cx="1269000" cy="13008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771" name="Google Shape;771;p49"/>
          <p:cNvSpPr txBox="1"/>
          <p:nvPr/>
        </p:nvSpPr>
        <p:spPr>
          <a:xfrm>
            <a:off x="1526050" y="4183486"/>
            <a:ext cx="1167000" cy="281400"/>
          </a:xfrm>
          <a:prstGeom prst="rect">
            <a:avLst/>
          </a:prstGeom>
          <a:solidFill>
            <a:srgbClr val="F8FFF5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BASIC</a:t>
            </a:r>
            <a:endParaRPr sz="9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772" name="Google Shape;772;p49"/>
          <p:cNvSpPr txBox="1"/>
          <p:nvPr/>
        </p:nvSpPr>
        <p:spPr>
          <a:xfrm>
            <a:off x="1374650" y="2718500"/>
            <a:ext cx="1459800" cy="124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$35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You can explain your product or your service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Characteristic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Characteristic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73" name="Google Shape;773;p49"/>
          <p:cNvSpPr txBox="1"/>
          <p:nvPr/>
        </p:nvSpPr>
        <p:spPr>
          <a:xfrm>
            <a:off x="3831681" y="2718500"/>
            <a:ext cx="1459800" cy="124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$60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You can explain your product or your service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Characteristic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Characteristic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74" name="Google Shape;774;p49"/>
          <p:cNvSpPr txBox="1"/>
          <p:nvPr/>
        </p:nvSpPr>
        <p:spPr>
          <a:xfrm>
            <a:off x="6298450" y="2718500"/>
            <a:ext cx="1459800" cy="124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$85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You can explain your product or your service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Characteristic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Characteristic</a:t>
            </a:r>
            <a:endParaRPr sz="11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775" name="Google Shape;775;p49"/>
          <p:cNvSpPr txBox="1"/>
          <p:nvPr>
            <p:ph type="title"/>
          </p:nvPr>
        </p:nvSpPr>
        <p:spPr>
          <a:xfrm>
            <a:off x="192350" y="391775"/>
            <a:ext cx="87621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SERVICES</a:t>
            </a:r>
            <a:endParaRPr/>
          </a:p>
        </p:txBody>
      </p:sp>
      <p:pic>
        <p:nvPicPr>
          <p:cNvPr id="776" name="Google Shape;776;p49"/>
          <p:cNvPicPr preferRelativeResize="0"/>
          <p:nvPr/>
        </p:nvPicPr>
        <p:blipFill rotWithShape="1">
          <a:blip r:embed="rId4">
            <a:alphaModFix/>
          </a:blip>
          <a:srcRect b="0" l="26831" r="0" t="0"/>
          <a:stretch/>
        </p:blipFill>
        <p:spPr>
          <a:xfrm>
            <a:off x="3932250" y="1266250"/>
            <a:ext cx="1269000" cy="1300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777" name="Google Shape;777;p49"/>
          <p:cNvPicPr preferRelativeResize="0"/>
          <p:nvPr/>
        </p:nvPicPr>
        <p:blipFill rotWithShape="1">
          <a:blip r:embed="rId5">
            <a:alphaModFix/>
          </a:blip>
          <a:srcRect b="0" l="13419" r="13411" t="0"/>
          <a:stretch/>
        </p:blipFill>
        <p:spPr>
          <a:xfrm>
            <a:off x="6394450" y="1266250"/>
            <a:ext cx="1269000" cy="13008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778" name="Google Shape;778;p49"/>
          <p:cNvSpPr/>
          <p:nvPr/>
        </p:nvSpPr>
        <p:spPr>
          <a:xfrm>
            <a:off x="3932250" y="1266025"/>
            <a:ext cx="1269000" cy="1300800"/>
          </a:xfrm>
          <a:prstGeom prst="ellipse">
            <a:avLst/>
          </a:prstGeom>
          <a:solidFill>
            <a:srgbClr val="F6F4FF">
              <a:alpha val="26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" name="Google Shape;779;p49"/>
          <p:cNvSpPr/>
          <p:nvPr/>
        </p:nvSpPr>
        <p:spPr>
          <a:xfrm>
            <a:off x="6393850" y="1266025"/>
            <a:ext cx="1269000" cy="1300800"/>
          </a:xfrm>
          <a:prstGeom prst="ellipse">
            <a:avLst/>
          </a:prstGeom>
          <a:solidFill>
            <a:srgbClr val="F6F4FF">
              <a:alpha val="26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49"/>
          <p:cNvSpPr/>
          <p:nvPr/>
        </p:nvSpPr>
        <p:spPr>
          <a:xfrm>
            <a:off x="1470050" y="1266025"/>
            <a:ext cx="1269000" cy="1300800"/>
          </a:xfrm>
          <a:prstGeom prst="ellipse">
            <a:avLst/>
          </a:prstGeom>
          <a:solidFill>
            <a:srgbClr val="F6F4FF">
              <a:alpha val="26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49"/>
          <p:cNvSpPr txBox="1"/>
          <p:nvPr/>
        </p:nvSpPr>
        <p:spPr>
          <a:xfrm>
            <a:off x="3982950" y="4183486"/>
            <a:ext cx="1167000" cy="281400"/>
          </a:xfrm>
          <a:prstGeom prst="rect">
            <a:avLst/>
          </a:prstGeom>
          <a:solidFill>
            <a:srgbClr val="F8FFF5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PRO</a:t>
            </a:r>
            <a:endParaRPr sz="9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782" name="Google Shape;782;p49"/>
          <p:cNvSpPr txBox="1"/>
          <p:nvPr/>
        </p:nvSpPr>
        <p:spPr>
          <a:xfrm>
            <a:off x="6439850" y="4183486"/>
            <a:ext cx="1167000" cy="281400"/>
          </a:xfrm>
          <a:prstGeom prst="rect">
            <a:avLst/>
          </a:prstGeom>
          <a:solidFill>
            <a:srgbClr val="F8FFF5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PREMIUM</a:t>
            </a:r>
            <a:endParaRPr sz="9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86" name="Shape 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" name="Google Shape;787;p50"/>
          <p:cNvSpPr txBox="1"/>
          <p:nvPr>
            <p:ph idx="1" type="subTitle"/>
          </p:nvPr>
        </p:nvSpPr>
        <p:spPr>
          <a:xfrm>
            <a:off x="6704775" y="2897475"/>
            <a:ext cx="1580400" cy="95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788" name="Google Shape;788;p50"/>
          <p:cNvSpPr txBox="1"/>
          <p:nvPr>
            <p:ph type="title"/>
          </p:nvPr>
        </p:nvSpPr>
        <p:spPr>
          <a:xfrm>
            <a:off x="6704775" y="2003700"/>
            <a:ext cx="2089500" cy="70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DESKTOP SOFTWARE</a:t>
            </a:r>
            <a:endParaRPr>
              <a:solidFill>
                <a:srgbClr val="F8FFF5"/>
              </a:solidFill>
            </a:endParaRPr>
          </a:p>
        </p:txBody>
      </p:sp>
      <p:pic>
        <p:nvPicPr>
          <p:cNvPr id="789" name="Google Shape;789;p50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1815068" y="1479942"/>
            <a:ext cx="3740004" cy="22783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0" name="Google Shape;790;p50"/>
          <p:cNvGrpSpPr/>
          <p:nvPr/>
        </p:nvGrpSpPr>
        <p:grpSpPr>
          <a:xfrm>
            <a:off x="1669410" y="1345922"/>
            <a:ext cx="4021458" cy="3062913"/>
            <a:chOff x="3804623" y="931514"/>
            <a:chExt cx="4311631" cy="3283920"/>
          </a:xfrm>
        </p:grpSpPr>
        <p:grpSp>
          <p:nvGrpSpPr>
            <p:cNvPr id="791" name="Google Shape;791;p50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792" name="Google Shape;792;p50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4D4F4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50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4D4F40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794" name="Google Shape;794;p50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4D4F4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50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4D4F4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796" name="Google Shape;796;p50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4D4F40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pic>
        <p:nvPicPr>
          <p:cNvPr id="797" name="Google Shape;797;p50"/>
          <p:cNvPicPr preferRelativeResize="0"/>
          <p:nvPr/>
        </p:nvPicPr>
        <p:blipFill rotWithShape="1">
          <a:blip r:embed="rId4">
            <a:alphaModFix/>
          </a:blip>
          <a:srcRect b="47329" l="0" r="75264" t="110"/>
          <a:stretch/>
        </p:blipFill>
        <p:spPr>
          <a:xfrm>
            <a:off x="0" y="1"/>
            <a:ext cx="1152298" cy="3492894"/>
          </a:xfrm>
          <a:prstGeom prst="rect">
            <a:avLst/>
          </a:prstGeom>
          <a:noFill/>
          <a:ln>
            <a:noFill/>
          </a:ln>
        </p:spPr>
      </p:pic>
      <p:sp>
        <p:nvSpPr>
          <p:cNvPr id="798" name="Google Shape;798;p50"/>
          <p:cNvSpPr/>
          <p:nvPr/>
        </p:nvSpPr>
        <p:spPr>
          <a:xfrm flipH="1">
            <a:off x="0" y="0"/>
            <a:ext cx="1152300" cy="3492900"/>
          </a:xfrm>
          <a:prstGeom prst="rect">
            <a:avLst/>
          </a:prstGeom>
          <a:solidFill>
            <a:srgbClr val="FFFFFF">
              <a:alpha val="18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02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Google Shape;803;p51"/>
          <p:cNvSpPr/>
          <p:nvPr/>
        </p:nvSpPr>
        <p:spPr>
          <a:xfrm flipH="1">
            <a:off x="6207900" y="-13200"/>
            <a:ext cx="2936100" cy="51435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" name="Google Shape;804;p51"/>
          <p:cNvSpPr txBox="1"/>
          <p:nvPr>
            <p:ph type="title"/>
          </p:nvPr>
        </p:nvSpPr>
        <p:spPr>
          <a:xfrm>
            <a:off x="6704776" y="1838000"/>
            <a:ext cx="1173300" cy="70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TABLET APP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805" name="Google Shape;805;p51"/>
          <p:cNvSpPr txBox="1"/>
          <p:nvPr>
            <p:ph idx="1" type="subTitle"/>
          </p:nvPr>
        </p:nvSpPr>
        <p:spPr>
          <a:xfrm>
            <a:off x="6704775" y="2731750"/>
            <a:ext cx="1594500" cy="984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rgbClr val="F8FFF5"/>
              </a:solidFill>
            </a:endParaRPr>
          </a:p>
        </p:txBody>
      </p:sp>
      <p:sp>
        <p:nvSpPr>
          <p:cNvPr id="806" name="Google Shape;806;p51"/>
          <p:cNvSpPr/>
          <p:nvPr/>
        </p:nvSpPr>
        <p:spPr>
          <a:xfrm flipH="1">
            <a:off x="75" y="1650600"/>
            <a:ext cx="1152300" cy="34929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7" name="Google Shape;807;p51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2418171" y="9493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08" name="Google Shape;808;p51"/>
          <p:cNvGrpSpPr/>
          <p:nvPr/>
        </p:nvGrpSpPr>
        <p:grpSpPr>
          <a:xfrm>
            <a:off x="2236916" y="755156"/>
            <a:ext cx="2388309" cy="3283958"/>
            <a:chOff x="-734425" y="725975"/>
            <a:chExt cx="2684700" cy="3691500"/>
          </a:xfrm>
        </p:grpSpPr>
        <p:sp>
          <p:nvSpPr>
            <p:cNvPr id="809" name="Google Shape;809;p51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4D4F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1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4D4F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1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4D4F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1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19050">
              <a:solidFill>
                <a:srgbClr val="4D4F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13" name="Google Shape;813;p51"/>
          <p:cNvPicPr preferRelativeResize="0"/>
          <p:nvPr/>
        </p:nvPicPr>
        <p:blipFill rotWithShape="1">
          <a:blip r:embed="rId4">
            <a:alphaModFix/>
          </a:blip>
          <a:srcRect b="47329" l="13016" r="62247" t="110"/>
          <a:stretch/>
        </p:blipFill>
        <p:spPr>
          <a:xfrm>
            <a:off x="0" y="1650601"/>
            <a:ext cx="1152298" cy="3492894"/>
          </a:xfrm>
          <a:prstGeom prst="rect">
            <a:avLst/>
          </a:prstGeom>
          <a:noFill/>
          <a:ln>
            <a:noFill/>
          </a:ln>
        </p:spPr>
      </p:pic>
      <p:sp>
        <p:nvSpPr>
          <p:cNvPr id="814" name="Google Shape;814;p51"/>
          <p:cNvSpPr/>
          <p:nvPr/>
        </p:nvSpPr>
        <p:spPr>
          <a:xfrm flipH="1">
            <a:off x="0" y="1650600"/>
            <a:ext cx="1152300" cy="3492900"/>
          </a:xfrm>
          <a:prstGeom prst="rect">
            <a:avLst/>
          </a:prstGeom>
          <a:solidFill>
            <a:srgbClr val="FFFFFF">
              <a:alpha val="18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18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p52"/>
          <p:cNvSpPr txBox="1"/>
          <p:nvPr>
            <p:ph idx="1" type="subTitle"/>
          </p:nvPr>
        </p:nvSpPr>
        <p:spPr>
          <a:xfrm>
            <a:off x="6704776" y="2731746"/>
            <a:ext cx="1572600" cy="182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8FFF5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rgbClr val="F8FFF5"/>
              </a:solidFill>
            </a:endParaRPr>
          </a:p>
        </p:txBody>
      </p:sp>
      <p:pic>
        <p:nvPicPr>
          <p:cNvPr id="820" name="Google Shape;820;p52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2706075" y="943300"/>
            <a:ext cx="1531450" cy="2731199"/>
          </a:xfrm>
          <a:prstGeom prst="rect">
            <a:avLst/>
          </a:prstGeom>
          <a:noFill/>
          <a:ln>
            <a:noFill/>
          </a:ln>
        </p:spPr>
      </p:pic>
      <p:sp>
        <p:nvSpPr>
          <p:cNvPr id="821" name="Google Shape;821;p52"/>
          <p:cNvSpPr/>
          <p:nvPr/>
        </p:nvSpPr>
        <p:spPr>
          <a:xfrm>
            <a:off x="2656113" y="689138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4D4F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22" name="Google Shape;822;p52"/>
          <p:cNvPicPr preferRelativeResize="0"/>
          <p:nvPr/>
        </p:nvPicPr>
        <p:blipFill rotWithShape="1">
          <a:blip r:embed="rId4">
            <a:alphaModFix/>
          </a:blip>
          <a:srcRect b="47329" l="41192" r="34071" t="110"/>
          <a:stretch/>
        </p:blipFill>
        <p:spPr>
          <a:xfrm>
            <a:off x="0" y="1"/>
            <a:ext cx="1152298" cy="3492894"/>
          </a:xfrm>
          <a:prstGeom prst="rect">
            <a:avLst/>
          </a:prstGeom>
          <a:noFill/>
          <a:ln>
            <a:noFill/>
          </a:ln>
        </p:spPr>
      </p:pic>
      <p:sp>
        <p:nvSpPr>
          <p:cNvPr id="823" name="Google Shape;823;p52"/>
          <p:cNvSpPr/>
          <p:nvPr/>
        </p:nvSpPr>
        <p:spPr>
          <a:xfrm flipH="1">
            <a:off x="0" y="0"/>
            <a:ext cx="1152300" cy="3492900"/>
          </a:xfrm>
          <a:prstGeom prst="rect">
            <a:avLst/>
          </a:prstGeom>
          <a:solidFill>
            <a:srgbClr val="FFFFFF">
              <a:alpha val="18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" name="Google Shape;824;p52"/>
          <p:cNvSpPr txBox="1"/>
          <p:nvPr>
            <p:ph type="title"/>
          </p:nvPr>
        </p:nvSpPr>
        <p:spPr>
          <a:xfrm>
            <a:off x="6704776" y="1838000"/>
            <a:ext cx="1625700" cy="70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MOBILE WEB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8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9" name="Google Shape;829;p53"/>
          <p:cNvPicPr preferRelativeResize="0"/>
          <p:nvPr/>
        </p:nvPicPr>
        <p:blipFill rotWithShape="1">
          <a:blip r:embed="rId3">
            <a:alphaModFix/>
          </a:blip>
          <a:srcRect b="39810" l="3583" r="3592" t="10894"/>
          <a:stretch/>
        </p:blipFill>
        <p:spPr>
          <a:xfrm flipH="1">
            <a:off x="-3" y="1191850"/>
            <a:ext cx="9144003" cy="3883682"/>
          </a:xfrm>
          <a:prstGeom prst="rect">
            <a:avLst/>
          </a:prstGeom>
          <a:noFill/>
          <a:ln>
            <a:noFill/>
          </a:ln>
        </p:spPr>
      </p:pic>
      <p:sp>
        <p:nvSpPr>
          <p:cNvPr id="830" name="Google Shape;830;p53"/>
          <p:cNvSpPr/>
          <p:nvPr/>
        </p:nvSpPr>
        <p:spPr>
          <a:xfrm>
            <a:off x="0" y="1191638"/>
            <a:ext cx="9144000" cy="3884100"/>
          </a:xfrm>
          <a:prstGeom prst="rect">
            <a:avLst/>
          </a:prstGeom>
          <a:solidFill>
            <a:srgbClr val="FFFFFF">
              <a:alpha val="1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" name="Google Shape;831;p53"/>
          <p:cNvSpPr/>
          <p:nvPr/>
        </p:nvSpPr>
        <p:spPr>
          <a:xfrm>
            <a:off x="2129500" y="3429700"/>
            <a:ext cx="4887900" cy="1422000"/>
          </a:xfrm>
          <a:prstGeom prst="rect">
            <a:avLst/>
          </a:prstGeom>
          <a:solidFill>
            <a:srgbClr val="A2A586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" name="Google Shape;832;p53"/>
          <p:cNvSpPr txBox="1"/>
          <p:nvPr/>
        </p:nvSpPr>
        <p:spPr>
          <a:xfrm>
            <a:off x="2403975" y="3812202"/>
            <a:ext cx="1412100" cy="65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HELENA JAMES</a:t>
            </a:r>
            <a:endParaRPr sz="12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0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You can replace the  image on the screen with your own</a:t>
            </a:r>
            <a:endParaRPr sz="10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833" name="Google Shape;833;p53"/>
          <p:cNvSpPr txBox="1"/>
          <p:nvPr/>
        </p:nvSpPr>
        <p:spPr>
          <a:xfrm>
            <a:off x="4044083" y="3812212"/>
            <a:ext cx="1235400" cy="65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JOHN PATTERSON</a:t>
            </a:r>
            <a:endParaRPr sz="12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0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You can replace the  image on the screen with your own</a:t>
            </a:r>
            <a:endParaRPr sz="10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834" name="Google Shape;834;p53"/>
          <p:cNvSpPr txBox="1"/>
          <p:nvPr/>
        </p:nvSpPr>
        <p:spPr>
          <a:xfrm>
            <a:off x="5507473" y="3812212"/>
            <a:ext cx="1235400" cy="65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8FFF5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JENNY DOE</a:t>
            </a:r>
            <a:endParaRPr sz="1200">
              <a:solidFill>
                <a:srgbClr val="F8FFF5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000">
                <a:solidFill>
                  <a:srgbClr val="F8FFF5"/>
                </a:solidFill>
                <a:latin typeface="Rokkitt Regular"/>
                <a:ea typeface="Rokkitt Regular"/>
                <a:cs typeface="Rokkitt Regular"/>
                <a:sym typeface="Rokkitt Regular"/>
              </a:rPr>
              <a:t>You can replace the  image on the screen with your own</a:t>
            </a:r>
            <a:endParaRPr sz="10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8FFF5"/>
              </a:solidFill>
              <a:latin typeface="Rokkitt Regular"/>
              <a:ea typeface="Rokkitt Regular"/>
              <a:cs typeface="Rokkitt Regular"/>
              <a:sym typeface="Rokkitt Regular"/>
            </a:endParaRPr>
          </a:p>
        </p:txBody>
      </p:sp>
      <p:sp>
        <p:nvSpPr>
          <p:cNvPr id="835" name="Google Shape;835;p53"/>
          <p:cNvSpPr txBox="1"/>
          <p:nvPr>
            <p:ph type="title"/>
          </p:nvPr>
        </p:nvSpPr>
        <p:spPr>
          <a:xfrm>
            <a:off x="1905950" y="391775"/>
            <a:ext cx="55512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TEAM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39" name="Shape 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" name="Google Shape;840;p54"/>
          <p:cNvSpPr txBox="1"/>
          <p:nvPr>
            <p:ph type="title"/>
          </p:nvPr>
        </p:nvSpPr>
        <p:spPr>
          <a:xfrm>
            <a:off x="3098100" y="875500"/>
            <a:ext cx="2947800" cy="769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THANKS!</a:t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841" name="Google Shape;841;p54"/>
          <p:cNvSpPr txBox="1"/>
          <p:nvPr>
            <p:ph idx="4294967295" type="subTitle"/>
          </p:nvPr>
        </p:nvSpPr>
        <p:spPr>
          <a:xfrm>
            <a:off x="3516075" y="1693075"/>
            <a:ext cx="2112000" cy="1211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4D4F40"/>
                </a:solidFill>
              </a:rPr>
              <a:t>Does anyone have any questions?</a:t>
            </a:r>
            <a:endParaRPr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4D4F40"/>
                </a:solidFill>
              </a:rPr>
              <a:t>addyouremail@freepik.com </a:t>
            </a:r>
            <a:endParaRPr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4D4F40"/>
                </a:solidFill>
              </a:rPr>
              <a:t>+91  620 421 838 </a:t>
            </a:r>
            <a:endParaRPr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rgbClr val="4D4F40"/>
                </a:solidFill>
              </a:rPr>
              <a:t>yourcompany.com</a:t>
            </a:r>
            <a:endParaRPr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D4F40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45" name="Shape 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" name="Google Shape;846;p55"/>
          <p:cNvSpPr txBox="1"/>
          <p:nvPr>
            <p:ph type="title"/>
          </p:nvPr>
        </p:nvSpPr>
        <p:spPr>
          <a:xfrm>
            <a:off x="1320140" y="1780050"/>
            <a:ext cx="5371500" cy="606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CREDITS</a:t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847" name="Google Shape;847;p55"/>
          <p:cNvSpPr txBox="1"/>
          <p:nvPr>
            <p:ph idx="1" type="subTitle"/>
          </p:nvPr>
        </p:nvSpPr>
        <p:spPr>
          <a:xfrm>
            <a:off x="1320150" y="2386350"/>
            <a:ext cx="65037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>
                <a:solidFill>
                  <a:srgbClr val="4D4F40"/>
                </a:solidFill>
              </a:rPr>
              <a:t>This is where you give credit to the ones who are part of this project.</a:t>
            </a:r>
            <a:endParaRPr>
              <a:solidFill>
                <a:srgbClr val="4D4F40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>
                <a:solidFill>
                  <a:srgbClr val="4D4F40"/>
                </a:solidFill>
              </a:rPr>
              <a:t>Did you like the resources on this template? Get them for free at our other websites.</a:t>
            </a:r>
            <a:endParaRPr>
              <a:solidFill>
                <a:srgbClr val="4D4F40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4D4F40"/>
              </a:buClr>
              <a:buSzPts val="1100"/>
              <a:buFont typeface="Rokkitt Regular"/>
              <a:buChar char="◂"/>
            </a:pPr>
            <a:r>
              <a:rPr lang="en-US">
                <a:solidFill>
                  <a:srgbClr val="4D4F40"/>
                </a:solidFill>
              </a:rPr>
              <a:t>Presentation template by </a:t>
            </a:r>
            <a:r>
              <a:rPr lang="en-US" u="sng">
                <a:solidFill>
                  <a:srgbClr val="4D4F40"/>
                </a:solidFill>
                <a:hlinkClick r:id="rId3"/>
              </a:rPr>
              <a:t>Slides</a:t>
            </a:r>
            <a:r>
              <a:rPr lang="en-US" u="sng">
                <a:hlinkClick r:id="rId4"/>
              </a:rPr>
              <a:t>g</a:t>
            </a:r>
            <a:r>
              <a:rPr lang="en-US" u="sng">
                <a:solidFill>
                  <a:srgbClr val="4D4F40"/>
                </a:solidFill>
                <a:hlinkClick r:id="rId5"/>
              </a:rPr>
              <a:t>o</a:t>
            </a:r>
            <a:endParaRPr>
              <a:solidFill>
                <a:srgbClr val="4D4F40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100"/>
              <a:buFont typeface="Rokkitt Regular"/>
              <a:buChar char="◂"/>
            </a:pPr>
            <a:r>
              <a:rPr lang="en-US">
                <a:solidFill>
                  <a:srgbClr val="4D4F40"/>
                </a:solidFill>
              </a:rPr>
              <a:t>Icons by </a:t>
            </a:r>
            <a:r>
              <a:rPr lang="en-US" u="sng">
                <a:solidFill>
                  <a:srgbClr val="4D4F40"/>
                </a:solidFill>
                <a:hlinkClick r:id="rId6"/>
              </a:rPr>
              <a:t>Flaticon</a:t>
            </a:r>
            <a:endParaRPr>
              <a:solidFill>
                <a:srgbClr val="4D4F40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100"/>
              <a:buFont typeface="Rokkitt Regular"/>
              <a:buChar char="◂"/>
            </a:pPr>
            <a:r>
              <a:rPr lang="en-US">
                <a:solidFill>
                  <a:srgbClr val="4D4F40"/>
                </a:solidFill>
              </a:rPr>
              <a:t>Images &amp; infographics by </a:t>
            </a:r>
            <a:r>
              <a:rPr lang="en-US" u="sng">
                <a:solidFill>
                  <a:srgbClr val="4D4F40"/>
                </a:solidFill>
                <a:hlinkClick r:id="rId7"/>
              </a:rPr>
              <a:t>Freepik</a:t>
            </a:r>
            <a:endParaRPr>
              <a:solidFill>
                <a:srgbClr val="4D4F40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100"/>
              <a:buFont typeface="Rokkitt Regular"/>
              <a:buChar char="◂"/>
            </a:pPr>
            <a:r>
              <a:rPr lang="en-US">
                <a:solidFill>
                  <a:srgbClr val="4D4F40"/>
                </a:solidFill>
              </a:rPr>
              <a:t>Author introduction slide photo created by Freepik</a:t>
            </a:r>
            <a:endParaRPr>
              <a:solidFill>
                <a:srgbClr val="4D4F40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100"/>
              <a:buFont typeface="Rokkitt Regular"/>
              <a:buChar char="◂"/>
            </a:pPr>
            <a:r>
              <a:rPr lang="en-US">
                <a:solidFill>
                  <a:srgbClr val="4D4F40"/>
                </a:solidFill>
              </a:rPr>
              <a:t>Text &amp; Image slide photo created by Freepik.com</a:t>
            </a:r>
            <a:endParaRPr>
              <a:solidFill>
                <a:srgbClr val="4D4F40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100"/>
              <a:buFont typeface="Rokkitt Regular"/>
              <a:buChar char="◂"/>
            </a:pPr>
            <a:r>
              <a:rPr lang="en-US">
                <a:solidFill>
                  <a:srgbClr val="4D4F40"/>
                </a:solidFill>
              </a:rPr>
              <a:t>Big image slide photo created by Freepik.com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51" name="Shape 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" name="Google Shape;852;p56"/>
          <p:cNvSpPr txBox="1"/>
          <p:nvPr>
            <p:ph type="title"/>
          </p:nvPr>
        </p:nvSpPr>
        <p:spPr>
          <a:xfrm>
            <a:off x="1320140" y="524475"/>
            <a:ext cx="5371500" cy="6063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4D4F40"/>
                </a:solidFill>
              </a:rPr>
              <a:t>RESOURCES</a:t>
            </a:r>
            <a:endParaRPr>
              <a:solidFill>
                <a:srgbClr val="4D4F40"/>
              </a:solidFill>
            </a:endParaRPr>
          </a:p>
        </p:txBody>
      </p:sp>
      <p:sp>
        <p:nvSpPr>
          <p:cNvPr id="853" name="Google Shape;853;p56"/>
          <p:cNvSpPr txBox="1"/>
          <p:nvPr>
            <p:ph idx="1" type="subTitle"/>
          </p:nvPr>
        </p:nvSpPr>
        <p:spPr>
          <a:xfrm>
            <a:off x="1320150" y="1780875"/>
            <a:ext cx="2746200" cy="2611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000">
                <a:latin typeface="Chau Philomene One"/>
                <a:ea typeface="Chau Philomene One"/>
                <a:cs typeface="Chau Philomene One"/>
                <a:sym typeface="Chau Philomene One"/>
              </a:rPr>
              <a:t>VECTORS</a:t>
            </a:r>
            <a:endParaRPr sz="1000"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3"/>
              </a:rPr>
              <a:t>Ecology</a:t>
            </a:r>
            <a:endParaRPr sz="1000"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D4F40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PHOTOS</a:t>
            </a:r>
            <a:endParaRPr sz="1000">
              <a:solidFill>
                <a:srgbClr val="4D4F40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000"/>
              <a:buChar char="●"/>
            </a:pPr>
            <a:r>
              <a:rPr lang="en-US" sz="1000">
                <a:solidFill>
                  <a:srgbClr val="4D4F40"/>
                </a:solidFill>
                <a:uFill>
                  <a:noFill/>
                </a:uFill>
                <a:hlinkClick r:id="rId4"/>
              </a:rPr>
              <a:t>Fantastic scene with beautiful plant</a:t>
            </a:r>
            <a:endParaRPr sz="1000">
              <a:solidFill>
                <a:srgbClr val="4D4F40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000"/>
              <a:buChar char="●"/>
            </a:pPr>
            <a:r>
              <a:rPr lang="en-US" sz="1000">
                <a:solidFill>
                  <a:srgbClr val="4D4F40"/>
                </a:solidFill>
                <a:uFill>
                  <a:noFill/>
                </a:uFill>
                <a:hlinkClick r:id="rId5"/>
              </a:rPr>
              <a:t>Unrecognizable person hugging tree</a:t>
            </a:r>
            <a:endParaRPr sz="1000">
              <a:solidFill>
                <a:srgbClr val="4D4F40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000"/>
              <a:buChar char="●"/>
            </a:pPr>
            <a:r>
              <a:rPr lang="en-US" sz="1000">
                <a:solidFill>
                  <a:srgbClr val="4D4F40"/>
                </a:solidFill>
                <a:uFill>
                  <a:noFill/>
                </a:uFill>
                <a:hlinkClick r:id="rId6"/>
              </a:rPr>
              <a:t>Female hand making heart shape green grass</a:t>
            </a:r>
            <a:endParaRPr sz="1000">
              <a:solidFill>
                <a:srgbClr val="4D4F40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000"/>
              <a:buChar char="●"/>
            </a:pPr>
            <a:r>
              <a:rPr lang="en-US" sz="1000">
                <a:solidFill>
                  <a:srgbClr val="4D4F40"/>
                </a:solidFill>
                <a:uFill>
                  <a:noFill/>
                </a:uFill>
                <a:hlinkClick r:id="rId7"/>
              </a:rPr>
              <a:t>Close up green leaves plant</a:t>
            </a:r>
            <a:endParaRPr sz="1000">
              <a:solidFill>
                <a:srgbClr val="4D4F40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000"/>
              <a:buChar char="●"/>
            </a:pPr>
            <a:r>
              <a:rPr lang="en-US" sz="1000">
                <a:solidFill>
                  <a:srgbClr val="4D4F40"/>
                </a:solidFill>
                <a:uFill>
                  <a:noFill/>
                </a:uFill>
                <a:hlinkClick r:id="rId8"/>
              </a:rPr>
              <a:t>Business partners looking female manager giving presentation with recycle icon screen</a:t>
            </a:r>
            <a:endParaRPr sz="1000">
              <a:solidFill>
                <a:srgbClr val="4D4F40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4D4F40"/>
              </a:buClr>
              <a:buSzPts val="1000"/>
              <a:buChar char="●"/>
            </a:pPr>
            <a:r>
              <a:rPr lang="en-US" sz="1000">
                <a:solidFill>
                  <a:srgbClr val="4D4F40"/>
                </a:solidFill>
                <a:uFill>
                  <a:noFill/>
                </a:uFill>
                <a:hlinkClick r:id="rId9"/>
              </a:rPr>
              <a:t>Volunteer beach concept with cigarettes</a:t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</p:txBody>
      </p:sp>
      <p:sp>
        <p:nvSpPr>
          <p:cNvPr id="854" name="Google Shape;854;p56"/>
          <p:cNvSpPr txBox="1"/>
          <p:nvPr>
            <p:ph idx="1" type="subTitle"/>
          </p:nvPr>
        </p:nvSpPr>
        <p:spPr>
          <a:xfrm>
            <a:off x="4863875" y="1780875"/>
            <a:ext cx="2746200" cy="2611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10"/>
              </a:rPr>
              <a:t>Farm concept with hands holding strawberries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11"/>
              </a:rPr>
              <a:t>Group volunteers collecting trash beach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12"/>
              </a:rPr>
              <a:t>Close up green leaves plant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13"/>
              </a:rPr>
              <a:t>Two friends mountains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14"/>
              </a:rPr>
              <a:t>Watering can with seedling soil granite floor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15"/>
              </a:rPr>
              <a:t>Hand holding soil from packet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16"/>
              </a:rPr>
              <a:t>Hand holding flowering plant his hand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17"/>
              </a:rPr>
              <a:t>Trees ferns growing forest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>
                <a:uFill>
                  <a:noFill/>
                </a:uFill>
                <a:hlinkClick r:id="rId18"/>
              </a:rPr>
              <a:t>Full frame plants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/>
              <a:t>Environment volunteer concept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n-US" sz="1000"/>
              <a:t>Portrait female gardener wearing pollution mask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4D4F40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60" name="Google Shape;860;p5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In order to use this template, you must credit </a:t>
            </a:r>
            <a:r>
              <a:rPr b="1" lang="en-US" u="sng">
                <a:solidFill>
                  <a:srgbClr val="869FB2"/>
                </a:solidFill>
              </a:rPr>
              <a:t>S</a:t>
            </a:r>
            <a:r>
              <a:rPr b="1" lang="en-U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n-US"/>
              <a:t> </a:t>
            </a:r>
            <a:r>
              <a:rPr lang="en-U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n-U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</a:t>
            </a:r>
            <a:r>
              <a:rPr lang="en-US" sz="1100">
                <a:solidFill>
                  <a:srgbClr val="FFFFFF"/>
                </a:solidFill>
              </a:rPr>
              <a:t>f 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n-US" sz="1100">
                <a:solidFill>
                  <a:srgbClr val="FFFFFF"/>
                </a:solidFill>
              </a:rPr>
              <a:t>templates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61" name="Google Shape;861;p5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n-US">
                <a:solidFill>
                  <a:srgbClr val="FFFFFF"/>
                </a:solidFill>
              </a:rPr>
              <a:t>read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5" name="Shape 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" name="Google Shape;866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67" name="Google Shape;867;p5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68" name="Google Shape;868;p5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Chau Philomene One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https://fonts.google.com/specimen/Chau+Philomene+One</a:t>
            </a:r>
            <a:r>
              <a:rPr lang="en-U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Rokkitt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(</a:t>
            </a: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https://fonts.google.com/specimen/Rokkitt</a:t>
            </a:r>
            <a:r>
              <a:rPr lang="en-U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69" name="Google Shape;869;p58"/>
          <p:cNvSpPr/>
          <p:nvPr/>
        </p:nvSpPr>
        <p:spPr>
          <a:xfrm>
            <a:off x="3645393" y="3521476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A2A586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" name="Google Shape;870;p58"/>
          <p:cNvSpPr/>
          <p:nvPr/>
        </p:nvSpPr>
        <p:spPr>
          <a:xfrm>
            <a:off x="4707227" y="3521476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C6D9BB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871" name="Google Shape;871;p58"/>
          <p:cNvSpPr/>
          <p:nvPr/>
        </p:nvSpPr>
        <p:spPr>
          <a:xfrm>
            <a:off x="2583553" y="3521476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4D4F40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872" name="Google Shape;872;p58"/>
          <p:cNvSpPr txBox="1"/>
          <p:nvPr/>
        </p:nvSpPr>
        <p:spPr>
          <a:xfrm>
            <a:off x="2583553" y="3678514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#4d4f40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73" name="Google Shape;873;p58"/>
          <p:cNvSpPr txBox="1"/>
          <p:nvPr/>
        </p:nvSpPr>
        <p:spPr>
          <a:xfrm>
            <a:off x="3645393" y="3678514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#a2a586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74" name="Google Shape;874;p58"/>
          <p:cNvSpPr txBox="1"/>
          <p:nvPr/>
        </p:nvSpPr>
        <p:spPr>
          <a:xfrm>
            <a:off x="4707233" y="3678514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#c6d9bb</a:t>
            </a:r>
            <a:endParaRPr sz="1000">
              <a:solidFill>
                <a:srgbClr val="434343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5" name="Google Shape;875;p58"/>
          <p:cNvGrpSpPr/>
          <p:nvPr/>
        </p:nvGrpSpPr>
        <p:grpSpPr>
          <a:xfrm>
            <a:off x="5769052" y="3521476"/>
            <a:ext cx="791446" cy="754092"/>
            <a:chOff x="7960875" y="6678317"/>
            <a:chExt cx="1501510" cy="1430100"/>
          </a:xfrm>
        </p:grpSpPr>
        <p:sp>
          <p:nvSpPr>
            <p:cNvPr id="876" name="Google Shape;876;p58"/>
            <p:cNvSpPr/>
            <p:nvPr/>
          </p:nvSpPr>
          <p:spPr>
            <a:xfrm>
              <a:off x="7960875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F8FFF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77" name="Google Shape;877;p58"/>
            <p:cNvSpPr txBox="1"/>
            <p:nvPr/>
          </p:nvSpPr>
          <p:spPr>
            <a:xfrm>
              <a:off x="796088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#f8fff5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1" name="Shape 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Google Shape;882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3" name="Google Shape;883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n-US">
                <a:solidFill>
                  <a:srgbClr val="FFFFFF"/>
                </a:solidFill>
              </a:rPr>
              <a:t>on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884" name="Google Shape;884;p5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885" name="Google Shape;885;p5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" name="Google Shape;898;p5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899" name="Google Shape;899;p5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" name="Google Shape;901;p5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02" name="Google Shape;902;p5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" name="Google Shape;906;p5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07" name="Google Shape;907;p5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" name="Google Shape;909;p5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10" name="Google Shape;910;p5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" name="Google Shape;913;p5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14" name="Google Shape;914;p5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" name="Google Shape;917;p5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18" name="Google Shape;918;p5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" name="Google Shape;920;p5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21" name="Google Shape;921;p5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" name="Google Shape;925;p5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26" name="Google Shape;926;p5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" name="Google Shape;930;p5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931" name="Google Shape;931;p5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" name="Google Shape;936;p5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937" name="Google Shape;937;p5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" name="Google Shape;959;p5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960" name="Google Shape;960;p5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" name="Google Shape;1019;p5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20" name="Google Shape;1020;p5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" name="Google Shape;1032;p5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033" name="Google Shape;1033;p5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" name="Google Shape;1043;p5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044" name="Google Shape;1044;p5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" name="Google Shape;1048;p5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049" name="Google Shape;1049;p5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" name="Google Shape;1052;p5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053" name="Google Shape;1053;p5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" name="Google Shape;1059;p5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060" name="Google Shape;1060;p5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" name="Google Shape;1067;p5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068" name="Google Shape;1068;p5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" name="Google Shape;1073;p5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074" name="Google Shape;1074;p5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" name="Google Shape;1084;p5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" name="Google Shape;1085;p5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" name="Google Shape;1086;p5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" name="Google Shape;1087;p5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8" name="Google Shape;1088;p5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089" name="Google Shape;1089;p5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" name="Google Shape;1091;p5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092" name="Google Shape;1092;p5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" name="Google Shape;1094;p5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095" name="Google Shape;1095;p5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" name="Google Shape;1097;p5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098" name="Google Shape;1098;p5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" name="Google Shape;1100;p5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01" name="Google Shape;1101;p5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" name="Google Shape;1103;p5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04" name="Google Shape;1104;p5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" name="Google Shape;1106;p5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07" name="Google Shape;1107;p5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" name="Google Shape;1109;p5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10" name="Google Shape;1110;p5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" name="Google Shape;1113;p5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14" name="Google Shape;1114;p5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" name="Google Shape;1117;p5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18" name="Google Shape;1118;p5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5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122" name="Google Shape;1122;p5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" name="Google Shape;1125;p5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126" name="Google Shape;1126;p5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" name="Google Shape;1129;p5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130" name="Google Shape;1130;p5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" name="Google Shape;1133;p5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134" name="Google Shape;1134;p5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6" name="Google Shape;1136;p5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" name="Google Shape;1137;p5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" name="Google Shape;1138;p5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" name="Google Shape;1139;p5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" name="Google Shape;1140;p5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" name="Google Shape;1141;p5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" name="Google Shape;1142;p5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" name="Google Shape;1143;p5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" name="Google Shape;1144;p5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" name="Google Shape;1145;p5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" name="Google Shape;1146;p5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7" name="Google Shape;1147;p5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148" name="Google Shape;1148;p5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0" name="Google Shape;1150;p5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1" name="Google Shape;1151;p5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152" name="Google Shape;1152;p5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" name="Google Shape;1154;p5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155" name="Google Shape;1155;p5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7" name="Google Shape;1157;p5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" name="Google Shape;1158;p5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" name="Google Shape;1159;p5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0" name="Google Shape;1160;p5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161" name="Google Shape;1161;p5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" name="Google Shape;1170;p5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171" name="Google Shape;1171;p5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" name="Google Shape;1187;p5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188" name="Google Shape;1188;p5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" name="Google Shape;1190;p5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191" name="Google Shape;1191;p5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" name="Google Shape;1211;p5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12" name="Google Shape;1212;p5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0" name="Google Shape;1290;p5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5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" name="Google Shape;1292;p5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" name="Google Shape;1293;p5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" name="Google Shape;1294;p5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5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5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5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5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5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5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5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5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5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5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5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5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" name="Google Shape;1307;p5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8" name="Google Shape;1308;p5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" name="Google Shape;1309;p5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" name="Google Shape;1310;p5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" name="Google Shape;1311;p5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2" name="Google Shape;1312;p5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3" name="Google Shape;1313;p5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14" name="Google Shape;1314;p5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97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8" name="Google Shape;1498;p6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499" name="Google Shape;1499;p6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" name="Google Shape;1502;p6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03" name="Google Shape;1503;p6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" name="Google Shape;1505;p6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06" name="Google Shape;1506;p6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" name="Google Shape;1508;p6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09" name="Google Shape;1509;p6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" name="Google Shape;1511;p6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12" name="Google Shape;1512;p6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3" name="Google Shape;1513;p6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14" name="Google Shape;1514;p6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6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6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7" name="Google Shape;1517;p6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18" name="Google Shape;1518;p6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9" name="Google Shape;1519;p6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20" name="Google Shape;1520;p6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6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2" name="Google Shape;1522;p6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523" name="Google Shape;1523;p6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6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526" name="Google Shape;1526;p6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527" name="Google Shape;1527;p6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28" name="Google Shape;1528;p6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529" name="Google Shape;1529;p6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0" name="Google Shape;1530;p6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531" name="Google Shape;1531;p6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" name="Google Shape;1532;p6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533" name="Google Shape;1533;p6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37" name="Google Shape;1537;p6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538" name="Google Shape;1538;p6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6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6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6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42" name="Google Shape;1542;p6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543" name="Google Shape;1543;p6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544" name="Google Shape;1544;p6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545" name="Google Shape;1545;p6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6" name="Google Shape;1546;p6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47" name="Google Shape;1547;p6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548" name="Google Shape;1548;p6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549" name="Google Shape;1549;p6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550" name="Google Shape;1550;p6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1" name="Google Shape;1551;p6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52" name="Google Shape;1552;p6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553" name="Google Shape;1553;p6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6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5" name="Google Shape;1555;p6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556" name="Google Shape;1556;p6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557" name="Google Shape;1557;p6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58" name="Google Shape;1558;p6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6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560" name="Google Shape;1560;p6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" name="Google Shape;1563;p6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564" name="Google Shape;1564;p6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" name="Google Shape;1568;p6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569" name="Google Shape;1569;p6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" name="Google Shape;1575;p6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576" name="Google Shape;1576;p6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78" name="Google Shape;1578;p6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" name="Google Shape;1579;p6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580" name="Google Shape;1580;p6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581" name="Google Shape;1581;p6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6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6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4" name="Google Shape;1584;p6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585" name="Google Shape;1585;p6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6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6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8" name="Google Shape;1588;p6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589" name="Google Shape;1589;p6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6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6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2" name="Google Shape;1592;p6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593" name="Google Shape;1593;p6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" name="Google Shape;1595;p6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596" name="Google Shape;1596;p6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597" name="Google Shape;1597;p6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6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9" name="Google Shape;1599;p6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00" name="Google Shape;1600;p6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6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2" name="Google Shape;1602;p6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03" name="Google Shape;1603;p6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6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5" name="Google Shape;1605;p6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06" name="Google Shape;1606;p6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6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8" name="Google Shape;1608;p6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09" name="Google Shape;1609;p6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" name="Google Shape;1611;p6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12" name="Google Shape;1612;p6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" name="Google Shape;1622;p6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623" name="Google Shape;1623;p6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624" name="Google Shape;1624;p6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6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26" name="Google Shape;1626;p6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627" name="Google Shape;1627;p6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628" name="Google Shape;1628;p6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9" name="Google Shape;1629;p6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30" name="Google Shape;1630;p6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631" name="Google Shape;1631;p6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2" name="Google Shape;1632;p6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33" name="Google Shape;1633;p6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634" name="Google Shape;1634;p6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5" name="Google Shape;1635;p6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36" name="Google Shape;1636;p6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637" name="Google Shape;1637;p6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38" name="Google Shape;1638;p6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639" name="Google Shape;1639;p6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0" name="Google Shape;1640;p6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641" name="Google Shape;1641;p6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642" name="Google Shape;1642;p6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6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6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5" name="Google Shape;1645;p6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646" name="Google Shape;1646;p6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6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6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9" name="Google Shape;1649;p6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650" name="Google Shape;1650;p6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6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6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3" name="Google Shape;1653;p6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654" name="Google Shape;1654;p6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6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6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7" name="Google Shape;1657;p6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658" name="Google Shape;1658;p6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6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6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1" name="Google Shape;1661;p6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662" name="Google Shape;1662;p6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9" name="Google Shape;1679;p6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0" name="Google Shape;1680;p6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681" name="Google Shape;1681;p6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" name="Google Shape;1683;p6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684" name="Google Shape;1684;p6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5" name="Google Shape;1695;p6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696" name="Google Shape;1696;p6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3" name="Google Shape;1723;p6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724" name="Google Shape;1724;p6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25" name="Google Shape;1725;p6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26" name="Google Shape;1726;p6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28" name="Google Shape;1728;p6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31" name="Google Shape;1731;p6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32" name="Google Shape;1732;p6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33" name="Google Shape;1733;p6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38" name="Google Shape;1738;p6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44" name="Google Shape;1744;p6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9" name="Google Shape;1779;p6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780" name="Google Shape;1780;p6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81" name="Google Shape;1781;p6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782" name="Google Shape;1782;p6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6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6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6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6" name="Google Shape;1786;p6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787" name="Google Shape;1787;p6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6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6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6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1" name="Google Shape;1791;p6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792" name="Google Shape;1792;p6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6" name="Google Shape;1796;p6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797" name="Google Shape;1797;p6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798" name="Google Shape;1798;p6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6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6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6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2" name="Google Shape;1802;p6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03" name="Google Shape;1803;p6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6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6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6" name="Google Shape;1806;p6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07" name="Google Shape;1807;p6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08" name="Google Shape;1808;p6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6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10" name="Google Shape;1810;p6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11" name="Google Shape;1811;p6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6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6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6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5" name="Google Shape;1815;p6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16" name="Google Shape;1816;p6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6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6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9" name="Google Shape;1819;p6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20" name="Google Shape;1820;p6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6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2" name="Google Shape;1822;p6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823" name="Google Shape;1823;p6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824" name="Google Shape;1824;p6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6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6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6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6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6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6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6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6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6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6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6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6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6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6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6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6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6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6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6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6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6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6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6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6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6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6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6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6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6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6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6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6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7" name="Google Shape;1857;p6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858" name="Google Shape;1858;p6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6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6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6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6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6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6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5" name="Google Shape;1865;p6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866" name="Google Shape;1866;p6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2" name="Google Shape;1872;p6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873" name="Google Shape;1873;p6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7" name="Google Shape;1877;p6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878" name="Google Shape;1878;p6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1" name="Google Shape;1881;p6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882" name="Google Shape;1882;p6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883" name="Google Shape;1883;p6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6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5" name="Google Shape;1885;p6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886" name="Google Shape;1886;p6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6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8" name="Google Shape;1888;p6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889" name="Google Shape;1889;p6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6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6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2" name="Google Shape;1892;p6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893" name="Google Shape;1893;p6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894" name="Google Shape;1894;p6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6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6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7" name="Google Shape;1897;p6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898" name="Google Shape;1898;p6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6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6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1" name="Google Shape;1901;p6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02" name="Google Shape;1902;p6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6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4" name="Google Shape;1904;p6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05" name="Google Shape;1905;p6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8" name="Google Shape;1918;p6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19" name="Google Shape;1919;p6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20" name="Google Shape;1920;p6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6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6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3" name="Google Shape;1923;p6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924" name="Google Shape;1924;p6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6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6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7" name="Google Shape;1927;p6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928" name="Google Shape;1928;p6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6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6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31" name="Google Shape;1931;p6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932" name="Google Shape;1932;p6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3" name="Google Shape;1943;p6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944" name="Google Shape;1944;p6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6" name="Google Shape;1946;p6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947" name="Google Shape;1947;p6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4" name="Google Shape;1984;p6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985" name="Google Shape;1985;p6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0" name="Google Shape;2000;p6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01" name="Google Shape;2001;p6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02" name="Google Shape;2002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4" name="Google Shape;2004;p6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05" name="Google Shape;2005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7" name="Google Shape;2007;p6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08" name="Google Shape;2008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09" name="Google Shape;2009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10" name="Google Shape;2010;p6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11" name="Google Shape;2011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12" name="Google Shape;2012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3" name="Google Shape;2013;p6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14" name="Google Shape;2014;p6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15" name="Google Shape;2015;p6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6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6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8" name="Google Shape;2018;p6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19" name="Google Shape;2019;p6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6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6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2" name="Google Shape;2022;p6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023" name="Google Shape;2023;p6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6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6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6" name="Google Shape;2026;p6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027" name="Google Shape;2027;p6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6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6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0" name="Google Shape;2030;p6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031" name="Google Shape;2031;p6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6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6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4" name="Google Shape;2034;p6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035" name="Google Shape;2035;p6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6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6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8" name="Google Shape;2038;p6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039" name="Google Shape;2039;p6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6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6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2" name="Google Shape;2042;p6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043" name="Google Shape;2043;p6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6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6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6" name="Google Shape;2046;p6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047" name="Google Shape;2047;p6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6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6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0" name="Google Shape;2050;p6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051" name="Google Shape;2051;p6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6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6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4" name="Google Shape;2054;p6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055" name="Google Shape;2055;p6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056" name="Google Shape;2056;p6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6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8" name="Google Shape;2058;p6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059" name="Google Shape;2059;p6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6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1" name="Google Shape;2061;p6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062" name="Google Shape;2062;p6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6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4" name="Google Shape;2064;p6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065" name="Google Shape;2065;p6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6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7" name="Google Shape;2067;p6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068" name="Google Shape;2068;p6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6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0" name="Google Shape;2070;p6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071" name="Google Shape;2071;p6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6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3" name="Google Shape;2073;p6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074" name="Google Shape;2074;p6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6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6" name="Google Shape;2076;p6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077" name="Google Shape;2077;p6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6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9" name="Google Shape;2079;p6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080" name="Google Shape;2080;p6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6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2" name="Google Shape;2082;p6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083" name="Google Shape;2083;p6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6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85" name="Google Shape;2085;p6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6" name="Google Shape;2086;p6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7" name="Google Shape;2087;p6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8" name="Google Shape;2088;p6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9" name="Google Shape;2089;p6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0" name="Google Shape;2090;p6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1" name="Google Shape;2091;p6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2" name="Google Shape;2092;p6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3" name="Google Shape;2093;p6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4" name="Google Shape;2094;p6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5" name="Google Shape;2095;p6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6" name="Google Shape;2096;p6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7" name="Google Shape;2097;p6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8" name="Google Shape;2098;p6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9" name="Google Shape;2099;p6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0" name="Google Shape;2100;p6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1" name="Google Shape;2101;p6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2" name="Google Shape;2102;p6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6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6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6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6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6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6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6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6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1" name="Google Shape;2111;p6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2" name="Google Shape;2112;p6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3" name="Google Shape;2113;p6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6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6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6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6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8" name="Google Shape;2118;p6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9" name="Google Shape;2119;p6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20" name="Google Shape;2120;p6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21" name="Google Shape;2121;p6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4" name="Google Shape;3074;p6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075" name="Google Shape;3075;p6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076" name="Google Shape;3076;p6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6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78" name="Google Shape;3078;p6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0" name="Google Shape;3080;p6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081" name="Google Shape;3081;p6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082" name="Google Shape;3082;p6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83" name="Google Shape;3083;p6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4" name="Google Shape;3084;p6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085" name="Google Shape;3085;p6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86" name="Google Shape;3086;p6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087" name="Google Shape;3087;p6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088" name="Google Shape;3088;p6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9" name="Google Shape;3089;p6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0" name="Google Shape;3090;p6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1" name="Google Shape;3091;p6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2" name="Google Shape;3092;p6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93" name="Google Shape;3093;p6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094" name="Google Shape;3094;p6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95" name="Google Shape;3095;p6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6" name="Google Shape;3096;p6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097" name="Google Shape;3097;p6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98" name="Google Shape;3098;p6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6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6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6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6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3" name="Google Shape;3103;p6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04" name="Google Shape;3104;p6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6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06" name="Google Shape;3106;p6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07" name="Google Shape;3107;p6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6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09" name="Google Shape;3109;p6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10" name="Google Shape;3110;p6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11" name="Google Shape;3111;p6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6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13" name="Google Shape;3113;p6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14" name="Google Shape;3114;p6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15" name="Google Shape;3115;p6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6" name="Google Shape;3116;p6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17" name="Google Shape;3117;p6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18" name="Google Shape;3118;p6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19" name="Google Shape;3119;p6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0" name="Google Shape;3120;p6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21" name="Google Shape;3121;p6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122" name="Google Shape;3122;p6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3" name="Google Shape;3123;p6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4" name="Google Shape;3124;p6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125" name="Google Shape;3125;p6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6" name="Google Shape;3126;p6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7" name="Google Shape;3127;p6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128" name="Google Shape;3128;p6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9" name="Google Shape;3129;p6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30" name="Google Shape;3130;p6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33" name="Google Shape;3133;p6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134" name="Google Shape;3134;p6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6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6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6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6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6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6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6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6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6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6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6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6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6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6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6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0" name="Google Shape;3150;p6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72" name="Google Shape;3172;p6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173" name="Google Shape;3173;p6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6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5" name="Google Shape;3175;p6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76" name="Google Shape;3176;p6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177" name="Google Shape;3177;p6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6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6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6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81" name="Google Shape;3181;p6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8" name="Google Shape;3188;p6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189" name="Google Shape;3189;p6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6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6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6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93" name="Google Shape;3193;p6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22" name="Google Shape;3222;p6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223" name="Google Shape;3223;p6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6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5" name="Google Shape;3225;p6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26" name="Google Shape;3226;p6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227" name="Google Shape;3227;p6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6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29" name="Google Shape;3229;p6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230" name="Google Shape;3230;p6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6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32" name="Google Shape;3232;p6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40" name="Google Shape;3240;p6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241" name="Google Shape;3241;p6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6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6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6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5" name="Google Shape;3245;p6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3" name="Google Shape;3253;p6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254" name="Google Shape;3254;p6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6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6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6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8" name="Google Shape;3258;p6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0" name="Google Shape;3300;p6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01" name="Google Shape;3301;p6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6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3" name="Google Shape;3303;p6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8" name="Google Shape;3338;p6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339" name="Google Shape;3339;p6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340" name="Google Shape;3340;p6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6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6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6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6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6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6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6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6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6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6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6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6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6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6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6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6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6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6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6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6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6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6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6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6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6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6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6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6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6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6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6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6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6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6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6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6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6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6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6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6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6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6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6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6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6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6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6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6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6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6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6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6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6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6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6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6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6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6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6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6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6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6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6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6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6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6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6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6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6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6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6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6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6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6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6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6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6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6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6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6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6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6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6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6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6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6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6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6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6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6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6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6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6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6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6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6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6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6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6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6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6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6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6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6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6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6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6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6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6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6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6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6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6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6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6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6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6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6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6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6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6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6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6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6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6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6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6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6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6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6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6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6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6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6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6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6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6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6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6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6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6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6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6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6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6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6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6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6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6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14" name="Google Shape;3614;p6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15" name="Google Shape;3615;p6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16" name="Google Shape;3616;p6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52" name="Google Shape;3652;p6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653" name="Google Shape;3653;p6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654" name="Google Shape;3654;p6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70" name="Google Shape;3670;p6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671" name="Google Shape;3671;p6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84" name="Google Shape;3984;p6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88" name="Shape 3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9" name="Google Shape;3989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n-U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90" name="Google Shape;3990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n-US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</a:endParaRPr>
          </a:p>
        </p:txBody>
      </p:sp>
      <p:grpSp>
        <p:nvGrpSpPr>
          <p:cNvPr id="3991" name="Google Shape;3991;p6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992" name="Google Shape;3992;p6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6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6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6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6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6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8" name="Google Shape;3998;p6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999" name="Google Shape;3999;p6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6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1" name="Google Shape;4001;p6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02" name="Google Shape;4002;p6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6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4" name="Google Shape;4004;p6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05" name="Google Shape;4005;p6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6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7" name="Google Shape;4007;p6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08" name="Google Shape;4008;p6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6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6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6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6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6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4" name="Google Shape;4014;p6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15" name="Google Shape;4015;p6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6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6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6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6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6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6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6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3" name="Google Shape;4023;p6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024" name="Google Shape;4024;p6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6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6" name="Google Shape;4026;p6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027" name="Google Shape;4027;p6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6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9" name="Google Shape;4029;p6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030" name="Google Shape;4030;p6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6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2" name="Google Shape;4032;p6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033" name="Google Shape;4033;p6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6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6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6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6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8" name="Google Shape;4038;p6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039" name="Google Shape;4039;p6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6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6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6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43" name="Google Shape;4043;p6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44" name="Google Shape;4044;p6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045" name="Google Shape;4045;p6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6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6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8" name="Google Shape;4048;p6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049" name="Google Shape;4049;p6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6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1" name="Google Shape;4051;p6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052" name="Google Shape;4052;p6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6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6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55" name="Google Shape;4055;p6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56" name="Google Shape;4056;p6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057" name="Google Shape;4057;p6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6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6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6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1" name="Google Shape;4061;p6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062" name="Google Shape;4062;p6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6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4" name="Google Shape;4064;p6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065" name="Google Shape;4065;p6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6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6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6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6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6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1" name="Google Shape;4071;p6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072" name="Google Shape;4072;p6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6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6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6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6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6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6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6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080" name="Google Shape;4080;p6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6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6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6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4" name="Google Shape;4084;p6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085" name="Google Shape;4085;p6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6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7" name="Google Shape;4087;p6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088" name="Google Shape;4088;p6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6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6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1" name="Google Shape;4091;p6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092" name="Google Shape;4092;p6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6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6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5" name="Google Shape;4095;p6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096" name="Google Shape;4096;p6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6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8" name="Google Shape;4098;p6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099" name="Google Shape;4099;p6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6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6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6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6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4" name="Google Shape;4104;p61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05" name="Google Shape;4105;p6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6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6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6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6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6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6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6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6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6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6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6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6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6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6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6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6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6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6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4" name="Google Shape;4124;p6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125" name="Google Shape;4125;p6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6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6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6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9" name="Google Shape;4129;p6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130" name="Google Shape;4130;p6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6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6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3" name="Google Shape;4133;p6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134" name="Google Shape;4134;p6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6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6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6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6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9" name="Google Shape;4139;p6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140" name="Google Shape;4140;p6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6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6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3" name="Google Shape;4143;p6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144" name="Google Shape;4144;p6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6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6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7" name="Google Shape;4147;p6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148" name="Google Shape;4148;p6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6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6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6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6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3" name="Google Shape;4153;p6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154" name="Google Shape;4154;p6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6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6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7" name="Google Shape;4157;p6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8" name="Google Shape;4158;p6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159" name="Google Shape;4159;p6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6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1" name="Google Shape;4161;p6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162" name="Google Shape;4162;p6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6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6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6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6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6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6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6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0" name="Google Shape;4170;p6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171" name="Google Shape;4171;p6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6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6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4" name="Google Shape;4174;p6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175" name="Google Shape;4175;p6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6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7" name="Google Shape;4177;p6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178" name="Google Shape;4178;p6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6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6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1" name="Google Shape;4181;p6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182" name="Google Shape;4182;p6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6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6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6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6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7" name="Google Shape;4187;p6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188" name="Google Shape;4188;p6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6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0" name="Google Shape;4190;p6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1" name="Google Shape;4191;p6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192" name="Google Shape;4192;p6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6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6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6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6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6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6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9" name="Google Shape;4199;p6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200" name="Google Shape;4200;p6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6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6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3" name="Google Shape;4203;p6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04" name="Google Shape;4204;p6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6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6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6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6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09" name="Google Shape;4209;p6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6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6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6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6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6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6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16" name="Google Shape;4216;p6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6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6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9" name="Google Shape;4219;p6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20" name="Google Shape;4220;p6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6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6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6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6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6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6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7" name="Google Shape;4227;p6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228" name="Google Shape;4228;p6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6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6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6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6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3" name="Google Shape;4233;p6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4" name="Google Shape;4234;p6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235" name="Google Shape;4235;p6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6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6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8" name="Google Shape;4238;p6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239" name="Google Shape;4239;p6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6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1" name="Google Shape;4241;p6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2" name="Google Shape;4242;p6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243" name="Google Shape;4243;p6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6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5" name="Google Shape;4245;p6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246" name="Google Shape;4246;p6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6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8" name="Google Shape;4248;p6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49" name="Google Shape;4249;p6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0" name="Google Shape;4250;p6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251" name="Google Shape;4251;p6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6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6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6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6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6" name="Google Shape;4256;p6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257" name="Google Shape;4257;p6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6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6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6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6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6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3" name="Google Shape;4263;p61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264" name="Google Shape;4264;p6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6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6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6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6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9" name="Google Shape;4269;p6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270" name="Google Shape;4270;p6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6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6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6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4" name="Google Shape;4274;p6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275" name="Google Shape;4275;p6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6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7" name="Google Shape;4277;p6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278" name="Google Shape;4278;p6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6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0" name="Google Shape;4280;p6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281" name="Google Shape;4281;p6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6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3" name="Google Shape;4283;p6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284" name="Google Shape;4284;p6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6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6" name="Google Shape;4286;p6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287" name="Google Shape;4287;p6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6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6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6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6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6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3" name="Google Shape;4293;p6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294" name="Google Shape;4294;p6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6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6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6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298" name="Google Shape;4298;p6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6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6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6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2" name="Google Shape;4302;p6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03" name="Google Shape;4303;p6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6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6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6" name="Google Shape;4306;p6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07" name="Google Shape;4307;p6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6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6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6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6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6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6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6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5" name="Google Shape;4315;p6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16" name="Google Shape;4316;p6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6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6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6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6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1" name="Google Shape;4321;p6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322" name="Google Shape;4322;p6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6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6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6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6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6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8" name="Google Shape;4328;p6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329" name="Google Shape;4329;p6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6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6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6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6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6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6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6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6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6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6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6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6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342" name="Google Shape;4342;p6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6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6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6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6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6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6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6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350" name="Google Shape;4350;p6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6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6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6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6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6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356" name="Google Shape;4356;p6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6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8" name="Google Shape;4358;p6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9" name="Google Shape;4359;p6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360" name="Google Shape;4360;p6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6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2" name="Google Shape;4362;p6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363" name="Google Shape;4363;p6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6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6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6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367" name="Google Shape;4367;p6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6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6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0" name="Google Shape;4370;p6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371" name="Google Shape;4371;p6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6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3" name="Google Shape;4373;p6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374" name="Google Shape;4374;p6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6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6" name="Google Shape;4376;p6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377" name="Google Shape;4377;p6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6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6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6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381" name="Google Shape;4381;p6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6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6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4" name="Google Shape;4384;p6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385" name="Google Shape;4385;p6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6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6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6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9" name="Google Shape;4389;p6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390" name="Google Shape;4390;p6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6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6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6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4" name="Google Shape;4394;p6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395" name="Google Shape;4395;p6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6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6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9" name="Google Shape;4399;p6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400" name="Google Shape;4400;p6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6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6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3" name="Google Shape;4403;p6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04" name="Google Shape;4404;p6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6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6" name="Google Shape;4406;p6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07" name="Google Shape;4407;p6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6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9" name="Google Shape;4409;p6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10" name="Google Shape;4410;p6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6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6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6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4" name="Google Shape;4414;p6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15" name="Google Shape;4415;p6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6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6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6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6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0" name="Google Shape;4420;p6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421" name="Google Shape;4421;p6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6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6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6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6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6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6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28" name="Google Shape;4428;p6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29" name="Google Shape;4429;p6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430" name="Google Shape;4430;p6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6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6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6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4" name="Google Shape;4434;p6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435" name="Google Shape;4435;p6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6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6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6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6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6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6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6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6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6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6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446" name="Google Shape;4446;p6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6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6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6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450" name="Google Shape;4450;p6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6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6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6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4" name="Google Shape;4454;p6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55" name="Google Shape;4455;p6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56" name="Google Shape;4456;p6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457" name="Google Shape;4457;p6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6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6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0" name="Google Shape;4460;p6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461" name="Google Shape;4461;p6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6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6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6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465" name="Google Shape;4465;p6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6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6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6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9" name="Google Shape;4469;p6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470" name="Google Shape;4470;p6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6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6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3" name="Google Shape;4473;p6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474" name="Google Shape;4474;p6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6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76" name="Google Shape;4476;p6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77" name="Google Shape;4477;p6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478" name="Google Shape;4478;p6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6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0" name="Google Shape;4480;p6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481" name="Google Shape;4481;p6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6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6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6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85" name="Google Shape;4485;p6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86" name="Google Shape;4486;p6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87" name="Google Shape;4487;p6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488" name="Google Shape;4488;p6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6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6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1" name="Google Shape;4491;p6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492" name="Google Shape;4492;p6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6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6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5" name="Google Shape;4495;p6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496" name="Google Shape;4496;p6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6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6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99" name="Google Shape;4499;p6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00" name="Google Shape;4500;p6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1" name="Google Shape;4501;p6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02" name="Google Shape;4502;p6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6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4" name="Google Shape;4504;p6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05" name="Google Shape;4505;p6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6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6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8" name="Google Shape;4508;p6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9" name="Google Shape;4509;p6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10" name="Google Shape;4510;p6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6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6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6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6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15" name="Google Shape;4515;p6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6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6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6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6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6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1" name="Google Shape;4521;p6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522" name="Google Shape;4522;p6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6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4" name="Google Shape;4524;p6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525" name="Google Shape;4525;p6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6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6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6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29" name="Google Shape;4529;p6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30" name="Google Shape;4530;p6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1" name="Google Shape;4531;p6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532" name="Google Shape;4532;p6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6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6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6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6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6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6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6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40" name="Google Shape;4540;p6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41" name="Google Shape;4541;p6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542" name="Google Shape;4542;p6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6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6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5" name="Google Shape;4545;p6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546" name="Google Shape;4546;p6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6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6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9" name="Google Shape;4549;p6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550" name="Google Shape;4550;p6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6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6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3" name="Google Shape;4553;p6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554" name="Google Shape;4554;p6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6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6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6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6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559" name="Google Shape;4559;p6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6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6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6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3" name="Google Shape;4563;p6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564" name="Google Shape;4564;p6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6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66" name="Google Shape;4566;p6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7" name="Google Shape;4567;p6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8" name="Google Shape;4568;p6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9" name="Google Shape;4569;p6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570" name="Google Shape;4570;p6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6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2" name="Google Shape;4572;p6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573" name="Google Shape;4573;p6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6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6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6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6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8" name="Google Shape;4578;p6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9" name="Google Shape;4579;p6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580" name="Google Shape;4580;p6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6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6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3" name="Google Shape;4583;p6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84" name="Google Shape;4584;p6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5" name="Google Shape;4585;p6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586" name="Google Shape;4586;p6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6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8" name="Google Shape;4588;p6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589" name="Google Shape;4589;p6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6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1" name="Google Shape;4591;p6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592" name="Google Shape;4592;p6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6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94" name="Google Shape;4594;p6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95" name="Google Shape;4595;p6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596" name="Google Shape;4596;p6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6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6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6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6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1" name="Google Shape;4601;p6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02" name="Google Shape;4602;p6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6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6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5" name="Google Shape;4605;p6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06" name="Google Shape;4606;p6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6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8" name="Google Shape;4608;p6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9" name="Google Shape;4609;p6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10" name="Google Shape;4610;p6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6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2" name="Google Shape;4612;p6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13" name="Google Shape;4613;p6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6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6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6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7" name="Google Shape;4617;p6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18" name="Google Shape;4618;p6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9" name="Google Shape;4619;p6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20" name="Google Shape;4620;p6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6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6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6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4" name="Google Shape;4624;p6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625" name="Google Shape;4625;p6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6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6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6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9" name="Google Shape;4629;p6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630" name="Google Shape;4630;p6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6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6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6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4" name="Google Shape;4634;p6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635" name="Google Shape;4635;p6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6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6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6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9" name="Google Shape;4639;p6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640" name="Google Shape;4640;p6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6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6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3" name="Google Shape;4643;p6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644" name="Google Shape;4644;p6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6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6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6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8" name="Google Shape;4648;p6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649" name="Google Shape;4649;p6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6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1" name="Google Shape;4651;p6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2" name="Google Shape;4652;p6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653" name="Google Shape;4653;p6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6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5" name="Google Shape;4655;p6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656" name="Google Shape;4656;p6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6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8" name="Google Shape;4658;p6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9" name="Google Shape;4659;p6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660" name="Google Shape;4660;p6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6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6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3" name="Google Shape;4663;p6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664" name="Google Shape;4664;p6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6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6" name="Google Shape;4666;p6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667" name="Google Shape;4667;p6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6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6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0" name="Google Shape;4670;p6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671" name="Google Shape;4671;p6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6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6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4" name="Google Shape;4674;p6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675" name="Google Shape;4675;p6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6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7" name="Google Shape;4677;p6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678" name="Google Shape;4678;p6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6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0" name="Google Shape;4680;p6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681" name="Google Shape;4681;p6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6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3" name="Google Shape;4683;p6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4" name="Google Shape;4684;p6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685" name="Google Shape;4685;p6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6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6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8" name="Google Shape;4688;p6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9" name="Google Shape;4689;p6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690" name="Google Shape;4690;p6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6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2" name="Google Shape;4692;p6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693" name="Google Shape;4693;p6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6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98" name="Shape 4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9" name="Google Shape;4699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n-US"/>
              <a:t>I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00" name="Google Shape;4700;p6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01" name="Google Shape;4701;p6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3" name="Google Shape;4703;p6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04" name="Google Shape;4704;p6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6" name="Google Shape;4706;p6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07" name="Google Shape;4707;p6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9" name="Google Shape;4709;p6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10" name="Google Shape;4710;p6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2" name="Google Shape;4712;p6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3" name="Google Shape;4713;p6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14" name="Google Shape;4714;p6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6" name="Google Shape;4716;p6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17" name="Google Shape;4717;p6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1" name="Google Shape;4721;p6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22" name="Google Shape;4722;p6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5" name="Google Shape;4725;p6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26" name="Google Shape;4726;p6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6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732" name="Google Shape;4732;p6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5" name="Google Shape;4735;p6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736" name="Google Shape;4736;p6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8" name="Google Shape;4738;p6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739" name="Google Shape;4739;p6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41" name="Google Shape;4741;p6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2" name="Google Shape;4742;p6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43" name="Google Shape;4743;p6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5" name="Google Shape;4745;p6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46" name="Google Shape;4746;p6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9" name="Google Shape;4749;p6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50" name="Google Shape;4750;p6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2" name="Google Shape;4752;p6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3" name="Google Shape;4753;p6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54" name="Google Shape;4754;p6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0" name="Google Shape;4760;p6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61" name="Google Shape;4761;p6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3" name="Google Shape;4763;p6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64" name="Google Shape;4764;p6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0" name="Google Shape;4770;p6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71" name="Google Shape;4771;p6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6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775" name="Google Shape;4775;p6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7" name="Google Shape;4777;p6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8" name="Google Shape;4778;p6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779" name="Google Shape;4779;p6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1" name="Google Shape;4781;p6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782" name="Google Shape;4782;p6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4" name="Google Shape;4784;p6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85" name="Google Shape;4785;p6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6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88" name="Google Shape;4788;p6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0" name="Google Shape;4790;p6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91" name="Google Shape;4791;p6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4" name="Google Shape;4794;p6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795" name="Google Shape;4795;p6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7" name="Google Shape;4797;p6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798" name="Google Shape;4798;p6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5" name="Google Shape;4805;p6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6" name="Google Shape;4806;p6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7" name="Google Shape;4807;p6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08" name="Google Shape;4808;p6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0" name="Google Shape;4810;p6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11" name="Google Shape;4811;p6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3" name="Google Shape;4813;p6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14" name="Google Shape;4814;p6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9" name="Google Shape;4819;p6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20" name="Google Shape;4820;p6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4" name="Google Shape;4824;p6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25" name="Google Shape;4825;p6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9" name="Google Shape;4829;p6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830" name="Google Shape;4830;p6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31" name="Google Shape;4831;p6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832" name="Google Shape;4832;p6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6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6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6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6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6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39" name="Google Shape;4839;p6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840" name="Google Shape;4840;p6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2" name="Google Shape;4842;p6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43" name="Google Shape;4843;p6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3" name="Google Shape;4853;p6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54" name="Google Shape;4854;p6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6" name="Google Shape;4856;p6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57" name="Google Shape;4857;p6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9" name="Google Shape;4859;p6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60" name="Google Shape;4860;p6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2" name="Google Shape;4862;p6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63" name="Google Shape;4863;p6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7" name="Google Shape;4867;p6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868" name="Google Shape;4868;p6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0" name="Google Shape;4870;p6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71" name="Google Shape;4871;p6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6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875" name="Google Shape;4875;p6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9" name="Google Shape;4879;p6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0" name="Google Shape;4880;p6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881" name="Google Shape;4881;p6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5" name="Google Shape;4885;p6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86" name="Google Shape;4886;p6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8" name="Google Shape;4888;p6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9" name="Google Shape;4889;p6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90" name="Google Shape;4890;p6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6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893" name="Google Shape;4893;p6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6" name="Google Shape;4896;p6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7" name="Google Shape;4897;p6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898" name="Google Shape;4898;p6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1" name="Google Shape;4901;p6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02" name="Google Shape;4902;p6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1" name="Google Shape;4911;p6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12" name="Google Shape;4912;p6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5" name="Google Shape;4915;p6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16" name="Google Shape;4916;p6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6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20" name="Google Shape;4920;p6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2" name="Google Shape;4922;p6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23" name="Google Shape;4923;p6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6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933" name="Google Shape;4933;p6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7" name="Google Shape;4937;p6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8" name="Google Shape;4938;p6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9" name="Google Shape;4939;p6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0" name="Google Shape;4940;p6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941" name="Google Shape;4941;p6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6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56" name="Google Shape;4956;p6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6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59" name="Google Shape;4959;p6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2" name="Google Shape;4962;p6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63" name="Google Shape;4963;p6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6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967" name="Google Shape;4967;p6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2" name="Google Shape;4972;p6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973" name="Google Shape;4973;p6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7" name="Google Shape;4977;p6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978" name="Google Shape;4978;p6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0" name="Google Shape;4980;p6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1" name="Google Shape;4981;p6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982" name="Google Shape;4982;p6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5" name="Google Shape;4985;p6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6" name="Google Shape;4986;p6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87" name="Google Shape;4987;p6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6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90" name="Google Shape;4990;p6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5" name="Google Shape;4995;p6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996" name="Google Shape;4996;p6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1" name="Google Shape;5001;p6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2" name="Google Shape;5002;p6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03" name="Google Shape;5003;p6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6" name="Google Shape;5006;p6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07" name="Google Shape;5007;p6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6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14" name="Google Shape;5014;p6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7" name="Google Shape;5017;p6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18" name="Google Shape;5018;p6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1" name="Google Shape;5021;p6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22" name="Google Shape;5022;p6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6" name="Google Shape;5026;p6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27" name="Google Shape;5027;p6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6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030" name="Google Shape;5030;p6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2" name="Google Shape;5032;p6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033" name="Google Shape;5033;p6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6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038" name="Google Shape;5038;p6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6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43" name="Google Shape;5043;p6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6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51" name="Google Shape;5051;p6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3" name="Google Shape;5053;p6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4" name="Google Shape;5054;p6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55" name="Google Shape;5055;p6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9" name="Google Shape;5059;p6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0" name="Google Shape;5060;p6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61" name="Google Shape;5061;p6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6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65" name="Google Shape;5065;p6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6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073" name="Google Shape;5073;p6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5" name="Google Shape;5075;p6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6" name="Google Shape;5076;p6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7" name="Google Shape;5077;p6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8" name="Google Shape;5078;p6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079" name="Google Shape;5079;p6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3" name="Google Shape;5083;p6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84" name="Google Shape;5084;p6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94" name="Shape 5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5" name="Google Shape;5095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96" name="Google Shape;5096;p6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097" name="Google Shape;5097;p6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1" name="Google Shape;5101;p6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02" name="Google Shape;5102;p6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6" name="Google Shape;5106;p6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07" name="Google Shape;5107;p6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6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12" name="Google Shape;5112;p6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4" name="Google Shape;5114;p6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15" name="Google Shape;5115;p6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6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20" name="Google Shape;5120;p6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4" name="Google Shape;5124;p6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25" name="Google Shape;5125;p6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6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28" name="Google Shape;5128;p6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2" name="Google Shape;5132;p6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133" name="Google Shape;5133;p6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6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138" name="Google Shape;5138;p6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6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43" name="Google Shape;5143;p6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6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48" name="Google Shape;5148;p6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6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54" name="Google Shape;5154;p6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6" name="Google Shape;5156;p6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57" name="Google Shape;5157;p6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3" name="Google Shape;5163;p6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64" name="Google Shape;5164;p6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8" name="Google Shape;5168;p6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69" name="Google Shape;5169;p6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6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174" name="Google Shape;5174;p6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6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179" name="Google Shape;5179;p6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3" name="Google Shape;5183;p6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84" name="Google Shape;5184;p6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6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90" name="Google Shape;5190;p6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6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196" name="Google Shape;5196;p6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6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01" name="Google Shape;5201;p6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6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04" name="Google Shape;5204;p6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6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10" name="Google Shape;5210;p6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6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15" name="Google Shape;5215;p6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6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20" name="Google Shape;5220;p6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6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24" name="Google Shape;5224;p6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6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27" name="Google Shape;5227;p6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6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232" name="Google Shape;5232;p6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6" name="Google Shape;5236;p6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237" name="Google Shape;5237;p6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9" name="Google Shape;5239;p6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240" name="Google Shape;5240;p6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6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44" name="Google Shape;5244;p6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6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48" name="Google Shape;5248;p6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1" name="Google Shape;5251;p6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52" name="Google Shape;5252;p6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6" name="Google Shape;5256;p6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57" name="Google Shape;5257;p6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1" name="Google Shape;5261;p6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62" name="Google Shape;5262;p6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6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65" name="Google Shape;5265;p6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6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69" name="Google Shape;5269;p6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6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274" name="Google Shape;5274;p6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8" name="Google Shape;5278;p6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279" name="Google Shape;5279;p6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6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283" name="Google Shape;5283;p6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7" name="Google Shape;5287;p6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88" name="Google Shape;5288;p6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6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293" name="Google Shape;5293;p6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6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299" name="Google Shape;5299;p6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6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05" name="Google Shape;5305;p6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7" name="Google Shape;5307;p6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08" name="Google Shape;5308;p6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6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13" name="Google Shape;5313;p6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6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18" name="Google Shape;5318;p6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6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22" name="Google Shape;5322;p6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6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330" name="Google Shape;5330;p6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6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336" name="Google Shape;5336;p6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6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341" name="Google Shape;5341;p6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6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46" name="Google Shape;5346;p6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1" name="Google Shape;5351;p6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52" name="Google Shape;5352;p6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6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58" name="Google Shape;5358;p6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6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367" name="Google Shape;5367;p6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6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374" name="Google Shape;5374;p6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8" name="Google Shape;5378;p6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379" name="Google Shape;5379;p6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6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91" name="Google Shape;5391;p6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7" name="Google Shape;5397;p6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398" name="Google Shape;5398;p6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6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03" name="Google Shape;5403;p6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6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08" name="Google Shape;5408;p6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6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13" name="Google Shape;5413;p6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6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18" name="Google Shape;5418;p6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4" name="Google Shape;5424;p6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25" name="Google Shape;5425;p6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6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29" name="Google Shape;5429;p6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6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433" name="Google Shape;5433;p6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6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442" name="Google Shape;5442;p6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9" name="Google Shape;5449;p6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50" name="Google Shape;5450;p6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4" name="Google Shape;5454;p6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55" name="Google Shape;5455;p6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6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61" name="Google Shape;5461;p6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6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70" name="Google Shape;5470;p6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6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473" name="Google Shape;5473;p6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6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479" name="Google Shape;5479;p6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6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483" name="Google Shape;5483;p6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1" name="Google Shape;5491;p6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492" name="Google Shape;5492;p6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7" name="Google Shape;5497;p6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498" name="Google Shape;5498;p6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5" name="Google Shape;5505;p6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06" name="Google Shape;5506;p6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6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16" name="Google Shape;5516;p6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6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24" name="Google Shape;5524;p6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6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29" name="Google Shape;5529;p6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6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537" name="Google Shape;5537;p6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6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45" name="Google Shape;5545;p6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2" name="Google Shape;5552;p6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3" name="Google Shape;5553;p6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4" name="Google Shape;5554;p6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55" name="Google Shape;5555;p6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6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63" name="Google Shape;5563;p6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6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572" name="Google Shape;5572;p6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6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579" name="Google Shape;5579;p6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4" name="Google Shape;5584;p6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85" name="Google Shape;5585;p6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6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593" name="Google Shape;5593;p6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6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00" name="Google Shape;5600;p6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6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04" name="Google Shape;5604;p6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6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13" name="Google Shape;5613;p6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6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25" name="Google Shape;5625;p6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6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632" name="Google Shape;5632;p6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6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638" name="Google Shape;5638;p6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6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47" name="Google Shape;5647;p6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6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55" name="Google Shape;5655;p6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6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64" name="Google Shape;5664;p6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3" name="Google Shape;5673;p6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674" name="Google Shape;5674;p6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79" name="Google Shape;5679;p6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80" name="Google Shape;5680;p6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81" name="Google Shape;5681;p6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3" name="Google Shape;5683;p6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87" name="Shape 5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8" name="Google Shape;5688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89" name="Google Shape;5689;p6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90" name="Google Shape;5690;p6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2" name="Google Shape;5692;p6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693" name="Google Shape;5693;p6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6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696" name="Google Shape;5696;p6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6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03" name="Google Shape;5703;p6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6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06" name="Google Shape;5706;p6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6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15" name="Google Shape;5715;p6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6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18" name="Google Shape;5718;p6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0" name="Google Shape;5720;p6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21" name="Google Shape;5721;p6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6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24" name="Google Shape;5724;p6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26" name="Google Shape;5726;p6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7" name="Google Shape;5727;p6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28" name="Google Shape;5728;p6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6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731" name="Google Shape;5731;p6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6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734" name="Google Shape;5734;p6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6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737" name="Google Shape;5737;p6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6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44" name="Google Shape;5744;p6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6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48" name="Google Shape;5748;p6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2" name="Google Shape;5752;p6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53" name="Google Shape;5753;p6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7" name="Google Shape;5757;p6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8" name="Google Shape;5758;p6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59" name="Google Shape;5759;p6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2" name="Google Shape;5762;p6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3" name="Google Shape;5763;p6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64" name="Google Shape;5764;p6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1" name="Google Shape;5771;p6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2" name="Google Shape;5772;p6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3" name="Google Shape;5773;p6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774" name="Google Shape;5774;p6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6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778" name="Google Shape;5778;p6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6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783" name="Google Shape;5783;p6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6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87" name="Google Shape;5787;p6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6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91" name="Google Shape;5791;p6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8" name="Google Shape;5798;p6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9" name="Google Shape;5799;p6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0" name="Google Shape;5800;p6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1" name="Google Shape;5801;p6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2" name="Google Shape;5802;p6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3" name="Google Shape;5803;p6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04" name="Google Shape;5804;p6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6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08" name="Google Shape;5808;p6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3" name="Google Shape;5813;p6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14" name="Google Shape;5814;p6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6" name="Google Shape;5816;p6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17" name="Google Shape;5817;p6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3" name="Google Shape;5823;p6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4" name="Google Shape;5824;p6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25" name="Google Shape;5825;p6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6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833" name="Google Shape;5833;p6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7" name="Google Shape;5837;p6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838" name="Google Shape;5838;p6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5" name="Google Shape;5845;p6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6" name="Google Shape;5846;p6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47" name="Google Shape;5847;p6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1" name="Google Shape;5851;p6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2" name="Google Shape;5852;p6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53" name="Google Shape;5853;p6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5" name="Google Shape;5855;p6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56" name="Google Shape;5856;p6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1" name="Google Shape;5861;p6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62" name="Google Shape;5862;p6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9" name="Google Shape;5869;p6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0" name="Google Shape;5870;p6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71" name="Google Shape;5871;p6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5" name="Google Shape;5875;p6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876" name="Google Shape;5876;p6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0" name="Google Shape;5880;p6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1" name="Google Shape;5881;p6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82" name="Google Shape;5882;p6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6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86" name="Google Shape;5886;p6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6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91" name="Google Shape;5891;p6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6" name="Google Shape;5896;p6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897" name="Google Shape;5897;p6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0" name="Google Shape;5900;p6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01" name="Google Shape;5901;p6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6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12" name="Google Shape;5912;p6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6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17" name="Google Shape;5917;p6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6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23" name="Google Shape;5923;p6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6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28" name="Google Shape;5928;p6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6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931" name="Google Shape;5931;p6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6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937" name="Google Shape;5937;p6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6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48" name="Google Shape;5948;p6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6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51" name="Google Shape;5951;p6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6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55" name="Google Shape;5955;p6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6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65" name="Google Shape;5965;p6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69" name="Google Shape;5969;p6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6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974" name="Google Shape;5974;p6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6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980" name="Google Shape;5980;p6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6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86" name="Google Shape;5986;p6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6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89" name="Google Shape;5989;p6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6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995" name="Google Shape;5995;p6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6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05" name="Google Shape;6005;p6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6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17" name="Google Shape;6017;p6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6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22" name="Google Shape;6022;p6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6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29" name="Google Shape;6029;p6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5" name="Google Shape;6035;p6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036" name="Google Shape;6036;p6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6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45" name="Google Shape;6045;p6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6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52" name="Google Shape;6052;p6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6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57" name="Google Shape;6057;p6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6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68" name="Google Shape;6068;p6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4" name="Google Shape;6074;p6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075" name="Google Shape;6075;p6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083" name="Google Shape;6083;p6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6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095" name="Google Shape;6095;p6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6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03" name="Google Shape;6103;p6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6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17" name="Google Shape;6117;p6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6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23" name="Google Shape;6123;p6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8" name="Google Shape;6128;p6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29" name="Google Shape;6129;p6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2" name="Google Shape;6132;p6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133" name="Google Shape;6133;p6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5" name="Google Shape;6135;p6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136" name="Google Shape;6136;p6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6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43" name="Google Shape;6143;p6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6" name="Google Shape;6146;p6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47" name="Google Shape;6147;p6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6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52" name="Google Shape;6152;p6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6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63" name="Google Shape;6163;p6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9" name="Google Shape;6169;p6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70" name="Google Shape;6170;p6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6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177" name="Google Shape;6177;p6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6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84" name="Google Shape;6184;p6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6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89" name="Google Shape;6189;p6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6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193" name="Google Shape;6193;p6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6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00" name="Google Shape;6200;p6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6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05" name="Google Shape;6205;p6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6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09" name="Google Shape;6209;p6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12" name="Google Shape;6212;p6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13" name="Google Shape;6213;p6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14" name="Google Shape;6214;p6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22" name="Shape 6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3" name="Google Shape;6223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24" name="Google Shape;6224;p6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5" name="Google Shape;6225;p6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6" name="Google Shape;6226;p6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7" name="Google Shape;6227;p6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28" name="Google Shape;6228;p6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6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233" name="Google Shape;6233;p6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5" name="Google Shape;6235;p6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6" name="Google Shape;6236;p6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7" name="Google Shape;6237;p6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8" name="Google Shape;6238;p6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9" name="Google Shape;6239;p6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0" name="Google Shape;6240;p6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1" name="Google Shape;6241;p6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242" name="Google Shape;6242;p6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6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46" name="Google Shape;6246;p6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6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49" name="Google Shape;6249;p6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4" name="Google Shape;6254;p6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5" name="Google Shape;6255;p6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6" name="Google Shape;6256;p6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7" name="Google Shape;6257;p6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8" name="Google Shape;6258;p6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9" name="Google Shape;6259;p6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60" name="Google Shape;6260;p6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2" name="Google Shape;6262;p6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3" name="Google Shape;6263;p6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4" name="Google Shape;6264;p6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65" name="Google Shape;6265;p6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9" name="Google Shape;6269;p6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0" name="Google Shape;6270;p6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1" name="Google Shape;6271;p6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2" name="Google Shape;6272;p6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3" name="Google Shape;6273;p6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4" name="Google Shape;6274;p6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5" name="Google Shape;6275;p6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276" name="Google Shape;6276;p6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6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279" name="Google Shape;6279;p6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6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82" name="Google Shape;6282;p6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4" name="Google Shape;6284;p6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5" name="Google Shape;6285;p6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86" name="Google Shape;6286;p6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8" name="Google Shape;6288;p6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9" name="Google Shape;6289;p6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90" name="Google Shape;6290;p6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6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295" name="Google Shape;6295;p6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6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00" name="Google Shape;6300;p6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6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03" name="Google Shape;6303;p6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5" name="Google Shape;6305;p6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6" name="Google Shape;6306;p6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7" name="Google Shape;6307;p6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08" name="Google Shape;6308;p6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3" name="Google Shape;6313;p6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4" name="Google Shape;6314;p6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15" name="Google Shape;6315;p6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7" name="Google Shape;6317;p6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18" name="Google Shape;6318;p6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6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22" name="Google Shape;6322;p6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6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25" name="Google Shape;6325;p6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7" name="Google Shape;6327;p6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8" name="Google Shape;6328;p6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29" name="Google Shape;6329;p6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6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333" name="Google Shape;6333;p6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8" name="Google Shape;6338;p6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9" name="Google Shape;6339;p6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0" name="Google Shape;6340;p6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341" name="Google Shape;6341;p6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6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45" name="Google Shape;6345;p6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6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49" name="Google Shape;6349;p6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6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53" name="Google Shape;6353;p6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6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58" name="Google Shape;6358;p6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1" name="Google Shape;6361;p6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2" name="Google Shape;6362;p6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63" name="Google Shape;6363;p6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5" name="Google Shape;6365;p6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366" name="Google Shape;6366;p6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8" name="Google Shape;6368;p6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9" name="Google Shape;6369;p6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0" name="Google Shape;6370;p6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71" name="Google Shape;6371;p6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6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376" name="Google Shape;6376;p6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8" name="Google Shape;6378;p6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9" name="Google Shape;6379;p6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380" name="Google Shape;6380;p6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6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87" name="Google Shape;6387;p6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6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395" name="Google Shape;6395;p6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6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398" name="Google Shape;6398;p6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6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03" name="Google Shape;6403;p6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6" name="Google Shape;6406;p6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7" name="Google Shape;6407;p6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08" name="Google Shape;6408;p6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0" name="Google Shape;6410;p6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1" name="Google Shape;6411;p6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2" name="Google Shape;6412;p6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13" name="Google Shape;6413;p6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6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16" name="Google Shape;6416;p6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0" name="Google Shape;6420;p6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21" name="Google Shape;6421;p6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4" name="Google Shape;6424;p6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5" name="Google Shape;6425;p6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26" name="Google Shape;6426;p6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6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430" name="Google Shape;6430;p6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6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435" name="Google Shape;6435;p6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438" name="Google Shape;6438;p6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6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441" name="Google Shape;6441;p6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6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47" name="Google Shape;6447;p6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1" name="Google Shape;6451;p6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2" name="Google Shape;6452;p6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3" name="Google Shape;6453;p6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54" name="Google Shape;6454;p6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6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57" name="Google Shape;6457;p6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6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60" name="Google Shape;6460;p6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6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63" name="Google Shape;6463;p6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6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472" name="Google Shape;6472;p6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4" name="Google Shape;6474;p6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5" name="Google Shape;6475;p6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476" name="Google Shape;6476;p6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6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479" name="Google Shape;6479;p6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6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82" name="Google Shape;6482;p6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5" name="Google Shape;6485;p6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86" name="Google Shape;6486;p6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8" name="Google Shape;6488;p6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9" name="Google Shape;6489;p6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90" name="Google Shape;6490;p6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6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494" name="Google Shape;6494;p6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6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497" name="Google Shape;6497;p6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6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00" name="Google Shape;6500;p6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3" name="Google Shape;6503;p6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07" name="Shape 6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8" name="Google Shape;6508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09" name="Google Shape;6509;p6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10" name="Google Shape;6510;p6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13" name="Google Shape;6513;p6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17" name="Google Shape;6517;p6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6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23" name="Google Shape;6523;p6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7" name="Google Shape;6527;p6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8" name="Google Shape;6528;p6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29" name="Google Shape;6529;p6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6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533" name="Google Shape;6533;p6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6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537" name="Google Shape;6537;p6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9" name="Google Shape;6539;p6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0" name="Google Shape;6540;p6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541" name="Google Shape;6541;p6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4" name="Google Shape;6544;p6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5" name="Google Shape;6545;p6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46" name="Google Shape;6546;p6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6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51" name="Google Shape;6551;p6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6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56" name="Google Shape;6556;p6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6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60" name="Google Shape;6560;p6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2" name="Google Shape;6562;p6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63" name="Google Shape;6563;p6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5" name="Google Shape;6565;p6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6" name="Google Shape;6566;p6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67" name="Google Shape;6567;p6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9" name="Google Shape;6569;p6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0" name="Google Shape;6570;p6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71" name="Google Shape;6571;p6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6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575" name="Google Shape;6575;p6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6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80" name="Google Shape;6580;p6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4" name="Google Shape;6584;p6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5" name="Google Shape;6585;p6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86" name="Google Shape;6586;p6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9" name="Google Shape;6589;p6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0" name="Google Shape;6590;p6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91" name="Google Shape;6591;p6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2" name="Google Shape;6602;p6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03" name="Google Shape;6603;p6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6" name="Google Shape;6606;p6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7" name="Google Shape;6607;p6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8" name="Google Shape;6608;p6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09" name="Google Shape;6609;p6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6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13" name="Google Shape;6613;p6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6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17" name="Google Shape;6617;p6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6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21" name="Google Shape;6621;p6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3" name="Google Shape;6623;p6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4" name="Google Shape;6624;p6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5" name="Google Shape;6625;p6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26" name="Google Shape;6626;p6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638" name="Google Shape;6638;p6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6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642" name="Google Shape;6642;p6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6" name="Google Shape;6646;p6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7" name="Google Shape;6647;p6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48" name="Google Shape;6648;p6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6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51" name="Google Shape;6651;p6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6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57" name="Google Shape;6657;p6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1" name="Google Shape;6661;p6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2" name="Google Shape;6662;p6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3" name="Google Shape;6663;p6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4" name="Google Shape;6664;p6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65" name="Google Shape;6665;p6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6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68" name="Google Shape;6668;p6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6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673" name="Google Shape;6673;p6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6" name="Google Shape;6676;p6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677" name="Google Shape;6677;p6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6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81" name="Google Shape;6681;p6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8" name="Google Shape;6688;p6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89" name="Google Shape;6689;p6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6" name="Google Shape;6696;p6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7" name="Google Shape;6697;p6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698" name="Google Shape;6698;p6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6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04" name="Google Shape;6704;p6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9" name="Google Shape;6709;p6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10" name="Google Shape;6710;p6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6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14" name="Google Shape;6714;p6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8" name="Google Shape;6718;p6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9" name="Google Shape;6719;p6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0" name="Google Shape;6720;p6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21" name="Google Shape;6721;p6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6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27" name="Google Shape;6727;p6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6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735" name="Google Shape;6735;p6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6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739" name="Google Shape;6739;p6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7" name="Google Shape;6747;p6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48" name="Google Shape;6748;p6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6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56" name="Google Shape;6756;p6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6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59" name="Google Shape;6759;p6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9" name="Google Shape;6769;p6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70" name="Google Shape;6770;p6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6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775" name="Google Shape;6775;p6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6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783" name="Google Shape;6783;p6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6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87" name="Google Shape;6787;p6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3" name="Google Shape;6793;p6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794" name="Google Shape;6794;p6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8" name="Google Shape;6798;p6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799" name="Google Shape;6799;p6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6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02" name="Google Shape;6802;p6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6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05" name="Google Shape;6805;p6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2" name="Google Shape;6812;p6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13" name="Google Shape;6813;p6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6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19" name="Google Shape;6819;p6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6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24" name="Google Shape;6824;p6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6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29" name="Google Shape;6829;p6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3" name="Google Shape;6833;p6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834" name="Google Shape;6834;p6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6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837" name="Google Shape;6837;p6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6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43" name="Google Shape;6843;p6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6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51" name="Google Shape;6851;p6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4" name="Google Shape;6854;p6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5" name="Google Shape;6855;p6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56" name="Google Shape;6856;p6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6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62" name="Google Shape;6862;p6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6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68" name="Google Shape;6868;p6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7" name="Google Shape;6877;p6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878" name="Google Shape;6878;p6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6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87" name="Google Shape;6887;p6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6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892" name="Google Shape;6892;p6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6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895" name="Google Shape;6895;p6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6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02" name="Google Shape;6902;p6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6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07" name="Google Shape;6907;p6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0" name="Google Shape;6910;p6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11" name="Google Shape;6911;p6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6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19" name="Google Shape;6919;p6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1" name="Google Shape;6921;p6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22" name="Google Shape;6922;p6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25" name="Google Shape;6925;p6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7" name="Google Shape;6927;p6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28" name="Google Shape;6928;p6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5" name="Google Shape;6935;p6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936" name="Google Shape;6936;p6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6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939" name="Google Shape;6939;p6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1" name="Google Shape;6941;p6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2" name="Google Shape;6942;p6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43" name="Google Shape;6943;p6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49" name="Shape 6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0" name="Google Shape;6950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51" name="Google Shape;6951;p6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2" name="Google Shape;6952;p6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53" name="Google Shape;6953;p6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56" name="Google Shape;6956;p6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9" name="Google Shape;6959;p6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60" name="Google Shape;6960;p6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5" name="Google Shape;6965;p6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66" name="Google Shape;6966;p6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6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972" name="Google Shape;6972;p6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6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85" name="Google Shape;6985;p6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6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88" name="Google Shape;6988;p6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2" name="Google Shape;6992;p6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3" name="Google Shape;6993;p6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994" name="Google Shape;6994;p6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0" name="Google Shape;7000;p6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1" name="Google Shape;7001;p6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2" name="Google Shape;7002;p6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03" name="Google Shape;7003;p6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6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09" name="Google Shape;7009;p6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6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18" name="Google Shape;7018;p6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21" name="Google Shape;7021;p6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6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25" name="Google Shape;7025;p6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7" name="Google Shape;7027;p6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28" name="Google Shape;7028;p6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6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036" name="Google Shape;7036;p6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6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039" name="Google Shape;7039;p6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2" name="Google Shape;7042;p6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43" name="Google Shape;7043;p6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6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46" name="Google Shape;7046;p6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9" name="Google Shape;7049;p6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0" name="Google Shape;7050;p6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1" name="Google Shape;7051;p6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52" name="Google Shape;7052;p6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8" name="Google Shape;7058;p6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9" name="Google Shape;7059;p6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60" name="Google Shape;7060;p6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3" name="Google Shape;7063;p6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64" name="Google Shape;7064;p6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6" name="Google Shape;7066;p6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7" name="Google Shape;7067;p6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68" name="Google Shape;7068;p6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6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072" name="Google Shape;7072;p6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4" name="Google Shape;7074;p6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5" name="Google Shape;7075;p6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6" name="Google Shape;7076;p6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7" name="Google Shape;7077;p6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078" name="Google Shape;7078;p6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0" name="Google Shape;7080;p6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1" name="Google Shape;7081;p6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82" name="Google Shape;7082;p6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4" name="Google Shape;7084;p6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5" name="Google Shape;7085;p6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6" name="Google Shape;7086;p6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7" name="Google Shape;7087;p6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88" name="Google Shape;7088;p6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1" name="Google Shape;7091;p6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092" name="Google Shape;7092;p6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6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095" name="Google Shape;7095;p6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7" name="Google Shape;7097;p6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8" name="Google Shape;7098;p6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099" name="Google Shape;7099;p6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8" name="Google Shape;7108;p6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9" name="Google Shape;7109;p6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10" name="Google Shape;7110;p6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6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15" name="Google Shape;7115;p6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6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18" name="Google Shape;7118;p6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0" name="Google Shape;7120;p6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1" name="Google Shape;7121;p6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22" name="Google Shape;7122;p6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6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26" name="Google Shape;7126;p6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6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133" name="Google Shape;7133;p6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6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136" name="Google Shape;7136;p6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8" name="Google Shape;7138;p6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139" name="Google Shape;7139;p6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6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45" name="Google Shape;7145;p6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9" name="Google Shape;7149;p6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0" name="Google Shape;7150;p6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51" name="Google Shape;7151;p6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6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56" name="Google Shape;7156;p6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6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60" name="Google Shape;7160;p6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3" name="Google Shape;7163;p6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64" name="Google Shape;7164;p6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3" name="Google Shape;7173;p6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4" name="Google Shape;7174;p6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175" name="Google Shape;7175;p6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6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79" name="Google Shape;7179;p6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6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82" name="Google Shape;7182;p6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4" name="Google Shape;7184;p6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5" name="Google Shape;7185;p6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86" name="Google Shape;7186;p6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6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89" name="Google Shape;7189;p6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6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192" name="Google Shape;7192;p6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6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195" name="Google Shape;7195;p6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6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198" name="Google Shape;7198;p6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6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03" name="Google Shape;7203;p6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6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06" name="Google Shape;7206;p6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6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09" name="Google Shape;7209;p6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6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15" name="Google Shape;7215;p6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3" name="Google Shape;7223;p6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24" name="Google Shape;7224;p6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6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28" name="Google Shape;7228;p6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6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233" name="Google Shape;7233;p6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5" name="Google Shape;7235;p6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6" name="Google Shape;7236;p6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237" name="Google Shape;7237;p6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6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242" name="Google Shape;7242;p6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6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47" name="Google Shape;7247;p6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6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51" name="Google Shape;7251;p6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6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54" name="Google Shape;7254;p6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6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58" name="Google Shape;7258;p6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6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61" name="Google Shape;7261;p6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6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64" name="Google Shape;7264;p6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8" name="Google Shape;7268;p6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9" name="Google Shape;7269;p6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70" name="Google Shape;7270;p6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3" name="Google Shape;7273;p6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4" name="Google Shape;7274;p6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275" name="Google Shape;7275;p6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8" name="Google Shape;7278;p6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9" name="Google Shape;7279;p6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80" name="Google Shape;7280;p6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3" name="Google Shape;7283;p6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84" name="Google Shape;7284;p6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7" name="Google Shape;7287;p6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88" name="Google Shape;7288;p6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3" name="Google Shape;7293;p6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4" name="Google Shape;7294;p6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295" name="Google Shape;7295;p6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8" name="Google Shape;7298;p6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9" name="Google Shape;7299;p6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00" name="Google Shape;7300;p6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1" name="Google Shape;7311;p6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15" name="Shape 7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6" name="Google Shape;7316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17" name="Google Shape;7317;p6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8" name="Google Shape;7318;p6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19" name="Google Shape;7319;p6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6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23" name="Google Shape;7323;p6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5" name="Google Shape;7335;p6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6" name="Google Shape;7336;p6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7" name="Google Shape;7337;p6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8" name="Google Shape;7338;p6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339" name="Google Shape;7339;p6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3" name="Google Shape;7343;p6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4" name="Google Shape;7344;p6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45" name="Google Shape;7345;p6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0" name="Google Shape;7350;p6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1" name="Google Shape;7351;p6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2" name="Google Shape;7352;p6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3" name="Google Shape;7353;p6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54" name="Google Shape;7354;p6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6" name="Google Shape;7356;p6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57" name="Google Shape;7357;p6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6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2" name="Google Shape;7362;p6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3" name="Google Shape;7363;p6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64" name="Google Shape;7364;p6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7" name="Google Shape;7367;p6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8" name="Google Shape;7368;p6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69" name="Google Shape;7369;p6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2" name="Google Shape;7372;p6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3" name="Google Shape;7373;p6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4" name="Google Shape;7374;p6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375" name="Google Shape;7375;p6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6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78" name="Google Shape;7378;p6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0" name="Google Shape;7380;p6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81" name="Google Shape;7381;p6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6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84" name="Google Shape;7384;p6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6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394" name="Google Shape;7394;p6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6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398" name="Google Shape;7398;p6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6" name="Google Shape;7406;p6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07" name="Google Shape;7407;p6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6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15" name="Google Shape;7415;p6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7" name="Google Shape;7417;p6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8" name="Google Shape;7418;p6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19" name="Google Shape;7419;p6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6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27" name="Google Shape;7427;p6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0" name="Google Shape;7430;p6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431" name="Google Shape;7431;p6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4" name="Google Shape;7434;p6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5" name="Google Shape;7435;p6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436" name="Google Shape;7436;p6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6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440" name="Google Shape;7440;p6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3" name="Google Shape;7443;p6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4" name="Google Shape;7444;p6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5" name="Google Shape;7445;p6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46" name="Google Shape;7446;p6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6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52" name="Google Shape;7452;p6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6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59" name="Google Shape;7459;p6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6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63" name="Google Shape;7463;p6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6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66" name="Google Shape;7466;p6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6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70" name="Google Shape;7470;p6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5" name="Google Shape;7475;p6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6" name="Google Shape;7476;p6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7" name="Google Shape;7477;p6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8" name="Google Shape;7478;p6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9" name="Google Shape;7479;p6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80" name="Google Shape;7480;p6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6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85" name="Google Shape;7485;p6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6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498" name="Google Shape;7498;p6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6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08" name="Google Shape;7508;p6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6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12" name="Google Shape;7512;p6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6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19" name="Google Shape;7519;p6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4" name="Google Shape;7524;p6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25" name="Google Shape;7525;p6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6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533" name="Google Shape;7533;p6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6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540" name="Google Shape;7540;p6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6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50" name="Google Shape;7550;p6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6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54" name="Google Shape;7554;p6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8" name="Google Shape;7558;p6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59" name="Google Shape;7559;p6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6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62" name="Google Shape;7562;p6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6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67" name="Google Shape;7567;p6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6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572" name="Google Shape;7572;p6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6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82" name="Google Shape;7582;p6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6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85" name="Google Shape;7585;p6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6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593" name="Google Shape;7593;p6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6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11" name="Google Shape;7611;p6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6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18" name="Google Shape;7618;p6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6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21" name="Google Shape;7621;p6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6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29" name="Google Shape;7629;p6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6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636" name="Google Shape;7636;p6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6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642" name="Google Shape;7642;p6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6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50" name="Google Shape;7650;p6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6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55" name="Google Shape;7655;p6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6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59" name="Google Shape;7659;p6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6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63" name="Google Shape;7663;p6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2" name="Google Shape;7672;p6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3" name="Google Shape;7673;p6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674" name="Google Shape;7674;p6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6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82" name="Google Shape;7682;p6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6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89" name="Google Shape;7689;p6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7" name="Google Shape;7697;p6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698" name="Google Shape;7698;p6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6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04" name="Google Shape;7704;p6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0" name="Google Shape;7710;p6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11" name="Google Shape;7711;p6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6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15" name="Google Shape;7715;p6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6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23" name="Google Shape;7723;p6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6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731" name="Google Shape;7731;p6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8" name="Google Shape;7738;p6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739" name="Google Shape;7739;p6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6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45" name="Google Shape;7745;p6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8" name="Google Shape;7748;p6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49" name="Google Shape;7749;p6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6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55" name="Google Shape;7755;p6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6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62" name="Google Shape;7762;p6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6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70" name="Google Shape;7770;p6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6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775" name="Google Shape;7775;p6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2" name="Google Shape;7782;p6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783" name="Google Shape;7783;p6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7" name="Google Shape;7787;p6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8" name="Google Shape;7788;p6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89" name="Google Shape;7789;p6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3" name="Google Shape;7793;p6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4" name="Google Shape;7794;p6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795" name="Google Shape;7795;p6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98" name="Google Shape;7798;p6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799" name="Google Shape;7799;p6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0" name="Google Shape;7800;p6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801" name="Google Shape;7801;p6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02" name="Google Shape;7802;p6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6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10" name="Google Shape;7810;p6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15" name="Google Shape;7815;p6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19" name="Shape 7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0" name="Google Shape;7820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/>
              <a:t>Performing 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21" name="Google Shape;7821;p6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22" name="Google Shape;7822;p6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7" name="Google Shape;7827;p6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8" name="Google Shape;7828;p6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9" name="Google Shape;7829;p6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830" name="Google Shape;7830;p6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6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834" name="Google Shape;7834;p6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6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837" name="Google Shape;7837;p6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1" name="Google Shape;7841;p6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2" name="Google Shape;7842;p6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43" name="Google Shape;7843;p6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5" name="Google Shape;7845;p6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6" name="Google Shape;7846;p6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47" name="Google Shape;7847;p6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6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50" name="Google Shape;7850;p6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6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59" name="Google Shape;7859;p6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6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62" name="Google Shape;7862;p6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5" name="Google Shape;7865;p6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6" name="Google Shape;7866;p6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7" name="Google Shape;7867;p6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68" name="Google Shape;7868;p6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6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71" name="Google Shape;7871;p6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7" name="Google Shape;7877;p6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8" name="Google Shape;7878;p6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79" name="Google Shape;7879;p6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3" name="Google Shape;7883;p6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84" name="Google Shape;7884;p6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7" name="Google Shape;7887;p6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8" name="Google Shape;7888;p6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89" name="Google Shape;7889;p6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7" name="Google Shape;7897;p6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8" name="Google Shape;7898;p6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899" name="Google Shape;7899;p6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3" name="Google Shape;7903;p6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4" name="Google Shape;7904;p6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5" name="Google Shape;7905;p6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06" name="Google Shape;7906;p6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6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09" name="Google Shape;7909;p6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2" name="Google Shape;7912;p6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3" name="Google Shape;7913;p6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14" name="Google Shape;7914;p6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6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18" name="Google Shape;7918;p6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6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25" name="Google Shape;7925;p6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6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930" name="Google Shape;7930;p6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2" name="Google Shape;7932;p6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3" name="Google Shape;7933;p6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934" name="Google Shape;7934;p6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6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941" name="Google Shape;7941;p6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6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44" name="Google Shape;7944;p6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6" name="Google Shape;7946;p6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7" name="Google Shape;7947;p6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8" name="Google Shape;7948;p6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49" name="Google Shape;7949;p6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6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52" name="Google Shape;7952;p6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8" name="Google Shape;7958;p6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9" name="Google Shape;7959;p6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60" name="Google Shape;7960;p6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6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64" name="Google Shape;7964;p6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6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972" name="Google Shape;7972;p6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8" name="Google Shape;7978;p6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79" name="Google Shape;7979;p6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6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86" name="Google Shape;7986;p6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6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90" name="Google Shape;7990;p6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6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996" name="Google Shape;7996;p6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6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03" name="Google Shape;8003;p6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6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09" name="Google Shape;8009;p6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6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20" name="Google Shape;8020;p6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6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032" name="Google Shape;8032;p6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7" name="Google Shape;8037;p6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8" name="Google Shape;8038;p6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039" name="Google Shape;8039;p6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6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51" name="Google Shape;8051;p6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6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60" name="Google Shape;8060;p6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6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64" name="Google Shape;8064;p6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6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68" name="Google Shape;8068;p6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6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075" name="Google Shape;8075;p6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6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82" name="Google Shape;8082;p6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6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87" name="Google Shape;8087;p6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6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91" name="Google Shape;8091;p6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5" name="Google Shape;8095;p6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096" name="Google Shape;8096;p6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6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04" name="Google Shape;8104;p6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6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11" name="Google Shape;8111;p6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6" name="Google Shape;8116;p6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17" name="Google Shape;8117;p6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6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27" name="Google Shape;8127;p6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6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137" name="Google Shape;8137;p6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6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45" name="Google Shape;8145;p6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6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52" name="Google Shape;8152;p6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6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62" name="Google Shape;8162;p6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6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69" name="Google Shape;8169;p6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6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174" name="Google Shape;8174;p6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4" name="Google Shape;8184;p6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5" name="Google Shape;8185;p6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86" name="Google Shape;8186;p6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6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193" name="Google Shape;8193;p6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6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196" name="Google Shape;8196;p6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6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199" name="Google Shape;8199;p6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6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06" name="Google Shape;8206;p6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6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10" name="Google Shape;8210;p6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15" name="Shape 8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6" name="Google Shape;8216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17" name="Google Shape;8217;p7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8" name="Google Shape;8218;p7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19" name="Google Shape;8219;p7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1" name="Google Shape;8221;p7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2" name="Google Shape;8222;p7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223" name="Google Shape;8223;p7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5" name="Google Shape;8225;p7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6" name="Google Shape;8226;p7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227" name="Google Shape;8227;p7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7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230" name="Google Shape;8230;p7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7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234" name="Google Shape;8234;p7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7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240" name="Google Shape;8240;p7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8" name="Google Shape;8248;p7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9" name="Google Shape;8249;p7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0" name="Google Shape;8250;p7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1" name="Google Shape;8251;p7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252" name="Google Shape;8252;p7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7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257" name="Google Shape;8257;p7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7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260" name="Google Shape;8260;p7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7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63" name="Google Shape;8263;p7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7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269" name="Google Shape;8269;p7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7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273" name="Google Shape;8273;p7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7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281" name="Google Shape;8281;p7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7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285" name="Google Shape;8285;p7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7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294" name="Google Shape;8294;p7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7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04" name="Google Shape;8304;p7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7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07" name="Google Shape;8307;p7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7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11" name="Google Shape;8311;p7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4" name="Google Shape;8314;p7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5" name="Google Shape;8315;p7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16" name="Google Shape;8316;p7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3" name="Google Shape;8323;p7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4" name="Google Shape;8324;p7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325" name="Google Shape;8325;p7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7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328" name="Google Shape;8328;p7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7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331" name="Google Shape;8331;p7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7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336" name="Google Shape;8336;p7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7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339" name="Google Shape;8339;p7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7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342" name="Google Shape;8342;p7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7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345" name="Google Shape;8345;p7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7" name="Google Shape;8347;p7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8" name="Google Shape;8348;p7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9" name="Google Shape;8349;p7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350" name="Google Shape;8350;p7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7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353" name="Google Shape;8353;p7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7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357" name="Google Shape;8357;p7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0" name="Google Shape;8360;p7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1" name="Google Shape;8361;p7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2" name="Google Shape;8362;p7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63" name="Google Shape;8363;p7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7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371" name="Google Shape;8371;p7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7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376" name="Google Shape;8376;p7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7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381" name="Google Shape;8381;p7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5" name="Google Shape;8385;p7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6" name="Google Shape;8386;p7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387" name="Google Shape;8387;p7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7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394" name="Google Shape;8394;p7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7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398" name="Google Shape;8398;p7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7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01" name="Google Shape;8401;p7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7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07" name="Google Shape;8407;p7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9" name="Google Shape;8419;p7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0" name="Google Shape;8420;p7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21" name="Google Shape;8421;p7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7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425" name="Google Shape;8425;p7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7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432" name="Google Shape;8432;p7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7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437" name="Google Shape;8437;p7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7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442" name="Google Shape;8442;p7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7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445" name="Google Shape;8445;p7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7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450" name="Google Shape;8450;p7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7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454" name="Google Shape;8454;p7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7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458" name="Google Shape;8458;p7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7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63" name="Google Shape;8463;p7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7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467" name="Google Shape;8467;p7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7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471" name="Google Shape;8471;p7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7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474" name="Google Shape;8474;p7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7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480" name="Google Shape;8480;p7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7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483" name="Google Shape;8483;p7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7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488" name="Google Shape;8488;p7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7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498" name="Google Shape;8498;p7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7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01" name="Google Shape;8501;p7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7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05" name="Google Shape;8505;p7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7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10" name="Google Shape;8510;p7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7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13" name="Google Shape;8513;p7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7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17" name="Google Shape;8517;p7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7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522" name="Google Shape;8522;p7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7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525" name="Google Shape;8525;p7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7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530" name="Google Shape;8530;p7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7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533" name="Google Shape;8533;p7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7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541" name="Google Shape;8541;p7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7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547" name="Google Shape;8547;p7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7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550" name="Google Shape;8550;p7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9" name="Google Shape;8559;p7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560" name="Google Shape;8560;p7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7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64" name="Google Shape;8564;p7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567" name="Google Shape;8567;p7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568" name="Google Shape;8568;p7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7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574" name="Google Shape;8574;p7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7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578" name="Google Shape;8578;p7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7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583" name="Google Shape;8583;p7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7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586" name="Google Shape;8586;p7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7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594" name="Google Shape;8594;p7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7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598" name="Google Shape;8598;p7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7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06" name="Google Shape;8606;p7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7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12" name="Google Shape;8612;p7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7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15" name="Google Shape;8615;p7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7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18" name="Google Shape;8618;p7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1" name="Google Shape;8621;p7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622" name="Google Shape;8622;p7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7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628" name="Google Shape;8628;p7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7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632" name="Google Shape;8632;p7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7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637" name="Google Shape;8637;p7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7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644" name="Google Shape;8644;p7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6" name="Google Shape;8646;p7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647" name="Google Shape;8647;p7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52" name="Shape 8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3" name="Google Shape;8653;p7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54" name="Google Shape;8654;p7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55" name="Google Shape;8655;p7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7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60" name="Google Shape;8660;p7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3" name="Google Shape;8663;p7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4" name="Google Shape;8664;p7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65" name="Google Shape;8665;p7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7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68" name="Google Shape;8668;p7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0" name="Google Shape;8670;p7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1" name="Google Shape;8671;p7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672" name="Google Shape;8672;p7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5" name="Google Shape;8675;p7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6" name="Google Shape;8676;p7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7" name="Google Shape;8677;p7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8" name="Google Shape;8678;p7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9" name="Google Shape;8679;p7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80" name="Google Shape;8680;p7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7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85" name="Google Shape;8685;p7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7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88" name="Google Shape;8688;p7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7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692" name="Google Shape;8692;p7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4" name="Google Shape;8694;p7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5" name="Google Shape;8695;p7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696" name="Google Shape;8696;p7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1" name="Google Shape;8701;p7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2" name="Google Shape;8702;p7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3" name="Google Shape;8703;p7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04" name="Google Shape;8704;p7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7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09" name="Google Shape;8709;p7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1" name="Google Shape;8711;p7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2" name="Google Shape;8712;p7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13" name="Google Shape;8713;p7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7" name="Google Shape;8717;p7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8" name="Google Shape;8718;p7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9" name="Google Shape;8719;p7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0" name="Google Shape;8720;p7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21" name="Google Shape;8721;p7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3" name="Google Shape;8723;p7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24" name="Google Shape;8724;p7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7" name="Google Shape;8727;p7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8" name="Google Shape;8728;p7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29" name="Google Shape;8729;p7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7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735" name="Google Shape;8735;p7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7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740" name="Google Shape;8740;p7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2" name="Google Shape;8742;p7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3" name="Google Shape;8743;p7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44" name="Google Shape;8744;p7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7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48" name="Google Shape;8748;p7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0" name="Google Shape;8750;p7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1" name="Google Shape;8751;p7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52" name="Google Shape;8752;p7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0" name="Google Shape;8760;p7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1" name="Google Shape;8761;p7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62" name="Google Shape;8762;p7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7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65" name="Google Shape;8765;p7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7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70" name="Google Shape;8770;p7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7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75" name="Google Shape;8775;p7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7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78" name="Google Shape;8778;p7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2" name="Google Shape;8782;p7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783" name="Google Shape;8783;p7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7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88" name="Google Shape;8788;p7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7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05" name="Google Shape;8805;p7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8" name="Google Shape;8808;p7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9" name="Google Shape;8809;p7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10" name="Google Shape;8810;p7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7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16" name="Google Shape;8816;p7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8" name="Google Shape;8818;p7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9" name="Google Shape;8819;p7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20" name="Google Shape;8820;p7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7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24" name="Google Shape;8824;p7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7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830" name="Google Shape;8830;p7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7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838" name="Google Shape;8838;p7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7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842" name="Google Shape;8842;p7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46" name="Google Shape;8846;p7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7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51" name="Google Shape;8851;p7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7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57" name="Google Shape;8857;p7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7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60" name="Google Shape;8860;p7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7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68" name="Google Shape;8868;p7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5" name="Google Shape;8875;p7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76" name="Google Shape;8876;p7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7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82" name="Google Shape;8882;p7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7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89" name="Google Shape;8889;p7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894" name="Google Shape;8894;p7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7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03" name="Google Shape;8903;p7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8" name="Google Shape;8908;p7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09" name="Google Shape;8909;p7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3" name="Google Shape;8913;p7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14" name="Google Shape;8914;p7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7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20" name="Google Shape;8920;p7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7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933" name="Google Shape;8933;p7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9" name="Google Shape;8939;p7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940" name="Google Shape;8940;p7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7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48" name="Google Shape;8948;p7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1" name="Google Shape;8951;p7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2" name="Google Shape;8952;p7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53" name="Google Shape;8953;p7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7" name="Google Shape;8957;p7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58" name="Google Shape;8958;p7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3" name="Google Shape;8963;p7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4" name="Google Shape;8964;p7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65" name="Google Shape;8965;p7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7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69" name="Google Shape;8969;p7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7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76" name="Google Shape;8976;p7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7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84" name="Google Shape;8984;p7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7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88" name="Google Shape;8988;p7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7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995" name="Google Shape;8995;p7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8" name="Google Shape;8998;p7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999" name="Google Shape;8999;p7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7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03" name="Google Shape;9003;p7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7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07" name="Google Shape;9007;p7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7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16" name="Google Shape;9016;p7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4" name="Google Shape;9024;p7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25" name="Google Shape;9025;p7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8" name="Google Shape;9028;p7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29" name="Google Shape;9029;p7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7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038" name="Google Shape;9038;p7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6" name="Google Shape;9046;p7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47" name="Google Shape;9047;p7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7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52" name="Google Shape;9052;p7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7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60" name="Google Shape;9060;p7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7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67" name="Google Shape;9067;p7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7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073" name="Google Shape;9073;p7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7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77" name="Google Shape;9077;p7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7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85" name="Google Shape;9085;p7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7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89" name="Google Shape;9089;p7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7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095" name="Google Shape;9095;p7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9" name="Google Shape;9099;p7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00" name="Google Shape;9100;p7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7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06" name="Google Shape;9106;p7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7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14" name="Google Shape;9114;p7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23" name="Shape 9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4" name="Google Shape;9124;p7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CSR Report by SlidesGo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1F1448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