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 id="303" r:id="rId3"/>
    <p:sldId id="300" r:id="rId4"/>
    <p:sldId id="265" r:id="rId5"/>
    <p:sldId id="295" r:id="rId6"/>
    <p:sldId id="301" r:id="rId7"/>
    <p:sldId id="260" r:id="rId8"/>
    <p:sldId id="261" r:id="rId9"/>
    <p:sldId id="296" r:id="rId10"/>
    <p:sldId id="277" r:id="rId11"/>
    <p:sldId id="278" r:id="rId12"/>
    <p:sldId id="288" r:id="rId13"/>
    <p:sldId id="289" r:id="rId14"/>
    <p:sldId id="297" r:id="rId15"/>
    <p:sldId id="291" r:id="rId16"/>
    <p:sldId id="292" r:id="rId17"/>
    <p:sldId id="293" r:id="rId18"/>
    <p:sldId id="294" r:id="rId19"/>
    <p:sldId id="30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3838"/>
    <a:srgbClr val="166854"/>
    <a:srgbClr val="2ED3AC"/>
    <a:srgbClr val="191919"/>
    <a:srgbClr val="1A7C65"/>
    <a:srgbClr val="131F2B"/>
    <a:srgbClr val="42DF9A"/>
    <a:srgbClr val="EB2264"/>
    <a:srgbClr val="FF5E80"/>
    <a:srgbClr val="21D7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06" autoAdjust="0"/>
    <p:restoredTop sz="94660"/>
  </p:normalViewPr>
  <p:slideViewPr>
    <p:cSldViewPr snapToGrid="0">
      <p:cViewPr varScale="1">
        <p:scale>
          <a:sx n="65" d="100"/>
          <a:sy n="65" d="100"/>
        </p:scale>
        <p:origin x="87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bar3DChart>
        <c:barDir val="col"/>
        <c:grouping val="clustered"/>
        <c:varyColors val="0"/>
        <c:ser>
          <c:idx val="0"/>
          <c:order val="0"/>
          <c:tx>
            <c:strRef>
              <c:f>Sheet1!$B$1</c:f>
              <c:strCache>
                <c:ptCount val="1"/>
                <c:pt idx="0">
                  <c:v>Sales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Pt>
            <c:idx val="0"/>
            <c:invertIfNegative val="0"/>
            <c:bubble3D val="0"/>
            <c:extLst>
              <c:ext xmlns:c16="http://schemas.microsoft.com/office/drawing/2014/chart" uri="{C3380CC4-5D6E-409C-BE32-E72D297353CC}">
                <c16:uniqueId val="{00000000-B5BC-47B3-87B6-FEFBC3CA857A}"/>
              </c:ext>
            </c:extLst>
          </c:dPt>
          <c:dPt>
            <c:idx val="1"/>
            <c:invertIfNegative val="0"/>
            <c:bubble3D val="0"/>
            <c:extLst>
              <c:ext xmlns:c16="http://schemas.microsoft.com/office/drawing/2014/chart" uri="{C3380CC4-5D6E-409C-BE32-E72D297353CC}">
                <c16:uniqueId val="{00000001-B5BC-47B3-87B6-FEFBC3CA857A}"/>
              </c:ext>
            </c:extLst>
          </c:dPt>
          <c:dPt>
            <c:idx val="2"/>
            <c:invertIfNegative val="0"/>
            <c:bubble3D val="0"/>
            <c:extLst>
              <c:ext xmlns:c16="http://schemas.microsoft.com/office/drawing/2014/chart" uri="{C3380CC4-5D6E-409C-BE32-E72D297353CC}">
                <c16:uniqueId val="{00000002-B5BC-47B3-87B6-FEFBC3CA857A}"/>
              </c:ext>
            </c:extLst>
          </c:dPt>
          <c:dPt>
            <c:idx val="3"/>
            <c:invertIfNegative val="0"/>
            <c:bubble3D val="0"/>
            <c:extLst>
              <c:ext xmlns:c16="http://schemas.microsoft.com/office/drawing/2014/chart" uri="{C3380CC4-5D6E-409C-BE32-E72D297353CC}">
                <c16:uniqueId val="{00000003-B5BC-47B3-87B6-FEFBC3CA857A}"/>
              </c:ext>
            </c:extLst>
          </c:dPt>
          <c:dLbls>
            <c:dLbl>
              <c:idx val="0"/>
              <c:layout>
                <c:manualLayout>
                  <c:x val="-4.2086530965205571E-17"/>
                  <c:y val="-2.82341433049509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5BC-47B3-87B6-FEFBC3CA857A}"/>
                </c:ext>
              </c:extLst>
            </c:dLbl>
            <c:dLbl>
              <c:idx val="1"/>
              <c:layout>
                <c:manualLayout>
                  <c:x val="0"/>
                  <c:y val="-3.1763411218069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BC-47B3-87B6-FEFBC3CA857A}"/>
                </c:ext>
              </c:extLst>
            </c:dLbl>
            <c:dLbl>
              <c:idx val="2"/>
              <c:layout>
                <c:manualLayout>
                  <c:x val="2.2956554810401454E-3"/>
                  <c:y val="-5.6468286609902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5BC-47B3-87B6-FEFBC3CA857A}"/>
                </c:ext>
              </c:extLst>
            </c:dLbl>
            <c:dLbl>
              <c:idx val="3"/>
              <c:layout>
                <c:manualLayout>
                  <c:x val="0"/>
                  <c:y val="-3.5292679131188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5BC-47B3-87B6-FEFBC3CA857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4-B5BC-47B3-87B6-FEFBC3CA857A}"/>
            </c:ext>
          </c:extLst>
        </c:ser>
        <c:dLbls>
          <c:showLegendKey val="0"/>
          <c:showVal val="1"/>
          <c:showCatName val="0"/>
          <c:showSerName val="0"/>
          <c:showPercent val="0"/>
          <c:showBubbleSize val="0"/>
        </c:dLbls>
        <c:gapWidth val="150"/>
        <c:shape val="box"/>
        <c:axId val="594356376"/>
        <c:axId val="594349488"/>
        <c:axId val="0"/>
      </c:bar3DChart>
      <c:catAx>
        <c:axId val="594356376"/>
        <c:scaling>
          <c:orientation val="minMax"/>
        </c:scaling>
        <c:delete val="1"/>
        <c:axPos val="b"/>
        <c:numFmt formatCode="General" sourceLinked="1"/>
        <c:majorTickMark val="none"/>
        <c:minorTickMark val="none"/>
        <c:tickLblPos val="nextTo"/>
        <c:crossAx val="594349488"/>
        <c:crosses val="autoZero"/>
        <c:auto val="1"/>
        <c:lblAlgn val="ctr"/>
        <c:lblOffset val="100"/>
        <c:noMultiLvlLbl val="0"/>
      </c:catAx>
      <c:valAx>
        <c:axId val="5943494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1.9448620226088186E-3"/>
          <c:y val="9.5939860157231979E-2"/>
          <c:w val="0.99442819016840711"/>
          <c:h val="0.8879237936530141"/>
        </c:manualLayout>
      </c:layout>
      <c:doughnutChart>
        <c:varyColors val="1"/>
        <c:ser>
          <c:idx val="0"/>
          <c:order val="0"/>
          <c:tx>
            <c:strRef>
              <c:f>Sheet1!$B$1</c:f>
              <c:strCache>
                <c:ptCount val="1"/>
                <c:pt idx="0">
                  <c:v>Sales</c:v>
                </c:pt>
              </c:strCache>
            </c:strRef>
          </c:tx>
          <c:dPt>
            <c:idx val="0"/>
            <c:bubble3D val="0"/>
            <c:spPr>
              <a:solidFill>
                <a:schemeClr val="accent4">
                  <a:tint val="5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8812-4F5C-9446-A964C1208FA5}"/>
              </c:ext>
            </c:extLst>
          </c:dPt>
          <c:dPt>
            <c:idx val="1"/>
            <c:bubble3D val="0"/>
            <c:spPr>
              <a:solidFill>
                <a:schemeClr val="accent4">
                  <a:tint val="8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8812-4F5C-9446-A964C1208FA5}"/>
              </c:ext>
            </c:extLst>
          </c:dPt>
          <c:dPt>
            <c:idx val="2"/>
            <c:bubble3D val="0"/>
            <c:spPr>
              <a:solidFill>
                <a:schemeClr val="accent4">
                  <a:shade val="8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8812-4F5C-9446-A964C1208FA5}"/>
              </c:ext>
            </c:extLst>
          </c:dPt>
          <c:dPt>
            <c:idx val="3"/>
            <c:bubble3D val="0"/>
            <c:spPr>
              <a:solidFill>
                <a:schemeClr val="accent4">
                  <a:shade val="5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8812-4F5C-9446-A964C1208FA5}"/>
              </c:ext>
            </c:extLst>
          </c:dPt>
          <c:dLbls>
            <c:dLbl>
              <c:idx val="0"/>
              <c:layout>
                <c:manualLayout>
                  <c:x val="0.18306677821626727"/>
                  <c:y val="1.3887013291621265E-2"/>
                </c:manualLayout>
              </c:layout>
              <c:spPr>
                <a:solidFill>
                  <a:prstClr val="white"/>
                </a:solidFill>
                <a:ln>
                  <a:solidFill>
                    <a:srgbClr val="7A8C8E">
                      <a:tint val="58000"/>
                    </a:srgbClr>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tint val="58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8812-4F5C-9446-A964C1208FA5}"/>
                </c:ext>
              </c:extLst>
            </c:dLbl>
            <c:dLbl>
              <c:idx val="1"/>
              <c:layout>
                <c:manualLayout>
                  <c:x val="-0.19511064520417959"/>
                  <c:y val="-1.0415259968715949E-2"/>
                </c:manualLayout>
              </c:layout>
              <c:spPr>
                <a:solidFill>
                  <a:prstClr val="white"/>
                </a:solidFill>
                <a:ln>
                  <a:solidFill>
                    <a:srgbClr val="7A8C8E">
                      <a:tint val="86000"/>
                    </a:srgbClr>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tint val="86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8812-4F5C-9446-A964C1208FA5}"/>
                </c:ext>
              </c:extLst>
            </c:dLbl>
            <c:dLbl>
              <c:idx val="2"/>
              <c:layout>
                <c:manualLayout>
                  <c:x val="-0.12766499007187063"/>
                  <c:y val="-0.12845487294749675"/>
                </c:manualLayout>
              </c:layout>
              <c:spPr>
                <a:solidFill>
                  <a:prstClr val="white"/>
                </a:solidFill>
                <a:ln>
                  <a:solidFill>
                    <a:srgbClr val="7A8C8E">
                      <a:shade val="86000"/>
                    </a:srgbClr>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hade val="86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8812-4F5C-9446-A964C1208FA5}"/>
                </c:ext>
              </c:extLst>
            </c:dLbl>
            <c:dLbl>
              <c:idx val="3"/>
              <c:layout>
                <c:manualLayout>
                  <c:x val="-0.10839480289121092"/>
                  <c:y val="-0.13887013291621264"/>
                </c:manualLayout>
              </c:layout>
              <c:spPr>
                <a:solidFill>
                  <a:prstClr val="white"/>
                </a:solidFill>
                <a:ln>
                  <a:solidFill>
                    <a:srgbClr val="7A8C8E">
                      <a:shade val="58000"/>
                    </a:srgbClr>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hade val="58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8812-4F5C-9446-A964C1208FA5}"/>
                </c:ext>
              </c:extLst>
            </c:dLbl>
            <c:spPr>
              <a:effectLst/>
            </c:sp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8812-4F5C-9446-A964C1208FA5}"/>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withinLinearReversed" id="24">
  <a:schemeClr val="accent4"/>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3_2" csCatId="accent3" phldr="1"/>
      <dgm:spPr/>
      <dgm:t>
        <a:bodyPr/>
        <a:lstStyle/>
        <a:p>
          <a:endParaRPr lang="en-US"/>
        </a:p>
      </dgm:t>
    </dgm:pt>
    <dgm:pt modelId="{93B8BBBA-839A-48A2-BEDD-96CBD596129D}">
      <dgm:prSet phldrT="[Text]"/>
      <dgm:spPr/>
      <dgm:t>
        <a:bodyPr/>
        <a:lstStyle/>
        <a:p>
          <a:r>
            <a:rPr lang="en-US" dirty="0" smtClean="0"/>
            <a:t> </a:t>
          </a:r>
          <a:endParaRPr lang="en-US" dirty="0"/>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smtClean="0"/>
            <a:t> </a:t>
          </a:r>
          <a:endParaRPr lang="en-US" dirty="0"/>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smtClean="0"/>
            <a:t> </a:t>
          </a:r>
          <a:endParaRPr lang="en-US" dirty="0"/>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7" name="Picture Placeholder 26"/>
          <p:cNvSpPr>
            <a:spLocks noGrp="1"/>
          </p:cNvSpPr>
          <p:nvPr>
            <p:ph type="pic" sz="quarter" idx="10"/>
          </p:nvPr>
        </p:nvSpPr>
        <p:spPr>
          <a:xfrm>
            <a:off x="0" y="0"/>
            <a:ext cx="12192000" cy="4381500"/>
          </a:xfrm>
          <a:custGeom>
            <a:avLst/>
            <a:gdLst>
              <a:gd name="connsiteX0" fmla="*/ 0 w 12192000"/>
              <a:gd name="connsiteY0" fmla="*/ 0 h 4381500"/>
              <a:gd name="connsiteX1" fmla="*/ 12192000 w 12192000"/>
              <a:gd name="connsiteY1" fmla="*/ 0 h 4381500"/>
              <a:gd name="connsiteX2" fmla="*/ 12192000 w 12192000"/>
              <a:gd name="connsiteY2" fmla="*/ 657384 h 4381500"/>
              <a:gd name="connsiteX3" fmla="*/ 11430561 w 12192000"/>
              <a:gd name="connsiteY3" fmla="*/ 467025 h 4381500"/>
              <a:gd name="connsiteX4" fmla="*/ 11430561 w 12192000"/>
              <a:gd name="connsiteY4" fmla="*/ 461503 h 4381500"/>
              <a:gd name="connsiteX5" fmla="*/ 11420254 w 12192000"/>
              <a:gd name="connsiteY5" fmla="*/ 464448 h 4381500"/>
              <a:gd name="connsiteX6" fmla="*/ 11408467 w 12192000"/>
              <a:gd name="connsiteY6" fmla="*/ 461501 h 4381500"/>
              <a:gd name="connsiteX7" fmla="*/ 11408467 w 12192000"/>
              <a:gd name="connsiteY7" fmla="*/ 467815 h 4381500"/>
              <a:gd name="connsiteX8" fmla="*/ 5545393 w 12192000"/>
              <a:gd name="connsiteY8" fmla="*/ 2142822 h 4381500"/>
              <a:gd name="connsiteX9" fmla="*/ 5616519 w 12192000"/>
              <a:gd name="connsiteY9" fmla="*/ 2163855 h 4381500"/>
              <a:gd name="connsiteX10" fmla="*/ 5545394 w 12192000"/>
              <a:gd name="connsiteY10" fmla="*/ 2153267 h 4381500"/>
              <a:gd name="connsiteX11" fmla="*/ 5545394 w 12192000"/>
              <a:gd name="connsiteY11" fmla="*/ 4381500 h 4381500"/>
              <a:gd name="connsiteX12" fmla="*/ 0 w 12192000"/>
              <a:gd name="connsiteY12" fmla="*/ 4381500 h 438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4381500">
                <a:moveTo>
                  <a:pt x="0" y="0"/>
                </a:moveTo>
                <a:lnTo>
                  <a:pt x="12192000" y="0"/>
                </a:lnTo>
                <a:lnTo>
                  <a:pt x="12192000" y="657384"/>
                </a:lnTo>
                <a:lnTo>
                  <a:pt x="11430561" y="467025"/>
                </a:lnTo>
                <a:lnTo>
                  <a:pt x="11430561" y="461503"/>
                </a:lnTo>
                <a:lnTo>
                  <a:pt x="11420254" y="464448"/>
                </a:lnTo>
                <a:lnTo>
                  <a:pt x="11408467" y="461501"/>
                </a:lnTo>
                <a:lnTo>
                  <a:pt x="11408467" y="467815"/>
                </a:lnTo>
                <a:lnTo>
                  <a:pt x="5545393" y="2142822"/>
                </a:lnTo>
                <a:lnTo>
                  <a:pt x="5616519" y="2163855"/>
                </a:lnTo>
                <a:lnTo>
                  <a:pt x="5545394" y="2153267"/>
                </a:lnTo>
                <a:lnTo>
                  <a:pt x="5545394" y="4381500"/>
                </a:lnTo>
                <a:lnTo>
                  <a:pt x="0" y="4381500"/>
                </a:lnTo>
                <a:close/>
              </a:path>
            </a:pathLst>
          </a:custGeom>
        </p:spPr>
        <p:txBody>
          <a:bodyPr wrap="square">
            <a:noAutofit/>
          </a:bodyPr>
          <a:lstStyle/>
          <a:p>
            <a:endParaRPr lang="en-US"/>
          </a:p>
        </p:txBody>
      </p:sp>
      <p:sp>
        <p:nvSpPr>
          <p:cNvPr id="22" name="Parallelogram 21"/>
          <p:cNvSpPr/>
          <p:nvPr userDrawn="1"/>
        </p:nvSpPr>
        <p:spPr>
          <a:xfrm rot="16200000">
            <a:off x="10088350" y="1822627"/>
            <a:ext cx="3476625" cy="783533"/>
          </a:xfrm>
          <a:prstGeom prst="parallelogram">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p:cNvSpPr/>
          <p:nvPr userDrawn="1"/>
        </p:nvSpPr>
        <p:spPr>
          <a:xfrm rot="16200000">
            <a:off x="6803593" y="-755688"/>
            <a:ext cx="3421626" cy="5885168"/>
          </a:xfrm>
          <a:prstGeom prst="triangle">
            <a:avLst>
              <a:gd name="adj" fmla="val 50862"/>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userDrawn="1"/>
        </p:nvSpPr>
        <p:spPr>
          <a:xfrm rot="5400000">
            <a:off x="6550049" y="1189621"/>
            <a:ext cx="4690153" cy="6646606"/>
          </a:xfrm>
          <a:custGeom>
            <a:avLst/>
            <a:gdLst>
              <a:gd name="connsiteX0" fmla="*/ 0 w 4690153"/>
              <a:gd name="connsiteY0" fmla="*/ 6646606 h 6646606"/>
              <a:gd name="connsiteX1" fmla="*/ 989453 w 4690153"/>
              <a:gd name="connsiteY1" fmla="*/ 0 h 6646606"/>
              <a:gd name="connsiteX2" fmla="*/ 4690153 w 4690153"/>
              <a:gd name="connsiteY2" fmla="*/ 0 h 6646606"/>
              <a:gd name="connsiteX3" fmla="*/ 4690153 w 4690153"/>
              <a:gd name="connsiteY3" fmla="*/ 3750698 h 6646606"/>
              <a:gd name="connsiteX4" fmla="*/ 4259051 w 4690153"/>
              <a:gd name="connsiteY4" fmla="*/ 6646606 h 6646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0153" h="6646606">
                <a:moveTo>
                  <a:pt x="0" y="6646606"/>
                </a:moveTo>
                <a:lnTo>
                  <a:pt x="989453" y="0"/>
                </a:lnTo>
                <a:lnTo>
                  <a:pt x="4690153" y="0"/>
                </a:lnTo>
                <a:lnTo>
                  <a:pt x="4690153" y="3750698"/>
                </a:lnTo>
                <a:lnTo>
                  <a:pt x="4259051" y="6646606"/>
                </a:lnTo>
                <a:close/>
              </a:path>
            </a:pathLst>
          </a:custGeom>
          <a:solidFill>
            <a:srgbClr val="1919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userDrawn="1">
            <p:ph type="ctrTitle"/>
          </p:nvPr>
        </p:nvSpPr>
        <p:spPr>
          <a:xfrm>
            <a:off x="5921788" y="3685671"/>
            <a:ext cx="5185236" cy="907867"/>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
        <p:nvSpPr>
          <p:cNvPr id="36" name="Shape 22"/>
          <p:cNvSpPr txBox="1">
            <a:spLocks noGrp="1"/>
          </p:cNvSpPr>
          <p:nvPr>
            <p:ph type="subTitle" idx="1"/>
          </p:nvPr>
        </p:nvSpPr>
        <p:spPr>
          <a:xfrm>
            <a:off x="211801" y="5290583"/>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166854"/>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Tree>
    <p:extLst>
      <p:ext uri="{BB962C8B-B14F-4D97-AF65-F5344CB8AC3E}">
        <p14:creationId xmlns:p14="http://schemas.microsoft.com/office/powerpoint/2010/main" val="20331889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bg>
      <p:bgPr>
        <a:gradFill flip="none" rotWithShape="1">
          <a:gsLst>
            <a:gs pos="0">
              <a:srgbClr val="383838"/>
            </a:gs>
            <a:gs pos="42000">
              <a:schemeClr val="bg1"/>
            </a:gs>
          </a:gsLst>
          <a:lin ang="16200000" scaled="1"/>
          <a:tileRect/>
        </a:gradFill>
        <a:effectLst/>
      </p:bgPr>
    </p:bg>
    <p:spTree>
      <p:nvGrpSpPr>
        <p:cNvPr id="1" name="Shape 122"/>
        <p:cNvGrpSpPr/>
        <p:nvPr/>
      </p:nvGrpSpPr>
      <p:grpSpPr>
        <a:xfrm>
          <a:off x="0" y="0"/>
          <a:ext cx="0" cy="0"/>
          <a:chOff x="0" y="0"/>
          <a:chExt cx="0" cy="0"/>
        </a:xfrm>
      </p:grpSpPr>
      <p:sp>
        <p:nvSpPr>
          <p:cNvPr id="2" name="Shape 78"/>
          <p:cNvSpPr txBox="1">
            <a:spLocks noGrp="1"/>
          </p:cNvSpPr>
          <p:nvPr>
            <p:ph type="title"/>
          </p:nvPr>
        </p:nvSpPr>
        <p:spPr>
          <a:xfrm>
            <a:off x="867400" y="1848865"/>
            <a:ext cx="4125515" cy="685347"/>
          </a:xfrm>
          <a:prstGeom prst="rect">
            <a:avLst/>
          </a:prstGeom>
        </p:spPr>
        <p:txBody>
          <a:bodyPr lIns="91425" tIns="91425" rIns="91425" bIns="91425" anchor="b" anchorCtr="0">
            <a:normAutofit/>
          </a:bodyPr>
          <a:lstStyle>
            <a:lvl1pPr lvl="0" algn="ctr" rtl="0">
              <a:spcBef>
                <a:spcPts val="0"/>
              </a:spcBef>
              <a:defRPr sz="3600">
                <a:solidFill>
                  <a:srgbClr val="3F3F4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3" name="Shape 79"/>
          <p:cNvSpPr txBox="1">
            <a:spLocks noGrp="1"/>
          </p:cNvSpPr>
          <p:nvPr>
            <p:ph type="body" idx="1"/>
          </p:nvPr>
        </p:nvSpPr>
        <p:spPr>
          <a:xfrm>
            <a:off x="887420" y="2780896"/>
            <a:ext cx="4105495" cy="228533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grpSp>
        <p:nvGrpSpPr>
          <p:cNvPr id="4" name="Group 3"/>
          <p:cNvGrpSpPr/>
          <p:nvPr userDrawn="1"/>
        </p:nvGrpSpPr>
        <p:grpSpPr>
          <a:xfrm>
            <a:off x="4876800" y="0"/>
            <a:ext cx="7315200" cy="6858001"/>
            <a:chOff x="4876800" y="0"/>
            <a:chExt cx="7315200" cy="6858001"/>
          </a:xfrm>
        </p:grpSpPr>
        <p:sp>
          <p:nvSpPr>
            <p:cNvPr id="5" name="Freeform 4"/>
            <p:cNvSpPr/>
            <p:nvPr userDrawn="1"/>
          </p:nvSpPr>
          <p:spPr>
            <a:xfrm>
              <a:off x="10000540" y="3043482"/>
              <a:ext cx="2191460" cy="3814519"/>
            </a:xfrm>
            <a:custGeom>
              <a:avLst/>
              <a:gdLst>
                <a:gd name="connsiteX0" fmla="*/ 2172410 w 2172410"/>
                <a:gd name="connsiteY0" fmla="*/ 0 h 3814519"/>
                <a:gd name="connsiteX1" fmla="*/ 2172410 w 2172410"/>
                <a:gd name="connsiteY1" fmla="*/ 844572 h 3814519"/>
                <a:gd name="connsiteX2" fmla="*/ 480993 w 2172410"/>
                <a:gd name="connsiteY2" fmla="*/ 3814519 h 3814519"/>
                <a:gd name="connsiteX3" fmla="*/ 0 w 2172410"/>
                <a:gd name="connsiteY3" fmla="*/ 3814519 h 3814519"/>
              </a:gdLst>
              <a:ahLst/>
              <a:cxnLst>
                <a:cxn ang="0">
                  <a:pos x="connsiteX0" y="connsiteY0"/>
                </a:cxn>
                <a:cxn ang="0">
                  <a:pos x="connsiteX1" y="connsiteY1"/>
                </a:cxn>
                <a:cxn ang="0">
                  <a:pos x="connsiteX2" y="connsiteY2"/>
                </a:cxn>
                <a:cxn ang="0">
                  <a:pos x="connsiteX3" y="connsiteY3"/>
                </a:cxn>
              </a:cxnLst>
              <a:rect l="l" t="t" r="r" b="b"/>
              <a:pathLst>
                <a:path w="2172410" h="3814519">
                  <a:moveTo>
                    <a:pt x="2172410" y="0"/>
                  </a:moveTo>
                  <a:lnTo>
                    <a:pt x="2172410" y="844572"/>
                  </a:lnTo>
                  <a:lnTo>
                    <a:pt x="480993" y="3814519"/>
                  </a:lnTo>
                  <a:lnTo>
                    <a:pt x="0" y="3814519"/>
                  </a:lnTo>
                  <a:close/>
                </a:path>
              </a:pathLst>
            </a:custGeom>
            <a:solidFill>
              <a:srgbClr val="3F3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a:off x="4876800" y="0"/>
              <a:ext cx="7315200" cy="6858000"/>
            </a:xfrm>
            <a:custGeom>
              <a:avLst/>
              <a:gdLst>
                <a:gd name="connsiteX0" fmla="*/ 3897539 w 7315200"/>
                <a:gd name="connsiteY0" fmla="*/ 0 h 6858000"/>
                <a:gd name="connsiteX1" fmla="*/ 7315200 w 7315200"/>
                <a:gd name="connsiteY1" fmla="*/ 0 h 6858000"/>
                <a:gd name="connsiteX2" fmla="*/ 7315200 w 7315200"/>
                <a:gd name="connsiteY2" fmla="*/ 3050306 h 6858000"/>
                <a:gd name="connsiteX3" fmla="*/ 5151211 w 7315200"/>
                <a:gd name="connsiteY3" fmla="*/ 6858000 h 6858000"/>
                <a:gd name="connsiteX4" fmla="*/ 0 w 73152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0" h="6858000">
                  <a:moveTo>
                    <a:pt x="3897539" y="0"/>
                  </a:moveTo>
                  <a:lnTo>
                    <a:pt x="7315200" y="0"/>
                  </a:lnTo>
                  <a:lnTo>
                    <a:pt x="7315200" y="3050306"/>
                  </a:lnTo>
                  <a:lnTo>
                    <a:pt x="5151211" y="6858000"/>
                  </a:lnTo>
                  <a:lnTo>
                    <a:pt x="0" y="6858000"/>
                  </a:lnTo>
                  <a:close/>
                </a:path>
              </a:pathLst>
            </a:cu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3936681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bg>
      <p:bgPr>
        <a:gradFill>
          <a:gsLst>
            <a:gs pos="0">
              <a:srgbClr val="2ED3AC"/>
            </a:gs>
            <a:gs pos="83000">
              <a:schemeClr val="bg1"/>
            </a:gs>
          </a:gsLst>
          <a:lin ang="5400000" scaled="1"/>
        </a:gradFill>
        <a:effectLst/>
      </p:bgPr>
    </p:bg>
    <p:spTree>
      <p:nvGrpSpPr>
        <p:cNvPr id="1" name="Shape 122"/>
        <p:cNvGrpSpPr/>
        <p:nvPr/>
      </p:nvGrpSpPr>
      <p:grpSpPr>
        <a:xfrm>
          <a:off x="0" y="0"/>
          <a:ext cx="0" cy="0"/>
          <a:chOff x="0" y="0"/>
          <a:chExt cx="0" cy="0"/>
        </a:xfrm>
      </p:grpSpPr>
      <p:sp>
        <p:nvSpPr>
          <p:cNvPr id="2" name="Shape 78"/>
          <p:cNvSpPr txBox="1">
            <a:spLocks noGrp="1"/>
          </p:cNvSpPr>
          <p:nvPr>
            <p:ph type="title"/>
          </p:nvPr>
        </p:nvSpPr>
        <p:spPr>
          <a:xfrm>
            <a:off x="6998248" y="1845049"/>
            <a:ext cx="4125515" cy="685347"/>
          </a:xfrm>
          <a:prstGeom prst="rect">
            <a:avLst/>
          </a:prstGeom>
        </p:spPr>
        <p:txBody>
          <a:bodyPr lIns="91425" tIns="91425" rIns="91425" bIns="91425" anchor="b" anchorCtr="0">
            <a:normAutofit/>
          </a:bodyPr>
          <a:lstStyle>
            <a:lvl1pPr lvl="0" algn="ctr" rtl="0">
              <a:spcBef>
                <a:spcPts val="0"/>
              </a:spcBef>
              <a:defRPr sz="3600">
                <a:solidFill>
                  <a:srgbClr val="3F3F4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3" name="Shape 79"/>
          <p:cNvSpPr txBox="1">
            <a:spLocks noGrp="1"/>
          </p:cNvSpPr>
          <p:nvPr>
            <p:ph type="body" idx="1"/>
          </p:nvPr>
        </p:nvSpPr>
        <p:spPr>
          <a:xfrm>
            <a:off x="7018268" y="2777080"/>
            <a:ext cx="4105495" cy="228533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4" name="Freeform 3"/>
          <p:cNvSpPr/>
          <p:nvPr userDrawn="1"/>
        </p:nvSpPr>
        <p:spPr>
          <a:xfrm flipH="1">
            <a:off x="0" y="3043482"/>
            <a:ext cx="2210510" cy="3814519"/>
          </a:xfrm>
          <a:custGeom>
            <a:avLst/>
            <a:gdLst>
              <a:gd name="connsiteX0" fmla="*/ 2172410 w 2172410"/>
              <a:gd name="connsiteY0" fmla="*/ 0 h 3814519"/>
              <a:gd name="connsiteX1" fmla="*/ 2172410 w 2172410"/>
              <a:gd name="connsiteY1" fmla="*/ 844572 h 3814519"/>
              <a:gd name="connsiteX2" fmla="*/ 480993 w 2172410"/>
              <a:gd name="connsiteY2" fmla="*/ 3814519 h 3814519"/>
              <a:gd name="connsiteX3" fmla="*/ 0 w 2172410"/>
              <a:gd name="connsiteY3" fmla="*/ 3814519 h 3814519"/>
            </a:gdLst>
            <a:ahLst/>
            <a:cxnLst>
              <a:cxn ang="0">
                <a:pos x="connsiteX0" y="connsiteY0"/>
              </a:cxn>
              <a:cxn ang="0">
                <a:pos x="connsiteX1" y="connsiteY1"/>
              </a:cxn>
              <a:cxn ang="0">
                <a:pos x="connsiteX2" y="connsiteY2"/>
              </a:cxn>
              <a:cxn ang="0">
                <a:pos x="connsiteX3" y="connsiteY3"/>
              </a:cxn>
            </a:cxnLst>
            <a:rect l="l" t="t" r="r" b="b"/>
            <a:pathLst>
              <a:path w="2172410" h="3814519">
                <a:moveTo>
                  <a:pt x="2172410" y="0"/>
                </a:moveTo>
                <a:lnTo>
                  <a:pt x="2172410" y="844572"/>
                </a:lnTo>
                <a:lnTo>
                  <a:pt x="480993" y="3814519"/>
                </a:lnTo>
                <a:lnTo>
                  <a:pt x="0" y="3814519"/>
                </a:lnTo>
                <a:close/>
              </a:path>
            </a:pathLst>
          </a:cu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userDrawn="1"/>
        </p:nvSpPr>
        <p:spPr>
          <a:xfrm flipH="1">
            <a:off x="0" y="0"/>
            <a:ext cx="7315200" cy="6858000"/>
          </a:xfrm>
          <a:custGeom>
            <a:avLst/>
            <a:gdLst>
              <a:gd name="connsiteX0" fmla="*/ 3897539 w 7315200"/>
              <a:gd name="connsiteY0" fmla="*/ 0 h 6858000"/>
              <a:gd name="connsiteX1" fmla="*/ 7315200 w 7315200"/>
              <a:gd name="connsiteY1" fmla="*/ 0 h 6858000"/>
              <a:gd name="connsiteX2" fmla="*/ 7315200 w 7315200"/>
              <a:gd name="connsiteY2" fmla="*/ 3050306 h 6858000"/>
              <a:gd name="connsiteX3" fmla="*/ 5151211 w 7315200"/>
              <a:gd name="connsiteY3" fmla="*/ 6858000 h 6858000"/>
              <a:gd name="connsiteX4" fmla="*/ 0 w 73152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0" h="6858000">
                <a:moveTo>
                  <a:pt x="3897539" y="0"/>
                </a:moveTo>
                <a:lnTo>
                  <a:pt x="7315200" y="0"/>
                </a:lnTo>
                <a:lnTo>
                  <a:pt x="7315200" y="3050306"/>
                </a:lnTo>
                <a:lnTo>
                  <a:pt x="5151211" y="6858000"/>
                </a:lnTo>
                <a:lnTo>
                  <a:pt x="0" y="6858000"/>
                </a:lnTo>
                <a:close/>
              </a:path>
            </a:pathLst>
          </a:custGeom>
          <a:solidFill>
            <a:srgbClr val="3F3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668889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
        <p:nvSpPr>
          <p:cNvPr id="2" name="Frame 1"/>
          <p:cNvSpPr/>
          <p:nvPr userDrawn="1"/>
        </p:nvSpPr>
        <p:spPr>
          <a:xfrm>
            <a:off x="576485" y="510540"/>
            <a:ext cx="11039031" cy="5836920"/>
          </a:xfrm>
          <a:prstGeom prst="frame">
            <a:avLst>
              <a:gd name="adj1" fmla="val 966"/>
            </a:avLst>
          </a:prstGeom>
          <a:solidFill>
            <a:srgbClr val="3F3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4751998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Shape 20"/>
        <p:cNvGrpSpPr/>
        <p:nvPr/>
      </p:nvGrpSpPr>
      <p:grpSpPr>
        <a:xfrm>
          <a:off x="0" y="0"/>
          <a:ext cx="0" cy="0"/>
          <a:chOff x="0" y="0"/>
          <a:chExt cx="0" cy="0"/>
        </a:xfrm>
      </p:grpSpPr>
      <p:sp>
        <p:nvSpPr>
          <p:cNvPr id="25" name="Rectangle 24"/>
          <p:cNvSpPr/>
          <p:nvPr userDrawn="1"/>
        </p:nvSpPr>
        <p:spPr>
          <a:xfrm rot="5400000" flipH="1">
            <a:off x="1327359" y="-1320597"/>
            <a:ext cx="3422237" cy="6076955"/>
          </a:xfrm>
          <a:prstGeom prst="rect">
            <a:avLst/>
          </a:prstGeom>
          <a:solidFill>
            <a:srgbClr val="1A7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rot="5400000" flipH="1">
            <a:off x="1327352" y="2101641"/>
            <a:ext cx="3422237" cy="6076955"/>
          </a:xfrm>
          <a:prstGeom prst="rect">
            <a:avLst/>
          </a:prstGeom>
          <a:solidFill>
            <a:srgbClr val="1919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userDrawn="1">
            <p:ph type="ctrTitle"/>
          </p:nvPr>
        </p:nvSpPr>
        <p:spPr>
          <a:xfrm>
            <a:off x="7603201" y="2114550"/>
            <a:ext cx="3932497" cy="1458057"/>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7603201" y="3743470"/>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33CCFF"/>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19" name="Isosceles Triangle 18"/>
          <p:cNvSpPr/>
          <p:nvPr userDrawn="1"/>
        </p:nvSpPr>
        <p:spPr>
          <a:xfrm rot="5400000" flipH="1">
            <a:off x="-390530" y="390520"/>
            <a:ext cx="6858002" cy="6076958"/>
          </a:xfrm>
          <a:prstGeom prst="triangle">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19"/>
          <p:cNvSpPr>
            <a:spLocks noGrp="1"/>
          </p:cNvSpPr>
          <p:nvPr>
            <p:ph type="pic" sz="quarter" idx="10"/>
          </p:nvPr>
        </p:nvSpPr>
        <p:spPr>
          <a:xfrm>
            <a:off x="931456" y="1186307"/>
            <a:ext cx="4214028" cy="4485386"/>
          </a:xfrm>
          <a:effectLst>
            <a:reflection blurRad="6350" stA="39000" endPos="11000" dir="5400000" sy="-100000" algn="bl" rotWithShape="0"/>
          </a:effectLst>
        </p:spPr>
        <p:txBody>
          <a:bodyPr/>
          <a:lstStyle/>
          <a:p>
            <a:endParaRPr lang="en-US"/>
          </a:p>
        </p:txBody>
      </p:sp>
    </p:spTree>
    <p:extLst>
      <p:ext uri="{BB962C8B-B14F-4D97-AF65-F5344CB8AC3E}">
        <p14:creationId xmlns:p14="http://schemas.microsoft.com/office/powerpoint/2010/main" val="3039879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sp>
        <p:nvSpPr>
          <p:cNvPr id="3" name="Isosceles Triangle 2"/>
          <p:cNvSpPr/>
          <p:nvPr userDrawn="1"/>
        </p:nvSpPr>
        <p:spPr>
          <a:xfrm rot="5400000" flipH="1">
            <a:off x="2666995" y="-2667005"/>
            <a:ext cx="6858002" cy="12192008"/>
          </a:xfrm>
          <a:prstGeom prst="triangle">
            <a:avLst>
              <a:gd name="adj" fmla="val 0"/>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p:cNvSpPr/>
          <p:nvPr userDrawn="1"/>
        </p:nvSpPr>
        <p:spPr>
          <a:xfrm rot="5400000" flipV="1">
            <a:off x="2666995" y="-2667005"/>
            <a:ext cx="6858002" cy="12192008"/>
          </a:xfrm>
          <a:prstGeom prst="triangle">
            <a:avLst>
              <a:gd name="adj" fmla="val 0"/>
            </a:avLst>
          </a:prstGeom>
          <a:solidFill>
            <a:srgbClr val="1A7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1066799" y="590550"/>
            <a:ext cx="9677401" cy="54483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347789" y="819150"/>
            <a:ext cx="9115421" cy="4953000"/>
          </a:xfrm>
          <a:prstGeom prst="rect">
            <a:avLst/>
          </a:prstGeom>
          <a:solidFill>
            <a:schemeClr val="bg1"/>
          </a:solidFill>
          <a:ln>
            <a:noFill/>
          </a:ln>
          <a:effectLst>
            <a:outerShdw blurRad="406400" sx="104000" sy="104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hape 34"/>
          <p:cNvSpPr txBox="1">
            <a:spLocks noGrp="1"/>
          </p:cNvSpPr>
          <p:nvPr>
            <p:ph type="body" idx="1"/>
          </p:nvPr>
        </p:nvSpPr>
        <p:spPr>
          <a:xfrm>
            <a:off x="2967600" y="2882399"/>
            <a:ext cx="6256800" cy="1093199"/>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Tree>
    <p:extLst>
      <p:ext uri="{BB962C8B-B14F-4D97-AF65-F5344CB8AC3E}">
        <p14:creationId xmlns:p14="http://schemas.microsoft.com/office/powerpoint/2010/main" val="8254357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sp>
        <p:nvSpPr>
          <p:cNvPr id="10" name="Rectangle 9"/>
          <p:cNvSpPr/>
          <p:nvPr userDrawn="1"/>
        </p:nvSpPr>
        <p:spPr>
          <a:xfrm>
            <a:off x="2819400" y="6691398"/>
            <a:ext cx="9372600" cy="190502"/>
          </a:xfrm>
          <a:prstGeom prst="rect">
            <a:avLst/>
          </a:prstGeom>
          <a:solidFill>
            <a:srgbClr val="1919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Rectangle 1"/>
          <p:cNvSpPr/>
          <p:nvPr userDrawn="1"/>
        </p:nvSpPr>
        <p:spPr>
          <a:xfrm>
            <a:off x="2819400" y="-2"/>
            <a:ext cx="9372600" cy="190502"/>
          </a:xfrm>
          <a:prstGeom prst="rect">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7" name="Shape 47"/>
          <p:cNvSpPr txBox="1">
            <a:spLocks noGrp="1"/>
          </p:cNvSpPr>
          <p:nvPr>
            <p:ph type="title"/>
          </p:nvPr>
        </p:nvSpPr>
        <p:spPr>
          <a:xfrm>
            <a:off x="6381751" y="1078028"/>
            <a:ext cx="5487864"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381751" y="2061623"/>
            <a:ext cx="5487864"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Rectangle 3"/>
          <p:cNvSpPr/>
          <p:nvPr userDrawn="1"/>
        </p:nvSpPr>
        <p:spPr>
          <a:xfrm rot="5400000" flipH="1">
            <a:off x="1327359" y="-1320597"/>
            <a:ext cx="3422237" cy="6076955"/>
          </a:xfrm>
          <a:prstGeom prst="rect">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rot="5400000" flipH="1">
            <a:off x="1323969" y="2105021"/>
            <a:ext cx="3429001" cy="6076955"/>
          </a:xfrm>
          <a:prstGeom prst="rect">
            <a:avLst/>
          </a:prstGeom>
          <a:solidFill>
            <a:srgbClr val="1919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userDrawn="1"/>
        </p:nvSpPr>
        <p:spPr>
          <a:xfrm rot="5400000" flipH="1">
            <a:off x="-390530" y="390520"/>
            <a:ext cx="6858002" cy="6076958"/>
          </a:xfrm>
          <a:prstGeom prst="triangle">
            <a:avLst/>
          </a:prstGeom>
          <a:solidFill>
            <a:srgbClr val="1A7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9"/>
          <p:cNvSpPr>
            <a:spLocks noGrp="1"/>
          </p:cNvSpPr>
          <p:nvPr>
            <p:ph type="pic" sz="quarter" idx="10"/>
          </p:nvPr>
        </p:nvSpPr>
        <p:spPr>
          <a:xfrm>
            <a:off x="931456" y="1159858"/>
            <a:ext cx="4214028" cy="4485386"/>
          </a:xfrm>
          <a:effectLst>
            <a:reflection blurRad="6350" stA="39000" endPos="11000" dir="5400000" sy="-100000" algn="bl" rotWithShape="0"/>
          </a:effectLst>
        </p:spPr>
        <p:txBody>
          <a:bodyPr/>
          <a:lstStyle/>
          <a:p>
            <a:endParaRPr lang="en-US"/>
          </a:p>
        </p:txBody>
      </p:sp>
    </p:spTree>
    <p:extLst>
      <p:ext uri="{BB962C8B-B14F-4D97-AF65-F5344CB8AC3E}">
        <p14:creationId xmlns:p14="http://schemas.microsoft.com/office/powerpoint/2010/main" val="20179243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320792" y="1438644"/>
            <a:ext cx="4975107"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320792" y="2574639"/>
            <a:ext cx="4975107" cy="3521361"/>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Rectangle 3"/>
          <p:cNvSpPr/>
          <p:nvPr userDrawn="1"/>
        </p:nvSpPr>
        <p:spPr>
          <a:xfrm flipH="1">
            <a:off x="-8" y="6651400"/>
            <a:ext cx="9372600" cy="206599"/>
          </a:xfrm>
          <a:prstGeom prst="rect">
            <a:avLst/>
          </a:prstGeom>
          <a:solidFill>
            <a:srgbClr val="1A7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a:p>
        </p:txBody>
      </p:sp>
      <p:sp>
        <p:nvSpPr>
          <p:cNvPr id="5" name="Rectangle 4"/>
          <p:cNvSpPr/>
          <p:nvPr userDrawn="1"/>
        </p:nvSpPr>
        <p:spPr>
          <a:xfrm flipH="1">
            <a:off x="-8" y="-2"/>
            <a:ext cx="9372600" cy="189974"/>
          </a:xfrm>
          <a:prstGeom prst="rect">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a:p>
        </p:txBody>
      </p:sp>
      <p:sp>
        <p:nvSpPr>
          <p:cNvPr id="6" name="Rectangle 5"/>
          <p:cNvSpPr/>
          <p:nvPr userDrawn="1"/>
        </p:nvSpPr>
        <p:spPr>
          <a:xfrm rot="16200000">
            <a:off x="7447136" y="-1325356"/>
            <a:ext cx="3412757" cy="6076955"/>
          </a:xfrm>
          <a:prstGeom prst="rect">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Rectangle 6"/>
          <p:cNvSpPr/>
          <p:nvPr userDrawn="1"/>
        </p:nvSpPr>
        <p:spPr>
          <a:xfrm rot="16200000">
            <a:off x="7424775" y="2090774"/>
            <a:ext cx="3457496" cy="6076955"/>
          </a:xfrm>
          <a:prstGeom prst="rect">
            <a:avLst/>
          </a:prstGeom>
          <a:solidFill>
            <a:srgbClr val="1A7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Isosceles Triangle 7"/>
          <p:cNvSpPr/>
          <p:nvPr userDrawn="1"/>
        </p:nvSpPr>
        <p:spPr>
          <a:xfrm rot="16200000">
            <a:off x="5734019" y="381021"/>
            <a:ext cx="6839005" cy="6076958"/>
          </a:xfrm>
          <a:prstGeom prst="triangle">
            <a:avLst/>
          </a:prstGeom>
          <a:solidFill>
            <a:srgbClr val="1919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7" name="Picture Placeholder 19"/>
          <p:cNvSpPr>
            <a:spLocks noGrp="1"/>
          </p:cNvSpPr>
          <p:nvPr userDrawn="1">
            <p:ph type="pic" sz="quarter" idx="10"/>
          </p:nvPr>
        </p:nvSpPr>
        <p:spPr>
          <a:xfrm>
            <a:off x="6991529" y="1186307"/>
            <a:ext cx="4214028" cy="4485386"/>
          </a:xfrm>
          <a:effectLst>
            <a:reflection blurRad="6350" stA="39000" endPos="7000" dir="5400000" sy="-100000" algn="bl" rotWithShape="0"/>
          </a:effectLst>
        </p:spPr>
        <p:txBody>
          <a:bodyPr/>
          <a:lstStyle/>
          <a:p>
            <a:endParaRPr lang="en-US"/>
          </a:p>
        </p:txBody>
      </p:sp>
    </p:spTree>
    <p:extLst>
      <p:ext uri="{BB962C8B-B14F-4D97-AF65-F5344CB8AC3E}">
        <p14:creationId xmlns:p14="http://schemas.microsoft.com/office/powerpoint/2010/main" val="407588860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grpSp>
        <p:nvGrpSpPr>
          <p:cNvPr id="3" name="Group 2"/>
          <p:cNvGrpSpPr/>
          <p:nvPr userDrawn="1"/>
        </p:nvGrpSpPr>
        <p:grpSpPr>
          <a:xfrm>
            <a:off x="-8" y="-2"/>
            <a:ext cx="12192008" cy="6858002"/>
            <a:chOff x="-8" y="-2"/>
            <a:chExt cx="12192008" cy="6858002"/>
          </a:xfrm>
        </p:grpSpPr>
        <p:sp>
          <p:nvSpPr>
            <p:cNvPr id="5" name="Rectangle 4"/>
            <p:cNvSpPr/>
            <p:nvPr userDrawn="1"/>
          </p:nvSpPr>
          <p:spPr>
            <a:xfrm rot="5400000" flipH="1">
              <a:off x="1327359" y="-1320597"/>
              <a:ext cx="3422237" cy="6076955"/>
            </a:xfrm>
            <a:prstGeom prst="rect">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rot="5400000" flipH="1">
              <a:off x="1327352" y="2101641"/>
              <a:ext cx="3422237" cy="6076955"/>
            </a:xfrm>
            <a:prstGeom prst="rect">
              <a:avLst/>
            </a:prstGeom>
            <a:solidFill>
              <a:srgbClr val="166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p:cNvSpPr/>
            <p:nvPr userDrawn="1"/>
          </p:nvSpPr>
          <p:spPr>
            <a:xfrm rot="5400000" flipH="1">
              <a:off x="-390530" y="390520"/>
              <a:ext cx="6858002" cy="6076958"/>
            </a:xfrm>
            <a:prstGeom prst="triangle">
              <a:avLst/>
            </a:prstGeom>
            <a:solidFill>
              <a:srgbClr val="1919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userDrawn="1"/>
          </p:nvGrpSpPr>
          <p:grpSpPr>
            <a:xfrm>
              <a:off x="6076947" y="-2"/>
              <a:ext cx="6115053" cy="6858002"/>
              <a:chOff x="6115037" y="-2"/>
              <a:chExt cx="6076963" cy="6858002"/>
            </a:xfrm>
          </p:grpSpPr>
          <p:sp>
            <p:nvSpPr>
              <p:cNvPr id="8" name="Rectangle 7"/>
              <p:cNvSpPr/>
              <p:nvPr userDrawn="1"/>
            </p:nvSpPr>
            <p:spPr>
              <a:xfrm rot="16200000">
                <a:off x="7442396" y="-1320597"/>
                <a:ext cx="3422237" cy="6076955"/>
              </a:xfrm>
              <a:prstGeom prst="rect">
                <a:avLst/>
              </a:prstGeom>
              <a:solidFill>
                <a:srgbClr val="1A7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rot="16200000">
                <a:off x="7442403" y="2101641"/>
                <a:ext cx="3422237" cy="6076955"/>
              </a:xfrm>
              <a:prstGeom prst="rect">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p:cNvSpPr/>
              <p:nvPr userDrawn="1"/>
            </p:nvSpPr>
            <p:spPr>
              <a:xfrm rot="16200000">
                <a:off x="5724520" y="390520"/>
                <a:ext cx="6858002" cy="6076958"/>
              </a:xfrm>
              <a:prstGeom prst="triangle">
                <a:avLst/>
              </a:prstGeom>
              <a:solidFill>
                <a:srgbClr val="1919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 name="Rectangle 3"/>
          <p:cNvSpPr/>
          <p:nvPr userDrawn="1"/>
        </p:nvSpPr>
        <p:spPr>
          <a:xfrm>
            <a:off x="-16" y="1295400"/>
            <a:ext cx="12192016" cy="4248150"/>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hape 63"/>
          <p:cNvSpPr txBox="1">
            <a:spLocks noGrp="1"/>
          </p:cNvSpPr>
          <p:nvPr>
            <p:ph type="body" idx="1"/>
          </p:nvPr>
        </p:nvSpPr>
        <p:spPr>
          <a:xfrm>
            <a:off x="4933945" y="2182706"/>
            <a:ext cx="2996198" cy="2800112"/>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218426" y="2182706"/>
            <a:ext cx="2996198" cy="2800112"/>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171444" y="3109393"/>
            <a:ext cx="4191000" cy="625687"/>
          </a:xfrm>
          <a:prstGeom prst="rect">
            <a:avLst/>
          </a:prstGeom>
        </p:spPr>
        <p:txBody>
          <a:bodyPr lIns="91425" tIns="91425" rIns="91425" bIns="91425" anchor="b" anchorCtr="0">
            <a:normAutofit/>
          </a:bodyPr>
          <a:lstStyle>
            <a:lvl1pPr lvl="0" algn="ctr" rtl="0">
              <a:spcBef>
                <a:spcPts val="0"/>
              </a:spcBef>
              <a:defRPr sz="36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71772271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sp>
        <p:nvSpPr>
          <p:cNvPr id="10" name="Rectangle 9"/>
          <p:cNvSpPr/>
          <p:nvPr userDrawn="1"/>
        </p:nvSpPr>
        <p:spPr>
          <a:xfrm rot="5400000" flipH="1">
            <a:off x="1327359" y="-1320597"/>
            <a:ext cx="3422237" cy="6076955"/>
          </a:xfrm>
          <a:prstGeom prst="rect">
            <a:avLst/>
          </a:prstGeom>
          <a:solidFill>
            <a:srgbClr val="166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rot="5400000" flipH="1">
            <a:off x="1327352" y="2101641"/>
            <a:ext cx="3422237" cy="6076955"/>
          </a:xfrm>
          <a:prstGeom prst="rect">
            <a:avLst/>
          </a:prstGeom>
          <a:solidFill>
            <a:srgbClr val="1919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userDrawn="1"/>
        </p:nvSpPr>
        <p:spPr>
          <a:xfrm rot="5400000" flipH="1">
            <a:off x="-390530" y="390520"/>
            <a:ext cx="6858002" cy="6076958"/>
          </a:xfrm>
          <a:prstGeom prst="triangle">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userDrawn="1"/>
        </p:nvGrpSpPr>
        <p:grpSpPr>
          <a:xfrm>
            <a:off x="6076947" y="-2"/>
            <a:ext cx="6115053" cy="6858002"/>
            <a:chOff x="6115037" y="-2"/>
            <a:chExt cx="6076963" cy="6858002"/>
          </a:xfrm>
        </p:grpSpPr>
        <p:sp>
          <p:nvSpPr>
            <p:cNvPr id="14" name="Rectangle 13"/>
            <p:cNvSpPr/>
            <p:nvPr userDrawn="1"/>
          </p:nvSpPr>
          <p:spPr>
            <a:xfrm rot="16200000">
              <a:off x="7442396" y="-1320597"/>
              <a:ext cx="3422237" cy="6076955"/>
            </a:xfrm>
            <a:prstGeom prst="rect">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rot="16200000">
              <a:off x="7442403" y="2101641"/>
              <a:ext cx="3422237" cy="607695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p:cNvSpPr/>
            <p:nvPr userDrawn="1"/>
          </p:nvSpPr>
          <p:spPr>
            <a:xfrm rot="16200000">
              <a:off x="5724520" y="390520"/>
              <a:ext cx="6858002" cy="6076958"/>
            </a:xfrm>
            <a:prstGeom prst="triangle">
              <a:avLst/>
            </a:prstGeom>
            <a:solidFill>
              <a:srgbClr val="166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p:cNvSpPr/>
          <p:nvPr userDrawn="1"/>
        </p:nvSpPr>
        <p:spPr>
          <a:xfrm>
            <a:off x="-16" y="1295400"/>
            <a:ext cx="12192016" cy="4248150"/>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Shape 80"/>
          <p:cNvSpPr txBox="1">
            <a:spLocks noGrp="1"/>
          </p:cNvSpPr>
          <p:nvPr userDrawn="1">
            <p:ph type="body" idx="2"/>
          </p:nvPr>
        </p:nvSpPr>
        <p:spPr>
          <a:xfrm>
            <a:off x="5129353" y="2510957"/>
            <a:ext cx="2206989" cy="2871121"/>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userDrawn="1">
            <p:ph type="body" idx="3"/>
          </p:nvPr>
        </p:nvSpPr>
        <p:spPr>
          <a:xfrm>
            <a:off x="8069700" y="2510957"/>
            <a:ext cx="2206989" cy="2871121"/>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userDrawn="1">
            <p:ph type="title"/>
          </p:nvPr>
        </p:nvSpPr>
        <p:spPr>
          <a:xfrm>
            <a:off x="2189005" y="1494970"/>
            <a:ext cx="8087683" cy="685347"/>
          </a:xfrm>
          <a:prstGeom prst="rect">
            <a:avLst/>
          </a:prstGeom>
        </p:spPr>
        <p:txBody>
          <a:bodyPr lIns="91425" tIns="91425" rIns="91425" bIns="91425" anchor="b" anchorCtr="0">
            <a:normAutofit/>
          </a:bodyPr>
          <a:lstStyle>
            <a:lvl1pPr lvl="0" algn="ctr" rtl="0">
              <a:spcBef>
                <a:spcPts val="0"/>
              </a:spcBef>
              <a:defRPr sz="3600"/>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userDrawn="1">
            <p:ph type="body" idx="1"/>
          </p:nvPr>
        </p:nvSpPr>
        <p:spPr>
          <a:xfrm>
            <a:off x="2189006" y="2510957"/>
            <a:ext cx="2206989" cy="2871121"/>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243226226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3" name="Right Triangle 2"/>
          <p:cNvSpPr/>
          <p:nvPr userDrawn="1"/>
        </p:nvSpPr>
        <p:spPr>
          <a:xfrm rot="16200000">
            <a:off x="2670381" y="-2670383"/>
            <a:ext cx="6851237" cy="12191999"/>
          </a:xfrm>
          <a:prstGeom prst="r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p:cNvSpPr/>
          <p:nvPr userDrawn="1"/>
        </p:nvSpPr>
        <p:spPr>
          <a:xfrm rot="16200000" flipH="1" flipV="1">
            <a:off x="2670382" y="-2670380"/>
            <a:ext cx="6851237" cy="12191999"/>
          </a:xfrm>
          <a:prstGeom prst="rtTriangle">
            <a:avLst/>
          </a:prstGeom>
          <a:solidFill>
            <a:srgbClr val="38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218559" y="241608"/>
            <a:ext cx="7450082" cy="732011"/>
          </a:xfrm>
          <a:prstGeom prst="rect">
            <a:avLst/>
          </a:prstGeom>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grpSp>
        <p:nvGrpSpPr>
          <p:cNvPr id="2" name="Group 1"/>
          <p:cNvGrpSpPr/>
          <p:nvPr userDrawn="1"/>
        </p:nvGrpSpPr>
        <p:grpSpPr>
          <a:xfrm>
            <a:off x="-8" y="-2"/>
            <a:ext cx="12192008" cy="6858002"/>
            <a:chOff x="-8" y="-2"/>
            <a:chExt cx="6076963" cy="6858002"/>
          </a:xfrm>
        </p:grpSpPr>
        <p:sp>
          <p:nvSpPr>
            <p:cNvPr id="3" name="Rectangle 2"/>
            <p:cNvSpPr/>
            <p:nvPr userDrawn="1"/>
          </p:nvSpPr>
          <p:spPr>
            <a:xfrm rot="5400000" flipH="1">
              <a:off x="1327359" y="-1320597"/>
              <a:ext cx="3422237" cy="6076955"/>
            </a:xfrm>
            <a:prstGeom prst="rect">
              <a:avLst/>
            </a:prstGeom>
            <a:solidFill>
              <a:srgbClr val="38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rot="5400000" flipH="1">
              <a:off x="1327352" y="2108403"/>
              <a:ext cx="3422237" cy="6076955"/>
            </a:xfrm>
            <a:prstGeom prst="rect">
              <a:avLst/>
            </a:prstGeom>
            <a:solidFill>
              <a:srgbClr val="166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userDrawn="1"/>
          </p:nvSpPr>
          <p:spPr>
            <a:xfrm rot="5400000" flipH="1">
              <a:off x="-390530" y="390520"/>
              <a:ext cx="6858002" cy="6076958"/>
            </a:xfrm>
            <a:prstGeom prst="triangle">
              <a:avLst/>
            </a:prstGeom>
            <a:solidFill>
              <a:srgbClr val="2ED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9" name="Shape 109"/>
          <p:cNvSpPr txBox="1">
            <a:spLocks noGrp="1"/>
          </p:cNvSpPr>
          <p:nvPr>
            <p:ph type="body" idx="1"/>
          </p:nvPr>
        </p:nvSpPr>
        <p:spPr>
          <a:xfrm>
            <a:off x="2008975" y="6132916"/>
            <a:ext cx="8335991" cy="478340"/>
          </a:xfrm>
          <a:prstGeom prst="rect">
            <a:avLst/>
          </a:prstGeom>
        </p:spPr>
        <p:txBody>
          <a:bodyPr lIns="91425" tIns="91425" rIns="91425" bIns="91425" anchor="t" anchorCtr="0"/>
          <a:lstStyle>
            <a:lvl1pPr lvl="0" algn="ctr">
              <a:spcBef>
                <a:spcPts val="480"/>
              </a:spcBef>
              <a:buSzPct val="100000"/>
              <a:buNone/>
              <a:defRPr sz="2400" b="1">
                <a:solidFill>
                  <a:schemeClr val="bg1"/>
                </a:solidFill>
              </a:defRPr>
            </a:lvl1pPr>
          </a:lstStyle>
          <a:p>
            <a:endParaRPr dirty="0"/>
          </a:p>
        </p:txBody>
      </p:sp>
    </p:spTree>
    <p:extLst>
      <p:ext uri="{BB962C8B-B14F-4D97-AF65-F5344CB8AC3E}">
        <p14:creationId xmlns:p14="http://schemas.microsoft.com/office/powerpoint/2010/main" val="34713322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7/16/2018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287548" y="3881846"/>
            <a:ext cx="4685252" cy="1695994"/>
          </a:xfrm>
        </p:spPr>
        <p:txBody>
          <a:bodyPr>
            <a:noAutofit/>
          </a:bodyPr>
          <a:lstStyle/>
          <a:p>
            <a:r>
              <a:rPr lang="en-US" sz="4800" dirty="0" smtClean="0"/>
              <a:t>CORPORATE </a:t>
            </a:r>
            <a:r>
              <a:rPr lang="en-US" sz="4800" dirty="0" smtClean="0">
                <a:solidFill>
                  <a:srgbClr val="2ED3AC"/>
                </a:solidFill>
              </a:rPr>
              <a:t>GREEN</a:t>
            </a:r>
            <a:endParaRPr lang="en-US" sz="4800" dirty="0">
              <a:solidFill>
                <a:srgbClr val="2ED3AC"/>
              </a:solidFill>
            </a:endParaRPr>
          </a:p>
        </p:txBody>
      </p:sp>
      <p:sp>
        <p:nvSpPr>
          <p:cNvPr id="7" name="Subtitle 3"/>
          <p:cNvSpPr>
            <a:spLocks noGrp="1"/>
          </p:cNvSpPr>
          <p:nvPr>
            <p:ph type="subTitle" idx="1"/>
          </p:nvPr>
        </p:nvSpPr>
        <p:spPr>
          <a:xfrm>
            <a:off x="150841" y="5332370"/>
            <a:ext cx="3932497" cy="988297"/>
          </a:xfrm>
        </p:spPr>
        <p:txBody>
          <a:bodyPr>
            <a:normAutofit/>
          </a:bodyPr>
          <a:lstStyle/>
          <a:p>
            <a:pPr algn="l"/>
            <a:r>
              <a:rPr lang="en-US" sz="1800" dirty="0" smtClean="0">
                <a:latin typeface="+mj-lt"/>
              </a:rPr>
              <a:t>Presented by: Jason Silva</a:t>
            </a:r>
          </a:p>
          <a:p>
            <a:pPr algn="l"/>
            <a:r>
              <a:rPr lang="en-US" sz="1800" dirty="0" smtClean="0">
                <a:latin typeface="+mj-lt"/>
              </a:rPr>
              <a:t>Date: 17</a:t>
            </a:r>
            <a:r>
              <a:rPr lang="en-US" sz="1800" baseline="30000" dirty="0" smtClean="0">
                <a:latin typeface="+mj-lt"/>
              </a:rPr>
              <a:t>th</a:t>
            </a:r>
            <a:r>
              <a:rPr lang="en-US" sz="1800" dirty="0" smtClean="0">
                <a:latin typeface="+mj-lt"/>
              </a:rPr>
              <a:t> July </a:t>
            </a:r>
            <a:r>
              <a:rPr lang="en-US" sz="1800" dirty="0" smtClean="0"/>
              <a:t>2018</a:t>
            </a:r>
            <a:endParaRPr lang="en-US" sz="1800" dirty="0"/>
          </a:p>
        </p:txBody>
      </p:sp>
      <p:cxnSp>
        <p:nvCxnSpPr>
          <p:cNvPr id="9" name="Straight Connector 8"/>
          <p:cNvCxnSpPr/>
          <p:nvPr/>
        </p:nvCxnSpPr>
        <p:spPr>
          <a:xfrm>
            <a:off x="150841" y="6035040"/>
            <a:ext cx="3095279" cy="0"/>
          </a:xfrm>
          <a:prstGeom prst="line">
            <a:avLst/>
          </a:prstGeom>
          <a:ln>
            <a:solidFill>
              <a:srgbClr val="383838"/>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2"/>
          <a:stretch>
            <a:fillRect/>
          </a:stretch>
        </p:blipFill>
        <p:spPr>
          <a:xfrm>
            <a:off x="-1057" y="0"/>
            <a:ext cx="12193057" cy="4383404"/>
          </a:xfrm>
          <a:prstGeom prst="rect">
            <a:avLst/>
          </a:prstGeom>
        </p:spPr>
      </p:pic>
    </p:spTree>
    <p:extLst>
      <p:ext uri="{BB962C8B-B14F-4D97-AF65-F5344CB8AC3E}">
        <p14:creationId xmlns:p14="http://schemas.microsoft.com/office/powerpoint/2010/main" val="33949115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33584" y="150231"/>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CHARTS TO EXPLAIN YOUR </a:t>
            </a:r>
            <a:r>
              <a:rPr lang="en" sz="3600" dirty="0">
                <a:solidFill>
                  <a:srgbClr val="2ED3AC"/>
                </a:solidFill>
              </a:rPr>
              <a:t>IDEAS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50399929"/>
              </p:ext>
            </p:extLst>
          </p:nvPr>
        </p:nvGraphicFramePr>
        <p:xfrm>
          <a:off x="367489" y="1530215"/>
          <a:ext cx="5532189" cy="38927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171564445"/>
              </p:ext>
            </p:extLst>
          </p:nvPr>
        </p:nvGraphicFramePr>
        <p:xfrm>
          <a:off x="6611081" y="1927120"/>
          <a:ext cx="5272393" cy="36580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039979" y="701938"/>
            <a:ext cx="8872861"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a:t>
            </a:r>
            <a:r>
              <a:rPr lang="en-US" sz="3600" dirty="0">
                <a:solidFill>
                  <a:schemeClr val="bg1"/>
                </a:solidFill>
              </a:rPr>
              <a:t>TABLES</a:t>
            </a:r>
            <a:r>
              <a:rPr lang="en" sz="3600" dirty="0">
                <a:solidFill>
                  <a:schemeClr val="bg1"/>
                </a:solidFill>
              </a:rPr>
              <a:t> TO EXPLAIN YOUR </a:t>
            </a:r>
            <a:r>
              <a:rPr lang="en-US" sz="3600" dirty="0">
                <a:solidFill>
                  <a:srgbClr val="2ED3AC"/>
                </a:solidFill>
              </a:rPr>
              <a:t>DATA</a:t>
            </a:r>
            <a:endParaRPr lang="en" sz="3600" dirty="0">
              <a:solidFill>
                <a:srgbClr val="2ED3AC"/>
              </a:solidFill>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2630262162"/>
              </p:ext>
            </p:extLst>
          </p:nvPr>
        </p:nvGraphicFramePr>
        <p:xfrm>
          <a:off x="2315496" y="2022441"/>
          <a:ext cx="7949380" cy="3294515"/>
        </p:xfrm>
        <a:graphic>
          <a:graphicData uri="http://schemas.openxmlformats.org/drawingml/2006/table">
            <a:tbl>
              <a:tblPr firstRow="1" bandRow="1">
                <a:tableStyleId>{7DF18680-E054-41AD-8BC1-D1AEF772440D}</a:tableStyleId>
              </a:tblPr>
              <a:tblGrid>
                <a:gridCol w="1987345">
                  <a:extLst>
                    <a:ext uri="{9D8B030D-6E8A-4147-A177-3AD203B41FA5}">
                      <a16:colId xmlns:a16="http://schemas.microsoft.com/office/drawing/2014/main" val="4287316403"/>
                    </a:ext>
                  </a:extLst>
                </a:gridCol>
                <a:gridCol w="1987345">
                  <a:extLst>
                    <a:ext uri="{9D8B030D-6E8A-4147-A177-3AD203B41FA5}">
                      <a16:colId xmlns:a16="http://schemas.microsoft.com/office/drawing/2014/main" val="1902235641"/>
                    </a:ext>
                  </a:extLst>
                </a:gridCol>
                <a:gridCol w="1987345">
                  <a:extLst>
                    <a:ext uri="{9D8B030D-6E8A-4147-A177-3AD203B41FA5}">
                      <a16:colId xmlns:a16="http://schemas.microsoft.com/office/drawing/2014/main" val="3162900589"/>
                    </a:ext>
                  </a:extLst>
                </a:gridCol>
                <a:gridCol w="1987345">
                  <a:extLst>
                    <a:ext uri="{9D8B030D-6E8A-4147-A177-3AD203B41FA5}">
                      <a16:colId xmlns:a16="http://schemas.microsoft.com/office/drawing/2014/main" val="2921416807"/>
                    </a:ext>
                  </a:extLst>
                </a:gridCol>
              </a:tblGrid>
              <a:tr h="305522">
                <a:tc>
                  <a:txBody>
                    <a:bodyPr/>
                    <a:lstStyle/>
                    <a:p>
                      <a:pPr algn="ctr"/>
                      <a:r>
                        <a:rPr lang="en-US" sz="1400" dirty="0"/>
                        <a:t>DATA</a:t>
                      </a:r>
                    </a:p>
                  </a:txBody>
                  <a:tcPr marL="72168" marR="72168" marT="36084" marB="36084">
                    <a:solidFill>
                      <a:srgbClr val="2ED3AC"/>
                    </a:solidFill>
                  </a:tcPr>
                </a:tc>
                <a:tc>
                  <a:txBody>
                    <a:bodyPr/>
                    <a:lstStyle/>
                    <a:p>
                      <a:pPr algn="ctr"/>
                      <a:r>
                        <a:rPr lang="en-US" sz="1400" dirty="0"/>
                        <a:t>DATA</a:t>
                      </a:r>
                    </a:p>
                  </a:txBody>
                  <a:tcPr marL="72168" marR="72168" marT="36084" marB="36084">
                    <a:solidFill>
                      <a:srgbClr val="2ED3AC"/>
                    </a:solidFill>
                  </a:tcPr>
                </a:tc>
                <a:tc>
                  <a:txBody>
                    <a:bodyPr/>
                    <a:lstStyle/>
                    <a:p>
                      <a:pPr algn="ctr"/>
                      <a:r>
                        <a:rPr lang="en-US" sz="1400" dirty="0"/>
                        <a:t>MORE DATA</a:t>
                      </a:r>
                    </a:p>
                  </a:txBody>
                  <a:tcPr marL="72168" marR="72168" marT="36084" marB="36084">
                    <a:solidFill>
                      <a:srgbClr val="2ED3AC"/>
                    </a:solidFill>
                  </a:tcPr>
                </a:tc>
                <a:tc>
                  <a:txBody>
                    <a:bodyPr/>
                    <a:lstStyle/>
                    <a:p>
                      <a:pPr algn="ctr"/>
                      <a:r>
                        <a:rPr lang="en-US" sz="1400" dirty="0"/>
                        <a:t>LOTS OF DATA</a:t>
                      </a:r>
                    </a:p>
                  </a:txBody>
                  <a:tcPr marL="72168" marR="72168" marT="36084" marB="36084">
                    <a:solidFill>
                      <a:srgbClr val="2ED3AC"/>
                    </a:solidFill>
                  </a:tcPr>
                </a:tc>
                <a:extLst>
                  <a:ext uri="{0D108BD9-81ED-4DB2-BD59-A6C34878D82A}">
                    <a16:rowId xmlns:a16="http://schemas.microsoft.com/office/drawing/2014/main" val="3132156098"/>
                  </a:ext>
                </a:extLst>
              </a:tr>
              <a:tr h="426999">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40749153"/>
                  </a:ext>
                </a:extLst>
              </a:tr>
              <a:tr h="426999">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2813096950"/>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32455713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2066536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810860564"/>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825413436"/>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685473" y="28187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MAPS</a:t>
            </a:r>
          </a:p>
        </p:txBody>
      </p:sp>
      <p:sp>
        <p:nvSpPr>
          <p:cNvPr id="5" name="Shape 249">
            <a:extLst>
              <a:ext uri="{FF2B5EF4-FFF2-40B4-BE49-F238E27FC236}">
                <a16:creationId xmlns:a16="http://schemas.microsoft.com/office/drawing/2014/main" id="{44357103-9277-4716-AE8A-A83FDDBE1545}"/>
              </a:ext>
            </a:extLst>
          </p:cNvPr>
          <p:cNvSpPr/>
          <p:nvPr/>
        </p:nvSpPr>
        <p:spPr>
          <a:xfrm>
            <a:off x="1058058" y="1342102"/>
            <a:ext cx="10184727" cy="485222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bg1">
              <a:lumMod val="8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1978624" y="2142679"/>
            <a:ext cx="1193626" cy="231811"/>
          </a:xfrm>
          <a:prstGeom prst="wedgeRectCallout">
            <a:avLst>
              <a:gd name="adj1" fmla="val -21428"/>
              <a:gd name="adj2" fmla="val 84287"/>
            </a:avLst>
          </a:prstGeom>
          <a:solidFill>
            <a:schemeClr val="bg1"/>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chemeClr val="tx1">
                    <a:lumMod val="85000"/>
                    <a:lumOff val="15000"/>
                  </a:schemeClr>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124787" y="2633435"/>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006569" y="4396778"/>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296092" y="3665853"/>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0">
              <a:schemeClr val="bg1">
                <a:lumMod val="65000"/>
              </a:schemeClr>
            </a:gs>
            <a:gs pos="6000">
              <a:schemeClr val="bg1"/>
            </a:gs>
          </a:gsLst>
          <a:lin ang="2700000" scaled="1"/>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723826190"/>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chemeClr val="tx1">
                    <a:lumMod val="85000"/>
                    <a:lumOff val="15000"/>
                  </a:schemeClr>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chemeClr val="tx1">
                    <a:lumMod val="85000"/>
                    <a:lumOff val="15000"/>
                  </a:schemeClr>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chemeClr val="tx1">
                    <a:lumMod val="85000"/>
                    <a:lumOff val="15000"/>
                  </a:schemeClr>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chemeClr val="tx1">
                    <a:lumMod val="85000"/>
                    <a:lumOff val="15000"/>
                  </a:schemeClr>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rgbClr val="166854"/>
                </a:solidFill>
                <a:latin typeface="Roboto" pitchFamily="2" charset="0"/>
                <a:ea typeface="Roboto" pitchFamily="2" charset="0"/>
                <a:cs typeface="Lato" panose="020F0502020204030203" pitchFamily="34" charset="0"/>
              </a:rPr>
              <a:t>OUR PROCESS IS </a:t>
            </a:r>
            <a:r>
              <a:rPr lang="en-US" sz="4000" cap="none" spc="0" dirty="0">
                <a:ln w="0"/>
                <a:solidFill>
                  <a:srgbClr val="2ED3AC"/>
                </a:solidFill>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2ED3AC"/>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2ED3AC"/>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2ED3AC"/>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2ED3AC"/>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lumMod val="65000"/>
              </a:schemeClr>
            </a:gs>
            <a:gs pos="0">
              <a:schemeClr val="bg1"/>
            </a:gs>
          </a:gsLst>
          <a:lin ang="2700000" scaled="1"/>
          <a:tileRect/>
        </a:gradFill>
        <a:effectLst/>
      </p:bgPr>
    </p:bg>
    <p:spTree>
      <p:nvGrpSpPr>
        <p:cNvPr id="1" name=""/>
        <p:cNvGrpSpPr/>
        <p:nvPr/>
      </p:nvGrpSpPr>
      <p:grpSpPr>
        <a:xfrm>
          <a:off x="0" y="0"/>
          <a:ext cx="0" cy="0"/>
          <a:chOff x="0" y="0"/>
          <a:chExt cx="0" cy="0"/>
        </a:xfrm>
      </p:grpSpPr>
      <p:cxnSp>
        <p:nvCxnSpPr>
          <p:cNvPr id="43" name="Straight Connector 42"/>
          <p:cNvCxnSpPr/>
          <p:nvPr/>
        </p:nvCxnSpPr>
        <p:spPr>
          <a:xfrm>
            <a:off x="9391352" y="1239365"/>
            <a:ext cx="1531869" cy="0"/>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0843988" y="1056805"/>
            <a:ext cx="28433" cy="4553442"/>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633384" y="5716481"/>
            <a:ext cx="2195856" cy="13711"/>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455383" y="4479395"/>
            <a:ext cx="2400487" cy="14989"/>
          </a:xfrm>
          <a:prstGeom prst="line">
            <a:avLst/>
          </a:prstGeom>
          <a:ln w="38100">
            <a:solidFill>
              <a:srgbClr val="383838"/>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188821" y="3278921"/>
            <a:ext cx="2474300" cy="15450"/>
          </a:xfrm>
          <a:prstGeom prst="line">
            <a:avLst/>
          </a:prstGeom>
          <a:ln w="38100">
            <a:solidFill>
              <a:srgbClr val="383838"/>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333353" y="3380047"/>
            <a:ext cx="9541" cy="1528183"/>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29877" y="4957205"/>
            <a:ext cx="3042996" cy="19001"/>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107149" y="3353299"/>
            <a:ext cx="2400487" cy="14989"/>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14400" y="1778083"/>
            <a:ext cx="2400487" cy="14989"/>
          </a:xfrm>
          <a:prstGeom prst="line">
            <a:avLst/>
          </a:prstGeom>
          <a:ln w="38100">
            <a:solidFill>
              <a:srgbClr val="2ED3AC"/>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637457" y="1115642"/>
            <a:ext cx="1354861" cy="1354861"/>
            <a:chOff x="1438244" y="995722"/>
            <a:chExt cx="1396958" cy="1396958"/>
          </a:xfrm>
        </p:grpSpPr>
        <p:sp>
          <p:nvSpPr>
            <p:cNvPr id="3" name="Oval 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2637457" y="4251084"/>
            <a:ext cx="1354861" cy="1354861"/>
            <a:chOff x="1438244" y="995722"/>
            <a:chExt cx="1396958" cy="1396958"/>
          </a:xfrm>
        </p:grpSpPr>
        <p:sp>
          <p:nvSpPr>
            <p:cNvPr id="6" name="Oval 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665464" y="2609216"/>
            <a:ext cx="1354861" cy="1354861"/>
            <a:chOff x="1438244" y="995722"/>
            <a:chExt cx="1396958" cy="1396958"/>
          </a:xfrm>
        </p:grpSpPr>
        <p:sp>
          <p:nvSpPr>
            <p:cNvPr id="9" name="Oval 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 name="Group 10"/>
          <p:cNvGrpSpPr/>
          <p:nvPr/>
        </p:nvGrpSpPr>
        <p:grpSpPr>
          <a:xfrm>
            <a:off x="10180001" y="561935"/>
            <a:ext cx="1354861" cy="1354861"/>
            <a:chOff x="1438244" y="995722"/>
            <a:chExt cx="1396958" cy="1396958"/>
          </a:xfrm>
        </p:grpSpPr>
        <p:sp>
          <p:nvSpPr>
            <p:cNvPr id="12" name="Oval 1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7985691" y="5033446"/>
            <a:ext cx="1354861" cy="1354861"/>
            <a:chOff x="1438244" y="995722"/>
            <a:chExt cx="1396958" cy="1396958"/>
          </a:xfrm>
        </p:grpSpPr>
        <p:sp>
          <p:nvSpPr>
            <p:cNvPr id="15" name="Oval 1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234886" y="4417893"/>
            <a:ext cx="2363076" cy="1231106"/>
          </a:xfrm>
          <a:prstGeom prst="rect">
            <a:avLst/>
          </a:prstGeom>
          <a:noFill/>
        </p:spPr>
        <p:txBody>
          <a:bodyPr wrap="square" rtlCol="0">
            <a:spAutoFit/>
          </a:bodyPr>
          <a:lstStyle/>
          <a:p>
            <a:r>
              <a:rPr lang="en-US" b="1" dirty="0" smtClean="0">
                <a:solidFill>
                  <a:srgbClr val="00B0F0"/>
                </a:solidFill>
                <a:latin typeface="Roboto" pitchFamily="2" charset="0"/>
                <a:ea typeface="Roboto" pitchFamily="2" charset="0"/>
                <a:cs typeface="Lato" panose="020F0502020204030203" pitchFamily="34" charset="0"/>
              </a:rPr>
              <a:t>2015</a:t>
            </a:r>
            <a:endParaRPr lang="en-US" b="1" dirty="0">
              <a:solidFill>
                <a:srgbClr val="00B0F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5115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2ED3AC"/>
          </a:solidFill>
          <a:ln>
            <a:solidFill>
              <a:srgbClr val="2ED3A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206529" y="2102420"/>
            <a:ext cx="2363076" cy="1231106"/>
          </a:xfrm>
          <a:prstGeom prst="rect">
            <a:avLst/>
          </a:prstGeom>
          <a:noFill/>
        </p:spPr>
        <p:txBody>
          <a:bodyPr wrap="square" rtlCol="0">
            <a:spAutoFit/>
          </a:bodyPr>
          <a:lstStyle/>
          <a:p>
            <a:r>
              <a:rPr lang="en-US" b="1" dirty="0" smtClean="0">
                <a:solidFill>
                  <a:srgbClr val="2ED3AC"/>
                </a:solidFill>
                <a:latin typeface="Roboto" pitchFamily="2" charset="0"/>
                <a:ea typeface="Roboto" pitchFamily="2" charset="0"/>
                <a:cs typeface="Lato" panose="020F0502020204030203" pitchFamily="34" charset="0"/>
              </a:rPr>
              <a:t>2014</a:t>
            </a:r>
            <a:endParaRPr lang="en-US" b="1" dirty="0">
              <a:solidFill>
                <a:srgbClr val="2ED3AC"/>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431559" y="2826842"/>
            <a:ext cx="2363076" cy="1231106"/>
          </a:xfrm>
          <a:prstGeom prst="rect">
            <a:avLst/>
          </a:prstGeom>
          <a:noFill/>
        </p:spPr>
        <p:txBody>
          <a:bodyPr wrap="square" rtlCol="0">
            <a:spAutoFit/>
          </a:bodyPr>
          <a:lstStyle/>
          <a:p>
            <a:r>
              <a:rPr lang="en-US" b="1" dirty="0" smtClean="0">
                <a:solidFill>
                  <a:srgbClr val="00B050"/>
                </a:solidFill>
                <a:latin typeface="Roboto" pitchFamily="2" charset="0"/>
                <a:ea typeface="Roboto" pitchFamily="2" charset="0"/>
                <a:cs typeface="Lato" panose="020F0502020204030203" pitchFamily="34" charset="0"/>
              </a:rPr>
              <a:t>2016</a:t>
            </a:r>
            <a:endParaRPr lang="en-US" b="1" dirty="0">
              <a:solidFill>
                <a:srgbClr val="00B05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138899" y="1146476"/>
            <a:ext cx="211178" cy="211178"/>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669211" y="5259910"/>
            <a:ext cx="2363076" cy="1231106"/>
          </a:xfrm>
          <a:prstGeom prst="rect">
            <a:avLst/>
          </a:prstGeom>
          <a:noFill/>
        </p:spPr>
        <p:txBody>
          <a:bodyPr wrap="square" rtlCol="0">
            <a:spAutoFit/>
          </a:bodyPr>
          <a:lstStyle/>
          <a:p>
            <a:r>
              <a:rPr lang="en-US" b="1" dirty="0" smtClean="0">
                <a:solidFill>
                  <a:schemeClr val="tx1">
                    <a:lumMod val="85000"/>
                    <a:lumOff val="15000"/>
                  </a:schemeClr>
                </a:solidFill>
                <a:latin typeface="Roboto" pitchFamily="2" charset="0"/>
                <a:ea typeface="Roboto" pitchFamily="2" charset="0"/>
                <a:cs typeface="Lato" panose="020F0502020204030203" pitchFamily="34" charset="0"/>
              </a:rPr>
              <a:t>2017</a:t>
            </a:r>
            <a:endParaRPr lang="en-US" b="1" dirty="0">
              <a:solidFill>
                <a:schemeClr val="tx1">
                  <a:lumMod val="85000"/>
                  <a:lumOff val="15000"/>
                </a:schemeClr>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798926" y="649325"/>
            <a:ext cx="2363076" cy="1231106"/>
          </a:xfrm>
          <a:prstGeom prst="rect">
            <a:avLst/>
          </a:prstGeom>
          <a:noFill/>
        </p:spPr>
        <p:txBody>
          <a:bodyPr wrap="square" rtlCol="0">
            <a:spAutoFit/>
          </a:bodyPr>
          <a:lstStyle/>
          <a:p>
            <a:r>
              <a:rPr lang="en-US" b="1" dirty="0" smtClean="0">
                <a:solidFill>
                  <a:srgbClr val="002060"/>
                </a:solidFill>
                <a:latin typeface="Roboto" pitchFamily="2" charset="0"/>
                <a:ea typeface="Roboto" pitchFamily="2" charset="0"/>
                <a:cs typeface="Lato" panose="020F0502020204030203" pitchFamily="34" charset="0"/>
              </a:rPr>
              <a:t>2018</a:t>
            </a:r>
            <a:endParaRPr lang="en-US" b="1" dirty="0">
              <a:solidFill>
                <a:srgbClr val="00206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628829" y="1008491"/>
            <a:ext cx="457203" cy="487148"/>
            <a:chOff x="5970800" y="1619250"/>
            <a:chExt cx="428650" cy="456725"/>
          </a:xfrm>
          <a:solidFill>
            <a:srgbClr val="0070C0"/>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1117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2ED3AC"/>
          </a:solidFill>
          <a:ln>
            <a:solidFill>
              <a:srgbClr val="2ED3AC"/>
            </a:solid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177688" y="4708441"/>
            <a:ext cx="274865" cy="448083"/>
            <a:chOff x="6730350" y="2315900"/>
            <a:chExt cx="257700" cy="420100"/>
          </a:xfrm>
          <a:solidFill>
            <a:srgbClr val="00B0F0"/>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467853" y="5517707"/>
            <a:ext cx="483228" cy="354301"/>
            <a:chOff x="4610450" y="3703750"/>
            <a:chExt cx="453050" cy="332175"/>
          </a:xfrm>
          <a:solidFill>
            <a:srgbClr val="383838"/>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solidFill>
                <a:srgbClr val="383838"/>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solidFill>
                <a:srgbClr val="383838"/>
              </a:solid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096938" y="3057607"/>
            <a:ext cx="472829" cy="472856"/>
            <a:chOff x="570875" y="4322250"/>
            <a:chExt cx="443300" cy="443325"/>
          </a:xfrm>
          <a:solidFill>
            <a:srgbClr val="00B050"/>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Group 76"/>
          <p:cNvGrpSpPr/>
          <p:nvPr/>
        </p:nvGrpSpPr>
        <p:grpSpPr>
          <a:xfrm>
            <a:off x="97641" y="227546"/>
            <a:ext cx="4214508" cy="667948"/>
            <a:chOff x="3475236" y="408168"/>
            <a:chExt cx="4214508" cy="680308"/>
          </a:xfrm>
        </p:grpSpPr>
        <p:sp>
          <p:nvSpPr>
            <p:cNvPr id="75" name="Rectangle 74">
              <a:extLst>
                <a:ext uri="{FF2B5EF4-FFF2-40B4-BE49-F238E27FC236}">
                  <a16:creationId xmlns:a16="http://schemas.microsoft.com/office/drawing/2014/main" id="{EFF49A3A-275B-4E2D-9586-12C6492F041A}"/>
                </a:ext>
              </a:extLst>
            </p:cNvPr>
            <p:cNvSpPr/>
            <p:nvPr/>
          </p:nvSpPr>
          <p:spPr>
            <a:xfrm>
              <a:off x="3475236" y="408168"/>
              <a:ext cx="4214508" cy="440167"/>
            </a:xfrm>
            <a:prstGeom prst="rect">
              <a:avLst/>
            </a:prstGeom>
            <a:noFill/>
          </p:spPr>
          <p:txBody>
            <a:bodyPr wrap="square" lIns="91440" tIns="45720" rIns="91440" bIns="45720">
              <a:spAutoFit/>
            </a:bodyPr>
            <a:lstStyle/>
            <a:p>
              <a:pPr algn="r">
                <a:lnSpc>
                  <a:spcPts val="2600"/>
                </a:lnSpc>
              </a:pPr>
              <a:r>
                <a:rPr lang="en-US" sz="2800" cap="none" spc="0" dirty="0" smtClean="0">
                  <a:ln w="0"/>
                  <a:solidFill>
                    <a:schemeClr val="tx1">
                      <a:lumMod val="85000"/>
                      <a:lumOff val="15000"/>
                    </a:schemeClr>
                  </a:solidFill>
                  <a:latin typeface="Roboto" pitchFamily="2" charset="0"/>
                  <a:ea typeface="Roboto" pitchFamily="2" charset="0"/>
                  <a:cs typeface="Lato" panose="020F0502020204030203" pitchFamily="34" charset="0"/>
                </a:rPr>
                <a:t>TIMELINE INFOGRAPHIC</a:t>
              </a:r>
              <a:endParaRPr lang="en-US" sz="2800" cap="none" spc="0" dirty="0">
                <a:ln w="0"/>
                <a:solidFill>
                  <a:schemeClr val="tx1">
                    <a:lumMod val="85000"/>
                    <a:lumOff val="15000"/>
                  </a:schemeClr>
                </a:solidFill>
                <a:latin typeface="Roboto" pitchFamily="2" charset="0"/>
                <a:ea typeface="Roboto" pitchFamily="2" charset="0"/>
                <a:cs typeface="Lato" panose="020F0502020204030203" pitchFamily="34" charset="0"/>
              </a:endParaRPr>
            </a:p>
          </p:txBody>
        </p:sp>
        <p:sp>
          <p:nvSpPr>
            <p:cNvPr id="76" name="Rectangle 75">
              <a:extLst>
                <a:ext uri="{FF2B5EF4-FFF2-40B4-BE49-F238E27FC236}">
                  <a16:creationId xmlns:a16="http://schemas.microsoft.com/office/drawing/2014/main" id="{EFF49A3A-275B-4E2D-9586-12C6492F041A}"/>
                </a:ext>
              </a:extLst>
            </p:cNvPr>
            <p:cNvSpPr/>
            <p:nvPr/>
          </p:nvSpPr>
          <p:spPr>
            <a:xfrm>
              <a:off x="3627919" y="654840"/>
              <a:ext cx="2945948" cy="433636"/>
            </a:xfrm>
            <a:prstGeom prst="rect">
              <a:avLst/>
            </a:prstGeom>
            <a:noFill/>
          </p:spPr>
          <p:txBody>
            <a:bodyPr wrap="square" lIns="91440" tIns="45720" rIns="91440" bIns="45720">
              <a:spAutoFit/>
            </a:bodyPr>
            <a:lstStyle/>
            <a:p>
              <a:pPr>
                <a:lnSpc>
                  <a:spcPts val="2600"/>
                </a:lnSpc>
              </a:pPr>
              <a:r>
                <a:rPr lang="en-US" sz="1400" dirty="0">
                  <a:ln w="0"/>
                  <a:solidFill>
                    <a:srgbClr val="00B050"/>
                  </a:solidFill>
                  <a:latin typeface="Roboto" pitchFamily="2" charset="0"/>
                  <a:ea typeface="Roboto" pitchFamily="2" charset="0"/>
                  <a:cs typeface="Lato" panose="020F0502020204030203" pitchFamily="34" charset="0"/>
                </a:rPr>
                <a:t>Your Journey Starts Here</a:t>
              </a:r>
            </a:p>
          </p:txBody>
        </p:sp>
      </p:gr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357380" y="1966191"/>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ym typeface="Muli"/>
              </a:rPr>
              <a:t>	ANDROID MOCKUP</a:t>
            </a:r>
          </a:p>
          <a:p>
            <a:endParaRPr lang="en-US" dirty="0">
              <a:sym typeface="Muli"/>
            </a:endParaRPr>
          </a:p>
          <a:p>
            <a:endParaRPr lang="en-US" dirty="0">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104034" y="283208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104033" y="379168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1653" y="1330048"/>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03D3B36F-C915-4569-B539-CCC4CA4E4B8D}"/>
              </a:ext>
            </a:extLst>
          </p:cNvPr>
          <p:cNvSpPr/>
          <p:nvPr/>
        </p:nvSpPr>
        <p:spPr>
          <a:xfrm>
            <a:off x="7491559"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1608856" y="2690776"/>
            <a:ext cx="382766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1608856" y="3650375"/>
            <a:ext cx="3863975"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6">
            <a:extLst>
              <a:ext uri="{FF2B5EF4-FFF2-40B4-BE49-F238E27FC236}">
                <a16:creationId xmlns:a16="http://schemas.microsoft.com/office/drawing/2014/main" id="{2917E0F2-C85E-488C-B664-9D9F976B62CE}"/>
              </a:ext>
            </a:extLst>
          </p:cNvPr>
          <p:cNvSpPr/>
          <p:nvPr/>
        </p:nvSpPr>
        <p:spPr>
          <a:xfrm>
            <a:off x="6209159" y="260859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6209233" y="3572839"/>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855883" y="1810811"/>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dirty="0">
                <a:latin typeface="+mj-lt"/>
                <a:ea typeface="Muli"/>
                <a:cs typeface="Muli"/>
                <a:sym typeface="Muli"/>
              </a:rPr>
              <a:t>iPhone MOCK</a:t>
            </a:r>
          </a:p>
        </p:txBody>
      </p:sp>
      <p:grpSp>
        <p:nvGrpSpPr>
          <p:cNvPr id="2" name="Group 1"/>
          <p:cNvGrpSpPr/>
          <p:nvPr/>
        </p:nvGrpSpPr>
        <p:grpSpPr>
          <a:xfrm>
            <a:off x="2350638" y="943097"/>
            <a:ext cx="2362546" cy="4971806"/>
            <a:chOff x="2060351" y="434489"/>
            <a:chExt cx="2873595" cy="60472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278680" y="1092493"/>
              <a:ext cx="2471755" cy="4713221"/>
            </a:xfrm>
            <a:prstGeom prst="roundRect">
              <a:avLst>
                <a:gd name="adj" fmla="val 0"/>
              </a:avLst>
            </a:prstGeom>
          </p:spPr>
        </p:pic>
        <p:sp>
          <p:nvSpPr>
            <p:cNvPr id="12" name="Shape 401">
              <a:extLst>
                <a:ext uri="{FF2B5EF4-FFF2-40B4-BE49-F238E27FC236}">
                  <a16:creationId xmlns:a16="http://schemas.microsoft.com/office/drawing/2014/main" id="{85F65B61-6A22-4ADE-B0F7-14DF715996CA}"/>
                </a:ext>
              </a:extLst>
            </p:cNvPr>
            <p:cNvSpPr/>
            <p:nvPr/>
          </p:nvSpPr>
          <p:spPr>
            <a:xfrm>
              <a:off x="2060351" y="434489"/>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
        <p:nvSpPr>
          <p:cNvPr id="14" name="Rectangle 13">
            <a:extLst>
              <a:ext uri="{FF2B5EF4-FFF2-40B4-BE49-F238E27FC236}">
                <a16:creationId xmlns:a16="http://schemas.microsoft.com/office/drawing/2014/main" id="{74AF34DA-266C-492E-A7CD-23347953F19D}"/>
              </a:ext>
            </a:extLst>
          </p:cNvPr>
          <p:cNvSpPr/>
          <p:nvPr/>
        </p:nvSpPr>
        <p:spPr>
          <a:xfrm>
            <a:off x="6845619" y="2515470"/>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a:extLst>
              <a:ext uri="{FF2B5EF4-FFF2-40B4-BE49-F238E27FC236}">
                <a16:creationId xmlns:a16="http://schemas.microsoft.com/office/drawing/2014/main" id="{09A8A4CF-F10A-4A0B-9F3F-B47C3DFDCF09}"/>
              </a:ext>
            </a:extLst>
          </p:cNvPr>
          <p:cNvSpPr/>
          <p:nvPr/>
        </p:nvSpPr>
        <p:spPr>
          <a:xfrm>
            <a:off x="6845619" y="3475069"/>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36695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453066" y="1991536"/>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dirty="0">
                <a:latin typeface="+mj-lt"/>
                <a:ea typeface="Muli"/>
                <a:cs typeface="Muli"/>
                <a:sym typeface="Muli"/>
              </a:rPr>
              <a:t>WEBSITE MOCKUP</a:t>
            </a:r>
          </a:p>
          <a:p>
            <a:pPr>
              <a:spcBef>
                <a:spcPts val="0"/>
              </a:spcBef>
              <a:buFont typeface="Arial" panose="020B0604020202020204" pitchFamily="34" charset="0"/>
              <a:buNone/>
            </a:pPr>
            <a:endParaRPr lang="en-US" sz="3000" dirty="0">
              <a:ea typeface="Muli"/>
              <a:cs typeface="Muli"/>
              <a:sym typeface="Muli"/>
            </a:endParaRPr>
          </a:p>
          <a:p>
            <a:pPr algn="just">
              <a:spcBef>
                <a:spcPts val="0"/>
              </a:spcBef>
              <a:buFont typeface="Arial" panose="020B0604020202020204" pitchFamily="34" charset="0"/>
              <a:buNone/>
            </a:pPr>
            <a:r>
              <a:rPr lang="en-US" sz="3000" dirty="0">
                <a:ea typeface="Muli"/>
                <a:cs typeface="Muli"/>
                <a:sym typeface="Muli"/>
              </a:rPr>
              <a:t>    </a:t>
            </a:r>
          </a:p>
          <a:p>
            <a:pPr>
              <a:spcBef>
                <a:spcPts val="0"/>
              </a:spcBef>
              <a:buFont typeface="Arial" panose="020B0604020202020204" pitchFamily="34" charset="0"/>
              <a:buNone/>
            </a:pPr>
            <a:endParaRPr lang="en-US" sz="3000" dirty="0">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858262" y="2835840"/>
            <a:ext cx="493682" cy="475442"/>
            <a:chOff x="2583325" y="2972875"/>
            <a:chExt cx="462850" cy="445750"/>
          </a:xfrm>
          <a:solidFill>
            <a:srgbClr val="FFFF00"/>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853083" y="3734124"/>
            <a:ext cx="493682" cy="475442"/>
            <a:chOff x="2583325" y="2972875"/>
            <a:chExt cx="462850" cy="445750"/>
          </a:xfrm>
          <a:solidFill>
            <a:srgbClr val="FFFF00"/>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3" name="Group 2"/>
          <p:cNvGrpSpPr/>
          <p:nvPr/>
        </p:nvGrpSpPr>
        <p:grpSpPr>
          <a:xfrm>
            <a:off x="6656402" y="1587726"/>
            <a:ext cx="4477754" cy="3682548"/>
            <a:chOff x="6089746" y="1660633"/>
            <a:chExt cx="4477754" cy="3485982"/>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20"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grpSp>
      <p:sp>
        <p:nvSpPr>
          <p:cNvPr id="21" name="Rectangle 20">
            <a:extLst>
              <a:ext uri="{FF2B5EF4-FFF2-40B4-BE49-F238E27FC236}">
                <a16:creationId xmlns:a16="http://schemas.microsoft.com/office/drawing/2014/main" id="{74AF34DA-266C-492E-A7CD-23347953F19D}"/>
              </a:ext>
            </a:extLst>
          </p:cNvPr>
          <p:cNvSpPr/>
          <p:nvPr/>
        </p:nvSpPr>
        <p:spPr>
          <a:xfrm>
            <a:off x="1486798" y="2643548"/>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2" name="Rectangle 21">
            <a:extLst>
              <a:ext uri="{FF2B5EF4-FFF2-40B4-BE49-F238E27FC236}">
                <a16:creationId xmlns:a16="http://schemas.microsoft.com/office/drawing/2014/main" id="{09A8A4CF-F10A-4A0B-9F3F-B47C3DFDCF09}"/>
              </a:ext>
            </a:extLst>
          </p:cNvPr>
          <p:cNvSpPr/>
          <p:nvPr/>
        </p:nvSpPr>
        <p:spPr>
          <a:xfrm>
            <a:off x="1486798" y="3603147"/>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421549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878842" y="1851932"/>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dirty="0">
                <a:latin typeface="+mj-lt"/>
                <a:ea typeface="Muli"/>
                <a:cs typeface="Muli"/>
                <a:sym typeface="Muli"/>
              </a:rPr>
              <a:t>TABLET MOCK</a:t>
            </a:r>
          </a:p>
        </p:txBody>
      </p:sp>
      <p:sp>
        <p:nvSpPr>
          <p:cNvPr id="5" name="Rectangle 4">
            <a:extLst>
              <a:ext uri="{FF2B5EF4-FFF2-40B4-BE49-F238E27FC236}">
                <a16:creationId xmlns:a16="http://schemas.microsoft.com/office/drawing/2014/main" id="{74AF34DA-266C-492E-A7CD-23347953F19D}"/>
              </a:ext>
            </a:extLst>
          </p:cNvPr>
          <p:cNvSpPr/>
          <p:nvPr/>
        </p:nvSpPr>
        <p:spPr>
          <a:xfrm>
            <a:off x="6924468" y="2516728"/>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924468" y="3476327"/>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6199016" y="2631483"/>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6199016" y="3620110"/>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nvGrpSpPr>
          <p:cNvPr id="2" name="Group 1"/>
          <p:cNvGrpSpPr/>
          <p:nvPr/>
        </p:nvGrpSpPr>
        <p:grpSpPr>
          <a:xfrm>
            <a:off x="1718532" y="1204469"/>
            <a:ext cx="3145876" cy="4449063"/>
            <a:chOff x="1791103" y="639048"/>
            <a:chExt cx="3884506" cy="54936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973943" y="1123931"/>
              <a:ext cx="3452937" cy="4784784"/>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2ED3AC"/>
            </a:gs>
            <a:gs pos="100000">
              <a:srgbClr val="166854"/>
            </a:gs>
          </a:gsLst>
          <a:lin ang="5400000" scaled="1"/>
        </a:gradFill>
        <a:effectLst/>
      </p:bgPr>
    </p:bg>
    <p:spTree>
      <p:nvGrpSpPr>
        <p:cNvPr id="1" name=""/>
        <p:cNvGrpSpPr/>
        <p:nvPr/>
      </p:nvGrpSpPr>
      <p:grpSpPr>
        <a:xfrm>
          <a:off x="0" y="0"/>
          <a:ext cx="0" cy="0"/>
          <a:chOff x="0" y="0"/>
          <a:chExt cx="0" cy="0"/>
        </a:xfrm>
      </p:grpSpPr>
      <p:grpSp>
        <p:nvGrpSpPr>
          <p:cNvPr id="2" name="Shape 350"/>
          <p:cNvGrpSpPr/>
          <p:nvPr/>
        </p:nvGrpSpPr>
        <p:grpSpPr>
          <a:xfrm>
            <a:off x="4572584" y="409303"/>
            <a:ext cx="442856" cy="560078"/>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5275909" y="490686"/>
            <a:ext cx="474134" cy="394699"/>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005312" y="488738"/>
            <a:ext cx="453311" cy="398593"/>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128377" y="467913"/>
            <a:ext cx="521040" cy="440270"/>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8893592" y="434688"/>
            <a:ext cx="428564" cy="506693"/>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330906" y="477032"/>
            <a:ext cx="429845" cy="421365"/>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053136" y="473753"/>
            <a:ext cx="423338" cy="422697"/>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4572584" y="1139346"/>
            <a:ext cx="442856" cy="535999"/>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5278521" y="1126973"/>
            <a:ext cx="468936" cy="558797"/>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003365" y="1216836"/>
            <a:ext cx="457203" cy="380354"/>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604116" y="1188197"/>
            <a:ext cx="445470" cy="446110"/>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269682" y="1138039"/>
            <a:ext cx="552291" cy="537946"/>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06898" y="1148466"/>
            <a:ext cx="515813" cy="517121"/>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4545226" y="1951438"/>
            <a:ext cx="497574" cy="349102"/>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264204" y="1882429"/>
            <a:ext cx="497574" cy="487148"/>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5998805" y="1892827"/>
            <a:ext cx="466322" cy="466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6715837" y="1890882"/>
            <a:ext cx="470214" cy="470215"/>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198081" y="1855709"/>
            <a:ext cx="381633" cy="540558"/>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8856475" y="1971623"/>
            <a:ext cx="502800" cy="308731"/>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599556" y="1896080"/>
            <a:ext cx="454589" cy="459816"/>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317227" y="1882429"/>
            <a:ext cx="457203" cy="487148"/>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15377" y="1876562"/>
            <a:ext cx="512533" cy="467601"/>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4600583" y="2637216"/>
            <a:ext cx="386860" cy="415525"/>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7561153" y="2570793"/>
            <a:ext cx="217535" cy="543171"/>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018652" y="2639830"/>
            <a:ext cx="178443" cy="405099"/>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296395" y="2573379"/>
            <a:ext cx="185002" cy="537971"/>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321786" y="2637857"/>
            <a:ext cx="448083" cy="41421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27371" y="2625483"/>
            <a:ext cx="274865" cy="448083"/>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4724310" y="3309955"/>
            <a:ext cx="139405" cy="508001"/>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6704104" y="3326221"/>
            <a:ext cx="493682" cy="475442"/>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406147" y="3397231"/>
            <a:ext cx="527546" cy="333449"/>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553958" y="3362059"/>
            <a:ext cx="545785" cy="403792"/>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168108" y="3338620"/>
            <a:ext cx="441578" cy="450669"/>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096120" y="3332088"/>
            <a:ext cx="337369" cy="479361"/>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272657" y="4121408"/>
            <a:ext cx="480668" cy="323050"/>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5998164" y="4096663"/>
            <a:ext cx="467601" cy="373180"/>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6721703" y="4090797"/>
            <a:ext cx="458482" cy="38427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462811" y="4051065"/>
            <a:ext cx="414219" cy="432458"/>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147283" y="4105782"/>
            <a:ext cx="483228" cy="354301"/>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8866260" y="4105782"/>
            <a:ext cx="483228" cy="354301"/>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602170" y="4069971"/>
            <a:ext cx="449363" cy="425925"/>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046629" y="4064743"/>
            <a:ext cx="436350" cy="43637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4557599" y="4765481"/>
            <a:ext cx="472829" cy="472856"/>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060029" y="4730337"/>
            <a:ext cx="343876" cy="543144"/>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6748393" y="4737483"/>
            <a:ext cx="405739" cy="528852"/>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576117" y="4789587"/>
            <a:ext cx="501468" cy="424644"/>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033590" y="4755083"/>
            <a:ext cx="462428" cy="493655"/>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5275909" y="5487739"/>
            <a:ext cx="474134" cy="466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037230" y="5472753"/>
            <a:ext cx="389474" cy="496268"/>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6727543" y="5491631"/>
            <a:ext cx="446803" cy="4591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402894" y="5501418"/>
            <a:ext cx="534053" cy="438963"/>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8814796" y="5454515"/>
            <a:ext cx="586155" cy="532746"/>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185708" y="5484486"/>
            <a:ext cx="406378" cy="472162"/>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538999" y="5444755"/>
            <a:ext cx="575730" cy="552264"/>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079187" y="5526804"/>
            <a:ext cx="369288" cy="424644"/>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7" name="Rectangle 276">
            <a:extLst>
              <a:ext uri="{FF2B5EF4-FFF2-40B4-BE49-F238E27FC236}">
                <a16:creationId xmlns:a16="http://schemas.microsoft.com/office/drawing/2014/main" id="{D44C8436-A5B3-4464-96A5-57E339DDFA32}"/>
              </a:ext>
            </a:extLst>
          </p:cNvPr>
          <p:cNvSpPr/>
          <p:nvPr/>
        </p:nvSpPr>
        <p:spPr>
          <a:xfrm>
            <a:off x="175551" y="3003438"/>
            <a:ext cx="4180832" cy="3447098"/>
          </a:xfrm>
          <a:prstGeom prst="rect">
            <a:avLst/>
          </a:prstGeom>
        </p:spPr>
        <p:txBody>
          <a:bodyPr wrap="square">
            <a:spAutoFit/>
          </a:bodyPr>
          <a:lstStyle/>
          <a:p>
            <a:r>
              <a:rPr lang="en-US" sz="1600" dirty="0">
                <a:solidFill>
                  <a:schemeClr val="bg1"/>
                </a:solidFill>
              </a:rPr>
              <a:t>Presentation Template by: Slidehood.com</a:t>
            </a:r>
          </a:p>
          <a:p>
            <a:endParaRPr lang="en-US" sz="1600" b="1" dirty="0" smtClean="0">
              <a:solidFill>
                <a:schemeClr val="bg1"/>
              </a:solidFill>
            </a:endParaRPr>
          </a:p>
          <a:p>
            <a:r>
              <a:rPr lang="en-US" sz="1600" b="1" dirty="0" smtClean="0">
                <a:solidFill>
                  <a:schemeClr val="bg1"/>
                </a:solidFill>
              </a:rPr>
              <a:t>Special </a:t>
            </a:r>
            <a:r>
              <a:rPr lang="en-US" sz="1600" b="1" dirty="0">
                <a:solidFill>
                  <a:schemeClr val="bg1"/>
                </a:solidFill>
              </a:rPr>
              <a:t>thanks and credits  to</a:t>
            </a:r>
            <a:r>
              <a:rPr lang="en-US" sz="1600" b="1" dirty="0" smtClean="0">
                <a:solidFill>
                  <a:schemeClr val="bg1"/>
                </a:solidFill>
              </a:rPr>
              <a:t>:</a:t>
            </a:r>
          </a:p>
          <a:p>
            <a:endParaRPr lang="en-US" sz="16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Photographs by Unsplash.com, Pixabay.com </a:t>
            </a:r>
          </a:p>
          <a:p>
            <a:pPr marL="285750" indent="-285750">
              <a:buFont typeface="Arial" panose="020B0604020202020204" pitchFamily="34" charset="0"/>
              <a:buChar char="•"/>
            </a:pPr>
            <a:r>
              <a:rPr lang="en-US" sz="1500" dirty="0" smtClean="0">
                <a:solidFill>
                  <a:schemeClr val="bg1"/>
                </a:solidFill>
              </a:rPr>
              <a:t>&amp; Pexels.com  </a:t>
            </a:r>
          </a:p>
          <a:p>
            <a:pPr marL="285750" indent="-285750">
              <a:buFont typeface="Arial" panose="020B0604020202020204" pitchFamily="34" charset="0"/>
              <a:buChar char="•"/>
            </a:pPr>
            <a:endParaRPr lang="en-US" sz="15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Icons by: Slidescarnival.com</a:t>
            </a:r>
          </a:p>
          <a:p>
            <a:pPr marL="285750" indent="-285750">
              <a:buFont typeface="Arial" panose="020B0604020202020204" pitchFamily="34" charset="0"/>
              <a:buChar char="•"/>
            </a:pPr>
            <a:endParaRPr lang="en-US" sz="1500" dirty="0" smtClean="0">
              <a:solidFill>
                <a:schemeClr val="bg1"/>
              </a:solidFill>
            </a:endParaRPr>
          </a:p>
          <a:p>
            <a:endParaRPr lang="en-US" sz="1600" dirty="0" smtClean="0">
              <a:solidFill>
                <a:schemeClr val="bg1"/>
              </a:solidFill>
            </a:endParaRPr>
          </a:p>
          <a:p>
            <a:r>
              <a:rPr lang="en-US" sz="1600" dirty="0" smtClean="0">
                <a:solidFill>
                  <a:schemeClr val="bg1"/>
                </a:solidFill>
              </a:rPr>
              <a:t>Without </a:t>
            </a:r>
            <a:r>
              <a:rPr lang="en-US" sz="1600" dirty="0">
                <a:solidFill>
                  <a:schemeClr val="bg1"/>
                </a:solidFill>
              </a:rPr>
              <a:t>these wonderful websites it would have been impossible to make these presentation templates for you guys.</a:t>
            </a:r>
          </a:p>
        </p:txBody>
      </p:sp>
    </p:spTree>
    <p:extLst>
      <p:ext uri="{BB962C8B-B14F-4D97-AF65-F5344CB8AC3E}">
        <p14:creationId xmlns:p14="http://schemas.microsoft.com/office/powerpoint/2010/main" val="4980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1">
            <a:extLst>
              <a:ext uri="{FF2B5EF4-FFF2-40B4-BE49-F238E27FC236}">
                <a16:creationId xmlns:a16="http://schemas.microsoft.com/office/drawing/2014/main" id="{6BCDD2DE-0664-4B9B-802D-68F4AD93E3C5}"/>
              </a:ext>
            </a:extLst>
          </p:cNvPr>
          <p:cNvSpPr txBox="1">
            <a:spLocks/>
          </p:cNvSpPr>
          <p:nvPr/>
        </p:nvSpPr>
        <p:spPr>
          <a:xfrm>
            <a:off x="162078" y="1661720"/>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USE</a:t>
            </a:r>
          </a:p>
        </p:txBody>
      </p:sp>
      <p:sp>
        <p:nvSpPr>
          <p:cNvPr id="6" name="Shape 83">
            <a:extLst>
              <a:ext uri="{FF2B5EF4-FFF2-40B4-BE49-F238E27FC236}">
                <a16:creationId xmlns:a16="http://schemas.microsoft.com/office/drawing/2014/main" id="{95B8656C-FD63-4AAA-B206-7E1C765B7DC0}"/>
              </a:ext>
            </a:extLst>
          </p:cNvPr>
          <p:cNvSpPr txBox="1">
            <a:spLocks/>
          </p:cNvSpPr>
          <p:nvPr/>
        </p:nvSpPr>
        <p:spPr>
          <a:xfrm>
            <a:off x="524406" y="2330960"/>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7" name="Rectangle 6">
            <a:extLst>
              <a:ext uri="{FF2B5EF4-FFF2-40B4-BE49-F238E27FC236}">
                <a16:creationId xmlns:a16="http://schemas.microsoft.com/office/drawing/2014/main" id="{83031EDF-1C34-49BB-A711-61952CB8A541}"/>
              </a:ext>
            </a:extLst>
          </p:cNvPr>
          <p:cNvSpPr/>
          <p:nvPr/>
        </p:nvSpPr>
        <p:spPr>
          <a:xfrm>
            <a:off x="162077" y="4203860"/>
            <a:ext cx="3994363" cy="307777"/>
          </a:xfrm>
          <a:prstGeom prst="rect">
            <a:avLst/>
          </a:prstGeom>
        </p:spPr>
        <p:txBody>
          <a:bodyPr wrap="none">
            <a:spAutoFit/>
          </a:bodyPr>
          <a:lstStyle/>
          <a:p>
            <a:pPr algn="just"/>
            <a:r>
              <a:rPr lang="en-US" sz="1400" dirty="0">
                <a:solidFill>
                  <a:schemeClr val="accent1">
                    <a:lumMod val="75000"/>
                  </a:schemeClr>
                </a:solidFill>
              </a:rPr>
              <a:t>FONT:   </a:t>
            </a:r>
            <a:r>
              <a:rPr lang="en-US" sz="1400" dirty="0" err="1">
                <a:solidFill>
                  <a:schemeClr val="accent1">
                    <a:lumMod val="75000"/>
                  </a:schemeClr>
                </a:solidFill>
              </a:rPr>
              <a:t>Raleway</a:t>
            </a:r>
            <a:r>
              <a:rPr lang="en-US" sz="1400" dirty="0">
                <a:solidFill>
                  <a:schemeClr val="accent1">
                    <a:lumMod val="75000"/>
                  </a:schemeClr>
                </a:solidFill>
              </a:rPr>
              <a:t> &amp; </a:t>
            </a:r>
            <a:r>
              <a:rPr lang="en-US" sz="1400" dirty="0" err="1">
                <a:solidFill>
                  <a:schemeClr val="accent1">
                    <a:lumMod val="75000"/>
                  </a:schemeClr>
                </a:solidFill>
              </a:rPr>
              <a:t>Roboto</a:t>
            </a:r>
            <a:r>
              <a:rPr lang="en-US" sz="1400" dirty="0">
                <a:solidFill>
                  <a:schemeClr val="accent1">
                    <a:lumMod val="75000"/>
                  </a:schemeClr>
                </a:solidFill>
              </a:rPr>
              <a:t> (Free Google Fonts)</a:t>
            </a:r>
          </a:p>
        </p:txBody>
      </p:sp>
      <p:sp>
        <p:nvSpPr>
          <p:cNvPr id="8" name="Rectangle 7">
            <a:extLst>
              <a:ext uri="{FF2B5EF4-FFF2-40B4-BE49-F238E27FC236}">
                <a16:creationId xmlns:a16="http://schemas.microsoft.com/office/drawing/2014/main" id="{E0F5E55E-AFD7-47F6-83A4-64FBFB9C73FB}"/>
              </a:ext>
            </a:extLst>
          </p:cNvPr>
          <p:cNvSpPr/>
          <p:nvPr/>
        </p:nvSpPr>
        <p:spPr>
          <a:xfrm>
            <a:off x="162078" y="2327753"/>
            <a:ext cx="3078002" cy="1877437"/>
          </a:xfrm>
          <a:prstGeom prst="rect">
            <a:avLst/>
          </a:prstGeom>
        </p:spPr>
        <p:txBody>
          <a:bodyPr wrap="square">
            <a:spAutoFit/>
          </a:bodyPr>
          <a:lstStyle/>
          <a:p>
            <a:r>
              <a:rPr lang="en-US" sz="1400" dirty="0">
                <a:solidFill>
                  <a:schemeClr val="accent1">
                    <a:lumMod val="75000"/>
                  </a:schemeClr>
                </a:solidFill>
              </a:rPr>
              <a:t>DOWNLOAD AS POWERPOINT TEMPLATE</a:t>
            </a:r>
          </a:p>
          <a:p>
            <a:endParaRPr lang="en-US" sz="800" dirty="0"/>
          </a:p>
          <a:p>
            <a:r>
              <a:rPr lang="en-US" sz="1200" dirty="0"/>
              <a:t>Click on the button under the presentation preview that says "Download as </a:t>
            </a:r>
            <a:r>
              <a:rPr lang="en-US" sz="1200" dirty="0" smtClean="0"/>
              <a:t>Power Point </a:t>
            </a:r>
            <a:r>
              <a:rPr lang="en-US" sz="1200" dirty="0"/>
              <a:t>template". You will get a .pptx file that you can edit in PowerPoint. Remember to download and install the fonts used in this presentation.</a:t>
            </a:r>
          </a:p>
          <a:p>
            <a:endParaRPr lang="en-US" sz="800" dirty="0"/>
          </a:p>
        </p:txBody>
      </p:sp>
      <p:sp>
        <p:nvSpPr>
          <p:cNvPr id="9" name="Rectangle 8">
            <a:extLst>
              <a:ext uri="{FF2B5EF4-FFF2-40B4-BE49-F238E27FC236}">
                <a16:creationId xmlns:a16="http://schemas.microsoft.com/office/drawing/2014/main" id="{D57298C0-A38E-4A89-92DC-EA24513855AE}"/>
              </a:ext>
            </a:extLst>
          </p:cNvPr>
          <p:cNvSpPr/>
          <p:nvPr/>
        </p:nvSpPr>
        <p:spPr>
          <a:xfrm>
            <a:off x="3166676" y="2296653"/>
            <a:ext cx="2972163" cy="1754326"/>
          </a:xfrm>
          <a:prstGeom prst="rect">
            <a:avLst/>
          </a:prstGeom>
        </p:spPr>
        <p:txBody>
          <a:bodyPr wrap="square">
            <a:spAutoFit/>
          </a:bodyPr>
          <a:lstStyle/>
          <a:p>
            <a:r>
              <a:rPr lang="en-US" sz="1400" dirty="0">
                <a:solidFill>
                  <a:schemeClr val="accent1">
                    <a:lumMod val="75000"/>
                  </a:schemeClr>
                </a:solidFill>
              </a:rPr>
              <a:t>USE AS GOOGLE SLIDES THEME</a:t>
            </a:r>
          </a:p>
          <a:p>
            <a:endParaRPr lang="en-US" sz="800" dirty="0"/>
          </a:p>
          <a:p>
            <a:r>
              <a:rPr lang="en-US" sz="1200" dirty="0"/>
              <a:t>Click on the button that says "Use as Google Slides Theme". You will get a copy of this document on your Google Drive and will be able to edit, add or delete slides. Remember you must be signed in to your Google account.</a:t>
            </a:r>
          </a:p>
        </p:txBody>
      </p:sp>
      <p:sp>
        <p:nvSpPr>
          <p:cNvPr id="10" name="Rectangle 9">
            <a:extLst>
              <a:ext uri="{FF2B5EF4-FFF2-40B4-BE49-F238E27FC236}">
                <a16:creationId xmlns:a16="http://schemas.microsoft.com/office/drawing/2014/main" id="{354640A0-1D52-4378-B7F5-AEA08AA29279}"/>
              </a:ext>
            </a:extLst>
          </p:cNvPr>
          <p:cNvSpPr/>
          <p:nvPr/>
        </p:nvSpPr>
        <p:spPr>
          <a:xfrm>
            <a:off x="162077" y="4628177"/>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
        <p:nvSpPr>
          <p:cNvPr id="11" name="Rectangle 10"/>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5" name="Picture 14"/>
          <p:cNvPicPr>
            <a:picLocks noChangeAspect="1"/>
          </p:cNvPicPr>
          <p:nvPr/>
        </p:nvPicPr>
        <p:blipFill rotWithShape="1">
          <a:blip r:embed="rId2"/>
          <a:srcRect b="42378"/>
          <a:stretch/>
        </p:blipFill>
        <p:spPr>
          <a:xfrm>
            <a:off x="7035176" y="1191669"/>
            <a:ext cx="4237087" cy="5171031"/>
          </a:xfrm>
          <a:prstGeom prst="rect">
            <a:avLst/>
          </a:prstGeom>
        </p:spPr>
      </p:pic>
    </p:spTree>
    <p:extLst>
      <p:ext uri="{BB962C8B-B14F-4D97-AF65-F5344CB8AC3E}">
        <p14:creationId xmlns:p14="http://schemas.microsoft.com/office/powerpoint/2010/main" val="5743059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8"/>
          <p:cNvSpPr txBox="1">
            <a:spLocks noGrp="1"/>
          </p:cNvSpPr>
          <p:nvPr>
            <p:ph type="ctrTitle"/>
          </p:nvPr>
        </p:nvSpPr>
        <p:spPr>
          <a:xfrm>
            <a:off x="7344138" y="2538072"/>
            <a:ext cx="3897859" cy="1398399"/>
          </a:xfrm>
          <a:prstGeom prst="rect">
            <a:avLst/>
          </a:prstGeom>
        </p:spPr>
        <p:txBody>
          <a:bodyPr lIns="91425" tIns="91425" rIns="91425" bIns="91425" anchor="b" anchorCtr="0">
            <a:noAutofit/>
          </a:bodyPr>
          <a:lstStyle/>
          <a:p>
            <a:pPr lvl="0" rtl="0">
              <a:spcBef>
                <a:spcPts val="0"/>
              </a:spcBef>
              <a:buNone/>
            </a:pPr>
            <a:r>
              <a:rPr lang="en" dirty="0" smtClean="0"/>
              <a:t>YOUR </a:t>
            </a:r>
            <a:r>
              <a:rPr lang="en" dirty="0"/>
              <a:t>FIRST HEADLINE</a:t>
            </a:r>
          </a:p>
        </p:txBody>
      </p:sp>
      <p:sp>
        <p:nvSpPr>
          <p:cNvPr id="6" name="Shape 99"/>
          <p:cNvSpPr txBox="1">
            <a:spLocks noGrp="1"/>
          </p:cNvSpPr>
          <p:nvPr>
            <p:ph type="subTitle" idx="1"/>
          </p:nvPr>
        </p:nvSpPr>
        <p:spPr>
          <a:xfrm>
            <a:off x="7149265" y="3850746"/>
            <a:ext cx="4287603" cy="639951"/>
          </a:xfrm>
          <a:prstGeom prst="rect">
            <a:avLst/>
          </a:prstGeom>
        </p:spPr>
        <p:txBody>
          <a:bodyPr lIns="91425" tIns="91425" rIns="91425" bIns="91425" anchor="ctr" anchorCtr="0">
            <a:noAutofit/>
          </a:bodyPr>
          <a:lstStyle/>
          <a:p>
            <a:pPr lvl="0" rtl="0">
              <a:spcBef>
                <a:spcPts val="0"/>
              </a:spcBef>
              <a:buNone/>
            </a:pPr>
            <a:r>
              <a:rPr lang="en" sz="1800" dirty="0">
                <a:solidFill>
                  <a:schemeClr val="accent1">
                    <a:lumMod val="75000"/>
                  </a:schemeClr>
                </a:solidFill>
              </a:rPr>
              <a:t>First things first let’s start with the first set of slides</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0" name="Picture 9"/>
          <p:cNvPicPr>
            <a:picLocks noChangeAspect="1"/>
          </p:cNvPicPr>
          <p:nvPr/>
        </p:nvPicPr>
        <p:blipFill>
          <a:blip r:embed="rId2"/>
          <a:stretch>
            <a:fillRect/>
          </a:stretch>
        </p:blipFill>
        <p:spPr>
          <a:xfrm>
            <a:off x="476032" y="710222"/>
            <a:ext cx="5029636" cy="5358848"/>
          </a:xfrm>
          <a:prstGeom prst="rect">
            <a:avLst/>
          </a:prstGeom>
        </p:spPr>
      </p:pic>
    </p:spTree>
    <p:extLst>
      <p:ext uri="{BB962C8B-B14F-4D97-AF65-F5344CB8AC3E}">
        <p14:creationId xmlns:p14="http://schemas.microsoft.com/office/powerpoint/2010/main" val="28806397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912550" y="2746125"/>
            <a:ext cx="6366900" cy="1292476"/>
          </a:xfrm>
        </p:spPr>
        <p:txBody>
          <a:bodyPr>
            <a:normAutofit fontScale="85000" lnSpcReduction="10000"/>
          </a:bodyPr>
          <a:lstStyle/>
          <a:p>
            <a:endParaRPr lang="en-US" b="0" dirty="0" smtClean="0">
              <a:latin typeface="+mj-lt"/>
            </a:endParaRPr>
          </a:p>
          <a:p>
            <a:r>
              <a:rPr lang="en-US" b="0" dirty="0" smtClean="0">
                <a:latin typeface="+mj-lt"/>
              </a:rPr>
              <a:t>A </a:t>
            </a:r>
            <a:r>
              <a:rPr lang="en-US" b="0" dirty="0">
                <a:latin typeface="+mj-lt"/>
              </a:rPr>
              <a:t>fine quotation is a diamond in the hand of a man of wit and a pebble in the hand of a fool. </a:t>
            </a:r>
            <a:r>
              <a:rPr lang="en-US" dirty="0"/>
              <a:t>A fine quotation is a diamond in the hand of a man of wit and a pebble in the hand of a fool. </a:t>
            </a:r>
          </a:p>
          <a:p>
            <a:endParaRPr lang="en-US" b="0" dirty="0">
              <a:latin typeface="+mj-lt"/>
            </a:endParaRPr>
          </a:p>
          <a:p>
            <a:endParaRPr lang="en-US" b="0" dirty="0">
              <a:latin typeface="+mj-lt"/>
            </a:endParaRPr>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5648325" y="1638301"/>
            <a:ext cx="895350" cy="971549"/>
          </a:xfrm>
          <a:prstGeom prst="rect">
            <a:avLst/>
          </a:prstGeom>
        </p:spPr>
      </p:pic>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328578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298888" y="3409950"/>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dirty="0">
                <a:solidFill>
                  <a:srgbClr val="2ED3AC"/>
                </a:solidFill>
              </a:rPr>
              <a:t>IDEA</a:t>
            </a:r>
          </a:p>
        </p:txBody>
      </p:sp>
      <p:sp>
        <p:nvSpPr>
          <p:cNvPr id="3" name="Rectangle 2">
            <a:extLst>
              <a:ext uri="{FF2B5EF4-FFF2-40B4-BE49-F238E27FC236}">
                <a16:creationId xmlns:a16="http://schemas.microsoft.com/office/drawing/2014/main" id="{42309D67-9494-45B4-939A-55DD01CAA2D7}"/>
              </a:ext>
            </a:extLst>
          </p:cNvPr>
          <p:cNvSpPr/>
          <p:nvPr/>
        </p:nvSpPr>
        <p:spPr>
          <a:xfrm>
            <a:off x="4253918" y="4107039"/>
            <a:ext cx="3822824" cy="738664"/>
          </a:xfrm>
          <a:prstGeom prst="rect">
            <a:avLst/>
          </a:prstGeom>
        </p:spPr>
        <p:txBody>
          <a:bodyPr wrap="square">
            <a:spAutoFit/>
          </a:bodyPr>
          <a:lstStyle/>
          <a:p>
            <a:pPr algn="ctr"/>
            <a:r>
              <a:rPr lang="en-US" sz="1400" dirty="0"/>
              <a:t>Grab the attention of your audience by using icons and impressive</a:t>
            </a:r>
          </a:p>
          <a:p>
            <a:pPr algn="ctr"/>
            <a:r>
              <a:rPr lang="en-US" sz="1400" dirty="0"/>
              <a:t>images</a:t>
            </a:r>
          </a:p>
        </p:txBody>
      </p:sp>
      <p:grpSp>
        <p:nvGrpSpPr>
          <p:cNvPr id="4" name="Group 3">
            <a:extLst>
              <a:ext uri="{FF2B5EF4-FFF2-40B4-BE49-F238E27FC236}">
                <a16:creationId xmlns:a16="http://schemas.microsoft.com/office/drawing/2014/main" id="{80A4B4A8-609A-4BE7-A91F-A0DE2FC8289C}"/>
              </a:ext>
            </a:extLst>
          </p:cNvPr>
          <p:cNvGrpSpPr/>
          <p:nvPr/>
        </p:nvGrpSpPr>
        <p:grpSpPr>
          <a:xfrm>
            <a:off x="5624291" y="2212257"/>
            <a:ext cx="943419" cy="1046093"/>
            <a:chOff x="883403" y="1146875"/>
            <a:chExt cx="1348353" cy="1495096"/>
          </a:xfrm>
        </p:grpSpPr>
        <p:sp>
          <p:nvSpPr>
            <p:cNvPr id="5" name="Isosceles Triangle 4">
              <a:extLst>
                <a:ext uri="{FF2B5EF4-FFF2-40B4-BE49-F238E27FC236}">
                  <a16:creationId xmlns:a16="http://schemas.microsoft.com/office/drawing/2014/main" id="{AD0B58D2-B9D6-44CE-8701-40FC2258A5A1}"/>
                </a:ext>
              </a:extLst>
            </p:cNvPr>
            <p:cNvSpPr/>
            <p:nvPr/>
          </p:nvSpPr>
          <p:spPr>
            <a:xfrm>
              <a:off x="883403" y="1146875"/>
              <a:ext cx="1348353" cy="1495096"/>
            </a:xfrm>
            <a:prstGeom prst="rect">
              <a:avLst/>
            </a:prstGeom>
            <a:solidFill>
              <a:srgbClr val="2ED3A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0C24D9EF-CCAE-4837-93DE-A0F41DFE71D3}"/>
                </a:ext>
              </a:extLst>
            </p:cNvPr>
            <p:cNvSpPr/>
            <p:nvPr/>
          </p:nvSpPr>
          <p:spPr>
            <a:xfrm>
              <a:off x="1435059" y="1758568"/>
              <a:ext cx="796697" cy="883403"/>
            </a:xfrm>
            <a:prstGeom prst="rect">
              <a:avLst/>
            </a:prstGeom>
            <a:solidFill>
              <a:srgbClr val="16685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EE4A11E0-3775-435B-94F8-BB2A84EED6E6}"/>
                </a:ext>
              </a:extLst>
            </p:cNvPr>
            <p:cNvSpPr/>
            <p:nvPr/>
          </p:nvSpPr>
          <p:spPr>
            <a:xfrm>
              <a:off x="883403" y="1593684"/>
              <a:ext cx="945397" cy="1048286"/>
            </a:xfrm>
            <a:prstGeom prst="rect">
              <a:avLst/>
            </a:prstGeom>
            <a:solidFill>
              <a:srgbClr val="383838"/>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3777F3F-4184-407F-8D17-3BA0B29DE120}"/>
                </a:ext>
              </a:extLst>
            </p:cNvPr>
            <p:cNvSpPr/>
            <p:nvPr/>
          </p:nvSpPr>
          <p:spPr>
            <a:xfrm>
              <a:off x="1189110" y="2118815"/>
              <a:ext cx="348154" cy="3454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p:cNvSpPr/>
          <p:nvPr/>
        </p:nvSpPr>
        <p:spPr>
          <a:xfrm>
            <a:off x="323850" y="257175"/>
            <a:ext cx="11544300" cy="6343650"/>
          </a:xfrm>
          <a:prstGeom prst="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7001314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6290920" y="1394866"/>
            <a:ext cx="5861749" cy="847999"/>
          </a:xfrm>
        </p:spPr>
        <p:txBody>
          <a:bodyPr>
            <a:normAutofit/>
          </a:bodyPr>
          <a:lstStyle/>
          <a:p>
            <a:r>
              <a:rPr lang="en-US" sz="3800" dirty="0"/>
              <a:t>THIS IS YOUR 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6449529" y="2622582"/>
            <a:ext cx="5024268" cy="2400627"/>
          </a:xfrm>
          <a:prstGeom prst="rect">
            <a:avLst/>
          </a:prstGeom>
        </p:spPr>
        <p:txBody>
          <a:bodyPr wrap="square">
            <a:spAutoFit/>
          </a:bodyPr>
          <a:lstStyle/>
          <a:p>
            <a:pPr marL="0" indent="0" algn="just">
              <a:buNone/>
            </a:pPr>
            <a:r>
              <a:rPr lang="en-US" sz="1400" b="1" dirty="0">
                <a:solidFill>
                  <a:srgbClr val="166854"/>
                </a:solidFill>
              </a:rPr>
              <a:t>Chris Hadfield</a:t>
            </a:r>
            <a:r>
              <a:rPr lang="en-US" sz="1400" dirty="0">
                <a:solidFill>
                  <a:srgbClr val="166854"/>
                </a:solidFill>
              </a:rPr>
              <a:t>	</a:t>
            </a:r>
          </a:p>
          <a:p>
            <a:pPr marL="0" indent="0" algn="just">
              <a:buNone/>
            </a:pPr>
            <a:endParaRPr lang="en-US" sz="1400" dirty="0"/>
          </a:p>
          <a:p>
            <a:pPr marL="0" indent="0" algn="just">
              <a:buNone/>
            </a:pP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p>
          <a:p>
            <a:pPr marL="0" indent="0" algn="just">
              <a:buNone/>
            </a:pP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0" name="Picture 9"/>
          <p:cNvPicPr>
            <a:picLocks noChangeAspect="1"/>
          </p:cNvPicPr>
          <p:nvPr/>
        </p:nvPicPr>
        <p:blipFill>
          <a:blip r:embed="rId2"/>
          <a:stretch>
            <a:fillRect/>
          </a:stretch>
        </p:blipFill>
        <p:spPr>
          <a:xfrm>
            <a:off x="514132" y="710222"/>
            <a:ext cx="5029636" cy="5358848"/>
          </a:xfrm>
          <a:prstGeom prst="rect">
            <a:avLst/>
          </a:prstGeom>
        </p:spPr>
      </p:pic>
    </p:spTree>
    <p:extLst>
      <p:ext uri="{BB962C8B-B14F-4D97-AF65-F5344CB8AC3E}">
        <p14:creationId xmlns:p14="http://schemas.microsoft.com/office/powerpoint/2010/main" val="25434692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410810" y="2595306"/>
            <a:ext cx="4454195" cy="1818304"/>
          </a:xfrm>
          <a:prstGeom prst="rect">
            <a:avLst/>
          </a:prstGeom>
        </p:spPr>
        <p:txBody>
          <a:bodyPr lIns="91425" tIns="91425" rIns="91425" bIns="91425" anchor="b" anchorCtr="0">
            <a:noAutofit/>
          </a:bodyPr>
          <a:lstStyle/>
          <a:p>
            <a:pPr lvl="0" algn="l">
              <a:spcBef>
                <a:spcPts val="0"/>
              </a:spcBef>
              <a:buNone/>
            </a:pPr>
            <a:r>
              <a:rPr lang="en" sz="4000" dirty="0">
                <a:solidFill>
                  <a:schemeClr val="bg1"/>
                </a:solidFill>
              </a:rPr>
              <a:t>YOU CAN ALSO </a:t>
            </a:r>
            <a:r>
              <a:rPr lang="en" sz="4000" dirty="0">
                <a:solidFill>
                  <a:srgbClr val="166854"/>
                </a:solidFill>
              </a:rPr>
              <a:t>SPLIT</a:t>
            </a:r>
            <a:r>
              <a:rPr lang="en" sz="4000" dirty="0">
                <a:solidFill>
                  <a:schemeClr val="bg1"/>
                </a:solidFill>
              </a:rPr>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5149062" y="2687639"/>
            <a:ext cx="3166682" cy="2000548"/>
          </a:xfrm>
          <a:prstGeom prst="rect">
            <a:avLst/>
          </a:prstGeom>
        </p:spPr>
        <p:txBody>
          <a:bodyPr wrap="square">
            <a:spAutoFit/>
          </a:bodyPr>
          <a:lstStyle/>
          <a:p>
            <a:pPr algn="ctr"/>
            <a:r>
              <a:rPr lang="en-US" sz="1400" b="1" dirty="0">
                <a:solidFill>
                  <a:srgbClr val="166854"/>
                </a:solidFill>
              </a:rPr>
              <a:t>Chris </a:t>
            </a:r>
            <a:r>
              <a:rPr lang="en-US" sz="1400" b="1" dirty="0" smtClean="0">
                <a:solidFill>
                  <a:srgbClr val="166854"/>
                </a:solidFill>
              </a:rPr>
              <a:t>Hadfield</a:t>
            </a:r>
            <a:endParaRPr lang="en-US" sz="1400" dirty="0">
              <a:solidFill>
                <a:srgbClr val="166854"/>
              </a:solidFill>
            </a:endParaRPr>
          </a:p>
          <a:p>
            <a:pPr algn="just"/>
            <a:endParaRPr lang="en-US" sz="1400" dirty="0"/>
          </a:p>
          <a:p>
            <a:pPr algn="just"/>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8715728" y="2595306"/>
            <a:ext cx="3166682" cy="2185214"/>
          </a:xfrm>
          <a:prstGeom prst="rect">
            <a:avLst/>
          </a:prstGeom>
        </p:spPr>
        <p:txBody>
          <a:bodyPr wrap="square">
            <a:spAutoFit/>
          </a:bodyPr>
          <a:lstStyle/>
          <a:p>
            <a:pPr algn="ctr"/>
            <a:r>
              <a:rPr lang="en-US" sz="1400" b="1" dirty="0">
                <a:solidFill>
                  <a:srgbClr val="166854"/>
                </a:solidFill>
              </a:rPr>
              <a:t>Erin </a:t>
            </a:r>
            <a:r>
              <a:rPr lang="en-US" sz="1400" b="1" dirty="0" smtClean="0">
                <a:solidFill>
                  <a:srgbClr val="166854"/>
                </a:solidFill>
              </a:rPr>
              <a:t>Cummings</a:t>
            </a:r>
          </a:p>
          <a:p>
            <a:pPr algn="just"/>
            <a:endParaRPr lang="en-US" sz="1400" b="1" dirty="0" smtClean="0"/>
          </a:p>
          <a:p>
            <a:pPr algn="just"/>
            <a:r>
              <a:rPr lang="en-US" sz="1200" dirty="0" smtClean="0"/>
              <a:t>At </a:t>
            </a:r>
            <a:r>
              <a:rPr lang="en-US" sz="1200" dirty="0"/>
              <a:t>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br>
            <a:endParaRPr lang="en-US" sz="1200" dirty="0"/>
          </a:p>
        </p:txBody>
      </p:sp>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7" name="Shape 403"/>
          <p:cNvGrpSpPr/>
          <p:nvPr/>
        </p:nvGrpSpPr>
        <p:grpSpPr>
          <a:xfrm>
            <a:off x="10064601" y="1848202"/>
            <a:ext cx="468936" cy="558797"/>
            <a:chOff x="1246775" y="910975"/>
            <a:chExt cx="439650" cy="523900"/>
          </a:xfrm>
          <a:solidFill>
            <a:srgbClr val="383838"/>
          </a:solidFill>
        </p:grpSpPr>
        <p:sp>
          <p:nvSpPr>
            <p:cNvPr id="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 name="Shape 425"/>
          <p:cNvGrpSpPr/>
          <p:nvPr/>
        </p:nvGrpSpPr>
        <p:grpSpPr>
          <a:xfrm>
            <a:off x="6427573" y="1984954"/>
            <a:ext cx="497574" cy="349102"/>
            <a:chOff x="559275" y="1683950"/>
            <a:chExt cx="466500" cy="327300"/>
          </a:xfrm>
          <a:solidFill>
            <a:srgbClr val="383838"/>
          </a:solidFill>
        </p:grpSpPr>
        <p:sp>
          <p:nvSpPr>
            <p:cNvPr id="14"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4151191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2622042" y="1470341"/>
            <a:ext cx="6947915" cy="771892"/>
          </a:xfrm>
          <a:prstGeom prst="rect">
            <a:avLst/>
          </a:prstGeom>
        </p:spPr>
        <p:txBody>
          <a:bodyPr lIns="91425" tIns="91425" rIns="91425" bIns="91425" anchor="b" anchorCtr="0">
            <a:noAutofit/>
          </a:bodyPr>
          <a:lstStyle/>
          <a:p>
            <a:pPr lvl="0">
              <a:spcBef>
                <a:spcPts val="0"/>
              </a:spcBef>
              <a:buNone/>
            </a:pPr>
            <a:r>
              <a:rPr lang="en" sz="3600" dirty="0"/>
              <a:t>IN TWO OR </a:t>
            </a:r>
            <a:r>
              <a:rPr lang="en" sz="3600" dirty="0">
                <a:solidFill>
                  <a:srgbClr val="166854"/>
                </a:solidFill>
              </a:rPr>
              <a:t>THREE</a:t>
            </a:r>
            <a:r>
              <a:rPr lang="en" sz="3600" dirty="0"/>
              <a:t>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1297767" y="3049323"/>
            <a:ext cx="2648549" cy="1446550"/>
          </a:xfrm>
          <a:prstGeom prst="rect">
            <a:avLst/>
          </a:prstGeom>
        </p:spPr>
        <p:txBody>
          <a:bodyPr wrap="square">
            <a:spAutoFit/>
          </a:bodyPr>
          <a:lstStyle/>
          <a:p>
            <a:pPr algn="ctr"/>
            <a:r>
              <a:rPr lang="en-US" sz="1400" b="1" dirty="0">
                <a:solidFill>
                  <a:schemeClr val="accent1">
                    <a:lumMod val="75000"/>
                  </a:schemeClr>
                </a:solidFill>
              </a:rPr>
              <a:t>Helen Keller </a:t>
            </a:r>
          </a:p>
          <a:p>
            <a:r>
              <a:rPr lang="en-US" sz="1400" dirty="0"/>
              <a:t>	</a:t>
            </a:r>
          </a:p>
          <a:p>
            <a:r>
              <a:rPr lang="en-US" sz="1200" dirty="0"/>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4749500" y="3049323"/>
            <a:ext cx="2648549" cy="1631216"/>
          </a:xfrm>
          <a:prstGeom prst="rect">
            <a:avLst/>
          </a:prstGeom>
        </p:spPr>
        <p:txBody>
          <a:bodyPr wrap="square">
            <a:spAutoFit/>
          </a:bodyPr>
          <a:lstStyle/>
          <a:p>
            <a:pPr algn="ctr"/>
            <a:r>
              <a:rPr lang="en-US" sz="1400" b="1" dirty="0">
                <a:solidFill>
                  <a:schemeClr val="accent1">
                    <a:lumMod val="75000"/>
                  </a:schemeClr>
                </a:solidFill>
              </a:rPr>
              <a:t>Mario Andretti</a:t>
            </a:r>
          </a:p>
          <a:p>
            <a:endParaRPr lang="en-US" sz="1400" dirty="0">
              <a:solidFill>
                <a:srgbClr val="0070C0"/>
              </a:solidFill>
            </a:endParaRPr>
          </a:p>
          <a:p>
            <a:r>
              <a:rPr lang="en-US" sz="1200" dirty="0"/>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8431716" y="3049323"/>
            <a:ext cx="2648549" cy="1631216"/>
          </a:xfrm>
          <a:prstGeom prst="rect">
            <a:avLst/>
          </a:prstGeom>
        </p:spPr>
        <p:txBody>
          <a:bodyPr wrap="square">
            <a:spAutoFit/>
          </a:bodyPr>
          <a:lstStyle/>
          <a:p>
            <a:pPr algn="ctr"/>
            <a:r>
              <a:rPr lang="en-US" sz="1400" b="1" dirty="0">
                <a:solidFill>
                  <a:schemeClr val="accent1">
                    <a:lumMod val="75000"/>
                  </a:schemeClr>
                </a:solidFill>
              </a:rPr>
              <a:t>Dwight. Eisenhower</a:t>
            </a:r>
          </a:p>
          <a:p>
            <a:endParaRPr lang="en-US" sz="1400" b="1" dirty="0">
              <a:solidFill>
                <a:srgbClr val="0070C0"/>
              </a:solidFill>
            </a:endParaRPr>
          </a:p>
          <a:p>
            <a:r>
              <a:rPr lang="en-US" sz="1200" dirty="0"/>
              <a:t>The supreme quality for leadership is unquestionably integrity. Without it, no real success is possible, no matter whether it is on a section gang, a football field, in an army, or in an office. </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8" name="Shape 414"/>
          <p:cNvSpPr/>
          <p:nvPr/>
        </p:nvSpPr>
        <p:spPr>
          <a:xfrm>
            <a:off x="2400680" y="2410816"/>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83838"/>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503"/>
          <p:cNvSpPr/>
          <p:nvPr/>
        </p:nvSpPr>
        <p:spPr>
          <a:xfrm>
            <a:off x="5847120" y="2474584"/>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383838"/>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572"/>
          <p:cNvSpPr/>
          <p:nvPr/>
        </p:nvSpPr>
        <p:spPr>
          <a:xfrm>
            <a:off x="9530642" y="2445932"/>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rgbClr val="383838"/>
          </a:solidFill>
          <a:ln>
            <a:noFill/>
          </a:ln>
        </p:spPr>
        <p:txBody>
          <a:bodyPr lIns="91425" tIns="91425" rIns="91425" bIns="91425" anchor="ctr" anchorCtr="0">
            <a:noAutofit/>
          </a:bodyPr>
          <a:lstStyle/>
          <a:p>
            <a:pPr lvl="0">
              <a:spcBef>
                <a:spcPts val="0"/>
              </a:spcBef>
              <a:buNone/>
            </a:pPr>
            <a:endParaRPr>
              <a:solidFill>
                <a:srgbClr val="434343"/>
              </a:solidFill>
            </a:endParaRPr>
          </a:p>
        </p:txBody>
      </p:sp>
    </p:spTree>
    <p:extLst>
      <p:ext uri="{BB962C8B-B14F-4D97-AF65-F5344CB8AC3E}">
        <p14:creationId xmlns:p14="http://schemas.microsoft.com/office/powerpoint/2010/main" val="3160943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12201525" cy="6843252"/>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7374193" y="183414"/>
            <a:ext cx="4648201"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700" dirty="0">
                <a:solidFill>
                  <a:schemeClr val="bg1"/>
                </a:solidFill>
              </a:rPr>
              <a:t>BIG PICTURE CREATES BIG IMPACT</a:t>
            </a:r>
            <a:r>
              <a:rPr lang="en-US" sz="2400" dirty="0">
                <a:solidFill>
                  <a:schemeClr val="bg1"/>
                </a:solidFill>
              </a:rPr>
              <a:t/>
            </a:r>
            <a:br>
              <a:rPr lang="en-US" sz="2400" dirty="0">
                <a:solidFill>
                  <a:schemeClr val="bg1"/>
                </a:solidFill>
              </a:rPr>
            </a:br>
            <a:r>
              <a:rPr lang="en-US" sz="1400" dirty="0">
                <a:solidFill>
                  <a:schemeClr val="bg1"/>
                </a:solidFill>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1009</TotalTime>
  <Words>1133</Words>
  <Application>Microsoft Office PowerPoint</Application>
  <PresentationFormat>Widescreen</PresentationFormat>
  <Paragraphs>130</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Lato</vt:lpstr>
      <vt:lpstr>Muli</vt:lpstr>
      <vt:lpstr>Raleway</vt:lpstr>
      <vt:lpstr>Roboto</vt:lpstr>
      <vt:lpstr>Roboto Cn</vt:lpstr>
      <vt:lpstr>Office Theme</vt:lpstr>
      <vt:lpstr>CORPORATE GREEN</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cp:lastModifiedBy>
  <cp:revision>132</cp:revision>
  <dcterms:created xsi:type="dcterms:W3CDTF">2017-08-02T20:41:11Z</dcterms:created>
  <dcterms:modified xsi:type="dcterms:W3CDTF">2018-07-16T14:19:25Z</dcterms:modified>
</cp:coreProperties>
</file>