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3"/>
    <p:sldMasterId id="214748366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Proxima Nova"/>
      <p:regular r:id="rId37"/>
      <p:bold r:id="rId38"/>
      <p:italic r:id="rId39"/>
      <p:boldItalic r:id="rId40"/>
    </p:embeddedFont>
    <p:embeddedFont>
      <p:font typeface="Fira Sans Extra Condensed Medium"/>
      <p:regular r:id="rId41"/>
      <p:bold r:id="rId42"/>
      <p:italic r:id="rId43"/>
      <p:boldItalic r:id="rId44"/>
    </p:embeddedFont>
    <p:embeddedFont>
      <p:font typeface="Arvo"/>
      <p:regular r:id="rId45"/>
      <p:bold r:id="rId46"/>
      <p:italic r:id="rId47"/>
      <p:boldItalic r:id="rId48"/>
    </p:embeddedFont>
    <p:embeddedFont>
      <p:font typeface="Antic"/>
      <p:regular r:id="rId49"/>
    </p:embeddedFont>
    <p:embeddedFont>
      <p:font typeface="Proxima Nova Semibold"/>
      <p:regular r:id="rId50"/>
      <p:bold r:id="rId51"/>
      <p:boldItalic r:id="rId52"/>
    </p:embeddedFont>
    <p:embeddedFont>
      <p:font typeface="Sanchez"/>
      <p:regular r:id="rId53"/>
      <p:italic r:id="rId5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boldItalic.fntdata"/><Relationship Id="rId42" Type="http://schemas.openxmlformats.org/officeDocument/2006/relationships/font" Target="fonts/FiraSansExtraCondensedMedium-bold.fntdata"/><Relationship Id="rId41" Type="http://schemas.openxmlformats.org/officeDocument/2006/relationships/font" Target="fonts/FiraSansExtraCondensedMedium-regular.fntdata"/><Relationship Id="rId44" Type="http://schemas.openxmlformats.org/officeDocument/2006/relationships/font" Target="fonts/FiraSansExtraCondensedMedium-boldItalic.fntdata"/><Relationship Id="rId43" Type="http://schemas.openxmlformats.org/officeDocument/2006/relationships/font" Target="fonts/FiraSansExtraCondensedMedium-italic.fntdata"/><Relationship Id="rId46" Type="http://schemas.openxmlformats.org/officeDocument/2006/relationships/font" Target="fonts/Arvo-bold.fntdata"/><Relationship Id="rId45" Type="http://schemas.openxmlformats.org/officeDocument/2006/relationships/font" Target="fonts/Arvo-regular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Arvo-boldItalic.fntdata"/><Relationship Id="rId47" Type="http://schemas.openxmlformats.org/officeDocument/2006/relationships/font" Target="fonts/Arvo-italic.fntdata"/><Relationship Id="rId49" Type="http://schemas.openxmlformats.org/officeDocument/2006/relationships/font" Target="fonts/Antic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font" Target="fonts/ProximaNova-regular.fntdata"/><Relationship Id="rId36" Type="http://schemas.openxmlformats.org/officeDocument/2006/relationships/slide" Target="slides/slide31.xml"/><Relationship Id="rId39" Type="http://schemas.openxmlformats.org/officeDocument/2006/relationships/font" Target="fonts/ProximaNova-italic.fntdata"/><Relationship Id="rId38" Type="http://schemas.openxmlformats.org/officeDocument/2006/relationships/font" Target="fonts/ProximaNova-bold.fntdata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Semibold-bold.fntdata"/><Relationship Id="rId50" Type="http://schemas.openxmlformats.org/officeDocument/2006/relationships/font" Target="fonts/ProximaNovaSemibold-regular.fntdata"/><Relationship Id="rId53" Type="http://schemas.openxmlformats.org/officeDocument/2006/relationships/font" Target="fonts/Sanchez-regular.fntdata"/><Relationship Id="rId52" Type="http://schemas.openxmlformats.org/officeDocument/2006/relationships/font" Target="fonts/ProximaNovaSemibold-boldItalic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54" Type="http://schemas.openxmlformats.org/officeDocument/2006/relationships/font" Target="fonts/Sanchez-italic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" name="Google Shape;7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" name="Google Shape;8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" name="Google Shape;110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" name="Google Shape;117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g5c6f449fcd_4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" name="Google Shape;125;g5c6f449fcd_4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g56e9a21c8b_2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" name="Google Shape;179;g56e9a21c8b_2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5c2bf535c7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5c2bf535c7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g5c2bf535c7_0_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" name="Google Shape;228;g5c2bf535c7_0_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5c2bf535c7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5c2bf535c7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g5c6f449fcd_4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9" name="Google Shape;309;g5c6f449fcd_4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g5c6f449fcd_1_1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7" name="Google Shape;377;g5c6f449fcd_1_1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0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Google Shape;421;g571f071c6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2" name="Google Shape;422;g571f071c6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g5786dc6f2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" name="Google Shape;430;g5786dc6f2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5786dc6f2d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5786dc6f2d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g5786dc6f2d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8" name="Google Shape;448;g5786dc6f2d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37" name="Shape 2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" name="Google Shape;2938;g5786dc6f2d_0_25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9" name="Google Shape;2939;g5786dc6f2d_0_25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53" name="Shape 3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4" name="Google Shape;3554;g5786dc6f2d_0_3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55" name="Google Shape;3555;g5786dc6f2d_0_3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63" name="Shape 4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4" name="Google Shape;4264;g5786dc6f2d_0_3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5" name="Google Shape;4265;g5786dc6f2d_0_3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9" name="Shape 4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0" name="Google Shape;4660;g5786dc6f2d_0_4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1" name="Google Shape;4661;g5786dc6f2d_0_4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52" name="Shape 5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" name="Google Shape;5253;g5786dc6f2d_0_48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4" name="Google Shape;5254;g5786dc6f2d_0_48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87" name="Shape 5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8" name="Google Shape;5788;g5786dc6f2d_0_5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9" name="Google Shape;5789;g5786dc6f2d_0_5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2" name="Shape 6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3" name="Google Shape;6073;g5786dc6f2d_0_5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4" name="Google Shape;6074;g5786dc6f2d_0_5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14" name="Shape 6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5" name="Google Shape;6515;g5786dc6f2d_0_60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6" name="Google Shape;6516;g5786dc6f2d_0_60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80" name="Shape 6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1" name="Google Shape;6881;g5786dc6f2d_0_64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2" name="Google Shape;6882;g5786dc6f2d_0_64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84" name="Shape 7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5" name="Google Shape;7385;g5786dc6f2d_0_69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6" name="Google Shape;7386;g5786dc6f2d_0_69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80" name="Shape 7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1" name="Google Shape;7781;g5786dc6f2d_0_7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2" name="Google Shape;7782;g5786dc6f2d_0_7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7" name="Shape 8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8" name="Google Shape;8218;g5786dc6f2d_0_7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9" name="Google Shape;8219;g5786dc6f2d_0_7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8" name="Shape 8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9" name="Google Shape;8689;g5786dc6f2d_0_8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0" name="Google Shape;8690;g5786dc6f2d_0_8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b="2470" l="0" r="-8742" t="-2470"/>
          <a:stretch/>
        </p:blipFill>
        <p:spPr>
          <a:xfrm>
            <a:off x="0" y="-257174"/>
            <a:ext cx="9601200" cy="5400675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/>
          <p:nvPr>
            <p:ph type="ctrTitle"/>
          </p:nvPr>
        </p:nvSpPr>
        <p:spPr>
          <a:xfrm>
            <a:off x="624750" y="2354400"/>
            <a:ext cx="27525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48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624750" y="4011975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type="ctrTitle"/>
          </p:nvPr>
        </p:nvSpPr>
        <p:spPr>
          <a:xfrm>
            <a:off x="1649712" y="190007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>
            <a:off x="1649712" y="23151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hasCustomPrompt="1" idx="2" type="title"/>
          </p:nvPr>
        </p:nvSpPr>
        <p:spPr>
          <a:xfrm>
            <a:off x="1649712" y="15505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idx="3" type="ctrTitle"/>
          </p:nvPr>
        </p:nvSpPr>
        <p:spPr>
          <a:xfrm>
            <a:off x="5242488" y="189667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4" type="subTitle"/>
          </p:nvPr>
        </p:nvSpPr>
        <p:spPr>
          <a:xfrm>
            <a:off x="5587800" y="2309825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5" type="title"/>
          </p:nvPr>
        </p:nvSpPr>
        <p:spPr>
          <a:xfrm>
            <a:off x="5740488" y="154718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idx="6" type="ctrTitle"/>
          </p:nvPr>
        </p:nvSpPr>
        <p:spPr>
          <a:xfrm>
            <a:off x="1649712" y="350316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7" type="subTitle"/>
          </p:nvPr>
        </p:nvSpPr>
        <p:spPr>
          <a:xfrm>
            <a:off x="1649712" y="391631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8" type="title"/>
          </p:nvPr>
        </p:nvSpPr>
        <p:spPr>
          <a:xfrm>
            <a:off x="1649712" y="315366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2" name="Google Shape;22;p3"/>
          <p:cNvSpPr txBox="1"/>
          <p:nvPr>
            <p:ph idx="9" type="ctrTitle"/>
          </p:nvPr>
        </p:nvSpPr>
        <p:spPr>
          <a:xfrm>
            <a:off x="5242488" y="350316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13" type="subTitle"/>
          </p:nvPr>
        </p:nvSpPr>
        <p:spPr>
          <a:xfrm>
            <a:off x="5587788" y="391821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14" type="title"/>
          </p:nvPr>
        </p:nvSpPr>
        <p:spPr>
          <a:xfrm>
            <a:off x="5740488" y="31536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Fira Sans Extra Condensed Medium"/>
              <a:buNone/>
              <a:defRPr sz="36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15"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1">
  <p:cSld name="CUSTOM_15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 txBox="1"/>
          <p:nvPr>
            <p:ph type="ctrTitle"/>
          </p:nvPr>
        </p:nvSpPr>
        <p:spPr>
          <a:xfrm>
            <a:off x="2814300" y="-570829"/>
            <a:ext cx="35154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8" name="Google Shape;28;p4"/>
          <p:cNvSpPr txBox="1"/>
          <p:nvPr>
            <p:ph idx="1" type="subTitle"/>
          </p:nvPr>
        </p:nvSpPr>
        <p:spPr>
          <a:xfrm>
            <a:off x="2841400" y="1595500"/>
            <a:ext cx="34611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6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Google Shape;30;p5"/>
          <p:cNvPicPr preferRelativeResize="0"/>
          <p:nvPr/>
        </p:nvPicPr>
        <p:blipFill rotWithShape="1">
          <a:blip r:embed="rId2">
            <a:alphaModFix/>
          </a:blip>
          <a:srcRect b="0" l="0" r="50310" t="0"/>
          <a:stretch/>
        </p:blipFill>
        <p:spPr>
          <a:xfrm>
            <a:off x="0" y="225"/>
            <a:ext cx="4543426" cy="5143300"/>
          </a:xfrm>
          <a:prstGeom prst="rect">
            <a:avLst/>
          </a:prstGeom>
          <a:noFill/>
          <a:ln>
            <a:noFill/>
          </a:ln>
        </p:spPr>
      </p:pic>
      <p:sp>
        <p:nvSpPr>
          <p:cNvPr id="31" name="Google Shape;31;p5"/>
          <p:cNvSpPr txBox="1"/>
          <p:nvPr>
            <p:ph type="ctrTitle"/>
          </p:nvPr>
        </p:nvSpPr>
        <p:spPr>
          <a:xfrm>
            <a:off x="1253925" y="3326725"/>
            <a:ext cx="2198700" cy="70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>
            <a:off x="1253925" y="2087700"/>
            <a:ext cx="2275200" cy="66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ONLY_2_1">
    <p:bg>
      <p:bgPr>
        <a:noFill/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6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5" name="Google Shape;35;p6"/>
          <p:cNvSpPr txBox="1"/>
          <p:nvPr>
            <p:ph idx="1" type="subTitle"/>
          </p:nvPr>
        </p:nvSpPr>
        <p:spPr>
          <a:xfrm>
            <a:off x="86520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6" name="Google Shape;36;p6"/>
          <p:cNvSpPr txBox="1"/>
          <p:nvPr>
            <p:ph idx="2" type="subTitle"/>
          </p:nvPr>
        </p:nvSpPr>
        <p:spPr>
          <a:xfrm>
            <a:off x="366300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7" name="Google Shape;37;p6"/>
          <p:cNvSpPr txBox="1"/>
          <p:nvPr>
            <p:ph idx="3" type="ctrTitle"/>
          </p:nvPr>
        </p:nvSpPr>
        <p:spPr>
          <a:xfrm>
            <a:off x="464600" y="2962112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8" name="Google Shape;38;p6"/>
          <p:cNvSpPr txBox="1"/>
          <p:nvPr>
            <p:ph idx="4" type="ctrTitle"/>
          </p:nvPr>
        </p:nvSpPr>
        <p:spPr>
          <a:xfrm>
            <a:off x="3262350" y="2962112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9" name="Google Shape;39;p6"/>
          <p:cNvSpPr txBox="1"/>
          <p:nvPr>
            <p:ph idx="5" type="subTitle"/>
          </p:nvPr>
        </p:nvSpPr>
        <p:spPr>
          <a:xfrm>
            <a:off x="646075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0" name="Google Shape;40;p6"/>
          <p:cNvSpPr txBox="1"/>
          <p:nvPr>
            <p:ph idx="6" type="ctrTitle"/>
          </p:nvPr>
        </p:nvSpPr>
        <p:spPr>
          <a:xfrm>
            <a:off x="6060100" y="2962112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3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7"/>
          <p:cNvSpPr txBox="1"/>
          <p:nvPr>
            <p:ph idx="1" type="subTitle"/>
          </p:nvPr>
        </p:nvSpPr>
        <p:spPr>
          <a:xfrm>
            <a:off x="1103449" y="1815900"/>
            <a:ext cx="3085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type="ctrTitle"/>
          </p:nvPr>
        </p:nvSpPr>
        <p:spPr>
          <a:xfrm>
            <a:off x="1336346" y="150305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4" name="Google Shape;44;p7"/>
          <p:cNvSpPr txBox="1"/>
          <p:nvPr>
            <p:ph idx="2" type="subTitle"/>
          </p:nvPr>
        </p:nvSpPr>
        <p:spPr>
          <a:xfrm>
            <a:off x="4961700" y="3335357"/>
            <a:ext cx="3085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5" name="Google Shape;45;p7"/>
          <p:cNvSpPr txBox="1"/>
          <p:nvPr>
            <p:ph idx="3" type="ctrTitle"/>
          </p:nvPr>
        </p:nvSpPr>
        <p:spPr>
          <a:xfrm>
            <a:off x="5194650" y="3022507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6" name="Google Shape;46;p7"/>
          <p:cNvSpPr txBox="1"/>
          <p:nvPr>
            <p:ph idx="4"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CUSTOM_6_1_1">
    <p:bg>
      <p:bgPr>
        <a:solidFill>
          <a:srgbClr val="FFFFFF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8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7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9"/>
          <p:cNvSpPr txBox="1"/>
          <p:nvPr>
            <p:ph idx="1" type="subTitle"/>
          </p:nvPr>
        </p:nvSpPr>
        <p:spPr>
          <a:xfrm>
            <a:off x="3628194" y="2329350"/>
            <a:ext cx="28242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1" name="Google Shape;51;p9"/>
          <p:cNvSpPr txBox="1"/>
          <p:nvPr>
            <p:ph hasCustomPrompt="1" type="title"/>
          </p:nvPr>
        </p:nvSpPr>
        <p:spPr>
          <a:xfrm>
            <a:off x="2234406" y="2283250"/>
            <a:ext cx="1066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600">
                <a:solidFill>
                  <a:srgbClr val="000000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9"/>
          <p:cNvSpPr txBox="1"/>
          <p:nvPr>
            <p:ph idx="2"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2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Google Shape;54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5" name="Google Shape;55;p10"/>
          <p:cNvSpPr txBox="1"/>
          <p:nvPr>
            <p:ph idx="1" type="body"/>
          </p:nvPr>
        </p:nvSpPr>
        <p:spPr>
          <a:xfrm>
            <a:off x="642050" y="2211000"/>
            <a:ext cx="61494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56" name="Google Shape;56;p10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2">
  <p:cSld name="CUSTOM_11_1_2_1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" name="Google Shape;58;p11"/>
          <p:cNvPicPr preferRelativeResize="0"/>
          <p:nvPr/>
        </p:nvPicPr>
        <p:blipFill rotWithShape="1">
          <a:blip r:embed="rId2">
            <a:alphaModFix/>
          </a:blip>
          <a:srcRect b="0" l="0" r="47589" t="1107"/>
          <a:stretch/>
        </p:blipFill>
        <p:spPr>
          <a:xfrm>
            <a:off x="0" y="0"/>
            <a:ext cx="479267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9" name="Google Shape;59;p11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0" name="Google Shape;60;p11"/>
          <p:cNvSpPr txBox="1"/>
          <p:nvPr>
            <p:ph idx="1" type="subTitle"/>
          </p:nvPr>
        </p:nvSpPr>
        <p:spPr>
          <a:xfrm>
            <a:off x="831200" y="2314225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redits">
  <p:cSld name="CUSTOM_1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2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3" name="Google Shape;63;p12"/>
          <p:cNvSpPr txBox="1"/>
          <p:nvPr>
            <p:ph idx="1" type="body"/>
          </p:nvPr>
        </p:nvSpPr>
        <p:spPr>
          <a:xfrm>
            <a:off x="241320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>
                <a:solidFill>
                  <a:srgbClr val="000000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>
                <a:solidFill>
                  <a:srgbClr val="000000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000000"/>
              </a:buClr>
              <a:buSzPts val="1200"/>
              <a:buChar char="■"/>
              <a:defRPr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CUSTOM_12_1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Google Shape;65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6" name="Google Shape;66;p13"/>
          <p:cNvSpPr txBox="1"/>
          <p:nvPr>
            <p:ph idx="1" type="body"/>
          </p:nvPr>
        </p:nvSpPr>
        <p:spPr>
          <a:xfrm>
            <a:off x="642050" y="1061414"/>
            <a:ext cx="3052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7" name="Google Shape;67;p13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8" name="Google Shape;68;p13"/>
          <p:cNvSpPr txBox="1"/>
          <p:nvPr>
            <p:ph idx="2" type="body"/>
          </p:nvPr>
        </p:nvSpPr>
        <p:spPr>
          <a:xfrm>
            <a:off x="2692225" y="1614610"/>
            <a:ext cx="3052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Font typeface="Sanchez"/>
              <a:buNone/>
              <a:defRPr sz="2800">
                <a:latin typeface="Sanchez"/>
                <a:ea typeface="Sanchez"/>
                <a:cs typeface="Sanchez"/>
                <a:sym typeface="Sanchez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anchez"/>
              <a:buNone/>
              <a:defRPr sz="2800">
                <a:solidFill>
                  <a:srgbClr val="666666"/>
                </a:solidFill>
                <a:latin typeface="Sanchez"/>
                <a:ea typeface="Sanchez"/>
                <a:cs typeface="Sanchez"/>
                <a:sym typeface="Sanchez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Antic"/>
              <a:buChar char="●"/>
              <a:defRPr sz="1200">
                <a:latin typeface="Antic"/>
                <a:ea typeface="Antic"/>
                <a:cs typeface="Antic"/>
                <a:sym typeface="Antic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○"/>
              <a:defRPr sz="1200">
                <a:latin typeface="Antic"/>
                <a:ea typeface="Antic"/>
                <a:cs typeface="Antic"/>
                <a:sym typeface="Antic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■"/>
              <a:defRPr sz="1200">
                <a:latin typeface="Antic"/>
                <a:ea typeface="Antic"/>
                <a:cs typeface="Antic"/>
                <a:sym typeface="Antic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●"/>
              <a:defRPr sz="1200">
                <a:latin typeface="Antic"/>
                <a:ea typeface="Antic"/>
                <a:cs typeface="Antic"/>
                <a:sym typeface="Antic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○"/>
              <a:defRPr sz="1200">
                <a:latin typeface="Antic"/>
                <a:ea typeface="Antic"/>
                <a:cs typeface="Antic"/>
                <a:sym typeface="Antic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■"/>
              <a:defRPr sz="1200">
                <a:latin typeface="Antic"/>
                <a:ea typeface="Antic"/>
                <a:cs typeface="Antic"/>
                <a:sym typeface="Antic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●"/>
              <a:defRPr sz="1200">
                <a:latin typeface="Antic"/>
                <a:ea typeface="Antic"/>
                <a:cs typeface="Antic"/>
                <a:sym typeface="Antic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200"/>
              <a:buFont typeface="Antic"/>
              <a:buChar char="○"/>
              <a:defRPr sz="1200">
                <a:latin typeface="Antic"/>
                <a:ea typeface="Antic"/>
                <a:cs typeface="Antic"/>
                <a:sym typeface="Antic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200"/>
              <a:buFont typeface="Antic"/>
              <a:buChar char="■"/>
              <a:defRPr sz="1200">
                <a:latin typeface="Antic"/>
                <a:ea typeface="Antic"/>
                <a:cs typeface="Antic"/>
                <a:sym typeface="Ant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72" name="Google Shape;72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73" name="Google Shape;73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5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1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3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YzhBbeo7gKTeCzxSIzxPBHVQViNIdK4xObtVzl81Q5g/copy" TargetMode="External"/><Relationship Id="rId4" Type="http://schemas.openxmlformats.org/officeDocument/2006/relationships/image" Target="../media/image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7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6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2.pn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15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girl-painting-home_3578372.htm" TargetMode="External"/><Relationship Id="rId10" Type="http://schemas.openxmlformats.org/officeDocument/2006/relationships/hyperlink" Target="https://www.freepik.com/free-photo/still-life-paint-materials_3586212.htm" TargetMode="External"/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www.flaticon.com/packs/creative-process-38" TargetMode="External"/><Relationship Id="rId4" Type="http://schemas.openxmlformats.org/officeDocument/2006/relationships/hyperlink" Target="https://www.freepik.com/free-vector/time-plan-table_4591109.htm" TargetMode="External"/><Relationship Id="rId9" Type="http://schemas.openxmlformats.org/officeDocument/2006/relationships/hyperlink" Target="https://www.freepik.com/free-photo/painting-concept-with-copyspace_1977186.htm" TargetMode="External"/><Relationship Id="rId5" Type="http://schemas.openxmlformats.org/officeDocument/2006/relationships/hyperlink" Target="https://www.freepik.com/free-photo/art-studio-table_3552529.htm" TargetMode="External"/><Relationship Id="rId6" Type="http://schemas.openxmlformats.org/officeDocument/2006/relationships/hyperlink" Target="https://www.freepik.com/free-photo/close-up-red-paintbrush_4513136.htm" TargetMode="External"/><Relationship Id="rId7" Type="http://schemas.openxmlformats.org/officeDocument/2006/relationships/hyperlink" Target="https://www.freepik.com/free-photo/portrait-female-artist-with-paint-hands_3577622.htm" TargetMode="External"/><Relationship Id="rId8" Type="http://schemas.openxmlformats.org/officeDocument/2006/relationships/hyperlink" Target="https://www.freepik.com/free-photo/hand-holding-brushes-stained-with-paint_3546909.htm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Sanchez" TargetMode="External"/><Relationship Id="rId4" Type="http://schemas.openxmlformats.org/officeDocument/2006/relationships/hyperlink" Target="https://fonts.google.com/specimen/Antic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7"/>
          <p:cNvSpPr txBox="1"/>
          <p:nvPr>
            <p:ph idx="1" type="subTitle"/>
          </p:nvPr>
        </p:nvSpPr>
        <p:spPr>
          <a:xfrm>
            <a:off x="624750" y="4011975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80" name="Google Shape;80;p17"/>
          <p:cNvSpPr txBox="1"/>
          <p:nvPr>
            <p:ph type="ctrTitle"/>
          </p:nvPr>
        </p:nvSpPr>
        <p:spPr>
          <a:xfrm>
            <a:off x="624750" y="2354400"/>
            <a:ext cx="27525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ART THESIS </a:t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81" name="Google Shape;81;p17"/>
          <p:cNvCxnSpPr/>
          <p:nvPr/>
        </p:nvCxnSpPr>
        <p:spPr>
          <a:xfrm>
            <a:off x="-95250" y="4086225"/>
            <a:ext cx="34005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8"/>
          <p:cNvSpPr/>
          <p:nvPr/>
        </p:nvSpPr>
        <p:spPr>
          <a:xfrm>
            <a:off x="6715125" y="2980875"/>
            <a:ext cx="788700" cy="7887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8"/>
          <p:cNvSpPr/>
          <p:nvPr/>
        </p:nvSpPr>
        <p:spPr>
          <a:xfrm>
            <a:off x="6715125" y="1373475"/>
            <a:ext cx="788700" cy="7887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8"/>
          <p:cNvSpPr/>
          <p:nvPr/>
        </p:nvSpPr>
        <p:spPr>
          <a:xfrm>
            <a:off x="1640175" y="2980875"/>
            <a:ext cx="788700" cy="7887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8"/>
          <p:cNvSpPr/>
          <p:nvPr/>
        </p:nvSpPr>
        <p:spPr>
          <a:xfrm>
            <a:off x="1640175" y="1373475"/>
            <a:ext cx="788700" cy="7887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8"/>
          <p:cNvSpPr txBox="1"/>
          <p:nvPr>
            <p:ph idx="15"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TABLE OF CONTENTS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91" name="Google Shape;91;p18"/>
          <p:cNvCxnSpPr/>
          <p:nvPr/>
        </p:nvCxnSpPr>
        <p:spPr>
          <a:xfrm>
            <a:off x="6284375" y="832650"/>
            <a:ext cx="21900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92" name="Google Shape;92;p18"/>
          <p:cNvCxnSpPr/>
          <p:nvPr/>
        </p:nvCxnSpPr>
        <p:spPr>
          <a:xfrm rot="10800000">
            <a:off x="2524125" y="2129575"/>
            <a:ext cx="1828800" cy="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93" name="Google Shape;93;p18"/>
          <p:cNvCxnSpPr/>
          <p:nvPr/>
        </p:nvCxnSpPr>
        <p:spPr>
          <a:xfrm rot="10800000">
            <a:off x="2524025" y="3731450"/>
            <a:ext cx="1754400" cy="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94" name="Google Shape;94;p18"/>
          <p:cNvCxnSpPr/>
          <p:nvPr/>
        </p:nvCxnSpPr>
        <p:spPr>
          <a:xfrm rot="10800000">
            <a:off x="4889400" y="2129575"/>
            <a:ext cx="1753800" cy="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95" name="Google Shape;95;p18"/>
          <p:cNvCxnSpPr/>
          <p:nvPr/>
        </p:nvCxnSpPr>
        <p:spPr>
          <a:xfrm rot="10800000">
            <a:off x="4889400" y="3731450"/>
            <a:ext cx="1753800" cy="0"/>
          </a:xfrm>
          <a:prstGeom prst="straightConnector1">
            <a:avLst/>
          </a:prstGeom>
          <a:noFill/>
          <a:ln cap="flat" cmpd="sng" w="38100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96" name="Google Shape;96;p18"/>
          <p:cNvSpPr txBox="1"/>
          <p:nvPr>
            <p:ph idx="6" type="ctrTitle"/>
          </p:nvPr>
        </p:nvSpPr>
        <p:spPr>
          <a:xfrm>
            <a:off x="1649712" y="350316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Results Analysis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7" name="Google Shape;97;p18"/>
          <p:cNvSpPr txBox="1"/>
          <p:nvPr>
            <p:ph idx="7" type="subTitle"/>
          </p:nvPr>
        </p:nvSpPr>
        <p:spPr>
          <a:xfrm>
            <a:off x="1649712" y="391631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8" name="Google Shape;98;p18"/>
          <p:cNvSpPr txBox="1"/>
          <p:nvPr>
            <p:ph idx="8" type="title"/>
          </p:nvPr>
        </p:nvSpPr>
        <p:spPr>
          <a:xfrm>
            <a:off x="1649712" y="315368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9" name="Google Shape;99;p18"/>
          <p:cNvSpPr txBox="1"/>
          <p:nvPr>
            <p:ph type="ctrTitle"/>
          </p:nvPr>
        </p:nvSpPr>
        <p:spPr>
          <a:xfrm>
            <a:off x="1649712" y="190007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Objectives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0" name="Google Shape;100;p18"/>
          <p:cNvSpPr txBox="1"/>
          <p:nvPr>
            <p:ph idx="1" type="subTitle"/>
          </p:nvPr>
        </p:nvSpPr>
        <p:spPr>
          <a:xfrm>
            <a:off x="1649712" y="231512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1" name="Google Shape;101;p18"/>
          <p:cNvSpPr txBox="1"/>
          <p:nvPr>
            <p:ph idx="2" type="title"/>
          </p:nvPr>
        </p:nvSpPr>
        <p:spPr>
          <a:xfrm>
            <a:off x="1649712" y="15505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2" name="Google Shape;102;p18"/>
          <p:cNvSpPr txBox="1"/>
          <p:nvPr>
            <p:ph idx="3" type="ctrTitle"/>
          </p:nvPr>
        </p:nvSpPr>
        <p:spPr>
          <a:xfrm>
            <a:off x="5242488" y="189667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Methodology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3" name="Google Shape;103;p18"/>
          <p:cNvSpPr txBox="1"/>
          <p:nvPr>
            <p:ph idx="4" type="subTitle"/>
          </p:nvPr>
        </p:nvSpPr>
        <p:spPr>
          <a:xfrm>
            <a:off x="5587800" y="2309825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4" name="Google Shape;104;p18"/>
          <p:cNvSpPr txBox="1"/>
          <p:nvPr>
            <p:ph idx="5" type="title"/>
          </p:nvPr>
        </p:nvSpPr>
        <p:spPr>
          <a:xfrm>
            <a:off x="5740488" y="154718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02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5" name="Google Shape;105;p18"/>
          <p:cNvSpPr txBox="1"/>
          <p:nvPr>
            <p:ph idx="9" type="ctrTitle"/>
          </p:nvPr>
        </p:nvSpPr>
        <p:spPr>
          <a:xfrm>
            <a:off x="5242488" y="350316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Conclusions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6" name="Google Shape;106;p18"/>
          <p:cNvSpPr txBox="1"/>
          <p:nvPr>
            <p:ph idx="13" type="subTitle"/>
          </p:nvPr>
        </p:nvSpPr>
        <p:spPr>
          <a:xfrm>
            <a:off x="5587788" y="391821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>
              <a:solidFill>
                <a:schemeClr val="lt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7" name="Google Shape;107;p18"/>
          <p:cNvSpPr txBox="1"/>
          <p:nvPr>
            <p:ph idx="14" type="title"/>
          </p:nvPr>
        </p:nvSpPr>
        <p:spPr>
          <a:xfrm>
            <a:off x="5740488" y="31536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04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19"/>
          <p:cNvSpPr txBox="1"/>
          <p:nvPr>
            <p:ph type="ctrTitle"/>
          </p:nvPr>
        </p:nvSpPr>
        <p:spPr>
          <a:xfrm>
            <a:off x="2814300" y="-570829"/>
            <a:ext cx="35154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INTRODUCTION</a:t>
            </a:r>
            <a:endParaRPr sz="2800">
              <a:solidFill>
                <a:schemeClr val="accent2"/>
              </a:solidFill>
            </a:endParaRPr>
          </a:p>
        </p:txBody>
      </p:sp>
      <p:sp>
        <p:nvSpPr>
          <p:cNvPr id="113" name="Google Shape;113;p19"/>
          <p:cNvSpPr txBox="1"/>
          <p:nvPr>
            <p:ph idx="1" type="subTitle"/>
          </p:nvPr>
        </p:nvSpPr>
        <p:spPr>
          <a:xfrm>
            <a:off x="2841400" y="1595500"/>
            <a:ext cx="34611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cxnSp>
        <p:nvCxnSpPr>
          <p:cNvPr id="114" name="Google Shape;114;p19"/>
          <p:cNvCxnSpPr/>
          <p:nvPr/>
        </p:nvCxnSpPr>
        <p:spPr>
          <a:xfrm>
            <a:off x="-171450" y="1529352"/>
            <a:ext cx="94965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" name="Google Shape;11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225"/>
            <a:ext cx="9144000" cy="5143503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Google Shape;120;p20"/>
          <p:cNvSpPr txBox="1"/>
          <p:nvPr>
            <p:ph idx="1" type="subTitle"/>
          </p:nvPr>
        </p:nvSpPr>
        <p:spPr>
          <a:xfrm>
            <a:off x="1253925" y="2087700"/>
            <a:ext cx="2275200" cy="66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“Here comes the quote. Words full of wisdom that someone important said and can make the reader get inspired.”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21" name="Google Shape;121;p20"/>
          <p:cNvSpPr txBox="1"/>
          <p:nvPr>
            <p:ph type="ctrTitle"/>
          </p:nvPr>
        </p:nvSpPr>
        <p:spPr>
          <a:xfrm>
            <a:off x="1253925" y="3326725"/>
            <a:ext cx="2198700" cy="70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—SOMEONE FAMOUS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122" name="Google Shape;122;p20"/>
          <p:cNvCxnSpPr/>
          <p:nvPr/>
        </p:nvCxnSpPr>
        <p:spPr>
          <a:xfrm rot="10800000">
            <a:off x="-802000" y="3571875"/>
            <a:ext cx="39888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" name="Google Shape;127;p21"/>
          <p:cNvPicPr preferRelativeResize="0"/>
          <p:nvPr/>
        </p:nvPicPr>
        <p:blipFill rotWithShape="1">
          <a:blip r:embed="rId3">
            <a:alphaModFix/>
          </a:blip>
          <a:srcRect b="61460" l="-33994" r="8413" t="-53287"/>
          <a:stretch/>
        </p:blipFill>
        <p:spPr>
          <a:xfrm>
            <a:off x="-3443100" y="-3590725"/>
            <a:ext cx="12587100" cy="6142500"/>
          </a:xfrm>
          <a:prstGeom prst="doubleWave">
            <a:avLst>
              <a:gd fmla="val 6250" name="adj1"/>
              <a:gd fmla="val 0" name="adj2"/>
            </a:avLst>
          </a:prstGeom>
          <a:noFill/>
          <a:ln>
            <a:noFill/>
          </a:ln>
        </p:spPr>
      </p:pic>
      <p:sp>
        <p:nvSpPr>
          <p:cNvPr id="128" name="Google Shape;128;p21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0000"/>
                </a:solidFill>
              </a:rPr>
              <a:t>STUDY OBJECTIVES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129" name="Google Shape;129;p21"/>
          <p:cNvSpPr/>
          <p:nvPr/>
        </p:nvSpPr>
        <p:spPr>
          <a:xfrm>
            <a:off x="1379149" y="1973126"/>
            <a:ext cx="790200" cy="790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21"/>
          <p:cNvSpPr txBox="1"/>
          <p:nvPr>
            <p:ph idx="1" type="subTitle"/>
          </p:nvPr>
        </p:nvSpPr>
        <p:spPr>
          <a:xfrm>
            <a:off x="86525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31" name="Google Shape;131;p21"/>
          <p:cNvSpPr txBox="1"/>
          <p:nvPr>
            <p:ph idx="2" type="subTitle"/>
          </p:nvPr>
        </p:nvSpPr>
        <p:spPr>
          <a:xfrm>
            <a:off x="366300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Venus has a beautiful name and is the second planet from the Sun. It’s terribly hot and its atmosphere is extremely poisonous 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32" name="Google Shape;132;p21"/>
          <p:cNvSpPr txBox="1"/>
          <p:nvPr>
            <p:ph idx="3" type="ctrTitle"/>
          </p:nvPr>
        </p:nvSpPr>
        <p:spPr>
          <a:xfrm>
            <a:off x="464600" y="2962112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MERCURY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3" name="Google Shape;133;p21"/>
          <p:cNvSpPr txBox="1"/>
          <p:nvPr>
            <p:ph idx="4" type="ctrTitle"/>
          </p:nvPr>
        </p:nvSpPr>
        <p:spPr>
          <a:xfrm>
            <a:off x="3262350" y="2962112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VENUS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4" name="Google Shape;134;p21"/>
          <p:cNvSpPr txBox="1"/>
          <p:nvPr>
            <p:ph idx="5" type="subTitle"/>
          </p:nvPr>
        </p:nvSpPr>
        <p:spPr>
          <a:xfrm>
            <a:off x="6460750" y="3270712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Jupiter is a gas giant and the biggest planet in our Solar System. It’s also the fourth-brightest object in the sky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35" name="Google Shape;135;p21"/>
          <p:cNvSpPr txBox="1"/>
          <p:nvPr>
            <p:ph idx="6" type="ctrTitle"/>
          </p:nvPr>
        </p:nvSpPr>
        <p:spPr>
          <a:xfrm>
            <a:off x="6060100" y="2962112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JUPITER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6" name="Google Shape;136;p21"/>
          <p:cNvSpPr/>
          <p:nvPr/>
        </p:nvSpPr>
        <p:spPr>
          <a:xfrm>
            <a:off x="6951924" y="1973126"/>
            <a:ext cx="790200" cy="790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21"/>
          <p:cNvSpPr/>
          <p:nvPr/>
        </p:nvSpPr>
        <p:spPr>
          <a:xfrm>
            <a:off x="4177894" y="1973126"/>
            <a:ext cx="790200" cy="790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38" name="Google Shape;138;p21"/>
          <p:cNvCxnSpPr/>
          <p:nvPr/>
        </p:nvCxnSpPr>
        <p:spPr>
          <a:xfrm>
            <a:off x="6462843" y="832650"/>
            <a:ext cx="20433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139" name="Google Shape;139;p21"/>
          <p:cNvGrpSpPr/>
          <p:nvPr/>
        </p:nvGrpSpPr>
        <p:grpSpPr>
          <a:xfrm>
            <a:off x="1632799" y="2156186"/>
            <a:ext cx="293723" cy="357508"/>
            <a:chOff x="1656250" y="238225"/>
            <a:chExt cx="4287925" cy="5219100"/>
          </a:xfrm>
        </p:grpSpPr>
        <p:sp>
          <p:nvSpPr>
            <p:cNvPr id="140" name="Google Shape;140;p21"/>
            <p:cNvSpPr/>
            <p:nvPr/>
          </p:nvSpPr>
          <p:spPr>
            <a:xfrm>
              <a:off x="1656250" y="238225"/>
              <a:ext cx="4287925" cy="4401150"/>
            </a:xfrm>
            <a:custGeom>
              <a:rect b="b" l="l" r="r" t="t"/>
              <a:pathLst>
                <a:path extrusionOk="0" h="176046" w="171517">
                  <a:moveTo>
                    <a:pt x="75219" y="0"/>
                  </a:moveTo>
                  <a:cubicBezTo>
                    <a:pt x="71869" y="0"/>
                    <a:pt x="68436" y="727"/>
                    <a:pt x="64980" y="2182"/>
                  </a:cubicBezTo>
                  <a:cubicBezTo>
                    <a:pt x="60837" y="3910"/>
                    <a:pt x="57705" y="6324"/>
                    <a:pt x="56205" y="7596"/>
                  </a:cubicBezTo>
                  <a:cubicBezTo>
                    <a:pt x="50431" y="7694"/>
                    <a:pt x="45506" y="8966"/>
                    <a:pt x="41461" y="11413"/>
                  </a:cubicBezTo>
                  <a:cubicBezTo>
                    <a:pt x="39960" y="12326"/>
                    <a:pt x="39504" y="14284"/>
                    <a:pt x="40384" y="15751"/>
                  </a:cubicBezTo>
                  <a:cubicBezTo>
                    <a:pt x="40971" y="16730"/>
                    <a:pt x="42015" y="17285"/>
                    <a:pt x="43092" y="17285"/>
                  </a:cubicBezTo>
                  <a:cubicBezTo>
                    <a:pt x="43646" y="17285"/>
                    <a:pt x="44233" y="17121"/>
                    <a:pt x="44723" y="16828"/>
                  </a:cubicBezTo>
                  <a:cubicBezTo>
                    <a:pt x="47104" y="15393"/>
                    <a:pt x="49975" y="14479"/>
                    <a:pt x="53269" y="14120"/>
                  </a:cubicBezTo>
                  <a:lnTo>
                    <a:pt x="53269" y="14120"/>
                  </a:lnTo>
                  <a:cubicBezTo>
                    <a:pt x="51671" y="18296"/>
                    <a:pt x="51182" y="23645"/>
                    <a:pt x="53367" y="30006"/>
                  </a:cubicBezTo>
                  <a:cubicBezTo>
                    <a:pt x="53824" y="31311"/>
                    <a:pt x="55031" y="32127"/>
                    <a:pt x="56368" y="32127"/>
                  </a:cubicBezTo>
                  <a:cubicBezTo>
                    <a:pt x="56694" y="32127"/>
                    <a:pt x="57053" y="32094"/>
                    <a:pt x="57379" y="31963"/>
                  </a:cubicBezTo>
                  <a:cubicBezTo>
                    <a:pt x="59043" y="31409"/>
                    <a:pt x="59924" y="29615"/>
                    <a:pt x="59336" y="27951"/>
                  </a:cubicBezTo>
                  <a:cubicBezTo>
                    <a:pt x="55226" y="15947"/>
                    <a:pt x="63577" y="10336"/>
                    <a:pt x="63968" y="10076"/>
                  </a:cubicBezTo>
                  <a:cubicBezTo>
                    <a:pt x="64327" y="9880"/>
                    <a:pt x="64621" y="9586"/>
                    <a:pt x="64849" y="9260"/>
                  </a:cubicBezTo>
                  <a:cubicBezTo>
                    <a:pt x="67588" y="7736"/>
                    <a:pt x="71198" y="6342"/>
                    <a:pt x="75219" y="6342"/>
                  </a:cubicBezTo>
                  <a:cubicBezTo>
                    <a:pt x="77568" y="6342"/>
                    <a:pt x="80057" y="6818"/>
                    <a:pt x="82594" y="8020"/>
                  </a:cubicBezTo>
                  <a:cubicBezTo>
                    <a:pt x="82594" y="8053"/>
                    <a:pt x="82627" y="8086"/>
                    <a:pt x="82627" y="8118"/>
                  </a:cubicBezTo>
                  <a:cubicBezTo>
                    <a:pt x="83217" y="9074"/>
                    <a:pt x="84220" y="9594"/>
                    <a:pt x="85258" y="9594"/>
                  </a:cubicBezTo>
                  <a:cubicBezTo>
                    <a:pt x="85425" y="9594"/>
                    <a:pt x="85592" y="9581"/>
                    <a:pt x="85759" y="9554"/>
                  </a:cubicBezTo>
                  <a:cubicBezTo>
                    <a:pt x="85925" y="9581"/>
                    <a:pt x="86093" y="9594"/>
                    <a:pt x="86259" y="9594"/>
                  </a:cubicBezTo>
                  <a:cubicBezTo>
                    <a:pt x="87297" y="9594"/>
                    <a:pt x="88300" y="9074"/>
                    <a:pt x="88890" y="8118"/>
                  </a:cubicBezTo>
                  <a:cubicBezTo>
                    <a:pt x="88890" y="8086"/>
                    <a:pt x="88923" y="8053"/>
                    <a:pt x="88955" y="8020"/>
                  </a:cubicBezTo>
                  <a:cubicBezTo>
                    <a:pt x="91509" y="6792"/>
                    <a:pt x="94012" y="6308"/>
                    <a:pt x="96371" y="6308"/>
                  </a:cubicBezTo>
                  <a:cubicBezTo>
                    <a:pt x="100341" y="6308"/>
                    <a:pt x="103902" y="7681"/>
                    <a:pt x="106603" y="9195"/>
                  </a:cubicBezTo>
                  <a:cubicBezTo>
                    <a:pt x="106864" y="9554"/>
                    <a:pt x="107157" y="9847"/>
                    <a:pt x="107549" y="10108"/>
                  </a:cubicBezTo>
                  <a:cubicBezTo>
                    <a:pt x="107646" y="10141"/>
                    <a:pt x="116356" y="15784"/>
                    <a:pt x="112181" y="27951"/>
                  </a:cubicBezTo>
                  <a:cubicBezTo>
                    <a:pt x="111594" y="29615"/>
                    <a:pt x="112474" y="31409"/>
                    <a:pt x="114138" y="31963"/>
                  </a:cubicBezTo>
                  <a:cubicBezTo>
                    <a:pt x="114464" y="32094"/>
                    <a:pt x="114823" y="32127"/>
                    <a:pt x="115149" y="32127"/>
                  </a:cubicBezTo>
                  <a:cubicBezTo>
                    <a:pt x="116486" y="32127"/>
                    <a:pt x="117693" y="31311"/>
                    <a:pt x="118150" y="30006"/>
                  </a:cubicBezTo>
                  <a:cubicBezTo>
                    <a:pt x="120336" y="23645"/>
                    <a:pt x="119846" y="18296"/>
                    <a:pt x="118248" y="14120"/>
                  </a:cubicBezTo>
                  <a:lnTo>
                    <a:pt x="118248" y="14120"/>
                  </a:lnTo>
                  <a:cubicBezTo>
                    <a:pt x="123108" y="14642"/>
                    <a:pt x="126957" y="16339"/>
                    <a:pt x="129795" y="19176"/>
                  </a:cubicBezTo>
                  <a:cubicBezTo>
                    <a:pt x="135373" y="24787"/>
                    <a:pt x="135276" y="33138"/>
                    <a:pt x="135276" y="33203"/>
                  </a:cubicBezTo>
                  <a:cubicBezTo>
                    <a:pt x="135243" y="34704"/>
                    <a:pt x="136254" y="36041"/>
                    <a:pt x="137722" y="36367"/>
                  </a:cubicBezTo>
                  <a:cubicBezTo>
                    <a:pt x="142843" y="37574"/>
                    <a:pt x="146497" y="40021"/>
                    <a:pt x="148552" y="43641"/>
                  </a:cubicBezTo>
                  <a:cubicBezTo>
                    <a:pt x="150574" y="47262"/>
                    <a:pt x="150803" y="51568"/>
                    <a:pt x="150542" y="55026"/>
                  </a:cubicBezTo>
                  <a:cubicBezTo>
                    <a:pt x="150183" y="55972"/>
                    <a:pt x="148878" y="59168"/>
                    <a:pt x="146203" y="62039"/>
                  </a:cubicBezTo>
                  <a:cubicBezTo>
                    <a:pt x="143030" y="65437"/>
                    <a:pt x="139109" y="67151"/>
                    <a:pt x="134487" y="67151"/>
                  </a:cubicBezTo>
                  <a:cubicBezTo>
                    <a:pt x="133075" y="67151"/>
                    <a:pt x="131598" y="66992"/>
                    <a:pt x="130056" y="66671"/>
                  </a:cubicBezTo>
                  <a:cubicBezTo>
                    <a:pt x="129837" y="66625"/>
                    <a:pt x="129617" y="66602"/>
                    <a:pt x="129401" y="66602"/>
                  </a:cubicBezTo>
                  <a:cubicBezTo>
                    <a:pt x="127951" y="66602"/>
                    <a:pt x="126650" y="67613"/>
                    <a:pt x="126338" y="69117"/>
                  </a:cubicBezTo>
                  <a:cubicBezTo>
                    <a:pt x="125979" y="70814"/>
                    <a:pt x="127055" y="72477"/>
                    <a:pt x="128752" y="72836"/>
                  </a:cubicBezTo>
                  <a:cubicBezTo>
                    <a:pt x="130839" y="73293"/>
                    <a:pt x="132764" y="73489"/>
                    <a:pt x="134558" y="73489"/>
                  </a:cubicBezTo>
                  <a:cubicBezTo>
                    <a:pt x="142354" y="73489"/>
                    <a:pt x="147606" y="69803"/>
                    <a:pt x="150835" y="66345"/>
                  </a:cubicBezTo>
                  <a:cubicBezTo>
                    <a:pt x="151096" y="66051"/>
                    <a:pt x="151357" y="65725"/>
                    <a:pt x="151618" y="65431"/>
                  </a:cubicBezTo>
                  <a:cubicBezTo>
                    <a:pt x="157881" y="68139"/>
                    <a:pt x="162154" y="74043"/>
                    <a:pt x="164307" y="82981"/>
                  </a:cubicBezTo>
                  <a:cubicBezTo>
                    <a:pt x="164894" y="85460"/>
                    <a:pt x="164340" y="88037"/>
                    <a:pt x="162741" y="90059"/>
                  </a:cubicBezTo>
                  <a:cubicBezTo>
                    <a:pt x="161143" y="92114"/>
                    <a:pt x="158697" y="93289"/>
                    <a:pt x="156087" y="93289"/>
                  </a:cubicBezTo>
                  <a:lnTo>
                    <a:pt x="89184" y="93289"/>
                  </a:lnTo>
                  <a:cubicBezTo>
                    <a:pt x="87455" y="93289"/>
                    <a:pt x="86020" y="94691"/>
                    <a:pt x="86020" y="96420"/>
                  </a:cubicBezTo>
                  <a:cubicBezTo>
                    <a:pt x="86020" y="98182"/>
                    <a:pt x="87455" y="99584"/>
                    <a:pt x="89184" y="99584"/>
                  </a:cubicBezTo>
                  <a:lnTo>
                    <a:pt x="103243" y="99584"/>
                  </a:lnTo>
                  <a:lnTo>
                    <a:pt x="98187" y="121864"/>
                  </a:lnTo>
                  <a:cubicBezTo>
                    <a:pt x="97958" y="122777"/>
                    <a:pt x="98187" y="123756"/>
                    <a:pt x="98774" y="124506"/>
                  </a:cubicBezTo>
                  <a:cubicBezTo>
                    <a:pt x="99394" y="125289"/>
                    <a:pt x="100307" y="125713"/>
                    <a:pt x="101253" y="125713"/>
                  </a:cubicBezTo>
                  <a:lnTo>
                    <a:pt x="106211" y="125713"/>
                  </a:lnTo>
                  <a:lnTo>
                    <a:pt x="82399" y="155071"/>
                  </a:lnTo>
                  <a:lnTo>
                    <a:pt x="89836" y="136119"/>
                  </a:lnTo>
                  <a:cubicBezTo>
                    <a:pt x="90227" y="135140"/>
                    <a:pt x="90097" y="134031"/>
                    <a:pt x="89510" y="133183"/>
                  </a:cubicBezTo>
                  <a:cubicBezTo>
                    <a:pt x="88923" y="132302"/>
                    <a:pt x="87944" y="131813"/>
                    <a:pt x="86900" y="131813"/>
                  </a:cubicBezTo>
                  <a:lnTo>
                    <a:pt x="64066" y="131813"/>
                  </a:lnTo>
                  <a:lnTo>
                    <a:pt x="69938" y="99584"/>
                  </a:lnTo>
                  <a:lnTo>
                    <a:pt x="75646" y="99584"/>
                  </a:lnTo>
                  <a:cubicBezTo>
                    <a:pt x="77408" y="99584"/>
                    <a:pt x="78811" y="98182"/>
                    <a:pt x="78811" y="96453"/>
                  </a:cubicBezTo>
                  <a:cubicBezTo>
                    <a:pt x="78811" y="94691"/>
                    <a:pt x="77408" y="93289"/>
                    <a:pt x="75646" y="93289"/>
                  </a:cubicBezTo>
                  <a:lnTo>
                    <a:pt x="15430" y="93289"/>
                  </a:lnTo>
                  <a:cubicBezTo>
                    <a:pt x="12821" y="93289"/>
                    <a:pt x="10374" y="92114"/>
                    <a:pt x="8776" y="90059"/>
                  </a:cubicBezTo>
                  <a:cubicBezTo>
                    <a:pt x="7177" y="88037"/>
                    <a:pt x="6623" y="85460"/>
                    <a:pt x="7210" y="82981"/>
                  </a:cubicBezTo>
                  <a:cubicBezTo>
                    <a:pt x="9363" y="74043"/>
                    <a:pt x="13636" y="68139"/>
                    <a:pt x="19899" y="65431"/>
                  </a:cubicBezTo>
                  <a:cubicBezTo>
                    <a:pt x="20160" y="65725"/>
                    <a:pt x="20421" y="66051"/>
                    <a:pt x="20682" y="66345"/>
                  </a:cubicBezTo>
                  <a:cubicBezTo>
                    <a:pt x="23911" y="69803"/>
                    <a:pt x="29163" y="73489"/>
                    <a:pt x="36959" y="73489"/>
                  </a:cubicBezTo>
                  <a:cubicBezTo>
                    <a:pt x="38753" y="73489"/>
                    <a:pt x="40678" y="73293"/>
                    <a:pt x="42766" y="72836"/>
                  </a:cubicBezTo>
                  <a:cubicBezTo>
                    <a:pt x="44462" y="72477"/>
                    <a:pt x="45538" y="70814"/>
                    <a:pt x="45179" y="69117"/>
                  </a:cubicBezTo>
                  <a:cubicBezTo>
                    <a:pt x="44867" y="67613"/>
                    <a:pt x="43566" y="66602"/>
                    <a:pt x="42116" y="66602"/>
                  </a:cubicBezTo>
                  <a:cubicBezTo>
                    <a:pt x="41900" y="66602"/>
                    <a:pt x="41681" y="66625"/>
                    <a:pt x="41461" y="66671"/>
                  </a:cubicBezTo>
                  <a:cubicBezTo>
                    <a:pt x="39907" y="66996"/>
                    <a:pt x="38461" y="67143"/>
                    <a:pt x="37115" y="67143"/>
                  </a:cubicBezTo>
                  <a:cubicBezTo>
                    <a:pt x="25915" y="67143"/>
                    <a:pt x="21704" y="56977"/>
                    <a:pt x="20976" y="55026"/>
                  </a:cubicBezTo>
                  <a:cubicBezTo>
                    <a:pt x="20715" y="51568"/>
                    <a:pt x="20943" y="47295"/>
                    <a:pt x="22965" y="43641"/>
                  </a:cubicBezTo>
                  <a:cubicBezTo>
                    <a:pt x="25020" y="40021"/>
                    <a:pt x="28674" y="37574"/>
                    <a:pt x="33795" y="36367"/>
                  </a:cubicBezTo>
                  <a:cubicBezTo>
                    <a:pt x="35263" y="36041"/>
                    <a:pt x="36274" y="34704"/>
                    <a:pt x="36242" y="33236"/>
                  </a:cubicBezTo>
                  <a:cubicBezTo>
                    <a:pt x="36242" y="33170"/>
                    <a:pt x="36176" y="29028"/>
                    <a:pt x="38101" y="24624"/>
                  </a:cubicBezTo>
                  <a:cubicBezTo>
                    <a:pt x="38786" y="23026"/>
                    <a:pt x="38036" y="21166"/>
                    <a:pt x="36437" y="20481"/>
                  </a:cubicBezTo>
                  <a:cubicBezTo>
                    <a:pt x="36027" y="20306"/>
                    <a:pt x="35600" y="20222"/>
                    <a:pt x="35180" y="20222"/>
                  </a:cubicBezTo>
                  <a:cubicBezTo>
                    <a:pt x="33963" y="20222"/>
                    <a:pt x="32804" y="20924"/>
                    <a:pt x="32295" y="22112"/>
                  </a:cubicBezTo>
                  <a:cubicBezTo>
                    <a:pt x="30827" y="25505"/>
                    <a:pt x="30272" y="28734"/>
                    <a:pt x="30044" y="30854"/>
                  </a:cubicBezTo>
                  <a:cubicBezTo>
                    <a:pt x="24303" y="32648"/>
                    <a:pt x="20062" y="35943"/>
                    <a:pt x="17453" y="40608"/>
                  </a:cubicBezTo>
                  <a:cubicBezTo>
                    <a:pt x="13440" y="47784"/>
                    <a:pt x="14517" y="56298"/>
                    <a:pt x="15430" y="60571"/>
                  </a:cubicBezTo>
                  <a:cubicBezTo>
                    <a:pt x="8417" y="64388"/>
                    <a:pt x="3459" y="71564"/>
                    <a:pt x="1077" y="81513"/>
                  </a:cubicBezTo>
                  <a:cubicBezTo>
                    <a:pt x="1" y="85884"/>
                    <a:pt x="1012" y="90418"/>
                    <a:pt x="3817" y="93941"/>
                  </a:cubicBezTo>
                  <a:cubicBezTo>
                    <a:pt x="5514" y="96127"/>
                    <a:pt x="7764" y="97725"/>
                    <a:pt x="10276" y="98671"/>
                  </a:cubicBezTo>
                  <a:lnTo>
                    <a:pt x="10276" y="103988"/>
                  </a:lnTo>
                  <a:cubicBezTo>
                    <a:pt x="10276" y="105717"/>
                    <a:pt x="11679" y="107152"/>
                    <a:pt x="13408" y="107152"/>
                  </a:cubicBezTo>
                  <a:cubicBezTo>
                    <a:pt x="15169" y="107152"/>
                    <a:pt x="16572" y="105717"/>
                    <a:pt x="16572" y="103988"/>
                  </a:cubicBezTo>
                  <a:lnTo>
                    <a:pt x="16572" y="99584"/>
                  </a:lnTo>
                  <a:lnTo>
                    <a:pt x="42961" y="99584"/>
                  </a:lnTo>
                  <a:lnTo>
                    <a:pt x="42961" y="103988"/>
                  </a:lnTo>
                  <a:cubicBezTo>
                    <a:pt x="42961" y="105717"/>
                    <a:pt x="44364" y="107152"/>
                    <a:pt x="46093" y="107152"/>
                  </a:cubicBezTo>
                  <a:cubicBezTo>
                    <a:pt x="47854" y="107152"/>
                    <a:pt x="49257" y="105717"/>
                    <a:pt x="49257" y="103988"/>
                  </a:cubicBezTo>
                  <a:lnTo>
                    <a:pt x="49257" y="99584"/>
                  </a:lnTo>
                  <a:lnTo>
                    <a:pt x="63512" y="99584"/>
                  </a:lnTo>
                  <a:lnTo>
                    <a:pt x="57184" y="134390"/>
                  </a:lnTo>
                  <a:cubicBezTo>
                    <a:pt x="57020" y="135303"/>
                    <a:pt x="57249" y="136249"/>
                    <a:pt x="57869" y="136967"/>
                  </a:cubicBezTo>
                  <a:cubicBezTo>
                    <a:pt x="58456" y="137684"/>
                    <a:pt x="59336" y="138109"/>
                    <a:pt x="60282" y="138109"/>
                  </a:cubicBezTo>
                  <a:lnTo>
                    <a:pt x="82268" y="138109"/>
                  </a:lnTo>
                  <a:lnTo>
                    <a:pt x="69025" y="171740"/>
                  </a:lnTo>
                  <a:cubicBezTo>
                    <a:pt x="68437" y="173175"/>
                    <a:pt x="69025" y="174838"/>
                    <a:pt x="70362" y="175621"/>
                  </a:cubicBezTo>
                  <a:cubicBezTo>
                    <a:pt x="70851" y="175915"/>
                    <a:pt x="71406" y="176045"/>
                    <a:pt x="71960" y="176045"/>
                  </a:cubicBezTo>
                  <a:cubicBezTo>
                    <a:pt x="72874" y="176045"/>
                    <a:pt x="73787" y="175654"/>
                    <a:pt x="74407" y="174871"/>
                  </a:cubicBezTo>
                  <a:lnTo>
                    <a:pt x="115312" y="124539"/>
                  </a:lnTo>
                  <a:cubicBezTo>
                    <a:pt x="116062" y="123593"/>
                    <a:pt x="116226" y="122288"/>
                    <a:pt x="115704" y="121211"/>
                  </a:cubicBezTo>
                  <a:cubicBezTo>
                    <a:pt x="115182" y="120102"/>
                    <a:pt x="114073" y="119385"/>
                    <a:pt x="112866" y="119385"/>
                  </a:cubicBezTo>
                  <a:lnTo>
                    <a:pt x="105200" y="119385"/>
                  </a:lnTo>
                  <a:lnTo>
                    <a:pt x="109734" y="99584"/>
                  </a:lnTo>
                  <a:lnTo>
                    <a:pt x="121804" y="99584"/>
                  </a:lnTo>
                  <a:lnTo>
                    <a:pt x="121804" y="103988"/>
                  </a:lnTo>
                  <a:cubicBezTo>
                    <a:pt x="121804" y="105717"/>
                    <a:pt x="123206" y="107152"/>
                    <a:pt x="124968" y="107152"/>
                  </a:cubicBezTo>
                  <a:cubicBezTo>
                    <a:pt x="126696" y="107152"/>
                    <a:pt x="128132" y="105717"/>
                    <a:pt x="128132" y="103988"/>
                  </a:cubicBezTo>
                  <a:lnTo>
                    <a:pt x="128132" y="99584"/>
                  </a:lnTo>
                  <a:lnTo>
                    <a:pt x="154489" y="99584"/>
                  </a:lnTo>
                  <a:lnTo>
                    <a:pt x="154489" y="103988"/>
                  </a:lnTo>
                  <a:cubicBezTo>
                    <a:pt x="154489" y="105717"/>
                    <a:pt x="155891" y="107152"/>
                    <a:pt x="157653" y="107152"/>
                  </a:cubicBezTo>
                  <a:cubicBezTo>
                    <a:pt x="159382" y="107152"/>
                    <a:pt x="160817" y="105717"/>
                    <a:pt x="160817" y="103988"/>
                  </a:cubicBezTo>
                  <a:lnTo>
                    <a:pt x="160817" y="98834"/>
                  </a:lnTo>
                  <a:cubicBezTo>
                    <a:pt x="163492" y="97921"/>
                    <a:pt x="165906" y="96257"/>
                    <a:pt x="167700" y="93941"/>
                  </a:cubicBezTo>
                  <a:cubicBezTo>
                    <a:pt x="170505" y="90418"/>
                    <a:pt x="171516" y="85884"/>
                    <a:pt x="170440" y="81513"/>
                  </a:cubicBezTo>
                  <a:cubicBezTo>
                    <a:pt x="168058" y="71564"/>
                    <a:pt x="163100" y="64388"/>
                    <a:pt x="156087" y="60571"/>
                  </a:cubicBezTo>
                  <a:cubicBezTo>
                    <a:pt x="157000" y="56298"/>
                    <a:pt x="158077" y="47784"/>
                    <a:pt x="154065" y="40608"/>
                  </a:cubicBezTo>
                  <a:cubicBezTo>
                    <a:pt x="151455" y="35943"/>
                    <a:pt x="147214" y="32648"/>
                    <a:pt x="141473" y="30854"/>
                  </a:cubicBezTo>
                  <a:cubicBezTo>
                    <a:pt x="141082" y="27168"/>
                    <a:pt x="139679" y="20188"/>
                    <a:pt x="134330" y="14773"/>
                  </a:cubicBezTo>
                  <a:cubicBezTo>
                    <a:pt x="129730" y="10141"/>
                    <a:pt x="123337" y="7727"/>
                    <a:pt x="115312" y="7596"/>
                  </a:cubicBezTo>
                  <a:cubicBezTo>
                    <a:pt x="113812" y="6324"/>
                    <a:pt x="110680" y="3910"/>
                    <a:pt x="106537" y="2182"/>
                  </a:cubicBezTo>
                  <a:cubicBezTo>
                    <a:pt x="103082" y="727"/>
                    <a:pt x="99648" y="0"/>
                    <a:pt x="96298" y="0"/>
                  </a:cubicBezTo>
                  <a:cubicBezTo>
                    <a:pt x="92660" y="0"/>
                    <a:pt x="89121" y="858"/>
                    <a:pt x="85759" y="2573"/>
                  </a:cubicBezTo>
                  <a:cubicBezTo>
                    <a:pt x="82396" y="858"/>
                    <a:pt x="78857" y="0"/>
                    <a:pt x="752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1"/>
            <p:cNvSpPr/>
            <p:nvPr/>
          </p:nvSpPr>
          <p:spPr>
            <a:xfrm>
              <a:off x="2315175" y="2900700"/>
              <a:ext cx="158250" cy="322150"/>
            </a:xfrm>
            <a:custGeom>
              <a:rect b="b" l="l" r="r" t="t"/>
              <a:pathLst>
                <a:path extrusionOk="0" h="12886" w="6330">
                  <a:moveTo>
                    <a:pt x="3165" y="1"/>
                  </a:moveTo>
                  <a:cubicBezTo>
                    <a:pt x="1436" y="1"/>
                    <a:pt x="1" y="1404"/>
                    <a:pt x="1" y="3132"/>
                  </a:cubicBezTo>
                  <a:lnTo>
                    <a:pt x="1" y="9722"/>
                  </a:lnTo>
                  <a:cubicBezTo>
                    <a:pt x="1" y="11450"/>
                    <a:pt x="1436" y="12886"/>
                    <a:pt x="3165" y="12886"/>
                  </a:cubicBezTo>
                  <a:cubicBezTo>
                    <a:pt x="4926" y="12886"/>
                    <a:pt x="6329" y="11450"/>
                    <a:pt x="6329" y="9722"/>
                  </a:cubicBezTo>
                  <a:lnTo>
                    <a:pt x="6329" y="3132"/>
                  </a:lnTo>
                  <a:cubicBezTo>
                    <a:pt x="6329" y="1404"/>
                    <a:pt x="4926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1"/>
            <p:cNvSpPr/>
            <p:nvPr/>
          </p:nvSpPr>
          <p:spPr>
            <a:xfrm>
              <a:off x="2315175" y="3628125"/>
              <a:ext cx="158250" cy="322150"/>
            </a:xfrm>
            <a:custGeom>
              <a:rect b="b" l="l" r="r" t="t"/>
              <a:pathLst>
                <a:path extrusionOk="0" h="12886" w="6330">
                  <a:moveTo>
                    <a:pt x="3165" y="1"/>
                  </a:moveTo>
                  <a:cubicBezTo>
                    <a:pt x="1436" y="1"/>
                    <a:pt x="1" y="1403"/>
                    <a:pt x="1" y="3165"/>
                  </a:cubicBezTo>
                  <a:lnTo>
                    <a:pt x="1" y="9721"/>
                  </a:lnTo>
                  <a:cubicBezTo>
                    <a:pt x="1" y="11483"/>
                    <a:pt x="1436" y="12886"/>
                    <a:pt x="3165" y="12886"/>
                  </a:cubicBezTo>
                  <a:cubicBezTo>
                    <a:pt x="4926" y="12886"/>
                    <a:pt x="6329" y="11483"/>
                    <a:pt x="6329" y="9721"/>
                  </a:cubicBezTo>
                  <a:lnTo>
                    <a:pt x="6329" y="3165"/>
                  </a:lnTo>
                  <a:cubicBezTo>
                    <a:pt x="6329" y="1403"/>
                    <a:pt x="4926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1"/>
            <p:cNvSpPr/>
            <p:nvPr/>
          </p:nvSpPr>
          <p:spPr>
            <a:xfrm>
              <a:off x="2740875" y="3264425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4" y="0"/>
                  </a:moveTo>
                  <a:cubicBezTo>
                    <a:pt x="1436" y="0"/>
                    <a:pt x="0" y="1403"/>
                    <a:pt x="0" y="3132"/>
                  </a:cubicBezTo>
                  <a:lnTo>
                    <a:pt x="0" y="9721"/>
                  </a:lnTo>
                  <a:cubicBezTo>
                    <a:pt x="0" y="11450"/>
                    <a:pt x="1436" y="12885"/>
                    <a:pt x="3164" y="12885"/>
                  </a:cubicBezTo>
                  <a:cubicBezTo>
                    <a:pt x="4926" y="12885"/>
                    <a:pt x="6329" y="11450"/>
                    <a:pt x="6329" y="9721"/>
                  </a:cubicBezTo>
                  <a:lnTo>
                    <a:pt x="6329" y="3132"/>
                  </a:lnTo>
                  <a:cubicBezTo>
                    <a:pt x="6329" y="1403"/>
                    <a:pt x="4926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1"/>
            <p:cNvSpPr/>
            <p:nvPr/>
          </p:nvSpPr>
          <p:spPr>
            <a:xfrm>
              <a:off x="1923750" y="3264425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4" y="0"/>
                  </a:moveTo>
                  <a:cubicBezTo>
                    <a:pt x="1436" y="0"/>
                    <a:pt x="0" y="1403"/>
                    <a:pt x="0" y="3132"/>
                  </a:cubicBezTo>
                  <a:lnTo>
                    <a:pt x="0" y="9721"/>
                  </a:lnTo>
                  <a:cubicBezTo>
                    <a:pt x="0" y="11450"/>
                    <a:pt x="1436" y="12885"/>
                    <a:pt x="3164" y="12885"/>
                  </a:cubicBezTo>
                  <a:cubicBezTo>
                    <a:pt x="4926" y="12885"/>
                    <a:pt x="6329" y="11450"/>
                    <a:pt x="6329" y="9721"/>
                  </a:cubicBezTo>
                  <a:lnTo>
                    <a:pt x="6329" y="3132"/>
                  </a:lnTo>
                  <a:cubicBezTo>
                    <a:pt x="6329" y="1403"/>
                    <a:pt x="4926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1"/>
            <p:cNvSpPr/>
            <p:nvPr/>
          </p:nvSpPr>
          <p:spPr>
            <a:xfrm>
              <a:off x="2315175" y="4381650"/>
              <a:ext cx="158250" cy="322150"/>
            </a:xfrm>
            <a:custGeom>
              <a:rect b="b" l="l" r="r" t="t"/>
              <a:pathLst>
                <a:path extrusionOk="0" h="12886" w="6330">
                  <a:moveTo>
                    <a:pt x="3165" y="1"/>
                  </a:moveTo>
                  <a:cubicBezTo>
                    <a:pt x="1436" y="1"/>
                    <a:pt x="1" y="1403"/>
                    <a:pt x="1" y="3165"/>
                  </a:cubicBezTo>
                  <a:lnTo>
                    <a:pt x="1" y="9721"/>
                  </a:lnTo>
                  <a:cubicBezTo>
                    <a:pt x="1" y="11483"/>
                    <a:pt x="1436" y="12885"/>
                    <a:pt x="3165" y="12885"/>
                  </a:cubicBezTo>
                  <a:cubicBezTo>
                    <a:pt x="4926" y="12885"/>
                    <a:pt x="6329" y="11483"/>
                    <a:pt x="6329" y="9721"/>
                  </a:cubicBezTo>
                  <a:lnTo>
                    <a:pt x="6329" y="3165"/>
                  </a:lnTo>
                  <a:cubicBezTo>
                    <a:pt x="6329" y="1403"/>
                    <a:pt x="4926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1"/>
            <p:cNvSpPr/>
            <p:nvPr/>
          </p:nvSpPr>
          <p:spPr>
            <a:xfrm>
              <a:off x="2740875" y="4017950"/>
              <a:ext cx="158225" cy="322125"/>
            </a:xfrm>
            <a:custGeom>
              <a:rect b="b" l="l" r="r" t="t"/>
              <a:pathLst>
                <a:path extrusionOk="0" h="12885" w="6329">
                  <a:moveTo>
                    <a:pt x="3164" y="0"/>
                  </a:moveTo>
                  <a:cubicBezTo>
                    <a:pt x="1436" y="0"/>
                    <a:pt x="0" y="1403"/>
                    <a:pt x="0" y="3164"/>
                  </a:cubicBezTo>
                  <a:lnTo>
                    <a:pt x="0" y="9721"/>
                  </a:lnTo>
                  <a:cubicBezTo>
                    <a:pt x="0" y="11450"/>
                    <a:pt x="1436" y="12885"/>
                    <a:pt x="3164" y="12885"/>
                  </a:cubicBezTo>
                  <a:cubicBezTo>
                    <a:pt x="4926" y="12885"/>
                    <a:pt x="6329" y="11450"/>
                    <a:pt x="6329" y="9721"/>
                  </a:cubicBezTo>
                  <a:lnTo>
                    <a:pt x="6329" y="3164"/>
                  </a:lnTo>
                  <a:cubicBezTo>
                    <a:pt x="6329" y="1403"/>
                    <a:pt x="4926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1"/>
            <p:cNvSpPr/>
            <p:nvPr/>
          </p:nvSpPr>
          <p:spPr>
            <a:xfrm>
              <a:off x="1923750" y="4017950"/>
              <a:ext cx="158225" cy="322125"/>
            </a:xfrm>
            <a:custGeom>
              <a:rect b="b" l="l" r="r" t="t"/>
              <a:pathLst>
                <a:path extrusionOk="0" h="12885" w="6329">
                  <a:moveTo>
                    <a:pt x="3164" y="0"/>
                  </a:moveTo>
                  <a:cubicBezTo>
                    <a:pt x="1436" y="0"/>
                    <a:pt x="0" y="1403"/>
                    <a:pt x="0" y="3164"/>
                  </a:cubicBezTo>
                  <a:lnTo>
                    <a:pt x="0" y="9721"/>
                  </a:lnTo>
                  <a:cubicBezTo>
                    <a:pt x="0" y="11450"/>
                    <a:pt x="1436" y="12885"/>
                    <a:pt x="3164" y="12885"/>
                  </a:cubicBezTo>
                  <a:cubicBezTo>
                    <a:pt x="4926" y="12885"/>
                    <a:pt x="6329" y="11450"/>
                    <a:pt x="6329" y="9721"/>
                  </a:cubicBezTo>
                  <a:lnTo>
                    <a:pt x="6329" y="3164"/>
                  </a:lnTo>
                  <a:cubicBezTo>
                    <a:pt x="6329" y="1403"/>
                    <a:pt x="4926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1"/>
            <p:cNvSpPr/>
            <p:nvPr/>
          </p:nvSpPr>
          <p:spPr>
            <a:xfrm>
              <a:off x="2315175" y="5135175"/>
              <a:ext cx="158250" cy="322150"/>
            </a:xfrm>
            <a:custGeom>
              <a:rect b="b" l="l" r="r" t="t"/>
              <a:pathLst>
                <a:path extrusionOk="0" h="12886" w="6330">
                  <a:moveTo>
                    <a:pt x="3165" y="0"/>
                  </a:moveTo>
                  <a:cubicBezTo>
                    <a:pt x="1436" y="0"/>
                    <a:pt x="1" y="1403"/>
                    <a:pt x="1" y="3164"/>
                  </a:cubicBezTo>
                  <a:lnTo>
                    <a:pt x="1" y="9721"/>
                  </a:lnTo>
                  <a:cubicBezTo>
                    <a:pt x="1" y="11482"/>
                    <a:pt x="1436" y="12885"/>
                    <a:pt x="3165" y="12885"/>
                  </a:cubicBezTo>
                  <a:cubicBezTo>
                    <a:pt x="4926" y="12885"/>
                    <a:pt x="6329" y="11482"/>
                    <a:pt x="6329" y="9721"/>
                  </a:cubicBezTo>
                  <a:lnTo>
                    <a:pt x="6329" y="3164"/>
                  </a:lnTo>
                  <a:cubicBezTo>
                    <a:pt x="6329" y="1403"/>
                    <a:pt x="4926" y="0"/>
                    <a:pt x="3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1"/>
            <p:cNvSpPr/>
            <p:nvPr/>
          </p:nvSpPr>
          <p:spPr>
            <a:xfrm>
              <a:off x="2740875" y="477145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4" y="1"/>
                  </a:moveTo>
                  <a:cubicBezTo>
                    <a:pt x="1436" y="1"/>
                    <a:pt x="0" y="1403"/>
                    <a:pt x="0" y="3165"/>
                  </a:cubicBezTo>
                  <a:lnTo>
                    <a:pt x="0" y="9722"/>
                  </a:lnTo>
                  <a:cubicBezTo>
                    <a:pt x="0" y="11483"/>
                    <a:pt x="1436" y="12886"/>
                    <a:pt x="3164" y="12886"/>
                  </a:cubicBezTo>
                  <a:cubicBezTo>
                    <a:pt x="4926" y="12886"/>
                    <a:pt x="6329" y="11483"/>
                    <a:pt x="6329" y="9722"/>
                  </a:cubicBezTo>
                  <a:lnTo>
                    <a:pt x="6329" y="3165"/>
                  </a:lnTo>
                  <a:cubicBezTo>
                    <a:pt x="6329" y="1403"/>
                    <a:pt x="4926" y="1"/>
                    <a:pt x="3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1"/>
            <p:cNvSpPr/>
            <p:nvPr/>
          </p:nvSpPr>
          <p:spPr>
            <a:xfrm>
              <a:off x="1923750" y="477145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4" y="1"/>
                  </a:moveTo>
                  <a:cubicBezTo>
                    <a:pt x="1436" y="1"/>
                    <a:pt x="0" y="1403"/>
                    <a:pt x="0" y="3165"/>
                  </a:cubicBezTo>
                  <a:lnTo>
                    <a:pt x="0" y="9722"/>
                  </a:lnTo>
                  <a:cubicBezTo>
                    <a:pt x="0" y="11483"/>
                    <a:pt x="1436" y="12886"/>
                    <a:pt x="3164" y="12886"/>
                  </a:cubicBezTo>
                  <a:cubicBezTo>
                    <a:pt x="4926" y="12886"/>
                    <a:pt x="6329" y="11483"/>
                    <a:pt x="6329" y="9722"/>
                  </a:cubicBezTo>
                  <a:lnTo>
                    <a:pt x="6329" y="3165"/>
                  </a:lnTo>
                  <a:cubicBezTo>
                    <a:pt x="6329" y="1403"/>
                    <a:pt x="4926" y="1"/>
                    <a:pt x="3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1"/>
            <p:cNvSpPr/>
            <p:nvPr/>
          </p:nvSpPr>
          <p:spPr>
            <a:xfrm>
              <a:off x="4198975" y="4381650"/>
              <a:ext cx="157425" cy="322150"/>
            </a:xfrm>
            <a:custGeom>
              <a:rect b="b" l="l" r="r" t="t"/>
              <a:pathLst>
                <a:path extrusionOk="0" h="12886" w="6297">
                  <a:moveTo>
                    <a:pt x="3132" y="1"/>
                  </a:moveTo>
                  <a:cubicBezTo>
                    <a:pt x="1403" y="1"/>
                    <a:pt x="1" y="1403"/>
                    <a:pt x="1" y="3165"/>
                  </a:cubicBezTo>
                  <a:lnTo>
                    <a:pt x="1" y="9721"/>
                  </a:lnTo>
                  <a:cubicBezTo>
                    <a:pt x="1" y="11483"/>
                    <a:pt x="1403" y="12885"/>
                    <a:pt x="3132" y="12885"/>
                  </a:cubicBezTo>
                  <a:cubicBezTo>
                    <a:pt x="4894" y="12885"/>
                    <a:pt x="6296" y="11483"/>
                    <a:pt x="6296" y="9721"/>
                  </a:cubicBezTo>
                  <a:lnTo>
                    <a:pt x="6296" y="3165"/>
                  </a:lnTo>
                  <a:cubicBezTo>
                    <a:pt x="6296" y="1403"/>
                    <a:pt x="4894" y="1"/>
                    <a:pt x="31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1"/>
            <p:cNvSpPr/>
            <p:nvPr/>
          </p:nvSpPr>
          <p:spPr>
            <a:xfrm>
              <a:off x="4198975" y="5135175"/>
              <a:ext cx="157425" cy="322150"/>
            </a:xfrm>
            <a:custGeom>
              <a:rect b="b" l="l" r="r" t="t"/>
              <a:pathLst>
                <a:path extrusionOk="0" h="12886" w="6297">
                  <a:moveTo>
                    <a:pt x="3132" y="0"/>
                  </a:moveTo>
                  <a:cubicBezTo>
                    <a:pt x="1403" y="0"/>
                    <a:pt x="1" y="1403"/>
                    <a:pt x="1" y="3164"/>
                  </a:cubicBezTo>
                  <a:lnTo>
                    <a:pt x="1" y="9721"/>
                  </a:lnTo>
                  <a:cubicBezTo>
                    <a:pt x="1" y="11482"/>
                    <a:pt x="1403" y="12885"/>
                    <a:pt x="3132" y="12885"/>
                  </a:cubicBezTo>
                  <a:cubicBezTo>
                    <a:pt x="4894" y="12885"/>
                    <a:pt x="6296" y="11482"/>
                    <a:pt x="6296" y="9721"/>
                  </a:cubicBezTo>
                  <a:lnTo>
                    <a:pt x="6296" y="3164"/>
                  </a:lnTo>
                  <a:cubicBezTo>
                    <a:pt x="6296" y="1403"/>
                    <a:pt x="4894" y="0"/>
                    <a:pt x="31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1"/>
            <p:cNvSpPr/>
            <p:nvPr/>
          </p:nvSpPr>
          <p:spPr>
            <a:xfrm>
              <a:off x="3806725" y="477145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1"/>
                  </a:moveTo>
                  <a:cubicBezTo>
                    <a:pt x="1436" y="1"/>
                    <a:pt x="1" y="1403"/>
                    <a:pt x="1" y="3165"/>
                  </a:cubicBezTo>
                  <a:lnTo>
                    <a:pt x="1" y="9722"/>
                  </a:lnTo>
                  <a:cubicBezTo>
                    <a:pt x="1" y="11483"/>
                    <a:pt x="1436" y="12886"/>
                    <a:pt x="3165" y="12886"/>
                  </a:cubicBezTo>
                  <a:cubicBezTo>
                    <a:pt x="4926" y="12886"/>
                    <a:pt x="6329" y="11483"/>
                    <a:pt x="6329" y="9722"/>
                  </a:cubicBezTo>
                  <a:lnTo>
                    <a:pt x="6329" y="3165"/>
                  </a:lnTo>
                  <a:cubicBezTo>
                    <a:pt x="6329" y="1403"/>
                    <a:pt x="4926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1"/>
            <p:cNvSpPr/>
            <p:nvPr/>
          </p:nvSpPr>
          <p:spPr>
            <a:xfrm>
              <a:off x="3274200" y="508950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1"/>
                  </a:moveTo>
                  <a:cubicBezTo>
                    <a:pt x="1403" y="1"/>
                    <a:pt x="1" y="1403"/>
                    <a:pt x="1" y="3132"/>
                  </a:cubicBezTo>
                  <a:lnTo>
                    <a:pt x="1" y="9721"/>
                  </a:lnTo>
                  <a:cubicBezTo>
                    <a:pt x="1" y="11450"/>
                    <a:pt x="1403" y="12885"/>
                    <a:pt x="3165" y="12885"/>
                  </a:cubicBezTo>
                  <a:cubicBezTo>
                    <a:pt x="4894" y="12885"/>
                    <a:pt x="6329" y="11450"/>
                    <a:pt x="6329" y="9721"/>
                  </a:cubicBezTo>
                  <a:lnTo>
                    <a:pt x="6329" y="3132"/>
                  </a:lnTo>
                  <a:cubicBezTo>
                    <a:pt x="6329" y="1403"/>
                    <a:pt x="4894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1"/>
            <p:cNvSpPr/>
            <p:nvPr/>
          </p:nvSpPr>
          <p:spPr>
            <a:xfrm>
              <a:off x="5104175" y="290070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1"/>
                  </a:moveTo>
                  <a:cubicBezTo>
                    <a:pt x="1403" y="1"/>
                    <a:pt x="1" y="1404"/>
                    <a:pt x="1" y="3132"/>
                  </a:cubicBezTo>
                  <a:lnTo>
                    <a:pt x="1" y="9722"/>
                  </a:lnTo>
                  <a:cubicBezTo>
                    <a:pt x="1" y="11450"/>
                    <a:pt x="1403" y="12886"/>
                    <a:pt x="3165" y="12886"/>
                  </a:cubicBezTo>
                  <a:cubicBezTo>
                    <a:pt x="4894" y="12886"/>
                    <a:pt x="6296" y="11450"/>
                    <a:pt x="6296" y="9722"/>
                  </a:cubicBezTo>
                  <a:lnTo>
                    <a:pt x="6296" y="3132"/>
                  </a:lnTo>
                  <a:cubicBezTo>
                    <a:pt x="6329" y="1404"/>
                    <a:pt x="4894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1"/>
            <p:cNvSpPr/>
            <p:nvPr/>
          </p:nvSpPr>
          <p:spPr>
            <a:xfrm>
              <a:off x="5104175" y="3628125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1"/>
                  </a:moveTo>
                  <a:cubicBezTo>
                    <a:pt x="1403" y="1"/>
                    <a:pt x="1" y="1403"/>
                    <a:pt x="1" y="3165"/>
                  </a:cubicBezTo>
                  <a:lnTo>
                    <a:pt x="1" y="9721"/>
                  </a:lnTo>
                  <a:cubicBezTo>
                    <a:pt x="1" y="11483"/>
                    <a:pt x="1403" y="12886"/>
                    <a:pt x="3165" y="12886"/>
                  </a:cubicBezTo>
                  <a:cubicBezTo>
                    <a:pt x="4894" y="12886"/>
                    <a:pt x="6296" y="11483"/>
                    <a:pt x="6296" y="9721"/>
                  </a:cubicBezTo>
                  <a:lnTo>
                    <a:pt x="6296" y="3165"/>
                  </a:lnTo>
                  <a:cubicBezTo>
                    <a:pt x="6329" y="1403"/>
                    <a:pt x="4894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1"/>
            <p:cNvSpPr/>
            <p:nvPr/>
          </p:nvSpPr>
          <p:spPr>
            <a:xfrm>
              <a:off x="5529875" y="3264425"/>
              <a:ext cx="157400" cy="322150"/>
            </a:xfrm>
            <a:custGeom>
              <a:rect b="b" l="l" r="r" t="t"/>
              <a:pathLst>
                <a:path extrusionOk="0" h="12886" w="6296">
                  <a:moveTo>
                    <a:pt x="3164" y="0"/>
                  </a:moveTo>
                  <a:cubicBezTo>
                    <a:pt x="1403" y="0"/>
                    <a:pt x="0" y="1403"/>
                    <a:pt x="0" y="3132"/>
                  </a:cubicBezTo>
                  <a:lnTo>
                    <a:pt x="0" y="9721"/>
                  </a:lnTo>
                  <a:cubicBezTo>
                    <a:pt x="0" y="11450"/>
                    <a:pt x="1403" y="12885"/>
                    <a:pt x="3164" y="12885"/>
                  </a:cubicBezTo>
                  <a:cubicBezTo>
                    <a:pt x="4893" y="12885"/>
                    <a:pt x="6296" y="11450"/>
                    <a:pt x="6296" y="9721"/>
                  </a:cubicBezTo>
                  <a:lnTo>
                    <a:pt x="6296" y="3132"/>
                  </a:lnTo>
                  <a:cubicBezTo>
                    <a:pt x="6296" y="1403"/>
                    <a:pt x="4893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1"/>
            <p:cNvSpPr/>
            <p:nvPr/>
          </p:nvSpPr>
          <p:spPr>
            <a:xfrm>
              <a:off x="4712750" y="3264425"/>
              <a:ext cx="157400" cy="322150"/>
            </a:xfrm>
            <a:custGeom>
              <a:rect b="b" l="l" r="r" t="t"/>
              <a:pathLst>
                <a:path extrusionOk="0" h="12886" w="6296">
                  <a:moveTo>
                    <a:pt x="3164" y="0"/>
                  </a:moveTo>
                  <a:cubicBezTo>
                    <a:pt x="1403" y="0"/>
                    <a:pt x="0" y="1403"/>
                    <a:pt x="0" y="3132"/>
                  </a:cubicBezTo>
                  <a:lnTo>
                    <a:pt x="0" y="9721"/>
                  </a:lnTo>
                  <a:cubicBezTo>
                    <a:pt x="0" y="11450"/>
                    <a:pt x="1403" y="12885"/>
                    <a:pt x="3164" y="12885"/>
                  </a:cubicBezTo>
                  <a:cubicBezTo>
                    <a:pt x="4893" y="12885"/>
                    <a:pt x="6296" y="11450"/>
                    <a:pt x="6296" y="9721"/>
                  </a:cubicBezTo>
                  <a:lnTo>
                    <a:pt x="6296" y="3132"/>
                  </a:lnTo>
                  <a:cubicBezTo>
                    <a:pt x="6296" y="1403"/>
                    <a:pt x="4893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1"/>
            <p:cNvSpPr/>
            <p:nvPr/>
          </p:nvSpPr>
          <p:spPr>
            <a:xfrm>
              <a:off x="5104175" y="4381650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1"/>
                  </a:moveTo>
                  <a:cubicBezTo>
                    <a:pt x="1403" y="1"/>
                    <a:pt x="1" y="1403"/>
                    <a:pt x="1" y="3165"/>
                  </a:cubicBezTo>
                  <a:lnTo>
                    <a:pt x="1" y="9721"/>
                  </a:lnTo>
                  <a:cubicBezTo>
                    <a:pt x="1" y="11483"/>
                    <a:pt x="1403" y="12885"/>
                    <a:pt x="3165" y="12885"/>
                  </a:cubicBezTo>
                  <a:cubicBezTo>
                    <a:pt x="4894" y="12885"/>
                    <a:pt x="6296" y="11483"/>
                    <a:pt x="6296" y="9721"/>
                  </a:cubicBezTo>
                  <a:lnTo>
                    <a:pt x="6296" y="3165"/>
                  </a:lnTo>
                  <a:cubicBezTo>
                    <a:pt x="6329" y="1403"/>
                    <a:pt x="4894" y="1"/>
                    <a:pt x="31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1"/>
            <p:cNvSpPr/>
            <p:nvPr/>
          </p:nvSpPr>
          <p:spPr>
            <a:xfrm>
              <a:off x="5529875" y="4017950"/>
              <a:ext cx="157400" cy="322125"/>
            </a:xfrm>
            <a:custGeom>
              <a:rect b="b" l="l" r="r" t="t"/>
              <a:pathLst>
                <a:path extrusionOk="0" h="12885" w="6296">
                  <a:moveTo>
                    <a:pt x="3164" y="0"/>
                  </a:moveTo>
                  <a:cubicBezTo>
                    <a:pt x="1403" y="0"/>
                    <a:pt x="0" y="1403"/>
                    <a:pt x="0" y="3164"/>
                  </a:cubicBezTo>
                  <a:lnTo>
                    <a:pt x="0" y="9721"/>
                  </a:lnTo>
                  <a:cubicBezTo>
                    <a:pt x="0" y="11450"/>
                    <a:pt x="1403" y="12885"/>
                    <a:pt x="3164" y="12885"/>
                  </a:cubicBezTo>
                  <a:cubicBezTo>
                    <a:pt x="4893" y="12885"/>
                    <a:pt x="6296" y="11450"/>
                    <a:pt x="6296" y="9721"/>
                  </a:cubicBezTo>
                  <a:lnTo>
                    <a:pt x="6296" y="3164"/>
                  </a:lnTo>
                  <a:cubicBezTo>
                    <a:pt x="6296" y="1403"/>
                    <a:pt x="4893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1"/>
            <p:cNvSpPr/>
            <p:nvPr/>
          </p:nvSpPr>
          <p:spPr>
            <a:xfrm>
              <a:off x="4712750" y="4017950"/>
              <a:ext cx="157400" cy="322125"/>
            </a:xfrm>
            <a:custGeom>
              <a:rect b="b" l="l" r="r" t="t"/>
              <a:pathLst>
                <a:path extrusionOk="0" h="12885" w="6296">
                  <a:moveTo>
                    <a:pt x="3164" y="0"/>
                  </a:moveTo>
                  <a:cubicBezTo>
                    <a:pt x="1403" y="0"/>
                    <a:pt x="0" y="1403"/>
                    <a:pt x="0" y="3164"/>
                  </a:cubicBezTo>
                  <a:lnTo>
                    <a:pt x="0" y="9721"/>
                  </a:lnTo>
                  <a:cubicBezTo>
                    <a:pt x="0" y="11450"/>
                    <a:pt x="1403" y="12885"/>
                    <a:pt x="3164" y="12885"/>
                  </a:cubicBezTo>
                  <a:cubicBezTo>
                    <a:pt x="4893" y="12885"/>
                    <a:pt x="6296" y="11450"/>
                    <a:pt x="6296" y="9721"/>
                  </a:cubicBezTo>
                  <a:lnTo>
                    <a:pt x="6296" y="3164"/>
                  </a:lnTo>
                  <a:cubicBezTo>
                    <a:pt x="6296" y="1403"/>
                    <a:pt x="4893" y="0"/>
                    <a:pt x="31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1"/>
            <p:cNvSpPr/>
            <p:nvPr/>
          </p:nvSpPr>
          <p:spPr>
            <a:xfrm>
              <a:off x="5104175" y="5135175"/>
              <a:ext cx="158225" cy="322150"/>
            </a:xfrm>
            <a:custGeom>
              <a:rect b="b" l="l" r="r" t="t"/>
              <a:pathLst>
                <a:path extrusionOk="0" h="12886" w="6329">
                  <a:moveTo>
                    <a:pt x="3165" y="0"/>
                  </a:moveTo>
                  <a:cubicBezTo>
                    <a:pt x="1403" y="0"/>
                    <a:pt x="1" y="1403"/>
                    <a:pt x="1" y="3164"/>
                  </a:cubicBezTo>
                  <a:lnTo>
                    <a:pt x="1" y="9721"/>
                  </a:lnTo>
                  <a:cubicBezTo>
                    <a:pt x="1" y="11482"/>
                    <a:pt x="1403" y="12885"/>
                    <a:pt x="3165" y="12885"/>
                  </a:cubicBezTo>
                  <a:cubicBezTo>
                    <a:pt x="4894" y="12885"/>
                    <a:pt x="6296" y="11482"/>
                    <a:pt x="6296" y="9721"/>
                  </a:cubicBezTo>
                  <a:lnTo>
                    <a:pt x="6296" y="3164"/>
                  </a:lnTo>
                  <a:cubicBezTo>
                    <a:pt x="6329" y="1403"/>
                    <a:pt x="4894" y="0"/>
                    <a:pt x="31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1"/>
            <p:cNvSpPr/>
            <p:nvPr/>
          </p:nvSpPr>
          <p:spPr>
            <a:xfrm>
              <a:off x="5529875" y="4771450"/>
              <a:ext cx="157400" cy="322150"/>
            </a:xfrm>
            <a:custGeom>
              <a:rect b="b" l="l" r="r" t="t"/>
              <a:pathLst>
                <a:path extrusionOk="0" h="12886" w="6296">
                  <a:moveTo>
                    <a:pt x="3164" y="1"/>
                  </a:moveTo>
                  <a:cubicBezTo>
                    <a:pt x="1403" y="1"/>
                    <a:pt x="0" y="1403"/>
                    <a:pt x="0" y="3165"/>
                  </a:cubicBezTo>
                  <a:lnTo>
                    <a:pt x="0" y="9722"/>
                  </a:lnTo>
                  <a:cubicBezTo>
                    <a:pt x="0" y="11483"/>
                    <a:pt x="1403" y="12886"/>
                    <a:pt x="3164" y="12886"/>
                  </a:cubicBezTo>
                  <a:cubicBezTo>
                    <a:pt x="4893" y="12886"/>
                    <a:pt x="6296" y="11483"/>
                    <a:pt x="6296" y="9722"/>
                  </a:cubicBezTo>
                  <a:lnTo>
                    <a:pt x="6296" y="3165"/>
                  </a:lnTo>
                  <a:cubicBezTo>
                    <a:pt x="6296" y="1403"/>
                    <a:pt x="4893" y="1"/>
                    <a:pt x="3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1"/>
            <p:cNvSpPr/>
            <p:nvPr/>
          </p:nvSpPr>
          <p:spPr>
            <a:xfrm>
              <a:off x="4712750" y="4771450"/>
              <a:ext cx="157400" cy="322150"/>
            </a:xfrm>
            <a:custGeom>
              <a:rect b="b" l="l" r="r" t="t"/>
              <a:pathLst>
                <a:path extrusionOk="0" h="12886" w="6296">
                  <a:moveTo>
                    <a:pt x="3164" y="1"/>
                  </a:moveTo>
                  <a:cubicBezTo>
                    <a:pt x="1403" y="1"/>
                    <a:pt x="0" y="1403"/>
                    <a:pt x="0" y="3165"/>
                  </a:cubicBezTo>
                  <a:lnTo>
                    <a:pt x="0" y="9722"/>
                  </a:lnTo>
                  <a:cubicBezTo>
                    <a:pt x="0" y="11483"/>
                    <a:pt x="1403" y="12886"/>
                    <a:pt x="3164" y="12886"/>
                  </a:cubicBezTo>
                  <a:cubicBezTo>
                    <a:pt x="4893" y="12886"/>
                    <a:pt x="6296" y="11483"/>
                    <a:pt x="6296" y="9722"/>
                  </a:cubicBezTo>
                  <a:lnTo>
                    <a:pt x="6296" y="3165"/>
                  </a:lnTo>
                  <a:cubicBezTo>
                    <a:pt x="6296" y="1403"/>
                    <a:pt x="4893" y="1"/>
                    <a:pt x="31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1"/>
            <p:cNvSpPr/>
            <p:nvPr/>
          </p:nvSpPr>
          <p:spPr>
            <a:xfrm>
              <a:off x="4303375" y="1062000"/>
              <a:ext cx="800025" cy="896825"/>
            </a:xfrm>
            <a:custGeom>
              <a:rect b="b" l="l" r="r" t="t"/>
              <a:pathLst>
                <a:path extrusionOk="0" h="35873" w="32001">
                  <a:moveTo>
                    <a:pt x="19535" y="1"/>
                  </a:moveTo>
                  <a:cubicBezTo>
                    <a:pt x="19343" y="1"/>
                    <a:pt x="19148" y="19"/>
                    <a:pt x="18952" y="56"/>
                  </a:cubicBezTo>
                  <a:cubicBezTo>
                    <a:pt x="17223" y="383"/>
                    <a:pt x="16114" y="2013"/>
                    <a:pt x="16408" y="3742"/>
                  </a:cubicBezTo>
                  <a:cubicBezTo>
                    <a:pt x="17354" y="8766"/>
                    <a:pt x="14940" y="14246"/>
                    <a:pt x="13863" y="16301"/>
                  </a:cubicBezTo>
                  <a:cubicBezTo>
                    <a:pt x="9623" y="18095"/>
                    <a:pt x="6752" y="20476"/>
                    <a:pt x="4860" y="22662"/>
                  </a:cubicBezTo>
                  <a:cubicBezTo>
                    <a:pt x="946" y="27261"/>
                    <a:pt x="261" y="31828"/>
                    <a:pt x="196" y="32317"/>
                  </a:cubicBezTo>
                  <a:cubicBezTo>
                    <a:pt x="0" y="34079"/>
                    <a:pt x="1207" y="35645"/>
                    <a:pt x="2968" y="35840"/>
                  </a:cubicBezTo>
                  <a:cubicBezTo>
                    <a:pt x="3099" y="35873"/>
                    <a:pt x="3229" y="35873"/>
                    <a:pt x="3360" y="35873"/>
                  </a:cubicBezTo>
                  <a:cubicBezTo>
                    <a:pt x="4926" y="35873"/>
                    <a:pt x="6263" y="34699"/>
                    <a:pt x="6459" y="33100"/>
                  </a:cubicBezTo>
                  <a:cubicBezTo>
                    <a:pt x="6491" y="32970"/>
                    <a:pt x="8318" y="19987"/>
                    <a:pt x="28575" y="19987"/>
                  </a:cubicBezTo>
                  <a:lnTo>
                    <a:pt x="28803" y="19987"/>
                  </a:lnTo>
                  <a:cubicBezTo>
                    <a:pt x="28823" y="19987"/>
                    <a:pt x="28844" y="19988"/>
                    <a:pt x="28864" y="19988"/>
                  </a:cubicBezTo>
                  <a:cubicBezTo>
                    <a:pt x="30597" y="19988"/>
                    <a:pt x="31967" y="18597"/>
                    <a:pt x="31967" y="16856"/>
                  </a:cubicBezTo>
                  <a:cubicBezTo>
                    <a:pt x="32000" y="15127"/>
                    <a:pt x="30565" y="13691"/>
                    <a:pt x="28836" y="13691"/>
                  </a:cubicBezTo>
                  <a:cubicBezTo>
                    <a:pt x="28642" y="13689"/>
                    <a:pt x="28449" y="13688"/>
                    <a:pt x="28258" y="13688"/>
                  </a:cubicBezTo>
                  <a:cubicBezTo>
                    <a:pt x="25812" y="13688"/>
                    <a:pt x="23589" y="13878"/>
                    <a:pt x="21562" y="14181"/>
                  </a:cubicBezTo>
                  <a:cubicBezTo>
                    <a:pt x="22606" y="10919"/>
                    <a:pt x="23421" y="6743"/>
                    <a:pt x="22638" y="2568"/>
                  </a:cubicBezTo>
                  <a:cubicBezTo>
                    <a:pt x="22350" y="1067"/>
                    <a:pt x="21014" y="1"/>
                    <a:pt x="19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1"/>
            <p:cNvSpPr/>
            <p:nvPr/>
          </p:nvSpPr>
          <p:spPr>
            <a:xfrm>
              <a:off x="2488875" y="1062000"/>
              <a:ext cx="800025" cy="896825"/>
            </a:xfrm>
            <a:custGeom>
              <a:rect b="b" l="l" r="r" t="t"/>
              <a:pathLst>
                <a:path extrusionOk="0" h="35873" w="32001">
                  <a:moveTo>
                    <a:pt x="12456" y="1"/>
                  </a:moveTo>
                  <a:cubicBezTo>
                    <a:pt x="10955" y="1"/>
                    <a:pt x="9622" y="1067"/>
                    <a:pt x="9363" y="2568"/>
                  </a:cubicBezTo>
                  <a:cubicBezTo>
                    <a:pt x="8580" y="6743"/>
                    <a:pt x="9363" y="10951"/>
                    <a:pt x="10439" y="14213"/>
                  </a:cubicBezTo>
                  <a:cubicBezTo>
                    <a:pt x="8381" y="13880"/>
                    <a:pt x="6155" y="13688"/>
                    <a:pt x="3707" y="13688"/>
                  </a:cubicBezTo>
                  <a:cubicBezTo>
                    <a:pt x="3517" y="13688"/>
                    <a:pt x="3325" y="13689"/>
                    <a:pt x="3132" y="13691"/>
                  </a:cubicBezTo>
                  <a:cubicBezTo>
                    <a:pt x="1403" y="13691"/>
                    <a:pt x="1" y="15127"/>
                    <a:pt x="1" y="16856"/>
                  </a:cubicBezTo>
                  <a:cubicBezTo>
                    <a:pt x="1" y="18584"/>
                    <a:pt x="1436" y="19987"/>
                    <a:pt x="3165" y="19987"/>
                  </a:cubicBezTo>
                  <a:lnTo>
                    <a:pt x="3393" y="19987"/>
                  </a:lnTo>
                  <a:cubicBezTo>
                    <a:pt x="23357" y="19987"/>
                    <a:pt x="25412" y="32546"/>
                    <a:pt x="25510" y="33133"/>
                  </a:cubicBezTo>
                  <a:cubicBezTo>
                    <a:pt x="25705" y="34731"/>
                    <a:pt x="27075" y="35873"/>
                    <a:pt x="28641" y="35873"/>
                  </a:cubicBezTo>
                  <a:cubicBezTo>
                    <a:pt x="28772" y="35873"/>
                    <a:pt x="28902" y="35873"/>
                    <a:pt x="29033" y="35840"/>
                  </a:cubicBezTo>
                  <a:cubicBezTo>
                    <a:pt x="30761" y="35645"/>
                    <a:pt x="32001" y="34079"/>
                    <a:pt x="31773" y="32317"/>
                  </a:cubicBezTo>
                  <a:cubicBezTo>
                    <a:pt x="31707" y="31828"/>
                    <a:pt x="31055" y="27261"/>
                    <a:pt x="27108" y="22662"/>
                  </a:cubicBezTo>
                  <a:cubicBezTo>
                    <a:pt x="25216" y="20509"/>
                    <a:pt x="22378" y="18095"/>
                    <a:pt x="18137" y="16334"/>
                  </a:cubicBezTo>
                  <a:cubicBezTo>
                    <a:pt x="17061" y="14246"/>
                    <a:pt x="14615" y="8766"/>
                    <a:pt x="15561" y="3742"/>
                  </a:cubicBezTo>
                  <a:cubicBezTo>
                    <a:pt x="15887" y="2013"/>
                    <a:pt x="14745" y="383"/>
                    <a:pt x="13049" y="56"/>
                  </a:cubicBezTo>
                  <a:cubicBezTo>
                    <a:pt x="12850" y="19"/>
                    <a:pt x="12651" y="1"/>
                    <a:pt x="12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1"/>
            <p:cNvSpPr/>
            <p:nvPr/>
          </p:nvSpPr>
          <p:spPr>
            <a:xfrm>
              <a:off x="3297050" y="614050"/>
              <a:ext cx="1053625" cy="1734600"/>
            </a:xfrm>
            <a:custGeom>
              <a:rect b="b" l="l" r="r" t="t"/>
              <a:pathLst>
                <a:path extrusionOk="0" h="69384" w="42145">
                  <a:moveTo>
                    <a:pt x="20942" y="1"/>
                  </a:moveTo>
                  <a:cubicBezTo>
                    <a:pt x="19181" y="1"/>
                    <a:pt x="17778" y="1436"/>
                    <a:pt x="17778" y="3165"/>
                  </a:cubicBezTo>
                  <a:lnTo>
                    <a:pt x="17778" y="26716"/>
                  </a:lnTo>
                  <a:cubicBezTo>
                    <a:pt x="12208" y="21713"/>
                    <a:pt x="4844" y="21495"/>
                    <a:pt x="3332" y="21495"/>
                  </a:cubicBezTo>
                  <a:cubicBezTo>
                    <a:pt x="3188" y="21495"/>
                    <a:pt x="3098" y="21497"/>
                    <a:pt x="3066" y="21497"/>
                  </a:cubicBezTo>
                  <a:cubicBezTo>
                    <a:pt x="1338" y="21562"/>
                    <a:pt x="0" y="23030"/>
                    <a:pt x="33" y="24759"/>
                  </a:cubicBezTo>
                  <a:cubicBezTo>
                    <a:pt x="97" y="26468"/>
                    <a:pt x="1532" y="27826"/>
                    <a:pt x="3234" y="27826"/>
                  </a:cubicBezTo>
                  <a:cubicBezTo>
                    <a:pt x="3254" y="27826"/>
                    <a:pt x="3275" y="27826"/>
                    <a:pt x="3295" y="27826"/>
                  </a:cubicBezTo>
                  <a:cubicBezTo>
                    <a:pt x="3300" y="27826"/>
                    <a:pt x="3340" y="27825"/>
                    <a:pt x="3411" y="27825"/>
                  </a:cubicBezTo>
                  <a:cubicBezTo>
                    <a:pt x="4297" y="27825"/>
                    <a:pt x="10032" y="27964"/>
                    <a:pt x="13896" y="31707"/>
                  </a:cubicBezTo>
                  <a:cubicBezTo>
                    <a:pt x="16473" y="34219"/>
                    <a:pt x="17778" y="37905"/>
                    <a:pt x="17778" y="42700"/>
                  </a:cubicBezTo>
                  <a:lnTo>
                    <a:pt x="17778" y="66219"/>
                  </a:lnTo>
                  <a:cubicBezTo>
                    <a:pt x="17778" y="67981"/>
                    <a:pt x="19181" y="69383"/>
                    <a:pt x="20942" y="69383"/>
                  </a:cubicBezTo>
                  <a:cubicBezTo>
                    <a:pt x="22671" y="69383"/>
                    <a:pt x="24106" y="67981"/>
                    <a:pt x="24106" y="66219"/>
                  </a:cubicBezTo>
                  <a:lnTo>
                    <a:pt x="24106" y="43907"/>
                  </a:lnTo>
                  <a:cubicBezTo>
                    <a:pt x="24237" y="43516"/>
                    <a:pt x="24335" y="43124"/>
                    <a:pt x="24335" y="42700"/>
                  </a:cubicBezTo>
                  <a:cubicBezTo>
                    <a:pt x="24335" y="37905"/>
                    <a:pt x="25639" y="34219"/>
                    <a:pt x="28216" y="31707"/>
                  </a:cubicBezTo>
                  <a:cubicBezTo>
                    <a:pt x="31922" y="28118"/>
                    <a:pt x="37352" y="27818"/>
                    <a:pt x="38572" y="27818"/>
                  </a:cubicBezTo>
                  <a:cubicBezTo>
                    <a:pt x="38715" y="27818"/>
                    <a:pt x="38801" y="27822"/>
                    <a:pt x="38818" y="27826"/>
                  </a:cubicBezTo>
                  <a:cubicBezTo>
                    <a:pt x="38857" y="27827"/>
                    <a:pt x="38897" y="27828"/>
                    <a:pt x="38936" y="27828"/>
                  </a:cubicBezTo>
                  <a:cubicBezTo>
                    <a:pt x="40613" y="27828"/>
                    <a:pt x="42016" y="26481"/>
                    <a:pt x="42080" y="24792"/>
                  </a:cubicBezTo>
                  <a:cubicBezTo>
                    <a:pt x="42145" y="23030"/>
                    <a:pt x="40775" y="21562"/>
                    <a:pt x="39046" y="21497"/>
                  </a:cubicBezTo>
                  <a:cubicBezTo>
                    <a:pt x="39016" y="21497"/>
                    <a:pt x="38928" y="21495"/>
                    <a:pt x="38790" y="21495"/>
                  </a:cubicBezTo>
                  <a:cubicBezTo>
                    <a:pt x="37281" y="21495"/>
                    <a:pt x="29722" y="21714"/>
                    <a:pt x="24106" y="26912"/>
                  </a:cubicBezTo>
                  <a:lnTo>
                    <a:pt x="24106" y="3165"/>
                  </a:lnTo>
                  <a:cubicBezTo>
                    <a:pt x="24106" y="1436"/>
                    <a:pt x="22671" y="1"/>
                    <a:pt x="209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" name="Google Shape;168;p21"/>
          <p:cNvGrpSpPr/>
          <p:nvPr/>
        </p:nvGrpSpPr>
        <p:grpSpPr>
          <a:xfrm>
            <a:off x="7104332" y="2184671"/>
            <a:ext cx="485386" cy="367103"/>
            <a:chOff x="1190625" y="878275"/>
            <a:chExt cx="5219200" cy="3938875"/>
          </a:xfrm>
        </p:grpSpPr>
        <p:sp>
          <p:nvSpPr>
            <p:cNvPr id="169" name="Google Shape;169;p21"/>
            <p:cNvSpPr/>
            <p:nvPr/>
          </p:nvSpPr>
          <p:spPr>
            <a:xfrm>
              <a:off x="1190625" y="878275"/>
              <a:ext cx="5219200" cy="3938875"/>
            </a:xfrm>
            <a:custGeom>
              <a:rect b="b" l="l" r="r" t="t"/>
              <a:pathLst>
                <a:path extrusionOk="0" h="157555" w="208768">
                  <a:moveTo>
                    <a:pt x="201558" y="28641"/>
                  </a:moveTo>
                  <a:cubicBezTo>
                    <a:pt x="202113" y="28641"/>
                    <a:pt x="202569" y="29098"/>
                    <a:pt x="202569" y="29685"/>
                  </a:cubicBezTo>
                  <a:lnTo>
                    <a:pt x="202569" y="150346"/>
                  </a:lnTo>
                  <a:cubicBezTo>
                    <a:pt x="202569" y="150900"/>
                    <a:pt x="202113" y="151389"/>
                    <a:pt x="201558" y="151389"/>
                  </a:cubicBezTo>
                  <a:lnTo>
                    <a:pt x="28216" y="151389"/>
                  </a:lnTo>
                  <a:cubicBezTo>
                    <a:pt x="27629" y="151389"/>
                    <a:pt x="27172" y="150900"/>
                    <a:pt x="27172" y="150346"/>
                  </a:cubicBezTo>
                  <a:lnTo>
                    <a:pt x="27172" y="135047"/>
                  </a:lnTo>
                  <a:lnTo>
                    <a:pt x="180551" y="135047"/>
                  </a:lnTo>
                  <a:cubicBezTo>
                    <a:pt x="184531" y="135047"/>
                    <a:pt x="187793" y="131817"/>
                    <a:pt x="187793" y="127838"/>
                  </a:cubicBezTo>
                  <a:lnTo>
                    <a:pt x="187793" y="28673"/>
                  </a:lnTo>
                  <a:cubicBezTo>
                    <a:pt x="191413" y="28673"/>
                    <a:pt x="197513" y="28641"/>
                    <a:pt x="201558" y="28641"/>
                  </a:cubicBezTo>
                  <a:close/>
                  <a:moveTo>
                    <a:pt x="7209" y="1"/>
                  </a:moveTo>
                  <a:cubicBezTo>
                    <a:pt x="3229" y="1"/>
                    <a:pt x="0" y="3230"/>
                    <a:pt x="0" y="7210"/>
                  </a:cubicBezTo>
                  <a:lnTo>
                    <a:pt x="0" y="127838"/>
                  </a:lnTo>
                  <a:cubicBezTo>
                    <a:pt x="0" y="131817"/>
                    <a:pt x="3229" y="135047"/>
                    <a:pt x="7209" y="135047"/>
                  </a:cubicBezTo>
                  <a:lnTo>
                    <a:pt x="20975" y="135047"/>
                  </a:lnTo>
                  <a:lnTo>
                    <a:pt x="20975" y="150346"/>
                  </a:lnTo>
                  <a:cubicBezTo>
                    <a:pt x="20975" y="154325"/>
                    <a:pt x="24237" y="157555"/>
                    <a:pt x="28216" y="157555"/>
                  </a:cubicBezTo>
                  <a:lnTo>
                    <a:pt x="201558" y="157555"/>
                  </a:lnTo>
                  <a:cubicBezTo>
                    <a:pt x="205538" y="157555"/>
                    <a:pt x="208767" y="154325"/>
                    <a:pt x="208767" y="150346"/>
                  </a:cubicBezTo>
                  <a:lnTo>
                    <a:pt x="208767" y="29685"/>
                  </a:lnTo>
                  <a:cubicBezTo>
                    <a:pt x="208767" y="25705"/>
                    <a:pt x="205538" y="22476"/>
                    <a:pt x="201558" y="22443"/>
                  </a:cubicBezTo>
                  <a:cubicBezTo>
                    <a:pt x="197513" y="22443"/>
                    <a:pt x="191446" y="22476"/>
                    <a:pt x="187793" y="22476"/>
                  </a:cubicBezTo>
                  <a:lnTo>
                    <a:pt x="187793" y="7210"/>
                  </a:lnTo>
                  <a:cubicBezTo>
                    <a:pt x="187793" y="3230"/>
                    <a:pt x="184531" y="1"/>
                    <a:pt x="180551" y="1"/>
                  </a:cubicBezTo>
                  <a:lnTo>
                    <a:pt x="41329" y="1"/>
                  </a:lnTo>
                  <a:cubicBezTo>
                    <a:pt x="39633" y="1"/>
                    <a:pt x="38263" y="1371"/>
                    <a:pt x="38263" y="3099"/>
                  </a:cubicBezTo>
                  <a:cubicBezTo>
                    <a:pt x="38263" y="4796"/>
                    <a:pt x="39633" y="6166"/>
                    <a:pt x="41329" y="6166"/>
                  </a:cubicBezTo>
                  <a:lnTo>
                    <a:pt x="180551" y="6166"/>
                  </a:lnTo>
                  <a:cubicBezTo>
                    <a:pt x="181138" y="6166"/>
                    <a:pt x="181595" y="6655"/>
                    <a:pt x="181595" y="7210"/>
                  </a:cubicBezTo>
                  <a:lnTo>
                    <a:pt x="181595" y="127838"/>
                  </a:lnTo>
                  <a:cubicBezTo>
                    <a:pt x="181595" y="128392"/>
                    <a:pt x="181138" y="128882"/>
                    <a:pt x="180551" y="128882"/>
                  </a:cubicBezTo>
                  <a:lnTo>
                    <a:pt x="7209" y="128882"/>
                  </a:lnTo>
                  <a:cubicBezTo>
                    <a:pt x="6654" y="128882"/>
                    <a:pt x="6198" y="128425"/>
                    <a:pt x="6198" y="127838"/>
                  </a:cubicBezTo>
                  <a:lnTo>
                    <a:pt x="6198" y="7210"/>
                  </a:lnTo>
                  <a:cubicBezTo>
                    <a:pt x="6198" y="6655"/>
                    <a:pt x="6654" y="6166"/>
                    <a:pt x="7209" y="6166"/>
                  </a:cubicBezTo>
                  <a:lnTo>
                    <a:pt x="27401" y="6166"/>
                  </a:lnTo>
                  <a:cubicBezTo>
                    <a:pt x="29130" y="6166"/>
                    <a:pt x="30500" y="4796"/>
                    <a:pt x="30500" y="3099"/>
                  </a:cubicBezTo>
                  <a:cubicBezTo>
                    <a:pt x="30500" y="1371"/>
                    <a:pt x="29097" y="1"/>
                    <a:pt x="274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1613850" y="1301525"/>
              <a:ext cx="3847550" cy="2529700"/>
            </a:xfrm>
            <a:custGeom>
              <a:rect b="b" l="l" r="r" t="t"/>
              <a:pathLst>
                <a:path extrusionOk="0" h="101188" w="153902">
                  <a:moveTo>
                    <a:pt x="51247" y="28119"/>
                  </a:moveTo>
                  <a:lnTo>
                    <a:pt x="59467" y="36339"/>
                  </a:lnTo>
                  <a:lnTo>
                    <a:pt x="51247" y="40775"/>
                  </a:lnTo>
                  <a:lnTo>
                    <a:pt x="43026" y="36339"/>
                  </a:lnTo>
                  <a:lnTo>
                    <a:pt x="51247" y="28119"/>
                  </a:lnTo>
                  <a:close/>
                  <a:moveTo>
                    <a:pt x="115834" y="39829"/>
                  </a:moveTo>
                  <a:lnTo>
                    <a:pt x="122097" y="46092"/>
                  </a:lnTo>
                  <a:lnTo>
                    <a:pt x="115801" y="49485"/>
                  </a:lnTo>
                  <a:lnTo>
                    <a:pt x="109538" y="46092"/>
                  </a:lnTo>
                  <a:lnTo>
                    <a:pt x="115834" y="39829"/>
                  </a:lnTo>
                  <a:close/>
                  <a:moveTo>
                    <a:pt x="64034" y="40906"/>
                  </a:moveTo>
                  <a:lnTo>
                    <a:pt x="87194" y="64033"/>
                  </a:lnTo>
                  <a:cubicBezTo>
                    <a:pt x="87194" y="64066"/>
                    <a:pt x="87194" y="64066"/>
                    <a:pt x="87194" y="64066"/>
                  </a:cubicBezTo>
                  <a:cubicBezTo>
                    <a:pt x="87194" y="64066"/>
                    <a:pt x="87226" y="64066"/>
                    <a:pt x="87226" y="64098"/>
                  </a:cubicBezTo>
                  <a:lnTo>
                    <a:pt x="90488" y="67360"/>
                  </a:lnTo>
                  <a:lnTo>
                    <a:pt x="12037" y="67360"/>
                  </a:lnTo>
                  <a:lnTo>
                    <a:pt x="38460" y="40906"/>
                  </a:lnTo>
                  <a:lnTo>
                    <a:pt x="49779" y="47006"/>
                  </a:lnTo>
                  <a:cubicBezTo>
                    <a:pt x="50235" y="47266"/>
                    <a:pt x="50757" y="47397"/>
                    <a:pt x="51247" y="47397"/>
                  </a:cubicBezTo>
                  <a:cubicBezTo>
                    <a:pt x="51768" y="47397"/>
                    <a:pt x="52258" y="47266"/>
                    <a:pt x="52714" y="47006"/>
                  </a:cubicBezTo>
                  <a:lnTo>
                    <a:pt x="64034" y="40906"/>
                  </a:lnTo>
                  <a:close/>
                  <a:moveTo>
                    <a:pt x="126664" y="50659"/>
                  </a:moveTo>
                  <a:lnTo>
                    <a:pt x="143332" y="67360"/>
                  </a:lnTo>
                  <a:lnTo>
                    <a:pt x="99230" y="67360"/>
                  </a:lnTo>
                  <a:lnTo>
                    <a:pt x="93750" y="61880"/>
                  </a:lnTo>
                  <a:lnTo>
                    <a:pt x="104971" y="50659"/>
                  </a:lnTo>
                  <a:lnTo>
                    <a:pt x="114333" y="55715"/>
                  </a:lnTo>
                  <a:cubicBezTo>
                    <a:pt x="114790" y="55976"/>
                    <a:pt x="115312" y="56106"/>
                    <a:pt x="115801" y="56106"/>
                  </a:cubicBezTo>
                  <a:cubicBezTo>
                    <a:pt x="116323" y="56106"/>
                    <a:pt x="116812" y="55976"/>
                    <a:pt x="117269" y="55715"/>
                  </a:cubicBezTo>
                  <a:lnTo>
                    <a:pt x="126664" y="50659"/>
                  </a:lnTo>
                  <a:close/>
                  <a:moveTo>
                    <a:pt x="147703" y="73525"/>
                  </a:moveTo>
                  <a:lnTo>
                    <a:pt x="147703" y="95022"/>
                  </a:lnTo>
                  <a:lnTo>
                    <a:pt x="6198" y="95022"/>
                  </a:lnTo>
                  <a:lnTo>
                    <a:pt x="6198" y="73525"/>
                  </a:lnTo>
                  <a:close/>
                  <a:moveTo>
                    <a:pt x="3100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98088"/>
                  </a:lnTo>
                  <a:cubicBezTo>
                    <a:pt x="1" y="99817"/>
                    <a:pt x="1403" y="101187"/>
                    <a:pt x="3100" y="101187"/>
                  </a:cubicBezTo>
                  <a:lnTo>
                    <a:pt x="150802" y="101187"/>
                  </a:lnTo>
                  <a:cubicBezTo>
                    <a:pt x="152531" y="101187"/>
                    <a:pt x="153901" y="99817"/>
                    <a:pt x="153901" y="98088"/>
                  </a:cubicBezTo>
                  <a:lnTo>
                    <a:pt x="153901" y="3099"/>
                  </a:lnTo>
                  <a:cubicBezTo>
                    <a:pt x="153901" y="1370"/>
                    <a:pt x="152531" y="0"/>
                    <a:pt x="150802" y="0"/>
                  </a:cubicBezTo>
                  <a:lnTo>
                    <a:pt x="62859" y="0"/>
                  </a:lnTo>
                  <a:cubicBezTo>
                    <a:pt x="61130" y="0"/>
                    <a:pt x="59760" y="1370"/>
                    <a:pt x="59760" y="3099"/>
                  </a:cubicBezTo>
                  <a:cubicBezTo>
                    <a:pt x="59760" y="4795"/>
                    <a:pt x="61130" y="6198"/>
                    <a:pt x="62859" y="6198"/>
                  </a:cubicBezTo>
                  <a:lnTo>
                    <a:pt x="147703" y="6198"/>
                  </a:lnTo>
                  <a:lnTo>
                    <a:pt x="147703" y="62957"/>
                  </a:lnTo>
                  <a:lnTo>
                    <a:pt x="118019" y="33273"/>
                  </a:lnTo>
                  <a:cubicBezTo>
                    <a:pt x="117416" y="32669"/>
                    <a:pt x="116617" y="32367"/>
                    <a:pt x="115818" y="32367"/>
                  </a:cubicBezTo>
                  <a:cubicBezTo>
                    <a:pt x="115018" y="32367"/>
                    <a:pt x="114219" y="32669"/>
                    <a:pt x="113616" y="33273"/>
                  </a:cubicBezTo>
                  <a:lnTo>
                    <a:pt x="89379" y="57509"/>
                  </a:lnTo>
                  <a:lnTo>
                    <a:pt x="53432" y="21562"/>
                  </a:lnTo>
                  <a:cubicBezTo>
                    <a:pt x="52829" y="20959"/>
                    <a:pt x="52038" y="20657"/>
                    <a:pt x="51247" y="20657"/>
                  </a:cubicBezTo>
                  <a:cubicBezTo>
                    <a:pt x="50455" y="20657"/>
                    <a:pt x="49664" y="20959"/>
                    <a:pt x="49061" y="21562"/>
                  </a:cubicBezTo>
                  <a:lnTo>
                    <a:pt x="6198" y="64425"/>
                  </a:lnTo>
                  <a:lnTo>
                    <a:pt x="6198" y="6198"/>
                  </a:lnTo>
                  <a:lnTo>
                    <a:pt x="51247" y="6198"/>
                  </a:lnTo>
                  <a:cubicBezTo>
                    <a:pt x="52975" y="6198"/>
                    <a:pt x="54345" y="4795"/>
                    <a:pt x="54345" y="3099"/>
                  </a:cubicBezTo>
                  <a:cubicBezTo>
                    <a:pt x="54345" y="1370"/>
                    <a:pt x="52975" y="0"/>
                    <a:pt x="512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1"/>
            <p:cNvSpPr/>
            <p:nvPr/>
          </p:nvSpPr>
          <p:spPr>
            <a:xfrm>
              <a:off x="3490325" y="1595100"/>
              <a:ext cx="716025" cy="716850"/>
            </a:xfrm>
            <a:custGeom>
              <a:rect b="b" l="l" r="r" t="t"/>
              <a:pathLst>
                <a:path extrusionOk="0" h="28674" w="28641">
                  <a:moveTo>
                    <a:pt x="14320" y="6198"/>
                  </a:moveTo>
                  <a:cubicBezTo>
                    <a:pt x="18822" y="6198"/>
                    <a:pt x="22475" y="9852"/>
                    <a:pt x="22475" y="14321"/>
                  </a:cubicBezTo>
                  <a:cubicBezTo>
                    <a:pt x="22475" y="18822"/>
                    <a:pt x="18822" y="22476"/>
                    <a:pt x="14320" y="22476"/>
                  </a:cubicBezTo>
                  <a:cubicBezTo>
                    <a:pt x="9851" y="22476"/>
                    <a:pt x="6198" y="18822"/>
                    <a:pt x="6198" y="14321"/>
                  </a:cubicBezTo>
                  <a:cubicBezTo>
                    <a:pt x="6198" y="9852"/>
                    <a:pt x="9851" y="6198"/>
                    <a:pt x="14320" y="6198"/>
                  </a:cubicBezTo>
                  <a:close/>
                  <a:moveTo>
                    <a:pt x="14320" y="0"/>
                  </a:moveTo>
                  <a:cubicBezTo>
                    <a:pt x="6426" y="0"/>
                    <a:pt x="0" y="6427"/>
                    <a:pt x="0" y="14321"/>
                  </a:cubicBezTo>
                  <a:cubicBezTo>
                    <a:pt x="0" y="22247"/>
                    <a:pt x="6426" y="28673"/>
                    <a:pt x="14320" y="28673"/>
                  </a:cubicBezTo>
                  <a:cubicBezTo>
                    <a:pt x="22214" y="28673"/>
                    <a:pt x="28640" y="22247"/>
                    <a:pt x="28640" y="14321"/>
                  </a:cubicBezTo>
                  <a:cubicBezTo>
                    <a:pt x="28640" y="6427"/>
                    <a:pt x="22214" y="0"/>
                    <a:pt x="14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" name="Google Shape;172;p21"/>
          <p:cNvGrpSpPr/>
          <p:nvPr/>
        </p:nvGrpSpPr>
        <p:grpSpPr>
          <a:xfrm>
            <a:off x="4361883" y="2155888"/>
            <a:ext cx="422233" cy="358106"/>
            <a:chOff x="1190625" y="634450"/>
            <a:chExt cx="5219200" cy="4426525"/>
          </a:xfrm>
        </p:grpSpPr>
        <p:sp>
          <p:nvSpPr>
            <p:cNvPr id="173" name="Google Shape;173;p21"/>
            <p:cNvSpPr/>
            <p:nvPr/>
          </p:nvSpPr>
          <p:spPr>
            <a:xfrm>
              <a:off x="5643225" y="734750"/>
              <a:ext cx="766600" cy="4326225"/>
            </a:xfrm>
            <a:custGeom>
              <a:rect b="b" l="l" r="r" t="t"/>
              <a:pathLst>
                <a:path extrusionOk="0" h="173049" w="30664">
                  <a:moveTo>
                    <a:pt x="15332" y="10243"/>
                  </a:moveTo>
                  <a:lnTo>
                    <a:pt x="17844" y="15267"/>
                  </a:lnTo>
                  <a:lnTo>
                    <a:pt x="12820" y="15267"/>
                  </a:lnTo>
                  <a:lnTo>
                    <a:pt x="15332" y="10243"/>
                  </a:lnTo>
                  <a:close/>
                  <a:moveTo>
                    <a:pt x="21008" y="21595"/>
                  </a:moveTo>
                  <a:lnTo>
                    <a:pt x="23226" y="26031"/>
                  </a:lnTo>
                  <a:lnTo>
                    <a:pt x="15495" y="29587"/>
                  </a:lnTo>
                  <a:lnTo>
                    <a:pt x="7470" y="25999"/>
                  </a:lnTo>
                  <a:lnTo>
                    <a:pt x="9656" y="21595"/>
                  </a:lnTo>
                  <a:close/>
                  <a:moveTo>
                    <a:pt x="24335" y="135862"/>
                  </a:moveTo>
                  <a:lnTo>
                    <a:pt x="24335" y="142843"/>
                  </a:lnTo>
                  <a:lnTo>
                    <a:pt x="6329" y="142843"/>
                  </a:lnTo>
                  <a:lnTo>
                    <a:pt x="6329" y="135862"/>
                  </a:lnTo>
                  <a:close/>
                  <a:moveTo>
                    <a:pt x="24335" y="149171"/>
                  </a:moveTo>
                  <a:lnTo>
                    <a:pt x="24335" y="158729"/>
                  </a:lnTo>
                  <a:cubicBezTo>
                    <a:pt x="24335" y="163132"/>
                    <a:pt x="20747" y="166721"/>
                    <a:pt x="16343" y="166721"/>
                  </a:cubicBezTo>
                  <a:lnTo>
                    <a:pt x="14321" y="166721"/>
                  </a:lnTo>
                  <a:cubicBezTo>
                    <a:pt x="9917" y="166721"/>
                    <a:pt x="6329" y="163132"/>
                    <a:pt x="6329" y="158729"/>
                  </a:cubicBezTo>
                  <a:lnTo>
                    <a:pt x="6329" y="149171"/>
                  </a:lnTo>
                  <a:close/>
                  <a:moveTo>
                    <a:pt x="15332" y="0"/>
                  </a:moveTo>
                  <a:cubicBezTo>
                    <a:pt x="14125" y="0"/>
                    <a:pt x="13048" y="686"/>
                    <a:pt x="12494" y="1762"/>
                  </a:cubicBezTo>
                  <a:lnTo>
                    <a:pt x="327" y="26129"/>
                  </a:lnTo>
                  <a:cubicBezTo>
                    <a:pt x="294" y="26194"/>
                    <a:pt x="294" y="26227"/>
                    <a:pt x="261" y="26292"/>
                  </a:cubicBezTo>
                  <a:cubicBezTo>
                    <a:pt x="229" y="26325"/>
                    <a:pt x="229" y="26357"/>
                    <a:pt x="229" y="26390"/>
                  </a:cubicBezTo>
                  <a:cubicBezTo>
                    <a:pt x="164" y="26520"/>
                    <a:pt x="131" y="26618"/>
                    <a:pt x="98" y="26749"/>
                  </a:cubicBezTo>
                  <a:cubicBezTo>
                    <a:pt x="98" y="26749"/>
                    <a:pt x="98" y="26749"/>
                    <a:pt x="98" y="26781"/>
                  </a:cubicBezTo>
                  <a:cubicBezTo>
                    <a:pt x="66" y="26879"/>
                    <a:pt x="33" y="26977"/>
                    <a:pt x="33" y="27108"/>
                  </a:cubicBezTo>
                  <a:cubicBezTo>
                    <a:pt x="33" y="27140"/>
                    <a:pt x="33" y="27140"/>
                    <a:pt x="33" y="27173"/>
                  </a:cubicBezTo>
                  <a:cubicBezTo>
                    <a:pt x="0" y="27271"/>
                    <a:pt x="0" y="27369"/>
                    <a:pt x="0" y="27466"/>
                  </a:cubicBezTo>
                  <a:cubicBezTo>
                    <a:pt x="0" y="27499"/>
                    <a:pt x="0" y="27499"/>
                    <a:pt x="0" y="27532"/>
                  </a:cubicBezTo>
                  <a:lnTo>
                    <a:pt x="0" y="88074"/>
                  </a:lnTo>
                  <a:cubicBezTo>
                    <a:pt x="0" y="89803"/>
                    <a:pt x="1403" y="91238"/>
                    <a:pt x="3165" y="91238"/>
                  </a:cubicBezTo>
                  <a:cubicBezTo>
                    <a:pt x="4926" y="91238"/>
                    <a:pt x="6329" y="89803"/>
                    <a:pt x="6329" y="88074"/>
                  </a:cubicBezTo>
                  <a:lnTo>
                    <a:pt x="6329" y="32392"/>
                  </a:lnTo>
                  <a:lnTo>
                    <a:pt x="14223" y="35915"/>
                  </a:lnTo>
                  <a:cubicBezTo>
                    <a:pt x="14647" y="36111"/>
                    <a:pt x="15095" y="36209"/>
                    <a:pt x="15540" y="36209"/>
                  </a:cubicBezTo>
                  <a:cubicBezTo>
                    <a:pt x="15984" y="36209"/>
                    <a:pt x="16425" y="36111"/>
                    <a:pt x="16832" y="35915"/>
                  </a:cubicBezTo>
                  <a:lnTo>
                    <a:pt x="24335" y="32457"/>
                  </a:lnTo>
                  <a:lnTo>
                    <a:pt x="24335" y="129534"/>
                  </a:lnTo>
                  <a:lnTo>
                    <a:pt x="6329" y="129534"/>
                  </a:lnTo>
                  <a:lnTo>
                    <a:pt x="6329" y="103079"/>
                  </a:lnTo>
                  <a:cubicBezTo>
                    <a:pt x="6329" y="101318"/>
                    <a:pt x="4926" y="99915"/>
                    <a:pt x="3165" y="99915"/>
                  </a:cubicBezTo>
                  <a:cubicBezTo>
                    <a:pt x="1403" y="99915"/>
                    <a:pt x="0" y="101318"/>
                    <a:pt x="0" y="103079"/>
                  </a:cubicBezTo>
                  <a:lnTo>
                    <a:pt x="0" y="132698"/>
                  </a:lnTo>
                  <a:lnTo>
                    <a:pt x="0" y="146007"/>
                  </a:lnTo>
                  <a:lnTo>
                    <a:pt x="0" y="158729"/>
                  </a:lnTo>
                  <a:cubicBezTo>
                    <a:pt x="0" y="166623"/>
                    <a:pt x="6427" y="173049"/>
                    <a:pt x="14321" y="173049"/>
                  </a:cubicBezTo>
                  <a:lnTo>
                    <a:pt x="16343" y="173049"/>
                  </a:lnTo>
                  <a:cubicBezTo>
                    <a:pt x="24237" y="173049"/>
                    <a:pt x="30663" y="166623"/>
                    <a:pt x="30663" y="158729"/>
                  </a:cubicBezTo>
                  <a:lnTo>
                    <a:pt x="30663" y="146007"/>
                  </a:lnTo>
                  <a:lnTo>
                    <a:pt x="30663" y="132698"/>
                  </a:lnTo>
                  <a:lnTo>
                    <a:pt x="30663" y="27532"/>
                  </a:lnTo>
                  <a:cubicBezTo>
                    <a:pt x="30663" y="27499"/>
                    <a:pt x="30663" y="27499"/>
                    <a:pt x="30663" y="27466"/>
                  </a:cubicBezTo>
                  <a:cubicBezTo>
                    <a:pt x="30663" y="27369"/>
                    <a:pt x="30663" y="27271"/>
                    <a:pt x="30631" y="27173"/>
                  </a:cubicBezTo>
                  <a:cubicBezTo>
                    <a:pt x="30631" y="27140"/>
                    <a:pt x="30631" y="27140"/>
                    <a:pt x="30631" y="27108"/>
                  </a:cubicBezTo>
                  <a:cubicBezTo>
                    <a:pt x="30631" y="26977"/>
                    <a:pt x="30598" y="26879"/>
                    <a:pt x="30565" y="26749"/>
                  </a:cubicBezTo>
                  <a:cubicBezTo>
                    <a:pt x="30533" y="26618"/>
                    <a:pt x="30500" y="26488"/>
                    <a:pt x="30435" y="26390"/>
                  </a:cubicBezTo>
                  <a:cubicBezTo>
                    <a:pt x="30435" y="26357"/>
                    <a:pt x="30435" y="26325"/>
                    <a:pt x="30402" y="26292"/>
                  </a:cubicBezTo>
                  <a:cubicBezTo>
                    <a:pt x="30370" y="26227"/>
                    <a:pt x="30370" y="26162"/>
                    <a:pt x="30337" y="26129"/>
                  </a:cubicBezTo>
                  <a:lnTo>
                    <a:pt x="18170" y="1762"/>
                  </a:lnTo>
                  <a:cubicBezTo>
                    <a:pt x="17615" y="686"/>
                    <a:pt x="16539" y="0"/>
                    <a:pt x="15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1"/>
            <p:cNvSpPr/>
            <p:nvPr/>
          </p:nvSpPr>
          <p:spPr>
            <a:xfrm>
              <a:off x="2232825" y="634450"/>
              <a:ext cx="3151900" cy="4383325"/>
            </a:xfrm>
            <a:custGeom>
              <a:rect b="b" l="l" r="r" t="t"/>
              <a:pathLst>
                <a:path extrusionOk="0" h="175333" w="126076">
                  <a:moveTo>
                    <a:pt x="23193" y="6329"/>
                  </a:moveTo>
                  <a:cubicBezTo>
                    <a:pt x="23780" y="6329"/>
                    <a:pt x="24269" y="6818"/>
                    <a:pt x="24269" y="7372"/>
                  </a:cubicBezTo>
                  <a:lnTo>
                    <a:pt x="24269" y="13407"/>
                  </a:lnTo>
                  <a:lnTo>
                    <a:pt x="15984" y="13407"/>
                  </a:lnTo>
                  <a:lnTo>
                    <a:pt x="15984" y="7372"/>
                  </a:lnTo>
                  <a:cubicBezTo>
                    <a:pt x="15984" y="6818"/>
                    <a:pt x="16473" y="6329"/>
                    <a:pt x="17028" y="6329"/>
                  </a:cubicBezTo>
                  <a:close/>
                  <a:moveTo>
                    <a:pt x="53138" y="6329"/>
                  </a:moveTo>
                  <a:cubicBezTo>
                    <a:pt x="53725" y="6329"/>
                    <a:pt x="54182" y="6818"/>
                    <a:pt x="54182" y="7372"/>
                  </a:cubicBezTo>
                  <a:lnTo>
                    <a:pt x="54182" y="13407"/>
                  </a:lnTo>
                  <a:lnTo>
                    <a:pt x="45929" y="13407"/>
                  </a:lnTo>
                  <a:lnTo>
                    <a:pt x="45929" y="7372"/>
                  </a:lnTo>
                  <a:cubicBezTo>
                    <a:pt x="45929" y="6818"/>
                    <a:pt x="46386" y="6329"/>
                    <a:pt x="46973" y="6329"/>
                  </a:cubicBezTo>
                  <a:close/>
                  <a:moveTo>
                    <a:pt x="83083" y="6329"/>
                  </a:moveTo>
                  <a:cubicBezTo>
                    <a:pt x="83670" y="6329"/>
                    <a:pt x="84127" y="6818"/>
                    <a:pt x="84127" y="7372"/>
                  </a:cubicBezTo>
                  <a:lnTo>
                    <a:pt x="84127" y="13407"/>
                  </a:lnTo>
                  <a:lnTo>
                    <a:pt x="75874" y="13407"/>
                  </a:lnTo>
                  <a:lnTo>
                    <a:pt x="75874" y="7372"/>
                  </a:lnTo>
                  <a:cubicBezTo>
                    <a:pt x="75874" y="6818"/>
                    <a:pt x="76331" y="6329"/>
                    <a:pt x="76918" y="6329"/>
                  </a:cubicBezTo>
                  <a:close/>
                  <a:moveTo>
                    <a:pt x="113028" y="6329"/>
                  </a:moveTo>
                  <a:cubicBezTo>
                    <a:pt x="113615" y="6329"/>
                    <a:pt x="114072" y="6818"/>
                    <a:pt x="114072" y="7372"/>
                  </a:cubicBezTo>
                  <a:lnTo>
                    <a:pt x="114072" y="13407"/>
                  </a:lnTo>
                  <a:lnTo>
                    <a:pt x="105819" y="13407"/>
                  </a:lnTo>
                  <a:lnTo>
                    <a:pt x="105819" y="7372"/>
                  </a:lnTo>
                  <a:cubicBezTo>
                    <a:pt x="105819" y="6818"/>
                    <a:pt x="106276" y="6329"/>
                    <a:pt x="106863" y="6329"/>
                  </a:cubicBezTo>
                  <a:close/>
                  <a:moveTo>
                    <a:pt x="119748" y="152824"/>
                  </a:moveTo>
                  <a:lnTo>
                    <a:pt x="119748" y="157391"/>
                  </a:lnTo>
                  <a:lnTo>
                    <a:pt x="6328" y="157391"/>
                  </a:lnTo>
                  <a:lnTo>
                    <a:pt x="6328" y="152824"/>
                  </a:lnTo>
                  <a:close/>
                  <a:moveTo>
                    <a:pt x="119748" y="163687"/>
                  </a:moveTo>
                  <a:lnTo>
                    <a:pt x="119748" y="169004"/>
                  </a:lnTo>
                  <a:lnTo>
                    <a:pt x="6328" y="169004"/>
                  </a:lnTo>
                  <a:lnTo>
                    <a:pt x="6328" y="163687"/>
                  </a:lnTo>
                  <a:close/>
                  <a:moveTo>
                    <a:pt x="17028" y="0"/>
                  </a:moveTo>
                  <a:cubicBezTo>
                    <a:pt x="12983" y="0"/>
                    <a:pt x="9656" y="3327"/>
                    <a:pt x="9656" y="7372"/>
                  </a:cubicBezTo>
                  <a:lnTo>
                    <a:pt x="9656" y="13407"/>
                  </a:lnTo>
                  <a:lnTo>
                    <a:pt x="3164" y="13407"/>
                  </a:lnTo>
                  <a:cubicBezTo>
                    <a:pt x="1435" y="13407"/>
                    <a:pt x="0" y="14810"/>
                    <a:pt x="0" y="16571"/>
                  </a:cubicBezTo>
                  <a:cubicBezTo>
                    <a:pt x="0" y="16832"/>
                    <a:pt x="65" y="17093"/>
                    <a:pt x="131" y="17354"/>
                  </a:cubicBezTo>
                  <a:cubicBezTo>
                    <a:pt x="65" y="17582"/>
                    <a:pt x="0" y="17843"/>
                    <a:pt x="0" y="18137"/>
                  </a:cubicBezTo>
                  <a:lnTo>
                    <a:pt x="0" y="110516"/>
                  </a:lnTo>
                  <a:cubicBezTo>
                    <a:pt x="0" y="112278"/>
                    <a:pt x="1435" y="113680"/>
                    <a:pt x="3164" y="113680"/>
                  </a:cubicBezTo>
                  <a:cubicBezTo>
                    <a:pt x="4926" y="113680"/>
                    <a:pt x="6328" y="112278"/>
                    <a:pt x="6328" y="110516"/>
                  </a:cubicBezTo>
                  <a:lnTo>
                    <a:pt x="6328" y="36959"/>
                  </a:lnTo>
                  <a:lnTo>
                    <a:pt x="87291" y="36959"/>
                  </a:lnTo>
                  <a:cubicBezTo>
                    <a:pt x="89052" y="36959"/>
                    <a:pt x="90455" y="35556"/>
                    <a:pt x="90455" y="33794"/>
                  </a:cubicBezTo>
                  <a:cubicBezTo>
                    <a:pt x="90455" y="32066"/>
                    <a:pt x="89052" y="30663"/>
                    <a:pt x="87291" y="30663"/>
                  </a:cubicBezTo>
                  <a:lnTo>
                    <a:pt x="6328" y="30663"/>
                  </a:lnTo>
                  <a:lnTo>
                    <a:pt x="6328" y="19735"/>
                  </a:lnTo>
                  <a:lnTo>
                    <a:pt x="119748" y="19735"/>
                  </a:lnTo>
                  <a:lnTo>
                    <a:pt x="119748" y="27434"/>
                  </a:lnTo>
                  <a:lnTo>
                    <a:pt x="119748" y="39079"/>
                  </a:lnTo>
                  <a:lnTo>
                    <a:pt x="119748" y="146496"/>
                  </a:lnTo>
                  <a:lnTo>
                    <a:pt x="6328" y="146496"/>
                  </a:lnTo>
                  <a:lnTo>
                    <a:pt x="6328" y="126207"/>
                  </a:lnTo>
                  <a:cubicBezTo>
                    <a:pt x="6328" y="124445"/>
                    <a:pt x="4926" y="123042"/>
                    <a:pt x="3164" y="123042"/>
                  </a:cubicBezTo>
                  <a:cubicBezTo>
                    <a:pt x="1435" y="123042"/>
                    <a:pt x="0" y="124445"/>
                    <a:pt x="0" y="126207"/>
                  </a:cubicBezTo>
                  <a:lnTo>
                    <a:pt x="0" y="172168"/>
                  </a:lnTo>
                  <a:cubicBezTo>
                    <a:pt x="0" y="173929"/>
                    <a:pt x="1435" y="175332"/>
                    <a:pt x="3164" y="175332"/>
                  </a:cubicBezTo>
                  <a:lnTo>
                    <a:pt x="122912" y="175332"/>
                  </a:lnTo>
                  <a:cubicBezTo>
                    <a:pt x="124673" y="175332"/>
                    <a:pt x="126076" y="173929"/>
                    <a:pt x="126076" y="172168"/>
                  </a:cubicBezTo>
                  <a:lnTo>
                    <a:pt x="126076" y="160523"/>
                  </a:lnTo>
                  <a:lnTo>
                    <a:pt x="126076" y="149660"/>
                  </a:lnTo>
                  <a:lnTo>
                    <a:pt x="126076" y="39079"/>
                  </a:lnTo>
                  <a:lnTo>
                    <a:pt x="126076" y="27434"/>
                  </a:lnTo>
                  <a:lnTo>
                    <a:pt x="126076" y="16571"/>
                  </a:lnTo>
                  <a:cubicBezTo>
                    <a:pt x="126076" y="14810"/>
                    <a:pt x="124673" y="13407"/>
                    <a:pt x="122912" y="13407"/>
                  </a:cubicBezTo>
                  <a:lnTo>
                    <a:pt x="120400" y="13407"/>
                  </a:lnTo>
                  <a:lnTo>
                    <a:pt x="120400" y="7372"/>
                  </a:lnTo>
                  <a:cubicBezTo>
                    <a:pt x="120400" y="3327"/>
                    <a:pt x="117106" y="0"/>
                    <a:pt x="113028" y="0"/>
                  </a:cubicBezTo>
                  <a:lnTo>
                    <a:pt x="106863" y="0"/>
                  </a:lnTo>
                  <a:cubicBezTo>
                    <a:pt x="102785" y="0"/>
                    <a:pt x="99491" y="3327"/>
                    <a:pt x="99491" y="7372"/>
                  </a:cubicBezTo>
                  <a:lnTo>
                    <a:pt x="99491" y="13407"/>
                  </a:lnTo>
                  <a:lnTo>
                    <a:pt x="90455" y="13407"/>
                  </a:lnTo>
                  <a:lnTo>
                    <a:pt x="90455" y="7372"/>
                  </a:lnTo>
                  <a:cubicBezTo>
                    <a:pt x="90455" y="3327"/>
                    <a:pt x="87160" y="0"/>
                    <a:pt x="83083" y="0"/>
                  </a:cubicBezTo>
                  <a:lnTo>
                    <a:pt x="76918" y="0"/>
                  </a:lnTo>
                  <a:cubicBezTo>
                    <a:pt x="72873" y="0"/>
                    <a:pt x="69546" y="3327"/>
                    <a:pt x="69546" y="7372"/>
                  </a:cubicBezTo>
                  <a:lnTo>
                    <a:pt x="69546" y="13407"/>
                  </a:lnTo>
                  <a:lnTo>
                    <a:pt x="60510" y="13407"/>
                  </a:lnTo>
                  <a:lnTo>
                    <a:pt x="60510" y="7372"/>
                  </a:lnTo>
                  <a:cubicBezTo>
                    <a:pt x="60510" y="3327"/>
                    <a:pt x="57215" y="0"/>
                    <a:pt x="53138" y="0"/>
                  </a:cubicBezTo>
                  <a:lnTo>
                    <a:pt x="46973" y="0"/>
                  </a:lnTo>
                  <a:cubicBezTo>
                    <a:pt x="42928" y="0"/>
                    <a:pt x="39601" y="3327"/>
                    <a:pt x="39601" y="7372"/>
                  </a:cubicBezTo>
                  <a:lnTo>
                    <a:pt x="39601" y="13407"/>
                  </a:lnTo>
                  <a:lnTo>
                    <a:pt x="30565" y="13407"/>
                  </a:lnTo>
                  <a:lnTo>
                    <a:pt x="30565" y="7372"/>
                  </a:lnTo>
                  <a:cubicBezTo>
                    <a:pt x="30565" y="3327"/>
                    <a:pt x="27270" y="0"/>
                    <a:pt x="231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1"/>
            <p:cNvSpPr/>
            <p:nvPr/>
          </p:nvSpPr>
          <p:spPr>
            <a:xfrm>
              <a:off x="2784100" y="1817725"/>
              <a:ext cx="2136625" cy="2144775"/>
            </a:xfrm>
            <a:custGeom>
              <a:rect b="b" l="l" r="r" t="t"/>
              <a:pathLst>
                <a:path extrusionOk="0" h="85791" w="85465">
                  <a:moveTo>
                    <a:pt x="45831" y="6329"/>
                  </a:moveTo>
                  <a:lnTo>
                    <a:pt x="45831" y="27923"/>
                  </a:lnTo>
                  <a:cubicBezTo>
                    <a:pt x="37448" y="30892"/>
                    <a:pt x="30761" y="37481"/>
                    <a:pt x="27727" y="45799"/>
                  </a:cubicBezTo>
                  <a:lnTo>
                    <a:pt x="6328" y="45799"/>
                  </a:lnTo>
                  <a:lnTo>
                    <a:pt x="6328" y="6329"/>
                  </a:lnTo>
                  <a:close/>
                  <a:moveTo>
                    <a:pt x="45831" y="34741"/>
                  </a:moveTo>
                  <a:lnTo>
                    <a:pt x="45831" y="45799"/>
                  </a:lnTo>
                  <a:lnTo>
                    <a:pt x="34577" y="45799"/>
                  </a:lnTo>
                  <a:cubicBezTo>
                    <a:pt x="36926" y="40939"/>
                    <a:pt x="40906" y="37024"/>
                    <a:pt x="45831" y="34741"/>
                  </a:cubicBezTo>
                  <a:close/>
                  <a:moveTo>
                    <a:pt x="55682" y="32555"/>
                  </a:moveTo>
                  <a:cubicBezTo>
                    <a:pt x="68600" y="32555"/>
                    <a:pt x="79136" y="43092"/>
                    <a:pt x="79136" y="56009"/>
                  </a:cubicBezTo>
                  <a:cubicBezTo>
                    <a:pt x="79136" y="68926"/>
                    <a:pt x="68600" y="79463"/>
                    <a:pt x="55682" y="79463"/>
                  </a:cubicBezTo>
                  <a:cubicBezTo>
                    <a:pt x="42765" y="79463"/>
                    <a:pt x="32229" y="68926"/>
                    <a:pt x="32229" y="56009"/>
                  </a:cubicBezTo>
                  <a:cubicBezTo>
                    <a:pt x="32229" y="54672"/>
                    <a:pt x="32359" y="53399"/>
                    <a:pt x="32555" y="52127"/>
                  </a:cubicBezTo>
                  <a:lnTo>
                    <a:pt x="48995" y="52127"/>
                  </a:lnTo>
                  <a:cubicBezTo>
                    <a:pt x="50724" y="52127"/>
                    <a:pt x="52127" y="50725"/>
                    <a:pt x="52127" y="48963"/>
                  </a:cubicBezTo>
                  <a:lnTo>
                    <a:pt x="52127" y="32849"/>
                  </a:lnTo>
                  <a:cubicBezTo>
                    <a:pt x="53301" y="32653"/>
                    <a:pt x="54475" y="32555"/>
                    <a:pt x="55682" y="32555"/>
                  </a:cubicBezTo>
                  <a:close/>
                  <a:moveTo>
                    <a:pt x="3164" y="1"/>
                  </a:moveTo>
                  <a:cubicBezTo>
                    <a:pt x="1435" y="1"/>
                    <a:pt x="0" y="1403"/>
                    <a:pt x="0" y="3165"/>
                  </a:cubicBezTo>
                  <a:lnTo>
                    <a:pt x="0" y="48963"/>
                  </a:lnTo>
                  <a:cubicBezTo>
                    <a:pt x="0" y="50725"/>
                    <a:pt x="1435" y="52127"/>
                    <a:pt x="3164" y="52127"/>
                  </a:cubicBezTo>
                  <a:lnTo>
                    <a:pt x="26194" y="52127"/>
                  </a:lnTo>
                  <a:cubicBezTo>
                    <a:pt x="25998" y="53399"/>
                    <a:pt x="25933" y="54704"/>
                    <a:pt x="25933" y="56009"/>
                  </a:cubicBezTo>
                  <a:cubicBezTo>
                    <a:pt x="25933" y="72417"/>
                    <a:pt x="39275" y="85791"/>
                    <a:pt x="55682" y="85791"/>
                  </a:cubicBezTo>
                  <a:cubicBezTo>
                    <a:pt x="72090" y="85791"/>
                    <a:pt x="85464" y="72417"/>
                    <a:pt x="85464" y="56009"/>
                  </a:cubicBezTo>
                  <a:cubicBezTo>
                    <a:pt x="85464" y="39601"/>
                    <a:pt x="72090" y="26260"/>
                    <a:pt x="55682" y="26260"/>
                  </a:cubicBezTo>
                  <a:cubicBezTo>
                    <a:pt x="54475" y="26260"/>
                    <a:pt x="53301" y="26325"/>
                    <a:pt x="52127" y="26455"/>
                  </a:cubicBezTo>
                  <a:lnTo>
                    <a:pt x="52127" y="3165"/>
                  </a:lnTo>
                  <a:cubicBezTo>
                    <a:pt x="52127" y="1403"/>
                    <a:pt x="50724" y="1"/>
                    <a:pt x="48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1"/>
            <p:cNvSpPr/>
            <p:nvPr/>
          </p:nvSpPr>
          <p:spPr>
            <a:xfrm>
              <a:off x="1190625" y="932100"/>
              <a:ext cx="850575" cy="4086475"/>
            </a:xfrm>
            <a:custGeom>
              <a:rect b="b" l="l" r="r" t="t"/>
              <a:pathLst>
                <a:path extrusionOk="0" h="163459" w="34023">
                  <a:moveTo>
                    <a:pt x="6654" y="6329"/>
                  </a:moveTo>
                  <a:lnTo>
                    <a:pt x="27694" y="6361"/>
                  </a:lnTo>
                  <a:lnTo>
                    <a:pt x="27662" y="17093"/>
                  </a:lnTo>
                  <a:lnTo>
                    <a:pt x="19507" y="17061"/>
                  </a:lnTo>
                  <a:lnTo>
                    <a:pt x="19474" y="17061"/>
                  </a:lnTo>
                  <a:cubicBezTo>
                    <a:pt x="17745" y="17061"/>
                    <a:pt x="16343" y="18463"/>
                    <a:pt x="16310" y="20225"/>
                  </a:cubicBezTo>
                  <a:cubicBezTo>
                    <a:pt x="16310" y="21954"/>
                    <a:pt x="17745" y="23389"/>
                    <a:pt x="19474" y="23389"/>
                  </a:cubicBezTo>
                  <a:lnTo>
                    <a:pt x="27662" y="23389"/>
                  </a:lnTo>
                  <a:lnTo>
                    <a:pt x="27629" y="32751"/>
                  </a:lnTo>
                  <a:lnTo>
                    <a:pt x="19441" y="32751"/>
                  </a:lnTo>
                  <a:cubicBezTo>
                    <a:pt x="17713" y="32751"/>
                    <a:pt x="16310" y="34154"/>
                    <a:pt x="16277" y="35882"/>
                  </a:cubicBezTo>
                  <a:cubicBezTo>
                    <a:pt x="16277" y="37644"/>
                    <a:pt x="17713" y="39046"/>
                    <a:pt x="19441" y="39046"/>
                  </a:cubicBezTo>
                  <a:lnTo>
                    <a:pt x="27629" y="39079"/>
                  </a:lnTo>
                  <a:lnTo>
                    <a:pt x="27596" y="48441"/>
                  </a:lnTo>
                  <a:lnTo>
                    <a:pt x="19441" y="48408"/>
                  </a:lnTo>
                  <a:lnTo>
                    <a:pt x="19409" y="48408"/>
                  </a:lnTo>
                  <a:cubicBezTo>
                    <a:pt x="17680" y="48408"/>
                    <a:pt x="16277" y="49811"/>
                    <a:pt x="16245" y="51573"/>
                  </a:cubicBezTo>
                  <a:cubicBezTo>
                    <a:pt x="16245" y="53301"/>
                    <a:pt x="17680" y="54737"/>
                    <a:pt x="19409" y="54737"/>
                  </a:cubicBezTo>
                  <a:lnTo>
                    <a:pt x="27596" y="54737"/>
                  </a:lnTo>
                  <a:lnTo>
                    <a:pt x="27564" y="64099"/>
                  </a:lnTo>
                  <a:lnTo>
                    <a:pt x="19376" y="64099"/>
                  </a:lnTo>
                  <a:cubicBezTo>
                    <a:pt x="17647" y="64099"/>
                    <a:pt x="16245" y="65501"/>
                    <a:pt x="16212" y="67230"/>
                  </a:cubicBezTo>
                  <a:cubicBezTo>
                    <a:pt x="16212" y="68992"/>
                    <a:pt x="17647" y="70394"/>
                    <a:pt x="19376" y="70394"/>
                  </a:cubicBezTo>
                  <a:lnTo>
                    <a:pt x="27564" y="70427"/>
                  </a:lnTo>
                  <a:lnTo>
                    <a:pt x="27531" y="79789"/>
                  </a:lnTo>
                  <a:lnTo>
                    <a:pt x="19376" y="79756"/>
                  </a:lnTo>
                  <a:lnTo>
                    <a:pt x="19344" y="79756"/>
                  </a:lnTo>
                  <a:cubicBezTo>
                    <a:pt x="17615" y="79756"/>
                    <a:pt x="16212" y="81159"/>
                    <a:pt x="16179" y="82920"/>
                  </a:cubicBezTo>
                  <a:cubicBezTo>
                    <a:pt x="16179" y="84649"/>
                    <a:pt x="17615" y="86084"/>
                    <a:pt x="19344" y="86084"/>
                  </a:cubicBezTo>
                  <a:lnTo>
                    <a:pt x="27531" y="86084"/>
                  </a:lnTo>
                  <a:lnTo>
                    <a:pt x="27499" y="95446"/>
                  </a:lnTo>
                  <a:lnTo>
                    <a:pt x="19311" y="95446"/>
                  </a:lnTo>
                  <a:cubicBezTo>
                    <a:pt x="17582" y="95446"/>
                    <a:pt x="16179" y="96849"/>
                    <a:pt x="16147" y="98578"/>
                  </a:cubicBezTo>
                  <a:cubicBezTo>
                    <a:pt x="16147" y="100339"/>
                    <a:pt x="17582" y="101742"/>
                    <a:pt x="19311" y="101742"/>
                  </a:cubicBezTo>
                  <a:lnTo>
                    <a:pt x="27499" y="101774"/>
                  </a:lnTo>
                  <a:lnTo>
                    <a:pt x="27466" y="111136"/>
                  </a:lnTo>
                  <a:lnTo>
                    <a:pt x="19311" y="111104"/>
                  </a:lnTo>
                  <a:lnTo>
                    <a:pt x="19278" y="111104"/>
                  </a:lnTo>
                  <a:cubicBezTo>
                    <a:pt x="17549" y="111104"/>
                    <a:pt x="16147" y="112506"/>
                    <a:pt x="16114" y="114268"/>
                  </a:cubicBezTo>
                  <a:cubicBezTo>
                    <a:pt x="16114" y="115997"/>
                    <a:pt x="17549" y="117432"/>
                    <a:pt x="19278" y="117432"/>
                  </a:cubicBezTo>
                  <a:lnTo>
                    <a:pt x="27466" y="117432"/>
                  </a:lnTo>
                  <a:lnTo>
                    <a:pt x="27433" y="126794"/>
                  </a:lnTo>
                  <a:lnTo>
                    <a:pt x="19246" y="126794"/>
                  </a:lnTo>
                  <a:cubicBezTo>
                    <a:pt x="17517" y="126794"/>
                    <a:pt x="16114" y="128197"/>
                    <a:pt x="16082" y="129925"/>
                  </a:cubicBezTo>
                  <a:cubicBezTo>
                    <a:pt x="16082" y="131687"/>
                    <a:pt x="17517" y="133090"/>
                    <a:pt x="19246" y="133090"/>
                  </a:cubicBezTo>
                  <a:lnTo>
                    <a:pt x="27433" y="133122"/>
                  </a:lnTo>
                  <a:lnTo>
                    <a:pt x="27401" y="142484"/>
                  </a:lnTo>
                  <a:lnTo>
                    <a:pt x="19246" y="142451"/>
                  </a:lnTo>
                  <a:lnTo>
                    <a:pt x="19213" y="142451"/>
                  </a:lnTo>
                  <a:cubicBezTo>
                    <a:pt x="17484" y="142451"/>
                    <a:pt x="16082" y="143854"/>
                    <a:pt x="16049" y="145616"/>
                  </a:cubicBezTo>
                  <a:cubicBezTo>
                    <a:pt x="16049" y="147344"/>
                    <a:pt x="17484" y="148780"/>
                    <a:pt x="19213" y="148780"/>
                  </a:cubicBezTo>
                  <a:lnTo>
                    <a:pt x="27401" y="148780"/>
                  </a:lnTo>
                  <a:lnTo>
                    <a:pt x="27368" y="157130"/>
                  </a:lnTo>
                  <a:lnTo>
                    <a:pt x="6328" y="157098"/>
                  </a:lnTo>
                  <a:lnTo>
                    <a:pt x="6654" y="6329"/>
                  </a:lnTo>
                  <a:close/>
                  <a:moveTo>
                    <a:pt x="3490" y="1"/>
                  </a:moveTo>
                  <a:cubicBezTo>
                    <a:pt x="1729" y="1"/>
                    <a:pt x="326" y="1403"/>
                    <a:pt x="326" y="3165"/>
                  </a:cubicBezTo>
                  <a:lnTo>
                    <a:pt x="0" y="160229"/>
                  </a:lnTo>
                  <a:cubicBezTo>
                    <a:pt x="0" y="161991"/>
                    <a:pt x="1403" y="163393"/>
                    <a:pt x="3164" y="163393"/>
                  </a:cubicBezTo>
                  <a:lnTo>
                    <a:pt x="30532" y="163459"/>
                  </a:lnTo>
                  <a:cubicBezTo>
                    <a:pt x="31380" y="163459"/>
                    <a:pt x="32163" y="163132"/>
                    <a:pt x="32750" y="162545"/>
                  </a:cubicBezTo>
                  <a:cubicBezTo>
                    <a:pt x="33370" y="161958"/>
                    <a:pt x="33696" y="161143"/>
                    <a:pt x="33696" y="160295"/>
                  </a:cubicBezTo>
                  <a:lnTo>
                    <a:pt x="34023" y="3230"/>
                  </a:lnTo>
                  <a:cubicBezTo>
                    <a:pt x="34023" y="2382"/>
                    <a:pt x="33696" y="1566"/>
                    <a:pt x="33077" y="979"/>
                  </a:cubicBezTo>
                  <a:cubicBezTo>
                    <a:pt x="32489" y="392"/>
                    <a:pt x="31707" y="66"/>
                    <a:pt x="30858" y="33"/>
                  </a:cubicBezTo>
                  <a:lnTo>
                    <a:pt x="349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2"/>
          <p:cNvSpPr/>
          <p:nvPr/>
        </p:nvSpPr>
        <p:spPr>
          <a:xfrm>
            <a:off x="6214050" y="2309725"/>
            <a:ext cx="637200" cy="6372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22"/>
          <p:cNvSpPr txBox="1"/>
          <p:nvPr>
            <p:ph idx="4"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LITERATURE REVIEW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83" name="Google Shape;183;p22"/>
          <p:cNvSpPr txBox="1"/>
          <p:nvPr>
            <p:ph idx="1" type="subTitle"/>
          </p:nvPr>
        </p:nvSpPr>
        <p:spPr>
          <a:xfrm>
            <a:off x="1103449" y="1815900"/>
            <a:ext cx="3085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84" name="Google Shape;184;p22"/>
          <p:cNvSpPr txBox="1"/>
          <p:nvPr>
            <p:ph type="ctrTitle"/>
          </p:nvPr>
        </p:nvSpPr>
        <p:spPr>
          <a:xfrm>
            <a:off x="1336346" y="150305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THEORY 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85" name="Google Shape;185;p22"/>
          <p:cNvSpPr/>
          <p:nvPr/>
        </p:nvSpPr>
        <p:spPr>
          <a:xfrm>
            <a:off x="2327449" y="799927"/>
            <a:ext cx="637200" cy="6372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2"/>
          <p:cNvSpPr txBox="1"/>
          <p:nvPr>
            <p:ph idx="2" type="subTitle"/>
          </p:nvPr>
        </p:nvSpPr>
        <p:spPr>
          <a:xfrm>
            <a:off x="4990050" y="3335357"/>
            <a:ext cx="3085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187" name="Google Shape;187;p22"/>
          <p:cNvSpPr txBox="1"/>
          <p:nvPr>
            <p:ph idx="3" type="ctrTitle"/>
          </p:nvPr>
        </p:nvSpPr>
        <p:spPr>
          <a:xfrm>
            <a:off x="5223000" y="3022507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THEORY 2</a:t>
            </a:r>
            <a:endParaRPr>
              <a:solidFill>
                <a:schemeClr val="accent1"/>
              </a:solidFill>
            </a:endParaRPr>
          </a:p>
        </p:txBody>
      </p:sp>
      <p:cxnSp>
        <p:nvCxnSpPr>
          <p:cNvPr id="188" name="Google Shape;188;p22"/>
          <p:cNvCxnSpPr/>
          <p:nvPr/>
        </p:nvCxnSpPr>
        <p:spPr>
          <a:xfrm>
            <a:off x="6279775" y="832650"/>
            <a:ext cx="21942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189" name="Google Shape;189;p22"/>
          <p:cNvSpPr/>
          <p:nvPr/>
        </p:nvSpPr>
        <p:spPr>
          <a:xfrm>
            <a:off x="2455548" y="927970"/>
            <a:ext cx="381002" cy="381002"/>
          </a:xfrm>
          <a:custGeom>
            <a:rect b="b" l="l" r="r" t="t"/>
            <a:pathLst>
              <a:path extrusionOk="0" h="208768" w="208768">
                <a:moveTo>
                  <a:pt x="155014" y="77179"/>
                </a:moveTo>
                <a:cubicBezTo>
                  <a:pt x="157676" y="77179"/>
                  <a:pt x="160343" y="78190"/>
                  <a:pt x="162382" y="80212"/>
                </a:cubicBezTo>
                <a:cubicBezTo>
                  <a:pt x="164339" y="82169"/>
                  <a:pt x="165415" y="84779"/>
                  <a:pt x="165415" y="87552"/>
                </a:cubicBezTo>
                <a:cubicBezTo>
                  <a:pt x="165415" y="90324"/>
                  <a:pt x="164339" y="92934"/>
                  <a:pt x="162382" y="94891"/>
                </a:cubicBezTo>
                <a:cubicBezTo>
                  <a:pt x="161599" y="95674"/>
                  <a:pt x="160685" y="96294"/>
                  <a:pt x="159707" y="96816"/>
                </a:cubicBezTo>
                <a:cubicBezTo>
                  <a:pt x="158663" y="97338"/>
                  <a:pt x="158011" y="98414"/>
                  <a:pt x="158011" y="99588"/>
                </a:cubicBezTo>
                <a:lnTo>
                  <a:pt x="158011" y="99621"/>
                </a:lnTo>
                <a:lnTo>
                  <a:pt x="158011" y="104351"/>
                </a:lnTo>
                <a:lnTo>
                  <a:pt x="158011" y="104384"/>
                </a:lnTo>
                <a:cubicBezTo>
                  <a:pt x="158011" y="106112"/>
                  <a:pt x="159413" y="107515"/>
                  <a:pt x="161142" y="107515"/>
                </a:cubicBezTo>
                <a:lnTo>
                  <a:pt x="200482" y="107515"/>
                </a:lnTo>
                <a:cubicBezTo>
                  <a:pt x="201591" y="107548"/>
                  <a:pt x="202504" y="108494"/>
                  <a:pt x="202504" y="109635"/>
                </a:cubicBezTo>
                <a:lnTo>
                  <a:pt x="202504" y="145517"/>
                </a:lnTo>
                <a:cubicBezTo>
                  <a:pt x="201950" y="144669"/>
                  <a:pt x="201297" y="143919"/>
                  <a:pt x="200580" y="143201"/>
                </a:cubicBezTo>
                <a:cubicBezTo>
                  <a:pt x="197448" y="140070"/>
                  <a:pt x="193273" y="138341"/>
                  <a:pt x="188804" y="138341"/>
                </a:cubicBezTo>
                <a:cubicBezTo>
                  <a:pt x="184367" y="138341"/>
                  <a:pt x="180192" y="140070"/>
                  <a:pt x="177028" y="143201"/>
                </a:cubicBezTo>
                <a:cubicBezTo>
                  <a:pt x="170537" y="149693"/>
                  <a:pt x="170537" y="160261"/>
                  <a:pt x="177028" y="166753"/>
                </a:cubicBezTo>
                <a:cubicBezTo>
                  <a:pt x="180192" y="169884"/>
                  <a:pt x="184367" y="171646"/>
                  <a:pt x="188804" y="171646"/>
                </a:cubicBezTo>
                <a:cubicBezTo>
                  <a:pt x="193273" y="171646"/>
                  <a:pt x="197448" y="169884"/>
                  <a:pt x="200580" y="166753"/>
                </a:cubicBezTo>
                <a:cubicBezTo>
                  <a:pt x="200841" y="166492"/>
                  <a:pt x="201101" y="166231"/>
                  <a:pt x="201362" y="165937"/>
                </a:cubicBezTo>
                <a:lnTo>
                  <a:pt x="202504" y="165937"/>
                </a:lnTo>
                <a:lnTo>
                  <a:pt x="202504" y="200319"/>
                </a:lnTo>
                <a:cubicBezTo>
                  <a:pt x="202504" y="201493"/>
                  <a:pt x="201558" y="202471"/>
                  <a:pt x="200384" y="202471"/>
                </a:cubicBezTo>
                <a:lnTo>
                  <a:pt x="109668" y="202471"/>
                </a:lnTo>
                <a:cubicBezTo>
                  <a:pt x="108494" y="202471"/>
                  <a:pt x="107548" y="201493"/>
                  <a:pt x="107548" y="200319"/>
                </a:cubicBezTo>
                <a:lnTo>
                  <a:pt x="107548" y="164535"/>
                </a:lnTo>
                <a:cubicBezTo>
                  <a:pt x="108102" y="165350"/>
                  <a:pt x="108722" y="166100"/>
                  <a:pt x="109440" y="166785"/>
                </a:cubicBezTo>
                <a:cubicBezTo>
                  <a:pt x="112571" y="169949"/>
                  <a:pt x="116746" y="171678"/>
                  <a:pt x="121215" y="171678"/>
                </a:cubicBezTo>
                <a:cubicBezTo>
                  <a:pt x="125652" y="171678"/>
                  <a:pt x="129827" y="169949"/>
                  <a:pt x="132991" y="166818"/>
                </a:cubicBezTo>
                <a:cubicBezTo>
                  <a:pt x="134622" y="165187"/>
                  <a:pt x="135829" y="163295"/>
                  <a:pt x="136645" y="161273"/>
                </a:cubicBezTo>
                <a:cubicBezTo>
                  <a:pt x="139091" y="155238"/>
                  <a:pt x="137884" y="148094"/>
                  <a:pt x="133024" y="143201"/>
                </a:cubicBezTo>
                <a:cubicBezTo>
                  <a:pt x="129778" y="139956"/>
                  <a:pt x="125513" y="138333"/>
                  <a:pt x="121248" y="138333"/>
                </a:cubicBezTo>
                <a:cubicBezTo>
                  <a:pt x="116983" y="138333"/>
                  <a:pt x="112718" y="139956"/>
                  <a:pt x="109472" y="143201"/>
                </a:cubicBezTo>
                <a:cubicBezTo>
                  <a:pt x="109211" y="143462"/>
                  <a:pt x="108950" y="143723"/>
                  <a:pt x="108689" y="144017"/>
                </a:cubicBezTo>
                <a:lnTo>
                  <a:pt x="107548" y="144017"/>
                </a:lnTo>
                <a:lnTo>
                  <a:pt x="107548" y="122488"/>
                </a:lnTo>
                <a:lnTo>
                  <a:pt x="107548" y="109668"/>
                </a:lnTo>
                <a:cubicBezTo>
                  <a:pt x="107548" y="109635"/>
                  <a:pt x="107548" y="109603"/>
                  <a:pt x="107548" y="109570"/>
                </a:cubicBezTo>
                <a:cubicBezTo>
                  <a:pt x="107580" y="108461"/>
                  <a:pt x="108461" y="107548"/>
                  <a:pt x="109570" y="107515"/>
                </a:cubicBezTo>
                <a:lnTo>
                  <a:pt x="147213" y="107515"/>
                </a:lnTo>
                <a:cubicBezTo>
                  <a:pt x="148942" y="107515"/>
                  <a:pt x="150345" y="106112"/>
                  <a:pt x="150345" y="104384"/>
                </a:cubicBezTo>
                <a:lnTo>
                  <a:pt x="150345" y="104351"/>
                </a:lnTo>
                <a:lnTo>
                  <a:pt x="150345" y="98577"/>
                </a:lnTo>
                <a:cubicBezTo>
                  <a:pt x="150345" y="97566"/>
                  <a:pt x="149856" y="96587"/>
                  <a:pt x="149008" y="96000"/>
                </a:cubicBezTo>
                <a:cubicBezTo>
                  <a:pt x="148518" y="95674"/>
                  <a:pt x="148094" y="95283"/>
                  <a:pt x="147670" y="94891"/>
                </a:cubicBezTo>
                <a:cubicBezTo>
                  <a:pt x="145713" y="92934"/>
                  <a:pt x="144636" y="90324"/>
                  <a:pt x="144636" y="87552"/>
                </a:cubicBezTo>
                <a:cubicBezTo>
                  <a:pt x="144636" y="84779"/>
                  <a:pt x="145713" y="82169"/>
                  <a:pt x="147670" y="80212"/>
                </a:cubicBezTo>
                <a:cubicBezTo>
                  <a:pt x="149693" y="78190"/>
                  <a:pt x="152351" y="77179"/>
                  <a:pt x="155014" y="77179"/>
                </a:cubicBezTo>
                <a:close/>
                <a:moveTo>
                  <a:pt x="8449" y="107482"/>
                </a:moveTo>
                <a:lnTo>
                  <a:pt x="44298" y="107515"/>
                </a:lnTo>
                <a:cubicBezTo>
                  <a:pt x="43515" y="108070"/>
                  <a:pt x="42732" y="108722"/>
                  <a:pt x="42047" y="109407"/>
                </a:cubicBezTo>
                <a:cubicBezTo>
                  <a:pt x="38883" y="112571"/>
                  <a:pt x="37154" y="116746"/>
                  <a:pt x="37154" y="121183"/>
                </a:cubicBezTo>
                <a:lnTo>
                  <a:pt x="37154" y="121215"/>
                </a:lnTo>
                <a:cubicBezTo>
                  <a:pt x="37154" y="125652"/>
                  <a:pt x="38883" y="129827"/>
                  <a:pt x="42014" y="132991"/>
                </a:cubicBezTo>
                <a:cubicBezTo>
                  <a:pt x="45146" y="136123"/>
                  <a:pt x="49354" y="137852"/>
                  <a:pt x="53790" y="137852"/>
                </a:cubicBezTo>
                <a:cubicBezTo>
                  <a:pt x="58259" y="137852"/>
                  <a:pt x="62434" y="136123"/>
                  <a:pt x="65566" y="132991"/>
                </a:cubicBezTo>
                <a:cubicBezTo>
                  <a:pt x="68730" y="129860"/>
                  <a:pt x="70459" y="125684"/>
                  <a:pt x="70459" y="121215"/>
                </a:cubicBezTo>
                <a:cubicBezTo>
                  <a:pt x="70459" y="116779"/>
                  <a:pt x="68730" y="112571"/>
                  <a:pt x="65599" y="109440"/>
                </a:cubicBezTo>
                <a:cubicBezTo>
                  <a:pt x="65305" y="109179"/>
                  <a:pt x="65044" y="108918"/>
                  <a:pt x="64750" y="108657"/>
                </a:cubicBezTo>
                <a:lnTo>
                  <a:pt x="64750" y="107515"/>
                </a:lnTo>
                <a:lnTo>
                  <a:pt x="99164" y="107548"/>
                </a:lnTo>
                <a:lnTo>
                  <a:pt x="99262" y="107548"/>
                </a:lnTo>
                <a:cubicBezTo>
                  <a:pt x="100371" y="107613"/>
                  <a:pt x="101252" y="108494"/>
                  <a:pt x="101285" y="109603"/>
                </a:cubicBezTo>
                <a:cubicBezTo>
                  <a:pt x="101285" y="109603"/>
                  <a:pt x="101285" y="109603"/>
                  <a:pt x="101285" y="109635"/>
                </a:cubicBezTo>
                <a:lnTo>
                  <a:pt x="101285" y="122553"/>
                </a:lnTo>
                <a:lnTo>
                  <a:pt x="101252" y="147213"/>
                </a:lnTo>
                <a:cubicBezTo>
                  <a:pt x="101252" y="148942"/>
                  <a:pt x="102655" y="150345"/>
                  <a:pt x="104384" y="150345"/>
                </a:cubicBezTo>
                <a:lnTo>
                  <a:pt x="110190" y="150345"/>
                </a:lnTo>
                <a:cubicBezTo>
                  <a:pt x="111201" y="150345"/>
                  <a:pt x="112147" y="149856"/>
                  <a:pt x="112734" y="149008"/>
                </a:cubicBezTo>
                <a:cubicBezTo>
                  <a:pt x="113093" y="148551"/>
                  <a:pt x="113485" y="148094"/>
                  <a:pt x="113876" y="147670"/>
                </a:cubicBezTo>
                <a:cubicBezTo>
                  <a:pt x="115833" y="145713"/>
                  <a:pt x="118443" y="144636"/>
                  <a:pt x="121215" y="144636"/>
                </a:cubicBezTo>
                <a:cubicBezTo>
                  <a:pt x="123988" y="144636"/>
                  <a:pt x="126598" y="145746"/>
                  <a:pt x="128555" y="147703"/>
                </a:cubicBezTo>
                <a:cubicBezTo>
                  <a:pt x="131589" y="150736"/>
                  <a:pt x="132339" y="155173"/>
                  <a:pt x="130838" y="158891"/>
                </a:cubicBezTo>
                <a:cubicBezTo>
                  <a:pt x="130349" y="160164"/>
                  <a:pt x="129599" y="161305"/>
                  <a:pt x="128588" y="162316"/>
                </a:cubicBezTo>
                <a:cubicBezTo>
                  <a:pt x="126565" y="164339"/>
                  <a:pt x="123907" y="165350"/>
                  <a:pt x="121244" y="165350"/>
                </a:cubicBezTo>
                <a:cubicBezTo>
                  <a:pt x="118581" y="165350"/>
                  <a:pt x="115915" y="164339"/>
                  <a:pt x="113876" y="162316"/>
                </a:cubicBezTo>
                <a:cubicBezTo>
                  <a:pt x="113126" y="161534"/>
                  <a:pt x="112473" y="160653"/>
                  <a:pt x="111984" y="159674"/>
                </a:cubicBezTo>
                <a:cubicBezTo>
                  <a:pt x="111429" y="158630"/>
                  <a:pt x="110353" y="157945"/>
                  <a:pt x="109179" y="157945"/>
                </a:cubicBezTo>
                <a:lnTo>
                  <a:pt x="104416" y="157945"/>
                </a:lnTo>
                <a:cubicBezTo>
                  <a:pt x="103209" y="157945"/>
                  <a:pt x="102198" y="158630"/>
                  <a:pt x="101644" y="159609"/>
                </a:cubicBezTo>
                <a:cubicBezTo>
                  <a:pt x="101415" y="160066"/>
                  <a:pt x="101252" y="160555"/>
                  <a:pt x="101252" y="161142"/>
                </a:cubicBezTo>
                <a:lnTo>
                  <a:pt x="101219" y="200384"/>
                </a:lnTo>
                <a:cubicBezTo>
                  <a:pt x="101219" y="200938"/>
                  <a:pt x="100991" y="201493"/>
                  <a:pt x="100600" y="201884"/>
                </a:cubicBezTo>
                <a:cubicBezTo>
                  <a:pt x="100208" y="202276"/>
                  <a:pt x="99654" y="202504"/>
                  <a:pt x="99099" y="202504"/>
                </a:cubicBezTo>
                <a:lnTo>
                  <a:pt x="63217" y="202471"/>
                </a:lnTo>
                <a:cubicBezTo>
                  <a:pt x="64033" y="201917"/>
                  <a:pt x="64816" y="201265"/>
                  <a:pt x="65533" y="200547"/>
                </a:cubicBezTo>
                <a:cubicBezTo>
                  <a:pt x="68665" y="197415"/>
                  <a:pt x="70394" y="193240"/>
                  <a:pt x="70394" y="188771"/>
                </a:cubicBezTo>
                <a:cubicBezTo>
                  <a:pt x="70394" y="184335"/>
                  <a:pt x="68665" y="180160"/>
                  <a:pt x="65533" y="176995"/>
                </a:cubicBezTo>
                <a:cubicBezTo>
                  <a:pt x="62288" y="173750"/>
                  <a:pt x="58023" y="172127"/>
                  <a:pt x="53758" y="172127"/>
                </a:cubicBezTo>
                <a:cubicBezTo>
                  <a:pt x="49492" y="172127"/>
                  <a:pt x="45227" y="173750"/>
                  <a:pt x="41982" y="176995"/>
                </a:cubicBezTo>
                <a:cubicBezTo>
                  <a:pt x="35490" y="183487"/>
                  <a:pt x="35490" y="194056"/>
                  <a:pt x="41982" y="200547"/>
                </a:cubicBezTo>
                <a:cubicBezTo>
                  <a:pt x="42243" y="200808"/>
                  <a:pt x="42504" y="201069"/>
                  <a:pt x="42797" y="201297"/>
                </a:cubicBezTo>
                <a:lnTo>
                  <a:pt x="42797" y="202471"/>
                </a:lnTo>
                <a:lnTo>
                  <a:pt x="8383" y="202439"/>
                </a:lnTo>
                <a:cubicBezTo>
                  <a:pt x="7829" y="202439"/>
                  <a:pt x="7274" y="202211"/>
                  <a:pt x="6883" y="201819"/>
                </a:cubicBezTo>
                <a:cubicBezTo>
                  <a:pt x="6491" y="201428"/>
                  <a:pt x="6263" y="200873"/>
                  <a:pt x="6263" y="200319"/>
                </a:cubicBezTo>
                <a:lnTo>
                  <a:pt x="6328" y="109603"/>
                </a:lnTo>
                <a:cubicBezTo>
                  <a:pt x="6328" y="109048"/>
                  <a:pt x="6557" y="108494"/>
                  <a:pt x="6948" y="108102"/>
                </a:cubicBezTo>
                <a:cubicBezTo>
                  <a:pt x="7339" y="107711"/>
                  <a:pt x="7829" y="107515"/>
                  <a:pt x="8351" y="107482"/>
                </a:cubicBezTo>
                <a:close/>
                <a:moveTo>
                  <a:pt x="8514" y="0"/>
                </a:moveTo>
                <a:cubicBezTo>
                  <a:pt x="6296" y="0"/>
                  <a:pt x="4175" y="881"/>
                  <a:pt x="2610" y="2446"/>
                </a:cubicBezTo>
                <a:cubicBezTo>
                  <a:pt x="1011" y="4045"/>
                  <a:pt x="130" y="6133"/>
                  <a:pt x="130" y="8383"/>
                </a:cubicBezTo>
                <a:lnTo>
                  <a:pt x="98" y="45929"/>
                </a:lnTo>
                <a:cubicBezTo>
                  <a:pt x="98" y="47658"/>
                  <a:pt x="1501" y="49060"/>
                  <a:pt x="3229" y="49060"/>
                </a:cubicBezTo>
                <a:lnTo>
                  <a:pt x="9036" y="49060"/>
                </a:lnTo>
                <a:cubicBezTo>
                  <a:pt x="10047" y="49060"/>
                  <a:pt x="10993" y="48571"/>
                  <a:pt x="11580" y="47755"/>
                </a:cubicBezTo>
                <a:cubicBezTo>
                  <a:pt x="11939" y="47266"/>
                  <a:pt x="12330" y="46810"/>
                  <a:pt x="12722" y="46418"/>
                </a:cubicBezTo>
                <a:cubicBezTo>
                  <a:pt x="14744" y="44396"/>
                  <a:pt x="17403" y="43384"/>
                  <a:pt x="20061" y="43384"/>
                </a:cubicBezTo>
                <a:cubicBezTo>
                  <a:pt x="22720" y="43384"/>
                  <a:pt x="25378" y="44396"/>
                  <a:pt x="27401" y="46418"/>
                </a:cubicBezTo>
                <a:cubicBezTo>
                  <a:pt x="29358" y="48375"/>
                  <a:pt x="30434" y="50985"/>
                  <a:pt x="30434" y="53758"/>
                </a:cubicBezTo>
                <a:cubicBezTo>
                  <a:pt x="30434" y="56530"/>
                  <a:pt x="29358" y="59140"/>
                  <a:pt x="27401" y="61097"/>
                </a:cubicBezTo>
                <a:cubicBezTo>
                  <a:pt x="25443" y="63054"/>
                  <a:pt x="22834" y="64131"/>
                  <a:pt x="20061" y="64131"/>
                </a:cubicBezTo>
                <a:cubicBezTo>
                  <a:pt x="17289" y="64131"/>
                  <a:pt x="14679" y="63054"/>
                  <a:pt x="12722" y="61097"/>
                </a:cubicBezTo>
                <a:cubicBezTo>
                  <a:pt x="11939" y="60314"/>
                  <a:pt x="11286" y="59433"/>
                  <a:pt x="10797" y="58455"/>
                </a:cubicBezTo>
                <a:cubicBezTo>
                  <a:pt x="10243" y="57378"/>
                  <a:pt x="9166" y="56726"/>
                  <a:pt x="7992" y="56726"/>
                </a:cubicBezTo>
                <a:lnTo>
                  <a:pt x="3229" y="56726"/>
                </a:lnTo>
                <a:cubicBezTo>
                  <a:pt x="1501" y="56726"/>
                  <a:pt x="98" y="58129"/>
                  <a:pt x="98" y="59857"/>
                </a:cubicBezTo>
                <a:lnTo>
                  <a:pt x="65" y="99099"/>
                </a:lnTo>
                <a:cubicBezTo>
                  <a:pt x="65" y="101089"/>
                  <a:pt x="750" y="102916"/>
                  <a:pt x="1925" y="104351"/>
                </a:cubicBezTo>
                <a:cubicBezTo>
                  <a:pt x="718" y="105819"/>
                  <a:pt x="65" y="107646"/>
                  <a:pt x="65" y="109603"/>
                </a:cubicBezTo>
                <a:lnTo>
                  <a:pt x="0" y="200319"/>
                </a:lnTo>
                <a:cubicBezTo>
                  <a:pt x="0" y="202537"/>
                  <a:pt x="881" y="204657"/>
                  <a:pt x="2446" y="206255"/>
                </a:cubicBezTo>
                <a:cubicBezTo>
                  <a:pt x="4045" y="207821"/>
                  <a:pt x="6133" y="208702"/>
                  <a:pt x="8383" y="208702"/>
                </a:cubicBezTo>
                <a:lnTo>
                  <a:pt x="45929" y="208735"/>
                </a:lnTo>
                <a:cubicBezTo>
                  <a:pt x="46744" y="208735"/>
                  <a:pt x="47560" y="208408"/>
                  <a:pt x="48147" y="207821"/>
                </a:cubicBezTo>
                <a:cubicBezTo>
                  <a:pt x="48734" y="207234"/>
                  <a:pt x="49060" y="206419"/>
                  <a:pt x="49060" y="205603"/>
                </a:cubicBezTo>
                <a:lnTo>
                  <a:pt x="49060" y="199797"/>
                </a:lnTo>
                <a:cubicBezTo>
                  <a:pt x="49060" y="198785"/>
                  <a:pt x="48571" y="197839"/>
                  <a:pt x="47755" y="197252"/>
                </a:cubicBezTo>
                <a:cubicBezTo>
                  <a:pt x="47266" y="196894"/>
                  <a:pt x="46810" y="196535"/>
                  <a:pt x="46418" y="196111"/>
                </a:cubicBezTo>
                <a:cubicBezTo>
                  <a:pt x="42341" y="192066"/>
                  <a:pt x="42373" y="185477"/>
                  <a:pt x="46418" y="181432"/>
                </a:cubicBezTo>
                <a:cubicBezTo>
                  <a:pt x="48441" y="179409"/>
                  <a:pt x="51099" y="178398"/>
                  <a:pt x="53758" y="178398"/>
                </a:cubicBezTo>
                <a:cubicBezTo>
                  <a:pt x="56416" y="178398"/>
                  <a:pt x="59075" y="179409"/>
                  <a:pt x="61097" y="181432"/>
                </a:cubicBezTo>
                <a:cubicBezTo>
                  <a:pt x="63054" y="183389"/>
                  <a:pt x="64131" y="185998"/>
                  <a:pt x="64131" y="188771"/>
                </a:cubicBezTo>
                <a:cubicBezTo>
                  <a:pt x="64131" y="191544"/>
                  <a:pt x="63054" y="194153"/>
                  <a:pt x="61097" y="196111"/>
                </a:cubicBezTo>
                <a:cubicBezTo>
                  <a:pt x="60314" y="196894"/>
                  <a:pt x="59433" y="197546"/>
                  <a:pt x="58422" y="198035"/>
                </a:cubicBezTo>
                <a:cubicBezTo>
                  <a:pt x="57378" y="198590"/>
                  <a:pt x="56726" y="199666"/>
                  <a:pt x="56726" y="200841"/>
                </a:cubicBezTo>
                <a:lnTo>
                  <a:pt x="56726" y="205603"/>
                </a:lnTo>
                <a:cubicBezTo>
                  <a:pt x="56726" y="206419"/>
                  <a:pt x="57052" y="207234"/>
                  <a:pt x="57639" y="207821"/>
                </a:cubicBezTo>
                <a:cubicBezTo>
                  <a:pt x="58226" y="208408"/>
                  <a:pt x="59009" y="208735"/>
                  <a:pt x="59857" y="208735"/>
                </a:cubicBezTo>
                <a:lnTo>
                  <a:pt x="99099" y="208767"/>
                </a:lnTo>
                <a:cubicBezTo>
                  <a:pt x="101056" y="208767"/>
                  <a:pt x="102916" y="208082"/>
                  <a:pt x="104416" y="206875"/>
                </a:cubicBezTo>
                <a:cubicBezTo>
                  <a:pt x="105851" y="208017"/>
                  <a:pt x="107678" y="208735"/>
                  <a:pt x="109668" y="208735"/>
                </a:cubicBezTo>
                <a:lnTo>
                  <a:pt x="200384" y="208735"/>
                </a:lnTo>
                <a:cubicBezTo>
                  <a:pt x="205016" y="208735"/>
                  <a:pt x="208767" y="204951"/>
                  <a:pt x="208767" y="200319"/>
                </a:cubicBezTo>
                <a:lnTo>
                  <a:pt x="208767" y="162806"/>
                </a:lnTo>
                <a:cubicBezTo>
                  <a:pt x="208767" y="161077"/>
                  <a:pt x="207364" y="159674"/>
                  <a:pt x="205636" y="159674"/>
                </a:cubicBezTo>
                <a:lnTo>
                  <a:pt x="199829" y="159674"/>
                </a:lnTo>
                <a:cubicBezTo>
                  <a:pt x="198818" y="159674"/>
                  <a:pt x="197872" y="160164"/>
                  <a:pt x="197285" y="160979"/>
                </a:cubicBezTo>
                <a:cubicBezTo>
                  <a:pt x="196926" y="161468"/>
                  <a:pt x="196567" y="161925"/>
                  <a:pt x="196143" y="162316"/>
                </a:cubicBezTo>
                <a:cubicBezTo>
                  <a:pt x="194186" y="164274"/>
                  <a:pt x="191576" y="165350"/>
                  <a:pt x="188804" y="165350"/>
                </a:cubicBezTo>
                <a:cubicBezTo>
                  <a:pt x="186031" y="165350"/>
                  <a:pt x="183421" y="164274"/>
                  <a:pt x="181464" y="162316"/>
                </a:cubicBezTo>
                <a:cubicBezTo>
                  <a:pt x="177419" y="158272"/>
                  <a:pt x="177419" y="151682"/>
                  <a:pt x="181464" y="147638"/>
                </a:cubicBezTo>
                <a:cubicBezTo>
                  <a:pt x="183421" y="145680"/>
                  <a:pt x="186031" y="144604"/>
                  <a:pt x="188804" y="144604"/>
                </a:cubicBezTo>
                <a:cubicBezTo>
                  <a:pt x="191576" y="144604"/>
                  <a:pt x="194186" y="145680"/>
                  <a:pt x="196143" y="147638"/>
                </a:cubicBezTo>
                <a:cubicBezTo>
                  <a:pt x="196926" y="148420"/>
                  <a:pt x="197579" y="149301"/>
                  <a:pt x="198068" y="150280"/>
                </a:cubicBezTo>
                <a:cubicBezTo>
                  <a:pt x="198622" y="151356"/>
                  <a:pt x="199699" y="152009"/>
                  <a:pt x="200873" y="152009"/>
                </a:cubicBezTo>
                <a:lnTo>
                  <a:pt x="205636" y="152009"/>
                </a:lnTo>
                <a:cubicBezTo>
                  <a:pt x="207364" y="152009"/>
                  <a:pt x="208767" y="150606"/>
                  <a:pt x="208767" y="148877"/>
                </a:cubicBezTo>
                <a:lnTo>
                  <a:pt x="208767" y="109635"/>
                </a:lnTo>
                <a:cubicBezTo>
                  <a:pt x="208767" y="107646"/>
                  <a:pt x="208082" y="105819"/>
                  <a:pt x="206908" y="104384"/>
                </a:cubicBezTo>
                <a:cubicBezTo>
                  <a:pt x="208082" y="102948"/>
                  <a:pt x="208767" y="101122"/>
                  <a:pt x="208767" y="99132"/>
                </a:cubicBezTo>
                <a:lnTo>
                  <a:pt x="208767" y="58944"/>
                </a:lnTo>
                <a:cubicBezTo>
                  <a:pt x="208767" y="57215"/>
                  <a:pt x="207364" y="55813"/>
                  <a:pt x="205636" y="55813"/>
                </a:cubicBezTo>
                <a:cubicBezTo>
                  <a:pt x="203907" y="55813"/>
                  <a:pt x="202504" y="57215"/>
                  <a:pt x="202504" y="58944"/>
                </a:cubicBezTo>
                <a:lnTo>
                  <a:pt x="202504" y="99132"/>
                </a:lnTo>
                <a:cubicBezTo>
                  <a:pt x="202504" y="100273"/>
                  <a:pt x="201591" y="101187"/>
                  <a:pt x="200482" y="101252"/>
                </a:cubicBezTo>
                <a:cubicBezTo>
                  <a:pt x="200449" y="101252"/>
                  <a:pt x="200416" y="101219"/>
                  <a:pt x="200384" y="101219"/>
                </a:cubicBezTo>
                <a:lnTo>
                  <a:pt x="164535" y="101219"/>
                </a:lnTo>
                <a:cubicBezTo>
                  <a:pt x="165317" y="100665"/>
                  <a:pt x="166100" y="100045"/>
                  <a:pt x="166785" y="99327"/>
                </a:cubicBezTo>
                <a:cubicBezTo>
                  <a:pt x="169949" y="96196"/>
                  <a:pt x="171678" y="91988"/>
                  <a:pt x="171678" y="87552"/>
                </a:cubicBezTo>
                <a:cubicBezTo>
                  <a:pt x="171678" y="83083"/>
                  <a:pt x="169949" y="78907"/>
                  <a:pt x="166785" y="75776"/>
                </a:cubicBezTo>
                <a:cubicBezTo>
                  <a:pt x="163540" y="72530"/>
                  <a:pt x="159275" y="70907"/>
                  <a:pt x="155010" y="70907"/>
                </a:cubicBezTo>
                <a:cubicBezTo>
                  <a:pt x="150745" y="70907"/>
                  <a:pt x="146480" y="72530"/>
                  <a:pt x="143234" y="75776"/>
                </a:cubicBezTo>
                <a:cubicBezTo>
                  <a:pt x="140102" y="78907"/>
                  <a:pt x="138373" y="83083"/>
                  <a:pt x="138373" y="87552"/>
                </a:cubicBezTo>
                <a:cubicBezTo>
                  <a:pt x="138373" y="91988"/>
                  <a:pt x="140102" y="96196"/>
                  <a:pt x="143234" y="99327"/>
                </a:cubicBezTo>
                <a:cubicBezTo>
                  <a:pt x="143495" y="99588"/>
                  <a:pt x="143788" y="99849"/>
                  <a:pt x="144082" y="100110"/>
                </a:cubicBezTo>
                <a:lnTo>
                  <a:pt x="144082" y="101219"/>
                </a:lnTo>
                <a:lnTo>
                  <a:pt x="109668" y="101219"/>
                </a:lnTo>
                <a:cubicBezTo>
                  <a:pt x="109635" y="101219"/>
                  <a:pt x="109603" y="101252"/>
                  <a:pt x="109570" y="101252"/>
                </a:cubicBezTo>
                <a:cubicBezTo>
                  <a:pt x="108494" y="101187"/>
                  <a:pt x="107613" y="100339"/>
                  <a:pt x="107548" y="99262"/>
                </a:cubicBezTo>
                <a:cubicBezTo>
                  <a:pt x="107548" y="99230"/>
                  <a:pt x="107548" y="99197"/>
                  <a:pt x="107548" y="99164"/>
                </a:cubicBezTo>
                <a:lnTo>
                  <a:pt x="107580" y="61652"/>
                </a:lnTo>
                <a:cubicBezTo>
                  <a:pt x="107580" y="60771"/>
                  <a:pt x="107221" y="59988"/>
                  <a:pt x="106667" y="59433"/>
                </a:cubicBezTo>
                <a:cubicBezTo>
                  <a:pt x="106112" y="58814"/>
                  <a:pt x="105297" y="58455"/>
                  <a:pt x="104416" y="58455"/>
                </a:cubicBezTo>
                <a:lnTo>
                  <a:pt x="98610" y="58455"/>
                </a:lnTo>
                <a:cubicBezTo>
                  <a:pt x="97599" y="58455"/>
                  <a:pt x="96653" y="58944"/>
                  <a:pt x="96066" y="59792"/>
                </a:cubicBezTo>
                <a:cubicBezTo>
                  <a:pt x="95707" y="60249"/>
                  <a:pt x="95348" y="60706"/>
                  <a:pt x="94924" y="61130"/>
                </a:cubicBezTo>
                <a:cubicBezTo>
                  <a:pt x="92967" y="63087"/>
                  <a:pt x="90357" y="64163"/>
                  <a:pt x="87584" y="64163"/>
                </a:cubicBezTo>
                <a:cubicBezTo>
                  <a:pt x="85334" y="64163"/>
                  <a:pt x="83213" y="63446"/>
                  <a:pt x="81452" y="62141"/>
                </a:cubicBezTo>
                <a:cubicBezTo>
                  <a:pt x="81028" y="61847"/>
                  <a:pt x="80636" y="61521"/>
                  <a:pt x="80277" y="61130"/>
                </a:cubicBezTo>
                <a:cubicBezTo>
                  <a:pt x="76233" y="57085"/>
                  <a:pt x="76233" y="50496"/>
                  <a:pt x="80277" y="46451"/>
                </a:cubicBezTo>
                <a:cubicBezTo>
                  <a:pt x="82267" y="44493"/>
                  <a:pt x="84877" y="43417"/>
                  <a:pt x="87617" y="43417"/>
                </a:cubicBezTo>
                <a:lnTo>
                  <a:pt x="87650" y="43417"/>
                </a:lnTo>
                <a:cubicBezTo>
                  <a:pt x="89868" y="43417"/>
                  <a:pt x="91988" y="44135"/>
                  <a:pt x="93782" y="45439"/>
                </a:cubicBezTo>
                <a:cubicBezTo>
                  <a:pt x="94174" y="45733"/>
                  <a:pt x="94565" y="46059"/>
                  <a:pt x="94924" y="46418"/>
                </a:cubicBezTo>
                <a:cubicBezTo>
                  <a:pt x="95707" y="47201"/>
                  <a:pt x="96359" y="48082"/>
                  <a:pt x="96848" y="49093"/>
                </a:cubicBezTo>
                <a:cubicBezTo>
                  <a:pt x="97044" y="49484"/>
                  <a:pt x="97338" y="49843"/>
                  <a:pt x="97696" y="50104"/>
                </a:cubicBezTo>
                <a:cubicBezTo>
                  <a:pt x="98251" y="50561"/>
                  <a:pt x="98936" y="50822"/>
                  <a:pt x="99686" y="50854"/>
                </a:cubicBezTo>
                <a:lnTo>
                  <a:pt x="104449" y="50854"/>
                </a:lnTo>
                <a:cubicBezTo>
                  <a:pt x="106178" y="50854"/>
                  <a:pt x="107580" y="49452"/>
                  <a:pt x="107580" y="47723"/>
                </a:cubicBezTo>
                <a:lnTo>
                  <a:pt x="107613" y="8449"/>
                </a:lnTo>
                <a:cubicBezTo>
                  <a:pt x="107613" y="8285"/>
                  <a:pt x="107613" y="8122"/>
                  <a:pt x="107580" y="7959"/>
                </a:cubicBezTo>
                <a:cubicBezTo>
                  <a:pt x="107809" y="7013"/>
                  <a:pt x="108657" y="6296"/>
                  <a:pt x="109668" y="6296"/>
                </a:cubicBezTo>
                <a:lnTo>
                  <a:pt x="145550" y="6296"/>
                </a:lnTo>
                <a:cubicBezTo>
                  <a:pt x="144734" y="6850"/>
                  <a:pt x="143951" y="7503"/>
                  <a:pt x="143234" y="8220"/>
                </a:cubicBezTo>
                <a:cubicBezTo>
                  <a:pt x="136742" y="14712"/>
                  <a:pt x="136742" y="25280"/>
                  <a:pt x="143234" y="31772"/>
                </a:cubicBezTo>
                <a:cubicBezTo>
                  <a:pt x="146480" y="35017"/>
                  <a:pt x="150745" y="36640"/>
                  <a:pt x="155010" y="36640"/>
                </a:cubicBezTo>
                <a:cubicBezTo>
                  <a:pt x="159275" y="36640"/>
                  <a:pt x="163540" y="35017"/>
                  <a:pt x="166785" y="31772"/>
                </a:cubicBezTo>
                <a:cubicBezTo>
                  <a:pt x="173277" y="25280"/>
                  <a:pt x="173277" y="14712"/>
                  <a:pt x="166785" y="8220"/>
                </a:cubicBezTo>
                <a:cubicBezTo>
                  <a:pt x="166524" y="7959"/>
                  <a:pt x="166263" y="7698"/>
                  <a:pt x="165970" y="7437"/>
                </a:cubicBezTo>
                <a:lnTo>
                  <a:pt x="165970" y="6296"/>
                </a:lnTo>
                <a:lnTo>
                  <a:pt x="200384" y="6296"/>
                </a:lnTo>
                <a:cubicBezTo>
                  <a:pt x="201558" y="6296"/>
                  <a:pt x="202504" y="7242"/>
                  <a:pt x="202504" y="8416"/>
                </a:cubicBezTo>
                <a:lnTo>
                  <a:pt x="202504" y="45700"/>
                </a:lnTo>
                <a:cubicBezTo>
                  <a:pt x="202504" y="47429"/>
                  <a:pt x="203907" y="48832"/>
                  <a:pt x="205636" y="48832"/>
                </a:cubicBezTo>
                <a:cubicBezTo>
                  <a:pt x="207364" y="48832"/>
                  <a:pt x="208767" y="47429"/>
                  <a:pt x="208767" y="45700"/>
                </a:cubicBezTo>
                <a:lnTo>
                  <a:pt x="208767" y="8416"/>
                </a:lnTo>
                <a:cubicBezTo>
                  <a:pt x="208767" y="3784"/>
                  <a:pt x="205016" y="33"/>
                  <a:pt x="200384" y="33"/>
                </a:cubicBezTo>
                <a:lnTo>
                  <a:pt x="162838" y="33"/>
                </a:lnTo>
                <a:cubicBezTo>
                  <a:pt x="161110" y="33"/>
                  <a:pt x="159707" y="1435"/>
                  <a:pt x="159707" y="3164"/>
                </a:cubicBezTo>
                <a:lnTo>
                  <a:pt x="159707" y="8970"/>
                </a:lnTo>
                <a:cubicBezTo>
                  <a:pt x="159707" y="9982"/>
                  <a:pt x="160196" y="10928"/>
                  <a:pt x="161044" y="11515"/>
                </a:cubicBezTo>
                <a:cubicBezTo>
                  <a:pt x="161501" y="11841"/>
                  <a:pt x="161958" y="12232"/>
                  <a:pt x="162382" y="12624"/>
                </a:cubicBezTo>
                <a:cubicBezTo>
                  <a:pt x="166427" y="16701"/>
                  <a:pt x="166427" y="23291"/>
                  <a:pt x="162382" y="27335"/>
                </a:cubicBezTo>
                <a:cubicBezTo>
                  <a:pt x="160343" y="29358"/>
                  <a:pt x="157676" y="30369"/>
                  <a:pt x="155014" y="30369"/>
                </a:cubicBezTo>
                <a:cubicBezTo>
                  <a:pt x="152351" y="30369"/>
                  <a:pt x="149693" y="29358"/>
                  <a:pt x="147670" y="27335"/>
                </a:cubicBezTo>
                <a:cubicBezTo>
                  <a:pt x="143625" y="23291"/>
                  <a:pt x="143625" y="16701"/>
                  <a:pt x="147670" y="12624"/>
                </a:cubicBezTo>
                <a:cubicBezTo>
                  <a:pt x="148453" y="11874"/>
                  <a:pt x="149334" y="11221"/>
                  <a:pt x="150345" y="10699"/>
                </a:cubicBezTo>
                <a:cubicBezTo>
                  <a:pt x="151389" y="10177"/>
                  <a:pt x="152041" y="9101"/>
                  <a:pt x="152041" y="7927"/>
                </a:cubicBezTo>
                <a:lnTo>
                  <a:pt x="152041" y="3164"/>
                </a:lnTo>
                <a:cubicBezTo>
                  <a:pt x="152041" y="1435"/>
                  <a:pt x="150639" y="33"/>
                  <a:pt x="148910" y="33"/>
                </a:cubicBezTo>
                <a:lnTo>
                  <a:pt x="109668" y="33"/>
                </a:lnTo>
                <a:cubicBezTo>
                  <a:pt x="107678" y="33"/>
                  <a:pt x="105851" y="718"/>
                  <a:pt x="104416" y="1859"/>
                </a:cubicBezTo>
                <a:cubicBezTo>
                  <a:pt x="102948" y="718"/>
                  <a:pt x="101154" y="65"/>
                  <a:pt x="99230" y="65"/>
                </a:cubicBezTo>
                <a:lnTo>
                  <a:pt x="43515" y="33"/>
                </a:lnTo>
                <a:cubicBezTo>
                  <a:pt x="41786" y="33"/>
                  <a:pt x="40383" y="1435"/>
                  <a:pt x="40383" y="3164"/>
                </a:cubicBezTo>
                <a:cubicBezTo>
                  <a:pt x="40383" y="4893"/>
                  <a:pt x="41786" y="6296"/>
                  <a:pt x="43515" y="6296"/>
                </a:cubicBezTo>
                <a:lnTo>
                  <a:pt x="99230" y="6328"/>
                </a:lnTo>
                <a:cubicBezTo>
                  <a:pt x="99817" y="6328"/>
                  <a:pt x="100339" y="6557"/>
                  <a:pt x="100730" y="6948"/>
                </a:cubicBezTo>
                <a:cubicBezTo>
                  <a:pt x="101024" y="7242"/>
                  <a:pt x="101219" y="7600"/>
                  <a:pt x="101285" y="7992"/>
                </a:cubicBezTo>
                <a:cubicBezTo>
                  <a:pt x="101285" y="8122"/>
                  <a:pt x="101285" y="8253"/>
                  <a:pt x="101285" y="8416"/>
                </a:cubicBezTo>
                <a:lnTo>
                  <a:pt x="101285" y="44265"/>
                </a:lnTo>
                <a:cubicBezTo>
                  <a:pt x="100730" y="43482"/>
                  <a:pt x="100110" y="42732"/>
                  <a:pt x="99425" y="42047"/>
                </a:cubicBezTo>
                <a:cubicBezTo>
                  <a:pt x="98806" y="41427"/>
                  <a:pt x="98153" y="40873"/>
                  <a:pt x="97501" y="40383"/>
                </a:cubicBezTo>
                <a:cubicBezTo>
                  <a:pt x="97305" y="40253"/>
                  <a:pt x="97109" y="40090"/>
                  <a:pt x="96914" y="39959"/>
                </a:cubicBezTo>
                <a:lnTo>
                  <a:pt x="96881" y="39959"/>
                </a:lnTo>
                <a:cubicBezTo>
                  <a:pt x="94141" y="38100"/>
                  <a:pt x="90944" y="37121"/>
                  <a:pt x="87584" y="37121"/>
                </a:cubicBezTo>
                <a:cubicBezTo>
                  <a:pt x="83148" y="37121"/>
                  <a:pt x="78973" y="38850"/>
                  <a:pt x="75809" y="41982"/>
                </a:cubicBezTo>
                <a:cubicBezTo>
                  <a:pt x="72677" y="45146"/>
                  <a:pt x="70948" y="49321"/>
                  <a:pt x="70948" y="53758"/>
                </a:cubicBezTo>
                <a:cubicBezTo>
                  <a:pt x="70948" y="58226"/>
                  <a:pt x="72677" y="62402"/>
                  <a:pt x="75809" y="65533"/>
                </a:cubicBezTo>
                <a:cubicBezTo>
                  <a:pt x="76396" y="66153"/>
                  <a:pt x="77048" y="66675"/>
                  <a:pt x="77733" y="67197"/>
                </a:cubicBezTo>
                <a:cubicBezTo>
                  <a:pt x="80571" y="69317"/>
                  <a:pt x="83996" y="70459"/>
                  <a:pt x="87617" y="70459"/>
                </a:cubicBezTo>
                <a:lnTo>
                  <a:pt x="87650" y="70459"/>
                </a:lnTo>
                <a:cubicBezTo>
                  <a:pt x="92086" y="70459"/>
                  <a:pt x="96261" y="68730"/>
                  <a:pt x="99393" y="65599"/>
                </a:cubicBezTo>
                <a:cubicBezTo>
                  <a:pt x="99654" y="65338"/>
                  <a:pt x="99915" y="65044"/>
                  <a:pt x="100176" y="64750"/>
                </a:cubicBezTo>
                <a:lnTo>
                  <a:pt x="101285" y="64750"/>
                </a:lnTo>
                <a:lnTo>
                  <a:pt x="101285" y="99132"/>
                </a:lnTo>
                <a:cubicBezTo>
                  <a:pt x="101285" y="99164"/>
                  <a:pt x="101285" y="99197"/>
                  <a:pt x="101285" y="99262"/>
                </a:cubicBezTo>
                <a:cubicBezTo>
                  <a:pt x="101252" y="100339"/>
                  <a:pt x="100371" y="101219"/>
                  <a:pt x="99262" y="101285"/>
                </a:cubicBezTo>
                <a:lnTo>
                  <a:pt x="99164" y="101285"/>
                </a:lnTo>
                <a:lnTo>
                  <a:pt x="61652" y="101252"/>
                </a:lnTo>
                <a:lnTo>
                  <a:pt x="61619" y="101252"/>
                </a:lnTo>
                <a:cubicBezTo>
                  <a:pt x="59890" y="101252"/>
                  <a:pt x="58487" y="102655"/>
                  <a:pt x="58487" y="104384"/>
                </a:cubicBezTo>
                <a:lnTo>
                  <a:pt x="58487" y="110190"/>
                </a:lnTo>
                <a:cubicBezTo>
                  <a:pt x="58487" y="111201"/>
                  <a:pt x="58977" y="112147"/>
                  <a:pt x="59825" y="112734"/>
                </a:cubicBezTo>
                <a:cubicBezTo>
                  <a:pt x="60282" y="113093"/>
                  <a:pt x="60738" y="113485"/>
                  <a:pt x="61162" y="113876"/>
                </a:cubicBezTo>
                <a:cubicBezTo>
                  <a:pt x="64163" y="116877"/>
                  <a:pt x="64914" y="121313"/>
                  <a:pt x="63446" y="125032"/>
                </a:cubicBezTo>
                <a:cubicBezTo>
                  <a:pt x="63446" y="125065"/>
                  <a:pt x="63413" y="125097"/>
                  <a:pt x="63413" y="125162"/>
                </a:cubicBezTo>
                <a:cubicBezTo>
                  <a:pt x="63380" y="125228"/>
                  <a:pt x="63348" y="125293"/>
                  <a:pt x="63315" y="125358"/>
                </a:cubicBezTo>
                <a:cubicBezTo>
                  <a:pt x="63283" y="125456"/>
                  <a:pt x="63250" y="125554"/>
                  <a:pt x="63185" y="125652"/>
                </a:cubicBezTo>
                <a:cubicBezTo>
                  <a:pt x="62695" y="126728"/>
                  <a:pt x="62010" y="127707"/>
                  <a:pt x="61130" y="128555"/>
                </a:cubicBezTo>
                <a:cubicBezTo>
                  <a:pt x="59172" y="130512"/>
                  <a:pt x="56563" y="131589"/>
                  <a:pt x="53790" y="131589"/>
                </a:cubicBezTo>
                <a:cubicBezTo>
                  <a:pt x="51017" y="131589"/>
                  <a:pt x="48408" y="130512"/>
                  <a:pt x="46451" y="128555"/>
                </a:cubicBezTo>
                <a:cubicBezTo>
                  <a:pt x="44493" y="126565"/>
                  <a:pt x="43417" y="123988"/>
                  <a:pt x="43417" y="121215"/>
                </a:cubicBezTo>
                <a:cubicBezTo>
                  <a:pt x="43417" y="118443"/>
                  <a:pt x="44493" y="115833"/>
                  <a:pt x="46451" y="113876"/>
                </a:cubicBezTo>
                <a:cubicBezTo>
                  <a:pt x="47234" y="113093"/>
                  <a:pt x="48147" y="112441"/>
                  <a:pt x="49126" y="111951"/>
                </a:cubicBezTo>
                <a:cubicBezTo>
                  <a:pt x="50169" y="111397"/>
                  <a:pt x="50822" y="110320"/>
                  <a:pt x="50822" y="109146"/>
                </a:cubicBezTo>
                <a:lnTo>
                  <a:pt x="50854" y="104384"/>
                </a:lnTo>
                <a:cubicBezTo>
                  <a:pt x="50854" y="102655"/>
                  <a:pt x="49452" y="101252"/>
                  <a:pt x="47723" y="101252"/>
                </a:cubicBezTo>
                <a:lnTo>
                  <a:pt x="8449" y="101219"/>
                </a:lnTo>
                <a:lnTo>
                  <a:pt x="8383" y="101219"/>
                </a:lnTo>
                <a:cubicBezTo>
                  <a:pt x="7242" y="101154"/>
                  <a:pt x="6328" y="100241"/>
                  <a:pt x="6328" y="99099"/>
                </a:cubicBezTo>
                <a:lnTo>
                  <a:pt x="6361" y="63217"/>
                </a:lnTo>
                <a:cubicBezTo>
                  <a:pt x="6915" y="64033"/>
                  <a:pt x="7568" y="64816"/>
                  <a:pt x="8285" y="65533"/>
                </a:cubicBezTo>
                <a:cubicBezTo>
                  <a:pt x="11417" y="68665"/>
                  <a:pt x="15592" y="70394"/>
                  <a:pt x="20061" y="70394"/>
                </a:cubicBezTo>
                <a:cubicBezTo>
                  <a:pt x="24498" y="70394"/>
                  <a:pt x="28673" y="68665"/>
                  <a:pt x="31837" y="65533"/>
                </a:cubicBezTo>
                <a:cubicBezTo>
                  <a:pt x="38328" y="59042"/>
                  <a:pt x="38328" y="48473"/>
                  <a:pt x="31837" y="41982"/>
                </a:cubicBezTo>
                <a:cubicBezTo>
                  <a:pt x="28591" y="38736"/>
                  <a:pt x="24326" y="37113"/>
                  <a:pt x="20061" y="37113"/>
                </a:cubicBezTo>
                <a:cubicBezTo>
                  <a:pt x="15796" y="37113"/>
                  <a:pt x="11531" y="38736"/>
                  <a:pt x="8285" y="41982"/>
                </a:cubicBezTo>
                <a:cubicBezTo>
                  <a:pt x="8024" y="42243"/>
                  <a:pt x="7764" y="42504"/>
                  <a:pt x="7535" y="42797"/>
                </a:cubicBezTo>
                <a:lnTo>
                  <a:pt x="6361" y="42797"/>
                </a:lnTo>
                <a:lnTo>
                  <a:pt x="6393" y="8383"/>
                </a:lnTo>
                <a:cubicBezTo>
                  <a:pt x="6393" y="7209"/>
                  <a:pt x="7339" y="6263"/>
                  <a:pt x="8514" y="6263"/>
                </a:cubicBezTo>
                <a:lnTo>
                  <a:pt x="29260" y="6296"/>
                </a:lnTo>
                <a:cubicBezTo>
                  <a:pt x="30989" y="6296"/>
                  <a:pt x="32392" y="4893"/>
                  <a:pt x="32392" y="3164"/>
                </a:cubicBezTo>
                <a:cubicBezTo>
                  <a:pt x="32392" y="1435"/>
                  <a:pt x="30989" y="33"/>
                  <a:pt x="2926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2"/>
          <p:cNvSpPr/>
          <p:nvPr/>
        </p:nvSpPr>
        <p:spPr>
          <a:xfrm>
            <a:off x="6334320" y="2437833"/>
            <a:ext cx="396659" cy="380918"/>
          </a:xfrm>
          <a:custGeom>
            <a:rect b="b" l="l" r="r" t="t"/>
            <a:pathLst>
              <a:path extrusionOk="0" h="200483" w="208768">
                <a:moveTo>
                  <a:pt x="104384" y="15756"/>
                </a:moveTo>
                <a:cubicBezTo>
                  <a:pt x="121639" y="26423"/>
                  <a:pt x="133546" y="44984"/>
                  <a:pt x="134916" y="66382"/>
                </a:cubicBezTo>
                <a:cubicBezTo>
                  <a:pt x="125586" y="61815"/>
                  <a:pt x="115083" y="59238"/>
                  <a:pt x="103992" y="59238"/>
                </a:cubicBezTo>
                <a:cubicBezTo>
                  <a:pt x="93228" y="59238"/>
                  <a:pt x="83018" y="61685"/>
                  <a:pt x="73851" y="65991"/>
                </a:cubicBezTo>
                <a:cubicBezTo>
                  <a:pt x="75385" y="44755"/>
                  <a:pt x="87226" y="26358"/>
                  <a:pt x="104384" y="15756"/>
                </a:cubicBezTo>
                <a:close/>
                <a:moveTo>
                  <a:pt x="138145" y="6166"/>
                </a:moveTo>
                <a:cubicBezTo>
                  <a:pt x="173701" y="6166"/>
                  <a:pt x="202602" y="35067"/>
                  <a:pt x="202602" y="70623"/>
                </a:cubicBezTo>
                <a:cubicBezTo>
                  <a:pt x="202602" y="92739"/>
                  <a:pt x="191381" y="112311"/>
                  <a:pt x="174353" y="123924"/>
                </a:cubicBezTo>
                <a:cubicBezTo>
                  <a:pt x="172461" y="101122"/>
                  <a:pt x="159674" y="81387"/>
                  <a:pt x="141211" y="69872"/>
                </a:cubicBezTo>
                <a:cubicBezTo>
                  <a:pt x="140983" y="46060"/>
                  <a:pt x="128881" y="25020"/>
                  <a:pt x="110516" y="12396"/>
                </a:cubicBezTo>
                <a:cubicBezTo>
                  <a:pt x="118899" y="8417"/>
                  <a:pt x="128261" y="6166"/>
                  <a:pt x="138145" y="6166"/>
                </a:cubicBezTo>
                <a:close/>
                <a:moveTo>
                  <a:pt x="103992" y="65404"/>
                </a:moveTo>
                <a:cubicBezTo>
                  <a:pt x="115213" y="65404"/>
                  <a:pt x="125815" y="68307"/>
                  <a:pt x="135014" y="73363"/>
                </a:cubicBezTo>
                <a:cubicBezTo>
                  <a:pt x="134068" y="95381"/>
                  <a:pt x="122064" y="114594"/>
                  <a:pt x="104384" y="125489"/>
                </a:cubicBezTo>
                <a:cubicBezTo>
                  <a:pt x="86606" y="114529"/>
                  <a:pt x="74536" y="95153"/>
                  <a:pt x="73754" y="72971"/>
                </a:cubicBezTo>
                <a:cubicBezTo>
                  <a:pt x="82757" y="68144"/>
                  <a:pt x="93064" y="65404"/>
                  <a:pt x="103992" y="65404"/>
                </a:cubicBezTo>
                <a:close/>
                <a:moveTo>
                  <a:pt x="67784" y="76560"/>
                </a:moveTo>
                <a:cubicBezTo>
                  <a:pt x="69611" y="98252"/>
                  <a:pt x="81256" y="117171"/>
                  <a:pt x="98251" y="128849"/>
                </a:cubicBezTo>
                <a:cubicBezTo>
                  <a:pt x="89868" y="132829"/>
                  <a:pt x="80506" y="135080"/>
                  <a:pt x="70622" y="135080"/>
                </a:cubicBezTo>
                <a:cubicBezTo>
                  <a:pt x="59368" y="135080"/>
                  <a:pt x="48799" y="132176"/>
                  <a:pt x="39601" y="127120"/>
                </a:cubicBezTo>
                <a:cubicBezTo>
                  <a:pt x="40481" y="106113"/>
                  <a:pt x="51474" y="87683"/>
                  <a:pt x="67784" y="76560"/>
                </a:cubicBezTo>
                <a:close/>
                <a:moveTo>
                  <a:pt x="140918" y="77081"/>
                </a:moveTo>
                <a:cubicBezTo>
                  <a:pt x="156967" y="88335"/>
                  <a:pt x="167666" y="106668"/>
                  <a:pt x="168384" y="127512"/>
                </a:cubicBezTo>
                <a:cubicBezTo>
                  <a:pt x="159381" y="132340"/>
                  <a:pt x="149073" y="135080"/>
                  <a:pt x="138145" y="135080"/>
                </a:cubicBezTo>
                <a:cubicBezTo>
                  <a:pt x="128261" y="135080"/>
                  <a:pt x="118899" y="132829"/>
                  <a:pt x="110516" y="128849"/>
                </a:cubicBezTo>
                <a:cubicBezTo>
                  <a:pt x="127381" y="117269"/>
                  <a:pt x="138993" y="98545"/>
                  <a:pt x="140918" y="77081"/>
                </a:cubicBezTo>
                <a:close/>
                <a:moveTo>
                  <a:pt x="70622" y="1"/>
                </a:moveTo>
                <a:cubicBezTo>
                  <a:pt x="56791" y="1"/>
                  <a:pt x="43417" y="3980"/>
                  <a:pt x="31902" y="11548"/>
                </a:cubicBezTo>
                <a:cubicBezTo>
                  <a:pt x="30500" y="12494"/>
                  <a:pt x="30076" y="14386"/>
                  <a:pt x="31021" y="15821"/>
                </a:cubicBezTo>
                <a:cubicBezTo>
                  <a:pt x="31623" y="16713"/>
                  <a:pt x="32607" y="17209"/>
                  <a:pt x="33613" y="17209"/>
                </a:cubicBezTo>
                <a:cubicBezTo>
                  <a:pt x="34189" y="17209"/>
                  <a:pt x="34772" y="17047"/>
                  <a:pt x="35295" y="16702"/>
                </a:cubicBezTo>
                <a:cubicBezTo>
                  <a:pt x="45798" y="9819"/>
                  <a:pt x="57998" y="6166"/>
                  <a:pt x="70622" y="6166"/>
                </a:cubicBezTo>
                <a:cubicBezTo>
                  <a:pt x="80506" y="6166"/>
                  <a:pt x="89868" y="8417"/>
                  <a:pt x="98251" y="12396"/>
                </a:cubicBezTo>
                <a:cubicBezTo>
                  <a:pt x="80017" y="24922"/>
                  <a:pt x="67947" y="45766"/>
                  <a:pt x="67556" y="69383"/>
                </a:cubicBezTo>
                <a:cubicBezTo>
                  <a:pt x="48832" y="80735"/>
                  <a:pt x="35751" y="100503"/>
                  <a:pt x="33664" y="123402"/>
                </a:cubicBezTo>
                <a:cubicBezTo>
                  <a:pt x="17060" y="111724"/>
                  <a:pt x="6165" y="92445"/>
                  <a:pt x="6165" y="70623"/>
                </a:cubicBezTo>
                <a:cubicBezTo>
                  <a:pt x="6165" y="54248"/>
                  <a:pt x="12330" y="38623"/>
                  <a:pt x="23486" y="26651"/>
                </a:cubicBezTo>
                <a:cubicBezTo>
                  <a:pt x="24661" y="25412"/>
                  <a:pt x="24595" y="23454"/>
                  <a:pt x="23356" y="22280"/>
                </a:cubicBezTo>
                <a:cubicBezTo>
                  <a:pt x="22766" y="21737"/>
                  <a:pt x="22013" y="21467"/>
                  <a:pt x="21260" y="21467"/>
                </a:cubicBezTo>
                <a:cubicBezTo>
                  <a:pt x="20430" y="21467"/>
                  <a:pt x="19600" y="21794"/>
                  <a:pt x="18985" y="22443"/>
                </a:cubicBezTo>
                <a:cubicBezTo>
                  <a:pt x="6752" y="35556"/>
                  <a:pt x="0" y="52649"/>
                  <a:pt x="0" y="70623"/>
                </a:cubicBezTo>
                <a:cubicBezTo>
                  <a:pt x="0" y="95903"/>
                  <a:pt x="13374" y="118117"/>
                  <a:pt x="33370" y="130611"/>
                </a:cubicBezTo>
                <a:cubicBezTo>
                  <a:pt x="33794" y="169200"/>
                  <a:pt x="65305" y="200482"/>
                  <a:pt x="103992" y="200482"/>
                </a:cubicBezTo>
                <a:cubicBezTo>
                  <a:pt x="117562" y="200482"/>
                  <a:pt x="130740" y="196633"/>
                  <a:pt x="142092" y="189326"/>
                </a:cubicBezTo>
                <a:cubicBezTo>
                  <a:pt x="153150" y="182215"/>
                  <a:pt x="162023" y="172201"/>
                  <a:pt x="167699" y="160393"/>
                </a:cubicBezTo>
                <a:cubicBezTo>
                  <a:pt x="168416" y="158859"/>
                  <a:pt x="167764" y="157000"/>
                  <a:pt x="166231" y="156282"/>
                </a:cubicBezTo>
                <a:cubicBezTo>
                  <a:pt x="165798" y="156071"/>
                  <a:pt x="165342" y="155971"/>
                  <a:pt x="164893" y="155971"/>
                </a:cubicBezTo>
                <a:cubicBezTo>
                  <a:pt x="163752" y="155971"/>
                  <a:pt x="162659" y="156617"/>
                  <a:pt x="162121" y="157718"/>
                </a:cubicBezTo>
                <a:cubicBezTo>
                  <a:pt x="151454" y="179965"/>
                  <a:pt x="128653" y="194317"/>
                  <a:pt x="103992" y="194317"/>
                </a:cubicBezTo>
                <a:cubicBezTo>
                  <a:pt x="69872" y="194317"/>
                  <a:pt x="41851" y="167667"/>
                  <a:pt x="39666" y="134101"/>
                </a:cubicBezTo>
                <a:lnTo>
                  <a:pt x="39666" y="134101"/>
                </a:lnTo>
                <a:cubicBezTo>
                  <a:pt x="49028" y="138668"/>
                  <a:pt x="59531" y="141245"/>
                  <a:pt x="70622" y="141245"/>
                </a:cubicBezTo>
                <a:cubicBezTo>
                  <a:pt x="82854" y="141245"/>
                  <a:pt x="94337" y="138113"/>
                  <a:pt x="104384" y="132633"/>
                </a:cubicBezTo>
                <a:cubicBezTo>
                  <a:pt x="114430" y="138113"/>
                  <a:pt x="125913" y="141245"/>
                  <a:pt x="138145" y="141245"/>
                </a:cubicBezTo>
                <a:cubicBezTo>
                  <a:pt x="148910" y="141245"/>
                  <a:pt x="159120" y="138798"/>
                  <a:pt x="168286" y="134492"/>
                </a:cubicBezTo>
                <a:lnTo>
                  <a:pt x="168286" y="134492"/>
                </a:lnTo>
                <a:cubicBezTo>
                  <a:pt x="168058" y="137722"/>
                  <a:pt x="167568" y="140919"/>
                  <a:pt x="166883" y="144050"/>
                </a:cubicBezTo>
                <a:cubicBezTo>
                  <a:pt x="166492" y="145714"/>
                  <a:pt x="167536" y="147377"/>
                  <a:pt x="169199" y="147736"/>
                </a:cubicBezTo>
                <a:cubicBezTo>
                  <a:pt x="169436" y="147792"/>
                  <a:pt x="169672" y="147818"/>
                  <a:pt x="169905" y="147818"/>
                </a:cubicBezTo>
                <a:cubicBezTo>
                  <a:pt x="171309" y="147818"/>
                  <a:pt x="172577" y="146847"/>
                  <a:pt x="172885" y="145420"/>
                </a:cubicBezTo>
                <a:cubicBezTo>
                  <a:pt x="173929" y="140723"/>
                  <a:pt x="174516" y="135928"/>
                  <a:pt x="174582" y="131100"/>
                </a:cubicBezTo>
                <a:cubicBezTo>
                  <a:pt x="195067" y="118704"/>
                  <a:pt x="208767" y="96229"/>
                  <a:pt x="208767" y="70623"/>
                </a:cubicBezTo>
                <a:cubicBezTo>
                  <a:pt x="208767" y="31675"/>
                  <a:pt x="177093" y="1"/>
                  <a:pt x="138145" y="1"/>
                </a:cubicBezTo>
                <a:cubicBezTo>
                  <a:pt x="125913" y="1"/>
                  <a:pt x="114430" y="3132"/>
                  <a:pt x="104384" y="8612"/>
                </a:cubicBezTo>
                <a:cubicBezTo>
                  <a:pt x="94337" y="3132"/>
                  <a:pt x="82854" y="1"/>
                  <a:pt x="7062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23"/>
          <p:cNvSpPr/>
          <p:nvPr/>
        </p:nvSpPr>
        <p:spPr>
          <a:xfrm>
            <a:off x="1224703" y="3250406"/>
            <a:ext cx="948300" cy="12252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3"/>
          <p:cNvSpPr/>
          <p:nvPr/>
        </p:nvSpPr>
        <p:spPr>
          <a:xfrm>
            <a:off x="1224703" y="1891301"/>
            <a:ext cx="948300" cy="12252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3"/>
          <p:cNvSpPr txBox="1"/>
          <p:nvPr/>
        </p:nvSpPr>
        <p:spPr>
          <a:xfrm flipH="1">
            <a:off x="2214050" y="1372175"/>
            <a:ext cx="9483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JANUARY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198" name="Google Shape;198;p23"/>
          <p:cNvSpPr txBox="1"/>
          <p:nvPr/>
        </p:nvSpPr>
        <p:spPr>
          <a:xfrm flipH="1">
            <a:off x="3168389" y="1372170"/>
            <a:ext cx="9483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FEBRUARY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199" name="Google Shape;199;p23"/>
          <p:cNvSpPr txBox="1"/>
          <p:nvPr/>
        </p:nvSpPr>
        <p:spPr>
          <a:xfrm flipH="1">
            <a:off x="4196204" y="1372170"/>
            <a:ext cx="8016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MARCH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0" name="Google Shape;200;p23"/>
          <p:cNvSpPr txBox="1"/>
          <p:nvPr/>
        </p:nvSpPr>
        <p:spPr>
          <a:xfrm flipH="1">
            <a:off x="5165730" y="1372170"/>
            <a:ext cx="8016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APRIL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1" name="Google Shape;201;p23"/>
          <p:cNvSpPr txBox="1"/>
          <p:nvPr/>
        </p:nvSpPr>
        <p:spPr>
          <a:xfrm flipH="1">
            <a:off x="6072852" y="1372170"/>
            <a:ext cx="8016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MAY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2" name="Google Shape;202;p23"/>
          <p:cNvSpPr txBox="1"/>
          <p:nvPr/>
        </p:nvSpPr>
        <p:spPr>
          <a:xfrm flipH="1">
            <a:off x="7035445" y="1372170"/>
            <a:ext cx="801600" cy="21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JUNE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3" name="Google Shape;203;p23"/>
          <p:cNvSpPr txBox="1"/>
          <p:nvPr/>
        </p:nvSpPr>
        <p:spPr>
          <a:xfrm flipH="1">
            <a:off x="1306008" y="1893300"/>
            <a:ext cx="801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Sanchez"/>
                <a:ea typeface="Sanchez"/>
                <a:cs typeface="Sanchez"/>
                <a:sym typeface="Sanchez"/>
              </a:rPr>
              <a:t>PHASE 1</a:t>
            </a:r>
            <a:endParaRPr sz="11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4" name="Google Shape;204;p23"/>
          <p:cNvSpPr txBox="1"/>
          <p:nvPr/>
        </p:nvSpPr>
        <p:spPr>
          <a:xfrm flipH="1">
            <a:off x="1306017" y="3250401"/>
            <a:ext cx="801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chemeClr val="lt1"/>
                </a:solidFill>
                <a:latin typeface="Sanchez"/>
                <a:ea typeface="Sanchez"/>
                <a:cs typeface="Sanchez"/>
                <a:sym typeface="Sanchez"/>
              </a:rPr>
              <a:t>PHASE 2</a:t>
            </a:r>
            <a:endParaRPr sz="1100">
              <a:solidFill>
                <a:schemeClr val="lt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5" name="Google Shape;205;p23"/>
          <p:cNvSpPr txBox="1"/>
          <p:nvPr/>
        </p:nvSpPr>
        <p:spPr>
          <a:xfrm flipH="1">
            <a:off x="1324020" y="2345666"/>
            <a:ext cx="753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Task 1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6" name="Google Shape;206;p23"/>
          <p:cNvSpPr txBox="1"/>
          <p:nvPr/>
        </p:nvSpPr>
        <p:spPr>
          <a:xfrm flipH="1">
            <a:off x="1324020" y="2798032"/>
            <a:ext cx="753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latin typeface="Sanchez"/>
                <a:ea typeface="Sanchez"/>
                <a:cs typeface="Sanchez"/>
                <a:sym typeface="Sanchez"/>
              </a:rPr>
              <a:t>Task 2</a:t>
            </a:r>
            <a:endParaRPr sz="1000"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7" name="Google Shape;207;p23"/>
          <p:cNvSpPr txBox="1"/>
          <p:nvPr/>
        </p:nvSpPr>
        <p:spPr>
          <a:xfrm flipH="1">
            <a:off x="1324020" y="3702765"/>
            <a:ext cx="753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Sanchez"/>
                <a:ea typeface="Sanchez"/>
                <a:cs typeface="Sanchez"/>
                <a:sym typeface="Sanchez"/>
              </a:rPr>
              <a:t>Task 1</a:t>
            </a:r>
            <a:endParaRPr sz="1000">
              <a:solidFill>
                <a:schemeClr val="lt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8" name="Google Shape;208;p23"/>
          <p:cNvSpPr txBox="1"/>
          <p:nvPr/>
        </p:nvSpPr>
        <p:spPr>
          <a:xfrm flipH="1">
            <a:off x="1324020" y="4155132"/>
            <a:ext cx="753600" cy="24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Sanchez"/>
                <a:ea typeface="Sanchez"/>
                <a:cs typeface="Sanchez"/>
                <a:sym typeface="Sanchez"/>
              </a:rPr>
              <a:t>Task 2</a:t>
            </a:r>
            <a:endParaRPr sz="1000">
              <a:solidFill>
                <a:schemeClr val="lt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209" name="Google Shape;209;p23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SCHEDULE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210" name="Google Shape;210;p23"/>
          <p:cNvCxnSpPr/>
          <p:nvPr/>
        </p:nvCxnSpPr>
        <p:spPr>
          <a:xfrm>
            <a:off x="7299925" y="832650"/>
            <a:ext cx="12054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211" name="Google Shape;211;p23"/>
          <p:cNvGrpSpPr/>
          <p:nvPr/>
        </p:nvGrpSpPr>
        <p:grpSpPr>
          <a:xfrm>
            <a:off x="2392047" y="2054371"/>
            <a:ext cx="5527250" cy="2647047"/>
            <a:chOff x="1683525" y="2179850"/>
            <a:chExt cx="4519050" cy="2441700"/>
          </a:xfrm>
        </p:grpSpPr>
        <p:sp>
          <p:nvSpPr>
            <p:cNvPr id="212" name="Google Shape;212;p23"/>
            <p:cNvSpPr/>
            <p:nvPr/>
          </p:nvSpPr>
          <p:spPr>
            <a:xfrm>
              <a:off x="2808675" y="2179850"/>
              <a:ext cx="1121300" cy="2441700"/>
            </a:xfrm>
            <a:custGeom>
              <a:rect b="b" l="l" r="r" t="t"/>
              <a:pathLst>
                <a:path extrusionOk="0" h="97668" w="44852">
                  <a:moveTo>
                    <a:pt x="0" y="1"/>
                  </a:moveTo>
                  <a:lnTo>
                    <a:pt x="44851" y="1"/>
                  </a:lnTo>
                  <a:lnTo>
                    <a:pt x="44851" y="97668"/>
                  </a:lnTo>
                  <a:lnTo>
                    <a:pt x="0" y="97668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5055075" y="2179850"/>
              <a:ext cx="1122200" cy="2441700"/>
            </a:xfrm>
            <a:custGeom>
              <a:rect b="b" l="l" r="r" t="t"/>
              <a:pathLst>
                <a:path extrusionOk="0" h="97668" w="44888">
                  <a:moveTo>
                    <a:pt x="1" y="1"/>
                  </a:moveTo>
                  <a:lnTo>
                    <a:pt x="44887" y="1"/>
                  </a:lnTo>
                  <a:lnTo>
                    <a:pt x="44887" y="97668"/>
                  </a:lnTo>
                  <a:lnTo>
                    <a:pt x="1" y="97668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1683525" y="2179850"/>
              <a:ext cx="4519050" cy="53925"/>
            </a:xfrm>
            <a:custGeom>
              <a:rect b="b" l="l" r="r" t="t"/>
              <a:pathLst>
                <a:path extrusionOk="0" h="2157" w="180762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56"/>
                    <a:pt x="1072" y="2156"/>
                  </a:cubicBezTo>
                  <a:lnTo>
                    <a:pt x="179678" y="2156"/>
                  </a:lnTo>
                  <a:cubicBezTo>
                    <a:pt x="180273" y="2156"/>
                    <a:pt x="180761" y="1668"/>
                    <a:pt x="180761" y="1073"/>
                  </a:cubicBezTo>
                  <a:cubicBezTo>
                    <a:pt x="180761" y="477"/>
                    <a:pt x="180273" y="1"/>
                    <a:pt x="179678" y="1"/>
                  </a:cubicBezTo>
                  <a:close/>
                </a:path>
              </a:pathLst>
            </a:custGeom>
            <a:solidFill>
              <a:srgbClr val="DD1163">
                <a:alpha val="246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1683525" y="2595975"/>
              <a:ext cx="4519050" cy="53900"/>
            </a:xfrm>
            <a:custGeom>
              <a:rect b="b" l="l" r="r" t="t"/>
              <a:pathLst>
                <a:path extrusionOk="0" h="2156" w="180762">
                  <a:moveTo>
                    <a:pt x="1072" y="1"/>
                  </a:moveTo>
                  <a:cubicBezTo>
                    <a:pt x="477" y="1"/>
                    <a:pt x="1" y="489"/>
                    <a:pt x="1" y="1084"/>
                  </a:cubicBezTo>
                  <a:cubicBezTo>
                    <a:pt x="1" y="1668"/>
                    <a:pt x="477" y="2156"/>
                    <a:pt x="1072" y="2156"/>
                  </a:cubicBezTo>
                  <a:lnTo>
                    <a:pt x="179678" y="2156"/>
                  </a:lnTo>
                  <a:cubicBezTo>
                    <a:pt x="180273" y="2156"/>
                    <a:pt x="180761" y="1668"/>
                    <a:pt x="180761" y="1084"/>
                  </a:cubicBezTo>
                  <a:cubicBezTo>
                    <a:pt x="180761" y="489"/>
                    <a:pt x="180273" y="1"/>
                    <a:pt x="179678" y="1"/>
                  </a:cubicBezTo>
                  <a:close/>
                </a:path>
              </a:pathLst>
            </a:custGeom>
            <a:solidFill>
              <a:srgbClr val="CFD166">
                <a:alpha val="3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1683525" y="3012100"/>
              <a:ext cx="4519050" cy="53900"/>
            </a:xfrm>
            <a:custGeom>
              <a:rect b="b" l="l" r="r" t="t"/>
              <a:pathLst>
                <a:path extrusionOk="0" h="2156" w="180762">
                  <a:moveTo>
                    <a:pt x="1072" y="1"/>
                  </a:moveTo>
                  <a:cubicBezTo>
                    <a:pt x="477" y="1"/>
                    <a:pt x="1" y="489"/>
                    <a:pt x="1" y="1084"/>
                  </a:cubicBezTo>
                  <a:cubicBezTo>
                    <a:pt x="1" y="1680"/>
                    <a:pt x="477" y="2156"/>
                    <a:pt x="1072" y="2156"/>
                  </a:cubicBezTo>
                  <a:lnTo>
                    <a:pt x="179678" y="2156"/>
                  </a:lnTo>
                  <a:cubicBezTo>
                    <a:pt x="180273" y="2156"/>
                    <a:pt x="180761" y="1668"/>
                    <a:pt x="180761" y="1072"/>
                  </a:cubicBezTo>
                  <a:cubicBezTo>
                    <a:pt x="180761" y="477"/>
                    <a:pt x="180273" y="1"/>
                    <a:pt x="179678" y="1"/>
                  </a:cubicBezTo>
                  <a:close/>
                </a:path>
              </a:pathLst>
            </a:custGeom>
            <a:solidFill>
              <a:srgbClr val="DD1163">
                <a:alpha val="246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1683525" y="3428225"/>
              <a:ext cx="4519050" cy="53900"/>
            </a:xfrm>
            <a:custGeom>
              <a:rect b="b" l="l" r="r" t="t"/>
              <a:pathLst>
                <a:path extrusionOk="0" h="2156" w="180762">
                  <a:moveTo>
                    <a:pt x="1072" y="1"/>
                  </a:moveTo>
                  <a:cubicBezTo>
                    <a:pt x="477" y="1"/>
                    <a:pt x="1" y="489"/>
                    <a:pt x="1" y="1084"/>
                  </a:cubicBezTo>
                  <a:cubicBezTo>
                    <a:pt x="1" y="1679"/>
                    <a:pt x="477" y="2156"/>
                    <a:pt x="1072" y="2156"/>
                  </a:cubicBezTo>
                  <a:lnTo>
                    <a:pt x="179678" y="2156"/>
                  </a:lnTo>
                  <a:cubicBezTo>
                    <a:pt x="180273" y="2156"/>
                    <a:pt x="180761" y="1679"/>
                    <a:pt x="180761" y="1084"/>
                  </a:cubicBezTo>
                  <a:cubicBezTo>
                    <a:pt x="180761" y="489"/>
                    <a:pt x="180273" y="1"/>
                    <a:pt x="179678" y="1"/>
                  </a:cubicBezTo>
                  <a:close/>
                </a:path>
              </a:pathLst>
            </a:custGeom>
            <a:solidFill>
              <a:srgbClr val="CFD166">
                <a:alpha val="3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1683525" y="3844350"/>
              <a:ext cx="4519050" cy="53900"/>
            </a:xfrm>
            <a:custGeom>
              <a:rect b="b" l="l" r="r" t="t"/>
              <a:pathLst>
                <a:path extrusionOk="0" h="2156" w="180762">
                  <a:moveTo>
                    <a:pt x="548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1608"/>
                  </a:lnTo>
                  <a:cubicBezTo>
                    <a:pt x="1" y="1917"/>
                    <a:pt x="251" y="2156"/>
                    <a:pt x="548" y="2156"/>
                  </a:cubicBezTo>
                  <a:lnTo>
                    <a:pt x="180202" y="2156"/>
                  </a:lnTo>
                  <a:cubicBezTo>
                    <a:pt x="180511" y="2156"/>
                    <a:pt x="180761" y="1917"/>
                    <a:pt x="180761" y="1608"/>
                  </a:cubicBezTo>
                  <a:lnTo>
                    <a:pt x="180761" y="560"/>
                  </a:lnTo>
                  <a:cubicBezTo>
                    <a:pt x="180761" y="251"/>
                    <a:pt x="180511" y="1"/>
                    <a:pt x="180202" y="1"/>
                  </a:cubicBezTo>
                  <a:close/>
                </a:path>
              </a:pathLst>
            </a:custGeom>
            <a:solidFill>
              <a:srgbClr val="DD1163">
                <a:alpha val="246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1683525" y="4260475"/>
              <a:ext cx="4519050" cy="53900"/>
            </a:xfrm>
            <a:custGeom>
              <a:rect b="b" l="l" r="r" t="t"/>
              <a:pathLst>
                <a:path extrusionOk="0" h="2156" w="180762">
                  <a:moveTo>
                    <a:pt x="1072" y="0"/>
                  </a:moveTo>
                  <a:cubicBezTo>
                    <a:pt x="477" y="0"/>
                    <a:pt x="1" y="489"/>
                    <a:pt x="1" y="1084"/>
                  </a:cubicBezTo>
                  <a:cubicBezTo>
                    <a:pt x="1" y="1679"/>
                    <a:pt x="477" y="2156"/>
                    <a:pt x="1072" y="2156"/>
                  </a:cubicBezTo>
                  <a:lnTo>
                    <a:pt x="179678" y="2156"/>
                  </a:lnTo>
                  <a:cubicBezTo>
                    <a:pt x="180273" y="2156"/>
                    <a:pt x="180761" y="1679"/>
                    <a:pt x="180761" y="1084"/>
                  </a:cubicBezTo>
                  <a:cubicBezTo>
                    <a:pt x="180761" y="489"/>
                    <a:pt x="180273" y="0"/>
                    <a:pt x="179678" y="0"/>
                  </a:cubicBezTo>
                  <a:close/>
                </a:path>
              </a:pathLst>
            </a:custGeom>
            <a:solidFill>
              <a:srgbClr val="CFD166">
                <a:alpha val="3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1683525" y="2179850"/>
              <a:ext cx="921275" cy="53925"/>
            </a:xfrm>
            <a:custGeom>
              <a:rect b="b" l="l" r="r" t="t"/>
              <a:pathLst>
                <a:path extrusionOk="0" h="2157" w="36851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56"/>
                    <a:pt x="1072" y="2156"/>
                  </a:cubicBezTo>
                  <a:lnTo>
                    <a:pt x="35767" y="2156"/>
                  </a:lnTo>
                  <a:cubicBezTo>
                    <a:pt x="36362" y="2156"/>
                    <a:pt x="36851" y="1668"/>
                    <a:pt x="36851" y="1073"/>
                  </a:cubicBezTo>
                  <a:cubicBezTo>
                    <a:pt x="36851" y="477"/>
                    <a:pt x="36362" y="1"/>
                    <a:pt x="357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166625" y="2595975"/>
              <a:ext cx="2036900" cy="53900"/>
            </a:xfrm>
            <a:custGeom>
              <a:rect b="b" l="l" r="r" t="t"/>
              <a:pathLst>
                <a:path extrusionOk="0" h="2156" w="81476"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68"/>
                    <a:pt x="489" y="2156"/>
                    <a:pt x="1084" y="2156"/>
                  </a:cubicBezTo>
                  <a:lnTo>
                    <a:pt x="80392" y="2156"/>
                  </a:lnTo>
                  <a:cubicBezTo>
                    <a:pt x="80987" y="2156"/>
                    <a:pt x="81475" y="1668"/>
                    <a:pt x="81475" y="1084"/>
                  </a:cubicBezTo>
                  <a:cubicBezTo>
                    <a:pt x="81475" y="489"/>
                    <a:pt x="80987" y="1"/>
                    <a:pt x="80392" y="1"/>
                  </a:cubicBezTo>
                  <a:close/>
                </a:path>
              </a:pathLst>
            </a:custGeom>
            <a:solidFill>
              <a:srgbClr val="CFD1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808675" y="3012100"/>
              <a:ext cx="1082000" cy="53900"/>
            </a:xfrm>
            <a:custGeom>
              <a:rect b="b" l="l" r="r" t="t"/>
              <a:pathLst>
                <a:path extrusionOk="0" h="2156" w="43280"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56"/>
                    <a:pt x="1072" y="2156"/>
                  </a:cubicBezTo>
                  <a:lnTo>
                    <a:pt x="42196" y="2156"/>
                  </a:lnTo>
                  <a:cubicBezTo>
                    <a:pt x="42791" y="2156"/>
                    <a:pt x="43280" y="1668"/>
                    <a:pt x="43280" y="1072"/>
                  </a:cubicBezTo>
                  <a:cubicBezTo>
                    <a:pt x="43280" y="477"/>
                    <a:pt x="42791" y="1"/>
                    <a:pt x="42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3"/>
            <p:cNvSpPr/>
            <p:nvPr/>
          </p:nvSpPr>
          <p:spPr>
            <a:xfrm>
              <a:off x="2942925" y="3428225"/>
              <a:ext cx="2044925" cy="53900"/>
            </a:xfrm>
            <a:custGeom>
              <a:rect b="b" l="l" r="r" t="t"/>
              <a:pathLst>
                <a:path extrusionOk="0" h="2156" w="81797">
                  <a:moveTo>
                    <a:pt x="1084" y="1"/>
                  </a:moveTo>
                  <a:cubicBezTo>
                    <a:pt x="488" y="1"/>
                    <a:pt x="0" y="489"/>
                    <a:pt x="12" y="1084"/>
                  </a:cubicBezTo>
                  <a:cubicBezTo>
                    <a:pt x="12" y="1679"/>
                    <a:pt x="488" y="2156"/>
                    <a:pt x="1084" y="2156"/>
                  </a:cubicBezTo>
                  <a:lnTo>
                    <a:pt x="80713" y="2156"/>
                  </a:lnTo>
                  <a:cubicBezTo>
                    <a:pt x="81308" y="2156"/>
                    <a:pt x="81796" y="1679"/>
                    <a:pt x="81796" y="1084"/>
                  </a:cubicBezTo>
                  <a:cubicBezTo>
                    <a:pt x="81796" y="489"/>
                    <a:pt x="81308" y="1"/>
                    <a:pt x="80713" y="1"/>
                  </a:cubicBezTo>
                  <a:close/>
                </a:path>
              </a:pathLst>
            </a:custGeom>
            <a:solidFill>
              <a:srgbClr val="CFD1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3933825" y="3844350"/>
              <a:ext cx="1650825" cy="53900"/>
            </a:xfrm>
            <a:custGeom>
              <a:rect b="b" l="l" r="r" t="t"/>
              <a:pathLst>
                <a:path extrusionOk="0" h="2156" w="66033">
                  <a:moveTo>
                    <a:pt x="548" y="1"/>
                  </a:moveTo>
                  <a:cubicBezTo>
                    <a:pt x="238" y="1"/>
                    <a:pt x="0" y="251"/>
                    <a:pt x="0" y="560"/>
                  </a:cubicBezTo>
                  <a:lnTo>
                    <a:pt x="0" y="1608"/>
                  </a:lnTo>
                  <a:cubicBezTo>
                    <a:pt x="0" y="1917"/>
                    <a:pt x="238" y="2156"/>
                    <a:pt x="548" y="2156"/>
                  </a:cubicBezTo>
                  <a:lnTo>
                    <a:pt x="65472" y="2156"/>
                  </a:lnTo>
                  <a:cubicBezTo>
                    <a:pt x="65782" y="2156"/>
                    <a:pt x="66032" y="1917"/>
                    <a:pt x="66032" y="1608"/>
                  </a:cubicBezTo>
                  <a:lnTo>
                    <a:pt x="66032" y="560"/>
                  </a:lnTo>
                  <a:cubicBezTo>
                    <a:pt x="66032" y="251"/>
                    <a:pt x="65782" y="1"/>
                    <a:pt x="654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5058950" y="4260775"/>
              <a:ext cx="1143625" cy="53600"/>
            </a:xfrm>
            <a:custGeom>
              <a:rect b="b" l="l" r="r" t="t"/>
              <a:pathLst>
                <a:path extrusionOk="0" h="2144" w="45745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lnTo>
                    <a:pt x="44661" y="2144"/>
                  </a:lnTo>
                  <a:cubicBezTo>
                    <a:pt x="45256" y="2144"/>
                    <a:pt x="45744" y="1667"/>
                    <a:pt x="45744" y="1072"/>
                  </a:cubicBezTo>
                  <a:cubicBezTo>
                    <a:pt x="45744" y="477"/>
                    <a:pt x="45256" y="0"/>
                    <a:pt x="44661" y="0"/>
                  </a:cubicBezTo>
                  <a:close/>
                </a:path>
              </a:pathLst>
            </a:custGeom>
            <a:solidFill>
              <a:srgbClr val="CFD1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24"/>
          <p:cNvSpPr/>
          <p:nvPr/>
        </p:nvSpPr>
        <p:spPr>
          <a:xfrm>
            <a:off x="898500" y="2854675"/>
            <a:ext cx="2967900" cy="1299000"/>
          </a:xfrm>
          <a:prstGeom prst="roundRect">
            <a:avLst>
              <a:gd fmla="val 19640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24"/>
          <p:cNvSpPr/>
          <p:nvPr/>
        </p:nvSpPr>
        <p:spPr>
          <a:xfrm>
            <a:off x="5041522" y="2854675"/>
            <a:ext cx="3129600" cy="1299000"/>
          </a:xfrm>
          <a:prstGeom prst="roundRect">
            <a:avLst>
              <a:gd fmla="val 24041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4"/>
          <p:cNvSpPr/>
          <p:nvPr/>
        </p:nvSpPr>
        <p:spPr>
          <a:xfrm>
            <a:off x="5035149" y="1316500"/>
            <a:ext cx="3129600" cy="1299000"/>
          </a:xfrm>
          <a:prstGeom prst="roundRect">
            <a:avLst>
              <a:gd fmla="val 22569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24"/>
          <p:cNvSpPr/>
          <p:nvPr/>
        </p:nvSpPr>
        <p:spPr>
          <a:xfrm>
            <a:off x="898500" y="1335350"/>
            <a:ext cx="2967900" cy="1299000"/>
          </a:xfrm>
          <a:prstGeom prst="roundRect">
            <a:avLst>
              <a:gd fmla="val 14732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4"/>
          <p:cNvSpPr/>
          <p:nvPr/>
        </p:nvSpPr>
        <p:spPr>
          <a:xfrm>
            <a:off x="971550" y="2950150"/>
            <a:ext cx="2829000" cy="1114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4"/>
          <p:cNvSpPr/>
          <p:nvPr/>
        </p:nvSpPr>
        <p:spPr>
          <a:xfrm>
            <a:off x="5114925" y="1419225"/>
            <a:ext cx="2967900" cy="1114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4"/>
          <p:cNvSpPr/>
          <p:nvPr/>
        </p:nvSpPr>
        <p:spPr>
          <a:xfrm>
            <a:off x="5114925" y="2946925"/>
            <a:ext cx="2967900" cy="1114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4"/>
          <p:cNvSpPr/>
          <p:nvPr/>
        </p:nvSpPr>
        <p:spPr>
          <a:xfrm>
            <a:off x="971550" y="1419225"/>
            <a:ext cx="2829000" cy="1114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4"/>
          <p:cNvSpPr/>
          <p:nvPr/>
        </p:nvSpPr>
        <p:spPr>
          <a:xfrm>
            <a:off x="3466500" y="3216689"/>
            <a:ext cx="581400" cy="581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4"/>
          <p:cNvSpPr/>
          <p:nvPr/>
        </p:nvSpPr>
        <p:spPr>
          <a:xfrm>
            <a:off x="3466500" y="1657325"/>
            <a:ext cx="581400" cy="581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4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METHODOLOGY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241" name="Google Shape;241;p24"/>
          <p:cNvCxnSpPr/>
          <p:nvPr/>
        </p:nvCxnSpPr>
        <p:spPr>
          <a:xfrm>
            <a:off x="6825846" y="832650"/>
            <a:ext cx="16953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42" name="Google Shape;242;p24"/>
          <p:cNvSpPr/>
          <p:nvPr/>
        </p:nvSpPr>
        <p:spPr>
          <a:xfrm>
            <a:off x="4866675" y="3216689"/>
            <a:ext cx="581400" cy="581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4"/>
          <p:cNvSpPr/>
          <p:nvPr/>
        </p:nvSpPr>
        <p:spPr>
          <a:xfrm>
            <a:off x="4866675" y="1657325"/>
            <a:ext cx="581400" cy="581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" name="Google Shape;244;p24"/>
          <p:cNvGrpSpPr/>
          <p:nvPr/>
        </p:nvGrpSpPr>
        <p:grpSpPr>
          <a:xfrm>
            <a:off x="3582701" y="1754135"/>
            <a:ext cx="349008" cy="387787"/>
            <a:chOff x="1451575" y="238125"/>
            <a:chExt cx="4697275" cy="5219200"/>
          </a:xfrm>
        </p:grpSpPr>
        <p:sp>
          <p:nvSpPr>
            <p:cNvPr id="245" name="Google Shape;245;p24"/>
            <p:cNvSpPr/>
            <p:nvPr/>
          </p:nvSpPr>
          <p:spPr>
            <a:xfrm>
              <a:off x="1451575" y="3031200"/>
              <a:ext cx="4697275" cy="2426125"/>
            </a:xfrm>
            <a:custGeom>
              <a:rect b="b" l="l" r="r" t="t"/>
              <a:pathLst>
                <a:path extrusionOk="0" h="97045" w="187891">
                  <a:moveTo>
                    <a:pt x="181628" y="6198"/>
                  </a:moveTo>
                  <a:cubicBezTo>
                    <a:pt x="179997" y="53170"/>
                    <a:pt x="141310" y="90846"/>
                    <a:pt x="93946" y="90846"/>
                  </a:cubicBezTo>
                  <a:cubicBezTo>
                    <a:pt x="46582" y="90846"/>
                    <a:pt x="7894" y="53170"/>
                    <a:pt x="6263" y="6198"/>
                  </a:cubicBezTo>
                  <a:lnTo>
                    <a:pt x="14092" y="6198"/>
                  </a:lnTo>
                  <a:cubicBezTo>
                    <a:pt x="15723" y="48832"/>
                    <a:pt x="50920" y="83018"/>
                    <a:pt x="93946" y="83018"/>
                  </a:cubicBezTo>
                  <a:cubicBezTo>
                    <a:pt x="136971" y="83018"/>
                    <a:pt x="172168" y="48832"/>
                    <a:pt x="173799" y="6198"/>
                  </a:cubicBezTo>
                  <a:close/>
                  <a:moveTo>
                    <a:pt x="3099" y="0"/>
                  </a:moveTo>
                  <a:cubicBezTo>
                    <a:pt x="1403" y="0"/>
                    <a:pt x="0" y="1403"/>
                    <a:pt x="0" y="3099"/>
                  </a:cubicBezTo>
                  <a:cubicBezTo>
                    <a:pt x="0" y="28184"/>
                    <a:pt x="9786" y="51800"/>
                    <a:pt x="27532" y="69546"/>
                  </a:cubicBezTo>
                  <a:cubicBezTo>
                    <a:pt x="45277" y="87258"/>
                    <a:pt x="68861" y="97044"/>
                    <a:pt x="93946" y="97044"/>
                  </a:cubicBezTo>
                  <a:cubicBezTo>
                    <a:pt x="119030" y="97044"/>
                    <a:pt x="142614" y="87258"/>
                    <a:pt x="160360" y="69546"/>
                  </a:cubicBezTo>
                  <a:cubicBezTo>
                    <a:pt x="178105" y="51800"/>
                    <a:pt x="187891" y="28184"/>
                    <a:pt x="187891" y="3099"/>
                  </a:cubicBezTo>
                  <a:cubicBezTo>
                    <a:pt x="187891" y="1403"/>
                    <a:pt x="186488" y="0"/>
                    <a:pt x="184792" y="0"/>
                  </a:cubicBezTo>
                  <a:lnTo>
                    <a:pt x="170765" y="0"/>
                  </a:lnTo>
                  <a:cubicBezTo>
                    <a:pt x="169036" y="0"/>
                    <a:pt x="167666" y="1403"/>
                    <a:pt x="167666" y="3099"/>
                  </a:cubicBezTo>
                  <a:cubicBezTo>
                    <a:pt x="167666" y="43743"/>
                    <a:pt x="134590" y="76820"/>
                    <a:pt x="93946" y="76820"/>
                  </a:cubicBezTo>
                  <a:cubicBezTo>
                    <a:pt x="53301" y="76820"/>
                    <a:pt x="20225" y="43743"/>
                    <a:pt x="20225" y="3099"/>
                  </a:cubicBezTo>
                  <a:cubicBezTo>
                    <a:pt x="20225" y="1403"/>
                    <a:pt x="18855" y="0"/>
                    <a:pt x="17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4"/>
            <p:cNvSpPr/>
            <p:nvPr/>
          </p:nvSpPr>
          <p:spPr>
            <a:xfrm>
              <a:off x="3514775" y="1403450"/>
              <a:ext cx="570875" cy="570075"/>
            </a:xfrm>
            <a:custGeom>
              <a:rect b="b" l="l" r="r" t="t"/>
              <a:pathLst>
                <a:path extrusionOk="0" h="22803" w="22835">
                  <a:moveTo>
                    <a:pt x="11418" y="6166"/>
                  </a:moveTo>
                  <a:cubicBezTo>
                    <a:pt x="14288" y="6166"/>
                    <a:pt x="16637" y="8515"/>
                    <a:pt x="16637" y="11385"/>
                  </a:cubicBezTo>
                  <a:cubicBezTo>
                    <a:pt x="16637" y="14288"/>
                    <a:pt x="14288" y="16637"/>
                    <a:pt x="11418" y="16637"/>
                  </a:cubicBezTo>
                  <a:cubicBezTo>
                    <a:pt x="8547" y="16637"/>
                    <a:pt x="6198" y="14288"/>
                    <a:pt x="6198" y="11385"/>
                  </a:cubicBezTo>
                  <a:cubicBezTo>
                    <a:pt x="6198" y="8515"/>
                    <a:pt x="8547" y="6166"/>
                    <a:pt x="11418" y="6166"/>
                  </a:cubicBezTo>
                  <a:close/>
                  <a:moveTo>
                    <a:pt x="11418" y="1"/>
                  </a:moveTo>
                  <a:cubicBezTo>
                    <a:pt x="5122" y="1"/>
                    <a:pt x="1" y="5122"/>
                    <a:pt x="1" y="11385"/>
                  </a:cubicBezTo>
                  <a:cubicBezTo>
                    <a:pt x="1" y="17681"/>
                    <a:pt x="5122" y="22802"/>
                    <a:pt x="11418" y="22802"/>
                  </a:cubicBezTo>
                  <a:cubicBezTo>
                    <a:pt x="17713" y="22802"/>
                    <a:pt x="22835" y="17681"/>
                    <a:pt x="22835" y="11385"/>
                  </a:cubicBezTo>
                  <a:cubicBezTo>
                    <a:pt x="22835" y="5122"/>
                    <a:pt x="17713" y="1"/>
                    <a:pt x="11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4"/>
            <p:cNvSpPr/>
            <p:nvPr/>
          </p:nvSpPr>
          <p:spPr>
            <a:xfrm>
              <a:off x="2519875" y="238125"/>
              <a:ext cx="2560675" cy="4437950"/>
            </a:xfrm>
            <a:custGeom>
              <a:rect b="b" l="l" r="r" t="t"/>
              <a:pathLst>
                <a:path extrusionOk="0" h="177518" w="102427">
                  <a:moveTo>
                    <a:pt x="54573" y="6198"/>
                  </a:moveTo>
                  <a:lnTo>
                    <a:pt x="54573" y="28608"/>
                  </a:lnTo>
                  <a:lnTo>
                    <a:pt x="47854" y="28608"/>
                  </a:lnTo>
                  <a:lnTo>
                    <a:pt x="47854" y="6198"/>
                  </a:lnTo>
                  <a:close/>
                  <a:moveTo>
                    <a:pt x="51214" y="35327"/>
                  </a:moveTo>
                  <a:cubicBezTo>
                    <a:pt x="63707" y="35327"/>
                    <a:pt x="73884" y="45505"/>
                    <a:pt x="73884" y="57998"/>
                  </a:cubicBezTo>
                  <a:cubicBezTo>
                    <a:pt x="73884" y="70524"/>
                    <a:pt x="63707" y="80702"/>
                    <a:pt x="51214" y="80702"/>
                  </a:cubicBezTo>
                  <a:cubicBezTo>
                    <a:pt x="38720" y="80702"/>
                    <a:pt x="28543" y="70524"/>
                    <a:pt x="28543" y="57998"/>
                  </a:cubicBezTo>
                  <a:cubicBezTo>
                    <a:pt x="28543" y="45505"/>
                    <a:pt x="38720" y="35327"/>
                    <a:pt x="51214" y="35327"/>
                  </a:cubicBezTo>
                  <a:close/>
                  <a:moveTo>
                    <a:pt x="55911" y="86508"/>
                  </a:moveTo>
                  <a:lnTo>
                    <a:pt x="60771" y="111201"/>
                  </a:lnTo>
                  <a:lnTo>
                    <a:pt x="41656" y="111201"/>
                  </a:lnTo>
                  <a:lnTo>
                    <a:pt x="46516" y="86508"/>
                  </a:lnTo>
                  <a:cubicBezTo>
                    <a:pt x="48049" y="86736"/>
                    <a:pt x="49615" y="86867"/>
                    <a:pt x="51214" y="86867"/>
                  </a:cubicBezTo>
                  <a:cubicBezTo>
                    <a:pt x="52812" y="86867"/>
                    <a:pt x="54378" y="86736"/>
                    <a:pt x="55911" y="86508"/>
                  </a:cubicBezTo>
                  <a:close/>
                  <a:moveTo>
                    <a:pt x="20453" y="117399"/>
                  </a:moveTo>
                  <a:lnTo>
                    <a:pt x="19801" y="120726"/>
                  </a:lnTo>
                  <a:lnTo>
                    <a:pt x="6198" y="120726"/>
                  </a:lnTo>
                  <a:lnTo>
                    <a:pt x="6198" y="117399"/>
                  </a:lnTo>
                  <a:close/>
                  <a:moveTo>
                    <a:pt x="62011" y="117399"/>
                  </a:moveTo>
                  <a:lnTo>
                    <a:pt x="62663" y="120726"/>
                  </a:lnTo>
                  <a:lnTo>
                    <a:pt x="39764" y="120726"/>
                  </a:lnTo>
                  <a:lnTo>
                    <a:pt x="40416" y="117399"/>
                  </a:lnTo>
                  <a:close/>
                  <a:moveTo>
                    <a:pt x="96229" y="117399"/>
                  </a:moveTo>
                  <a:lnTo>
                    <a:pt x="96229" y="120726"/>
                  </a:lnTo>
                  <a:lnTo>
                    <a:pt x="82561" y="120726"/>
                  </a:lnTo>
                  <a:lnTo>
                    <a:pt x="81909" y="117399"/>
                  </a:lnTo>
                  <a:close/>
                  <a:moveTo>
                    <a:pt x="68372" y="81191"/>
                  </a:moveTo>
                  <a:lnTo>
                    <a:pt x="76983" y="124445"/>
                  </a:lnTo>
                  <a:lnTo>
                    <a:pt x="81713" y="148062"/>
                  </a:lnTo>
                  <a:cubicBezTo>
                    <a:pt x="82724" y="153216"/>
                    <a:pt x="80865" y="158369"/>
                    <a:pt x="77081" y="161697"/>
                  </a:cubicBezTo>
                  <a:lnTo>
                    <a:pt x="69481" y="123205"/>
                  </a:lnTo>
                  <a:cubicBezTo>
                    <a:pt x="69481" y="123205"/>
                    <a:pt x="69448" y="123205"/>
                    <a:pt x="69448" y="123173"/>
                  </a:cubicBezTo>
                  <a:lnTo>
                    <a:pt x="67589" y="113680"/>
                  </a:lnTo>
                  <a:cubicBezTo>
                    <a:pt x="67589" y="113680"/>
                    <a:pt x="67589" y="113680"/>
                    <a:pt x="67589" y="113648"/>
                  </a:cubicBezTo>
                  <a:lnTo>
                    <a:pt x="61880" y="84844"/>
                  </a:lnTo>
                  <a:cubicBezTo>
                    <a:pt x="64229" y="83898"/>
                    <a:pt x="66382" y="82691"/>
                    <a:pt x="68372" y="81191"/>
                  </a:cubicBezTo>
                  <a:close/>
                  <a:moveTo>
                    <a:pt x="44787" y="0"/>
                  </a:moveTo>
                  <a:cubicBezTo>
                    <a:pt x="43059" y="0"/>
                    <a:pt x="41689" y="1370"/>
                    <a:pt x="41689" y="3099"/>
                  </a:cubicBezTo>
                  <a:lnTo>
                    <a:pt x="41689" y="30761"/>
                  </a:lnTo>
                  <a:cubicBezTo>
                    <a:pt x="30435" y="34708"/>
                    <a:pt x="22345" y="45439"/>
                    <a:pt x="22345" y="57998"/>
                  </a:cubicBezTo>
                  <a:cubicBezTo>
                    <a:pt x="22345" y="64783"/>
                    <a:pt x="24694" y="70981"/>
                    <a:pt x="28575" y="75906"/>
                  </a:cubicBezTo>
                  <a:lnTo>
                    <a:pt x="26422" y="86867"/>
                  </a:lnTo>
                  <a:cubicBezTo>
                    <a:pt x="26096" y="88563"/>
                    <a:pt x="27205" y="90194"/>
                    <a:pt x="28869" y="90520"/>
                  </a:cubicBezTo>
                  <a:cubicBezTo>
                    <a:pt x="29065" y="90553"/>
                    <a:pt x="29260" y="90585"/>
                    <a:pt x="29456" y="90585"/>
                  </a:cubicBezTo>
                  <a:cubicBezTo>
                    <a:pt x="30924" y="90585"/>
                    <a:pt x="32229" y="89542"/>
                    <a:pt x="32490" y="88074"/>
                  </a:cubicBezTo>
                  <a:lnTo>
                    <a:pt x="33892" y="81093"/>
                  </a:lnTo>
                  <a:cubicBezTo>
                    <a:pt x="35915" y="82593"/>
                    <a:pt x="38133" y="83866"/>
                    <a:pt x="40547" y="84812"/>
                  </a:cubicBezTo>
                  <a:lnTo>
                    <a:pt x="25346" y="161697"/>
                  </a:lnTo>
                  <a:cubicBezTo>
                    <a:pt x="21562" y="158369"/>
                    <a:pt x="19703" y="153216"/>
                    <a:pt x="20714" y="148062"/>
                  </a:cubicBezTo>
                  <a:lnTo>
                    <a:pt x="30565" y="98023"/>
                  </a:lnTo>
                  <a:cubicBezTo>
                    <a:pt x="30891" y="96326"/>
                    <a:pt x="29782" y="94728"/>
                    <a:pt x="28119" y="94402"/>
                  </a:cubicBezTo>
                  <a:cubicBezTo>
                    <a:pt x="27903" y="94356"/>
                    <a:pt x="27689" y="94334"/>
                    <a:pt x="27478" y="94334"/>
                  </a:cubicBezTo>
                  <a:cubicBezTo>
                    <a:pt x="26036" y="94334"/>
                    <a:pt x="24778" y="95364"/>
                    <a:pt x="24465" y="96816"/>
                  </a:cubicBezTo>
                  <a:lnTo>
                    <a:pt x="21660" y="111201"/>
                  </a:lnTo>
                  <a:lnTo>
                    <a:pt x="3099" y="111201"/>
                  </a:lnTo>
                  <a:cubicBezTo>
                    <a:pt x="1403" y="111201"/>
                    <a:pt x="0" y="112571"/>
                    <a:pt x="0" y="114300"/>
                  </a:cubicBezTo>
                  <a:lnTo>
                    <a:pt x="0" y="123825"/>
                  </a:lnTo>
                  <a:cubicBezTo>
                    <a:pt x="0" y="125521"/>
                    <a:pt x="1403" y="126924"/>
                    <a:pt x="3099" y="126924"/>
                  </a:cubicBezTo>
                  <a:lnTo>
                    <a:pt x="18561" y="126924"/>
                  </a:lnTo>
                  <a:lnTo>
                    <a:pt x="14647" y="146855"/>
                  </a:lnTo>
                  <a:cubicBezTo>
                    <a:pt x="12950" y="155401"/>
                    <a:pt x="16800" y="163947"/>
                    <a:pt x="24106" y="168416"/>
                  </a:cubicBezTo>
                  <a:lnTo>
                    <a:pt x="23160" y="173896"/>
                  </a:lnTo>
                  <a:cubicBezTo>
                    <a:pt x="22867" y="175593"/>
                    <a:pt x="24009" y="177191"/>
                    <a:pt x="25705" y="177485"/>
                  </a:cubicBezTo>
                  <a:cubicBezTo>
                    <a:pt x="25868" y="177517"/>
                    <a:pt x="26064" y="177517"/>
                    <a:pt x="26227" y="177517"/>
                  </a:cubicBezTo>
                  <a:cubicBezTo>
                    <a:pt x="27695" y="177517"/>
                    <a:pt x="28999" y="176441"/>
                    <a:pt x="29260" y="174940"/>
                  </a:cubicBezTo>
                  <a:lnTo>
                    <a:pt x="30565" y="167307"/>
                  </a:lnTo>
                  <a:lnTo>
                    <a:pt x="38524" y="126924"/>
                  </a:lnTo>
                  <a:lnTo>
                    <a:pt x="63903" y="126924"/>
                  </a:lnTo>
                  <a:lnTo>
                    <a:pt x="71862" y="167340"/>
                  </a:lnTo>
                  <a:cubicBezTo>
                    <a:pt x="71960" y="167764"/>
                    <a:pt x="72123" y="168188"/>
                    <a:pt x="72384" y="168514"/>
                  </a:cubicBezTo>
                  <a:lnTo>
                    <a:pt x="73460" y="174940"/>
                  </a:lnTo>
                  <a:cubicBezTo>
                    <a:pt x="73721" y="176441"/>
                    <a:pt x="75026" y="177517"/>
                    <a:pt x="76527" y="177517"/>
                  </a:cubicBezTo>
                  <a:cubicBezTo>
                    <a:pt x="76690" y="177517"/>
                    <a:pt x="76853" y="177517"/>
                    <a:pt x="77016" y="177485"/>
                  </a:cubicBezTo>
                  <a:cubicBezTo>
                    <a:pt x="78712" y="177191"/>
                    <a:pt x="79854" y="175593"/>
                    <a:pt x="79560" y="173896"/>
                  </a:cubicBezTo>
                  <a:lnTo>
                    <a:pt x="78614" y="168253"/>
                  </a:lnTo>
                  <a:cubicBezTo>
                    <a:pt x="85725" y="163752"/>
                    <a:pt x="89444" y="155303"/>
                    <a:pt x="87780" y="146855"/>
                  </a:cubicBezTo>
                  <a:lnTo>
                    <a:pt x="83801" y="126924"/>
                  </a:lnTo>
                  <a:lnTo>
                    <a:pt x="99328" y="126924"/>
                  </a:lnTo>
                  <a:cubicBezTo>
                    <a:pt x="101057" y="126924"/>
                    <a:pt x="102427" y="125521"/>
                    <a:pt x="102427" y="123825"/>
                  </a:cubicBezTo>
                  <a:lnTo>
                    <a:pt x="102427" y="114300"/>
                  </a:lnTo>
                  <a:cubicBezTo>
                    <a:pt x="102427" y="112571"/>
                    <a:pt x="101057" y="111201"/>
                    <a:pt x="99328" y="111201"/>
                  </a:cubicBezTo>
                  <a:lnTo>
                    <a:pt x="80669" y="111201"/>
                  </a:lnTo>
                  <a:lnTo>
                    <a:pt x="73689" y="76102"/>
                  </a:lnTo>
                  <a:cubicBezTo>
                    <a:pt x="77668" y="71177"/>
                    <a:pt x="80082" y="64848"/>
                    <a:pt x="80082" y="57998"/>
                  </a:cubicBezTo>
                  <a:cubicBezTo>
                    <a:pt x="80082" y="45439"/>
                    <a:pt x="71992" y="34708"/>
                    <a:pt x="60739" y="30761"/>
                  </a:cubicBezTo>
                  <a:lnTo>
                    <a:pt x="60739" y="3099"/>
                  </a:lnTo>
                  <a:cubicBezTo>
                    <a:pt x="60739" y="1370"/>
                    <a:pt x="59369" y="0"/>
                    <a:pt x="576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4"/>
            <p:cNvSpPr/>
            <p:nvPr/>
          </p:nvSpPr>
          <p:spPr>
            <a:xfrm>
              <a:off x="1451575" y="1641575"/>
              <a:ext cx="376775" cy="154975"/>
            </a:xfrm>
            <a:custGeom>
              <a:rect b="b" l="l" r="r" t="t"/>
              <a:pathLst>
                <a:path extrusionOk="0" h="6199" w="15071">
                  <a:moveTo>
                    <a:pt x="3099" y="1"/>
                  </a:moveTo>
                  <a:cubicBezTo>
                    <a:pt x="1403" y="1"/>
                    <a:pt x="0" y="1371"/>
                    <a:pt x="0" y="3100"/>
                  </a:cubicBezTo>
                  <a:cubicBezTo>
                    <a:pt x="0" y="4796"/>
                    <a:pt x="1403" y="6199"/>
                    <a:pt x="3099" y="6199"/>
                  </a:cubicBezTo>
                  <a:lnTo>
                    <a:pt x="11972" y="6199"/>
                  </a:lnTo>
                  <a:cubicBezTo>
                    <a:pt x="13668" y="6199"/>
                    <a:pt x="15071" y="4796"/>
                    <a:pt x="15071" y="3100"/>
                  </a:cubicBezTo>
                  <a:cubicBezTo>
                    <a:pt x="15071" y="1371"/>
                    <a:pt x="13668" y="1"/>
                    <a:pt x="119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4"/>
            <p:cNvSpPr/>
            <p:nvPr/>
          </p:nvSpPr>
          <p:spPr>
            <a:xfrm>
              <a:off x="1972675" y="1641575"/>
              <a:ext cx="375975" cy="154975"/>
            </a:xfrm>
            <a:custGeom>
              <a:rect b="b" l="l" r="r" t="t"/>
              <a:pathLst>
                <a:path extrusionOk="0" h="6199" w="15039">
                  <a:moveTo>
                    <a:pt x="3099" y="1"/>
                  </a:moveTo>
                  <a:cubicBezTo>
                    <a:pt x="1370" y="1"/>
                    <a:pt x="0" y="1371"/>
                    <a:pt x="0" y="3100"/>
                  </a:cubicBezTo>
                  <a:cubicBezTo>
                    <a:pt x="0" y="4796"/>
                    <a:pt x="1370" y="6199"/>
                    <a:pt x="3099" y="6199"/>
                  </a:cubicBezTo>
                  <a:lnTo>
                    <a:pt x="11939" y="6199"/>
                  </a:lnTo>
                  <a:cubicBezTo>
                    <a:pt x="13668" y="6199"/>
                    <a:pt x="15038" y="4796"/>
                    <a:pt x="15038" y="3100"/>
                  </a:cubicBezTo>
                  <a:cubicBezTo>
                    <a:pt x="15038" y="1371"/>
                    <a:pt x="13668" y="1"/>
                    <a:pt x="119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4"/>
            <p:cNvSpPr/>
            <p:nvPr/>
          </p:nvSpPr>
          <p:spPr>
            <a:xfrm>
              <a:off x="2492950" y="1641575"/>
              <a:ext cx="376800" cy="154975"/>
            </a:xfrm>
            <a:custGeom>
              <a:rect b="b" l="l" r="r" t="t"/>
              <a:pathLst>
                <a:path extrusionOk="0" h="6199" w="15072">
                  <a:moveTo>
                    <a:pt x="3100" y="1"/>
                  </a:moveTo>
                  <a:cubicBezTo>
                    <a:pt x="1404" y="1"/>
                    <a:pt x="1" y="1371"/>
                    <a:pt x="1" y="3100"/>
                  </a:cubicBezTo>
                  <a:cubicBezTo>
                    <a:pt x="1" y="4796"/>
                    <a:pt x="1404" y="6199"/>
                    <a:pt x="3100" y="6199"/>
                  </a:cubicBezTo>
                  <a:lnTo>
                    <a:pt x="11972" y="6199"/>
                  </a:lnTo>
                  <a:cubicBezTo>
                    <a:pt x="13669" y="6199"/>
                    <a:pt x="15071" y="4796"/>
                    <a:pt x="15071" y="3100"/>
                  </a:cubicBezTo>
                  <a:cubicBezTo>
                    <a:pt x="15071" y="1371"/>
                    <a:pt x="13669" y="1"/>
                    <a:pt x="119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4"/>
            <p:cNvSpPr/>
            <p:nvPr/>
          </p:nvSpPr>
          <p:spPr>
            <a:xfrm>
              <a:off x="4692350" y="1641575"/>
              <a:ext cx="376800" cy="154975"/>
            </a:xfrm>
            <a:custGeom>
              <a:rect b="b" l="l" r="r" t="t"/>
              <a:pathLst>
                <a:path extrusionOk="0" h="6199" w="15072">
                  <a:moveTo>
                    <a:pt x="3100" y="1"/>
                  </a:moveTo>
                  <a:cubicBezTo>
                    <a:pt x="1371" y="1"/>
                    <a:pt x="1" y="1371"/>
                    <a:pt x="1" y="3100"/>
                  </a:cubicBezTo>
                  <a:cubicBezTo>
                    <a:pt x="1" y="4796"/>
                    <a:pt x="1371" y="6199"/>
                    <a:pt x="3100" y="6199"/>
                  </a:cubicBezTo>
                  <a:lnTo>
                    <a:pt x="11972" y="6199"/>
                  </a:lnTo>
                  <a:cubicBezTo>
                    <a:pt x="13668" y="6199"/>
                    <a:pt x="15071" y="4796"/>
                    <a:pt x="15071" y="3100"/>
                  </a:cubicBezTo>
                  <a:cubicBezTo>
                    <a:pt x="15071" y="1371"/>
                    <a:pt x="13668" y="1"/>
                    <a:pt x="119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4"/>
            <p:cNvSpPr/>
            <p:nvPr/>
          </p:nvSpPr>
          <p:spPr>
            <a:xfrm>
              <a:off x="5212650" y="1641575"/>
              <a:ext cx="376775" cy="154975"/>
            </a:xfrm>
            <a:custGeom>
              <a:rect b="b" l="l" r="r" t="t"/>
              <a:pathLst>
                <a:path extrusionOk="0" h="6199" w="15071">
                  <a:moveTo>
                    <a:pt x="3099" y="1"/>
                  </a:moveTo>
                  <a:cubicBezTo>
                    <a:pt x="1403" y="1"/>
                    <a:pt x="0" y="1371"/>
                    <a:pt x="0" y="3100"/>
                  </a:cubicBezTo>
                  <a:cubicBezTo>
                    <a:pt x="0" y="4796"/>
                    <a:pt x="1403" y="6199"/>
                    <a:pt x="3099" y="6199"/>
                  </a:cubicBezTo>
                  <a:lnTo>
                    <a:pt x="11972" y="6199"/>
                  </a:lnTo>
                  <a:cubicBezTo>
                    <a:pt x="13701" y="6199"/>
                    <a:pt x="15071" y="4796"/>
                    <a:pt x="15071" y="3100"/>
                  </a:cubicBezTo>
                  <a:cubicBezTo>
                    <a:pt x="15071" y="1371"/>
                    <a:pt x="13701" y="1"/>
                    <a:pt x="119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4"/>
            <p:cNvSpPr/>
            <p:nvPr/>
          </p:nvSpPr>
          <p:spPr>
            <a:xfrm>
              <a:off x="5733750" y="1641575"/>
              <a:ext cx="375975" cy="154975"/>
            </a:xfrm>
            <a:custGeom>
              <a:rect b="b" l="l" r="r" t="t"/>
              <a:pathLst>
                <a:path extrusionOk="0" h="6199" w="15039">
                  <a:moveTo>
                    <a:pt x="3099" y="1"/>
                  </a:moveTo>
                  <a:cubicBezTo>
                    <a:pt x="1370" y="1"/>
                    <a:pt x="0" y="1371"/>
                    <a:pt x="0" y="3100"/>
                  </a:cubicBezTo>
                  <a:cubicBezTo>
                    <a:pt x="0" y="4796"/>
                    <a:pt x="1370" y="6199"/>
                    <a:pt x="3099" y="6199"/>
                  </a:cubicBezTo>
                  <a:lnTo>
                    <a:pt x="11972" y="6199"/>
                  </a:lnTo>
                  <a:cubicBezTo>
                    <a:pt x="13668" y="6199"/>
                    <a:pt x="15038" y="4796"/>
                    <a:pt x="15038" y="3100"/>
                  </a:cubicBezTo>
                  <a:cubicBezTo>
                    <a:pt x="15038" y="1371"/>
                    <a:pt x="13668" y="1"/>
                    <a:pt x="119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" name="Google Shape;254;p24"/>
          <p:cNvGrpSpPr/>
          <p:nvPr/>
        </p:nvGrpSpPr>
        <p:grpSpPr>
          <a:xfrm>
            <a:off x="3575527" y="3325261"/>
            <a:ext cx="363333" cy="364300"/>
            <a:chOff x="1197125" y="238125"/>
            <a:chExt cx="5205350" cy="5219200"/>
          </a:xfrm>
        </p:grpSpPr>
        <p:sp>
          <p:nvSpPr>
            <p:cNvPr id="255" name="Google Shape;255;p24"/>
            <p:cNvSpPr/>
            <p:nvPr/>
          </p:nvSpPr>
          <p:spPr>
            <a:xfrm>
              <a:off x="5619575" y="2170025"/>
              <a:ext cx="406150" cy="406150"/>
            </a:xfrm>
            <a:custGeom>
              <a:rect b="b" l="l" r="r" t="t"/>
              <a:pathLst>
                <a:path extrusionOk="0" h="16246" w="16246">
                  <a:moveTo>
                    <a:pt x="8123" y="6100"/>
                  </a:moveTo>
                  <a:cubicBezTo>
                    <a:pt x="9232" y="6100"/>
                    <a:pt x="10145" y="7014"/>
                    <a:pt x="10145" y="8123"/>
                  </a:cubicBezTo>
                  <a:cubicBezTo>
                    <a:pt x="10145" y="9265"/>
                    <a:pt x="9232" y="10178"/>
                    <a:pt x="8123" y="10178"/>
                  </a:cubicBezTo>
                  <a:cubicBezTo>
                    <a:pt x="6981" y="10178"/>
                    <a:pt x="6068" y="9265"/>
                    <a:pt x="6068" y="8123"/>
                  </a:cubicBezTo>
                  <a:cubicBezTo>
                    <a:pt x="6068" y="7014"/>
                    <a:pt x="6981" y="6100"/>
                    <a:pt x="8123" y="6100"/>
                  </a:cubicBezTo>
                  <a:close/>
                  <a:moveTo>
                    <a:pt x="8123" y="0"/>
                  </a:moveTo>
                  <a:cubicBezTo>
                    <a:pt x="3621" y="0"/>
                    <a:pt x="0" y="3654"/>
                    <a:pt x="0" y="8123"/>
                  </a:cubicBezTo>
                  <a:cubicBezTo>
                    <a:pt x="0" y="12592"/>
                    <a:pt x="3621" y="16245"/>
                    <a:pt x="8123" y="16245"/>
                  </a:cubicBezTo>
                  <a:cubicBezTo>
                    <a:pt x="12592" y="16245"/>
                    <a:pt x="16245" y="12592"/>
                    <a:pt x="16245" y="8123"/>
                  </a:cubicBezTo>
                  <a:cubicBezTo>
                    <a:pt x="16245" y="3654"/>
                    <a:pt x="12592" y="0"/>
                    <a:pt x="8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4"/>
            <p:cNvSpPr/>
            <p:nvPr/>
          </p:nvSpPr>
          <p:spPr>
            <a:xfrm>
              <a:off x="5099300" y="1650550"/>
              <a:ext cx="406125" cy="406150"/>
            </a:xfrm>
            <a:custGeom>
              <a:rect b="b" l="l" r="r" t="t"/>
              <a:pathLst>
                <a:path extrusionOk="0" h="16246" w="16245">
                  <a:moveTo>
                    <a:pt x="8122" y="6068"/>
                  </a:moveTo>
                  <a:cubicBezTo>
                    <a:pt x="9264" y="6068"/>
                    <a:pt x="10177" y="6981"/>
                    <a:pt x="10177" y="8123"/>
                  </a:cubicBezTo>
                  <a:cubicBezTo>
                    <a:pt x="10177" y="9232"/>
                    <a:pt x="9264" y="10145"/>
                    <a:pt x="8122" y="10145"/>
                  </a:cubicBezTo>
                  <a:cubicBezTo>
                    <a:pt x="7013" y="10145"/>
                    <a:pt x="6100" y="9232"/>
                    <a:pt x="6100" y="8123"/>
                  </a:cubicBezTo>
                  <a:cubicBezTo>
                    <a:pt x="6100" y="6981"/>
                    <a:pt x="7013" y="6068"/>
                    <a:pt x="8122" y="6068"/>
                  </a:cubicBezTo>
                  <a:close/>
                  <a:moveTo>
                    <a:pt x="8122" y="1"/>
                  </a:moveTo>
                  <a:cubicBezTo>
                    <a:pt x="3653" y="1"/>
                    <a:pt x="0" y="3621"/>
                    <a:pt x="0" y="8123"/>
                  </a:cubicBezTo>
                  <a:cubicBezTo>
                    <a:pt x="0" y="12592"/>
                    <a:pt x="3653" y="16245"/>
                    <a:pt x="8122" y="16245"/>
                  </a:cubicBezTo>
                  <a:cubicBezTo>
                    <a:pt x="12624" y="16245"/>
                    <a:pt x="16245" y="12592"/>
                    <a:pt x="16245" y="8123"/>
                  </a:cubicBezTo>
                  <a:cubicBezTo>
                    <a:pt x="16245" y="3621"/>
                    <a:pt x="12624" y="1"/>
                    <a:pt x="8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4"/>
            <p:cNvSpPr/>
            <p:nvPr/>
          </p:nvSpPr>
          <p:spPr>
            <a:xfrm>
              <a:off x="5099300" y="2671550"/>
              <a:ext cx="406125" cy="406150"/>
            </a:xfrm>
            <a:custGeom>
              <a:rect b="b" l="l" r="r" t="t"/>
              <a:pathLst>
                <a:path extrusionOk="0" h="16246" w="16245">
                  <a:moveTo>
                    <a:pt x="8122" y="6068"/>
                  </a:moveTo>
                  <a:cubicBezTo>
                    <a:pt x="9264" y="6068"/>
                    <a:pt x="10177" y="6981"/>
                    <a:pt x="10177" y="8123"/>
                  </a:cubicBezTo>
                  <a:cubicBezTo>
                    <a:pt x="10177" y="9232"/>
                    <a:pt x="9264" y="10145"/>
                    <a:pt x="8122" y="10145"/>
                  </a:cubicBezTo>
                  <a:cubicBezTo>
                    <a:pt x="7013" y="10145"/>
                    <a:pt x="6100" y="9232"/>
                    <a:pt x="6100" y="8123"/>
                  </a:cubicBezTo>
                  <a:cubicBezTo>
                    <a:pt x="6100" y="6981"/>
                    <a:pt x="7013" y="6068"/>
                    <a:pt x="8122" y="6068"/>
                  </a:cubicBezTo>
                  <a:close/>
                  <a:moveTo>
                    <a:pt x="8122" y="1"/>
                  </a:moveTo>
                  <a:cubicBezTo>
                    <a:pt x="3653" y="1"/>
                    <a:pt x="0" y="3621"/>
                    <a:pt x="0" y="8123"/>
                  </a:cubicBezTo>
                  <a:cubicBezTo>
                    <a:pt x="0" y="12592"/>
                    <a:pt x="3653" y="16245"/>
                    <a:pt x="8122" y="16245"/>
                  </a:cubicBezTo>
                  <a:cubicBezTo>
                    <a:pt x="12624" y="16245"/>
                    <a:pt x="16245" y="12592"/>
                    <a:pt x="16245" y="8123"/>
                  </a:cubicBezTo>
                  <a:cubicBezTo>
                    <a:pt x="16245" y="3621"/>
                    <a:pt x="12624" y="1"/>
                    <a:pt x="8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4"/>
            <p:cNvSpPr/>
            <p:nvPr/>
          </p:nvSpPr>
          <p:spPr>
            <a:xfrm>
              <a:off x="1197125" y="772150"/>
              <a:ext cx="5205350" cy="4685175"/>
            </a:xfrm>
            <a:custGeom>
              <a:rect b="b" l="l" r="r" t="t"/>
              <a:pathLst>
                <a:path extrusionOk="0" h="187407" w="208214">
                  <a:moveTo>
                    <a:pt x="164672" y="28373"/>
                  </a:moveTo>
                  <a:cubicBezTo>
                    <a:pt x="168940" y="28373"/>
                    <a:pt x="172937" y="29964"/>
                    <a:pt x="175985" y="32918"/>
                  </a:cubicBezTo>
                  <a:cubicBezTo>
                    <a:pt x="179214" y="36017"/>
                    <a:pt x="180976" y="40193"/>
                    <a:pt x="181009" y="44662"/>
                  </a:cubicBezTo>
                  <a:cubicBezTo>
                    <a:pt x="181009" y="44694"/>
                    <a:pt x="181009" y="44727"/>
                    <a:pt x="181009" y="44759"/>
                  </a:cubicBezTo>
                  <a:cubicBezTo>
                    <a:pt x="180976" y="45608"/>
                    <a:pt x="181335" y="46423"/>
                    <a:pt x="181987" y="47010"/>
                  </a:cubicBezTo>
                  <a:cubicBezTo>
                    <a:pt x="182528" y="47523"/>
                    <a:pt x="183243" y="47812"/>
                    <a:pt x="183980" y="47812"/>
                  </a:cubicBezTo>
                  <a:cubicBezTo>
                    <a:pt x="184088" y="47812"/>
                    <a:pt x="184195" y="47806"/>
                    <a:pt x="184303" y="47793"/>
                  </a:cubicBezTo>
                  <a:cubicBezTo>
                    <a:pt x="184858" y="47760"/>
                    <a:pt x="185347" y="47728"/>
                    <a:pt x="185804" y="47728"/>
                  </a:cubicBezTo>
                  <a:cubicBezTo>
                    <a:pt x="194807" y="47728"/>
                    <a:pt x="202114" y="55035"/>
                    <a:pt x="202114" y="64038"/>
                  </a:cubicBezTo>
                  <a:cubicBezTo>
                    <a:pt x="202114" y="73041"/>
                    <a:pt x="194807" y="80348"/>
                    <a:pt x="185804" y="80348"/>
                  </a:cubicBezTo>
                  <a:cubicBezTo>
                    <a:pt x="185347" y="80348"/>
                    <a:pt x="184858" y="80348"/>
                    <a:pt x="184303" y="80282"/>
                  </a:cubicBezTo>
                  <a:cubicBezTo>
                    <a:pt x="184225" y="80276"/>
                    <a:pt x="184147" y="80274"/>
                    <a:pt x="184069" y="80274"/>
                  </a:cubicBezTo>
                  <a:cubicBezTo>
                    <a:pt x="183301" y="80274"/>
                    <a:pt x="182550" y="80562"/>
                    <a:pt x="181987" y="81065"/>
                  </a:cubicBezTo>
                  <a:cubicBezTo>
                    <a:pt x="181335" y="81653"/>
                    <a:pt x="180976" y="82468"/>
                    <a:pt x="181009" y="83349"/>
                  </a:cubicBezTo>
                  <a:cubicBezTo>
                    <a:pt x="181009" y="83349"/>
                    <a:pt x="181009" y="83414"/>
                    <a:pt x="181009" y="83447"/>
                  </a:cubicBezTo>
                  <a:cubicBezTo>
                    <a:pt x="180976" y="87883"/>
                    <a:pt x="179214" y="92058"/>
                    <a:pt x="175985" y="95157"/>
                  </a:cubicBezTo>
                  <a:cubicBezTo>
                    <a:pt x="172937" y="98112"/>
                    <a:pt x="168940" y="99703"/>
                    <a:pt x="164672" y="99703"/>
                  </a:cubicBezTo>
                  <a:cubicBezTo>
                    <a:pt x="164464" y="99703"/>
                    <a:pt x="164255" y="99699"/>
                    <a:pt x="164046" y="99691"/>
                  </a:cubicBezTo>
                  <a:cubicBezTo>
                    <a:pt x="155793" y="99398"/>
                    <a:pt x="148911" y="92678"/>
                    <a:pt x="148389" y="84458"/>
                  </a:cubicBezTo>
                  <a:cubicBezTo>
                    <a:pt x="148160" y="80641"/>
                    <a:pt x="149204" y="76988"/>
                    <a:pt x="151422" y="73922"/>
                  </a:cubicBezTo>
                  <a:cubicBezTo>
                    <a:pt x="152075" y="72976"/>
                    <a:pt x="152173" y="71769"/>
                    <a:pt x="151651" y="70757"/>
                  </a:cubicBezTo>
                  <a:cubicBezTo>
                    <a:pt x="151129" y="69746"/>
                    <a:pt x="150085" y="69094"/>
                    <a:pt x="148943" y="69094"/>
                  </a:cubicBezTo>
                  <a:lnTo>
                    <a:pt x="90652" y="69094"/>
                  </a:lnTo>
                  <a:cubicBezTo>
                    <a:pt x="88988" y="69094"/>
                    <a:pt x="87618" y="70464"/>
                    <a:pt x="87618" y="72128"/>
                  </a:cubicBezTo>
                  <a:lnTo>
                    <a:pt x="87618" y="81033"/>
                  </a:lnTo>
                  <a:lnTo>
                    <a:pt x="79952" y="81033"/>
                  </a:lnTo>
                  <a:lnTo>
                    <a:pt x="79952" y="77640"/>
                  </a:lnTo>
                  <a:cubicBezTo>
                    <a:pt x="79952" y="75944"/>
                    <a:pt x="78582" y="74574"/>
                    <a:pt x="76919" y="74574"/>
                  </a:cubicBezTo>
                  <a:lnTo>
                    <a:pt x="69775" y="74574"/>
                  </a:lnTo>
                  <a:cubicBezTo>
                    <a:pt x="65469" y="74574"/>
                    <a:pt x="61979" y="71084"/>
                    <a:pt x="61979" y="66778"/>
                  </a:cubicBezTo>
                  <a:cubicBezTo>
                    <a:pt x="61979" y="62472"/>
                    <a:pt x="65469" y="58982"/>
                    <a:pt x="69775" y="58982"/>
                  </a:cubicBezTo>
                  <a:lnTo>
                    <a:pt x="148943" y="58982"/>
                  </a:lnTo>
                  <a:cubicBezTo>
                    <a:pt x="150085" y="58982"/>
                    <a:pt x="151129" y="58362"/>
                    <a:pt x="151651" y="57318"/>
                  </a:cubicBezTo>
                  <a:cubicBezTo>
                    <a:pt x="152173" y="56307"/>
                    <a:pt x="152075" y="55100"/>
                    <a:pt x="151422" y="54187"/>
                  </a:cubicBezTo>
                  <a:cubicBezTo>
                    <a:pt x="149204" y="51088"/>
                    <a:pt x="148160" y="47434"/>
                    <a:pt x="148389" y="43650"/>
                  </a:cubicBezTo>
                  <a:cubicBezTo>
                    <a:pt x="148911" y="35398"/>
                    <a:pt x="155793" y="28678"/>
                    <a:pt x="164046" y="28384"/>
                  </a:cubicBezTo>
                  <a:cubicBezTo>
                    <a:pt x="164255" y="28377"/>
                    <a:pt x="164464" y="28373"/>
                    <a:pt x="164672" y="28373"/>
                  </a:cubicBezTo>
                  <a:close/>
                  <a:moveTo>
                    <a:pt x="79789" y="139357"/>
                  </a:moveTo>
                  <a:lnTo>
                    <a:pt x="79789" y="147088"/>
                  </a:lnTo>
                  <a:lnTo>
                    <a:pt x="79789" y="154819"/>
                  </a:lnTo>
                  <a:lnTo>
                    <a:pt x="43809" y="154819"/>
                  </a:lnTo>
                  <a:lnTo>
                    <a:pt x="43809" y="147088"/>
                  </a:lnTo>
                  <a:lnTo>
                    <a:pt x="43809" y="139357"/>
                  </a:lnTo>
                  <a:close/>
                  <a:moveTo>
                    <a:pt x="79789" y="160919"/>
                  </a:moveTo>
                  <a:lnTo>
                    <a:pt x="79789" y="171096"/>
                  </a:lnTo>
                  <a:cubicBezTo>
                    <a:pt x="79789" y="176739"/>
                    <a:pt x="75190" y="181339"/>
                    <a:pt x="69547" y="181339"/>
                  </a:cubicBezTo>
                  <a:lnTo>
                    <a:pt x="54052" y="181339"/>
                  </a:lnTo>
                  <a:cubicBezTo>
                    <a:pt x="48409" y="181339"/>
                    <a:pt x="43809" y="176739"/>
                    <a:pt x="43809" y="171096"/>
                  </a:cubicBezTo>
                  <a:lnTo>
                    <a:pt x="43809" y="160919"/>
                  </a:lnTo>
                  <a:close/>
                  <a:moveTo>
                    <a:pt x="62251" y="1"/>
                  </a:moveTo>
                  <a:cubicBezTo>
                    <a:pt x="48658" y="1"/>
                    <a:pt x="35172" y="4621"/>
                    <a:pt x="24270" y="13118"/>
                  </a:cubicBezTo>
                  <a:cubicBezTo>
                    <a:pt x="13342" y="21632"/>
                    <a:pt x="5448" y="33538"/>
                    <a:pt x="2023" y="46717"/>
                  </a:cubicBezTo>
                  <a:cubicBezTo>
                    <a:pt x="1599" y="48348"/>
                    <a:pt x="2578" y="50011"/>
                    <a:pt x="4176" y="50435"/>
                  </a:cubicBezTo>
                  <a:cubicBezTo>
                    <a:pt x="4434" y="50502"/>
                    <a:pt x="4692" y="50534"/>
                    <a:pt x="4946" y="50534"/>
                  </a:cubicBezTo>
                  <a:cubicBezTo>
                    <a:pt x="6302" y="50534"/>
                    <a:pt x="7538" y="49623"/>
                    <a:pt x="7895" y="48250"/>
                  </a:cubicBezTo>
                  <a:cubicBezTo>
                    <a:pt x="14289" y="23737"/>
                    <a:pt x="37055" y="6100"/>
                    <a:pt x="62136" y="6100"/>
                  </a:cubicBezTo>
                  <a:cubicBezTo>
                    <a:pt x="62388" y="6100"/>
                    <a:pt x="62640" y="6101"/>
                    <a:pt x="62892" y="6105"/>
                  </a:cubicBezTo>
                  <a:cubicBezTo>
                    <a:pt x="90195" y="6431"/>
                    <a:pt x="112996" y="26068"/>
                    <a:pt x="117400" y="52914"/>
                  </a:cubicBezTo>
                  <a:lnTo>
                    <a:pt x="69775" y="52914"/>
                  </a:lnTo>
                  <a:cubicBezTo>
                    <a:pt x="62109" y="52914"/>
                    <a:pt x="55879" y="59145"/>
                    <a:pt x="55879" y="66778"/>
                  </a:cubicBezTo>
                  <a:cubicBezTo>
                    <a:pt x="55879" y="74444"/>
                    <a:pt x="62109" y="80674"/>
                    <a:pt x="69775" y="80674"/>
                  </a:cubicBezTo>
                  <a:lnTo>
                    <a:pt x="73885" y="80674"/>
                  </a:lnTo>
                  <a:lnTo>
                    <a:pt x="73885" y="84099"/>
                  </a:lnTo>
                  <a:cubicBezTo>
                    <a:pt x="73885" y="85763"/>
                    <a:pt x="75222" y="87133"/>
                    <a:pt x="76919" y="87133"/>
                  </a:cubicBezTo>
                  <a:lnTo>
                    <a:pt x="90652" y="87133"/>
                  </a:lnTo>
                  <a:cubicBezTo>
                    <a:pt x="92348" y="87133"/>
                    <a:pt x="93685" y="85763"/>
                    <a:pt x="93685" y="84099"/>
                  </a:cubicBezTo>
                  <a:lnTo>
                    <a:pt x="93685" y="75194"/>
                  </a:lnTo>
                  <a:lnTo>
                    <a:pt x="116617" y="75194"/>
                  </a:lnTo>
                  <a:cubicBezTo>
                    <a:pt x="112311" y="93135"/>
                    <a:pt x="99231" y="108042"/>
                    <a:pt x="81746" y="114599"/>
                  </a:cubicBezTo>
                  <a:cubicBezTo>
                    <a:pt x="80572" y="115023"/>
                    <a:pt x="79789" y="116164"/>
                    <a:pt x="79789" y="117437"/>
                  </a:cubicBezTo>
                  <a:lnTo>
                    <a:pt x="79789" y="133290"/>
                  </a:lnTo>
                  <a:lnTo>
                    <a:pt x="43809" y="133290"/>
                  </a:lnTo>
                  <a:lnTo>
                    <a:pt x="43809" y="117176"/>
                  </a:lnTo>
                  <a:cubicBezTo>
                    <a:pt x="43809" y="115936"/>
                    <a:pt x="43027" y="114794"/>
                    <a:pt x="41852" y="114338"/>
                  </a:cubicBezTo>
                  <a:cubicBezTo>
                    <a:pt x="20421" y="106020"/>
                    <a:pt x="6068" y="84980"/>
                    <a:pt x="6133" y="61983"/>
                  </a:cubicBezTo>
                  <a:cubicBezTo>
                    <a:pt x="6133" y="60287"/>
                    <a:pt x="4763" y="58916"/>
                    <a:pt x="3100" y="58916"/>
                  </a:cubicBezTo>
                  <a:lnTo>
                    <a:pt x="3067" y="58916"/>
                  </a:lnTo>
                  <a:cubicBezTo>
                    <a:pt x="1404" y="58916"/>
                    <a:pt x="34" y="60287"/>
                    <a:pt x="34" y="61950"/>
                  </a:cubicBezTo>
                  <a:cubicBezTo>
                    <a:pt x="1" y="74770"/>
                    <a:pt x="3850" y="87035"/>
                    <a:pt x="11124" y="97506"/>
                  </a:cubicBezTo>
                  <a:cubicBezTo>
                    <a:pt x="17844" y="107161"/>
                    <a:pt x="27010" y="114631"/>
                    <a:pt x="37710" y="119231"/>
                  </a:cubicBezTo>
                  <a:lnTo>
                    <a:pt x="37710" y="136323"/>
                  </a:lnTo>
                  <a:lnTo>
                    <a:pt x="37710" y="147088"/>
                  </a:lnTo>
                  <a:lnTo>
                    <a:pt x="37710" y="157853"/>
                  </a:lnTo>
                  <a:lnTo>
                    <a:pt x="37710" y="171096"/>
                  </a:lnTo>
                  <a:cubicBezTo>
                    <a:pt x="37710" y="180099"/>
                    <a:pt x="45049" y="187406"/>
                    <a:pt x="54052" y="187406"/>
                  </a:cubicBezTo>
                  <a:lnTo>
                    <a:pt x="69547" y="187406"/>
                  </a:lnTo>
                  <a:cubicBezTo>
                    <a:pt x="78550" y="187406"/>
                    <a:pt x="85856" y="180099"/>
                    <a:pt x="85856" y="171096"/>
                  </a:cubicBezTo>
                  <a:lnTo>
                    <a:pt x="85856" y="157853"/>
                  </a:lnTo>
                  <a:lnTo>
                    <a:pt x="85856" y="147088"/>
                  </a:lnTo>
                  <a:lnTo>
                    <a:pt x="85856" y="136323"/>
                  </a:lnTo>
                  <a:lnTo>
                    <a:pt x="85856" y="119492"/>
                  </a:lnTo>
                  <a:cubicBezTo>
                    <a:pt x="104678" y="111728"/>
                    <a:pt x="118574" y="95027"/>
                    <a:pt x="122847" y="75194"/>
                  </a:cubicBezTo>
                  <a:lnTo>
                    <a:pt x="143822" y="75194"/>
                  </a:lnTo>
                  <a:cubicBezTo>
                    <a:pt x="142648" y="78195"/>
                    <a:pt x="142126" y="81457"/>
                    <a:pt x="142321" y="84817"/>
                  </a:cubicBezTo>
                  <a:cubicBezTo>
                    <a:pt x="143039" y="96136"/>
                    <a:pt x="152466" y="105367"/>
                    <a:pt x="163818" y="105791"/>
                  </a:cubicBezTo>
                  <a:lnTo>
                    <a:pt x="164699" y="105791"/>
                  </a:lnTo>
                  <a:cubicBezTo>
                    <a:pt x="170505" y="105791"/>
                    <a:pt x="176018" y="103606"/>
                    <a:pt x="180226" y="99528"/>
                  </a:cubicBezTo>
                  <a:cubicBezTo>
                    <a:pt x="183912" y="95973"/>
                    <a:pt x="186228" y="91406"/>
                    <a:pt x="186880" y="86415"/>
                  </a:cubicBezTo>
                  <a:cubicBezTo>
                    <a:pt x="198721" y="85860"/>
                    <a:pt x="208214" y="76042"/>
                    <a:pt x="208214" y="64038"/>
                  </a:cubicBezTo>
                  <a:cubicBezTo>
                    <a:pt x="208214" y="52066"/>
                    <a:pt x="198721" y="42215"/>
                    <a:pt x="186880" y="41661"/>
                  </a:cubicBezTo>
                  <a:cubicBezTo>
                    <a:pt x="186228" y="36702"/>
                    <a:pt x="183912" y="32103"/>
                    <a:pt x="180226" y="28547"/>
                  </a:cubicBezTo>
                  <a:cubicBezTo>
                    <a:pt x="175997" y="24506"/>
                    <a:pt x="170524" y="22301"/>
                    <a:pt x="164682" y="22301"/>
                  </a:cubicBezTo>
                  <a:cubicBezTo>
                    <a:pt x="164395" y="22301"/>
                    <a:pt x="164107" y="22306"/>
                    <a:pt x="163818" y="22317"/>
                  </a:cubicBezTo>
                  <a:cubicBezTo>
                    <a:pt x="152466" y="22741"/>
                    <a:pt x="143039" y="31940"/>
                    <a:pt x="142321" y="43259"/>
                  </a:cubicBezTo>
                  <a:cubicBezTo>
                    <a:pt x="142126" y="46619"/>
                    <a:pt x="142648" y="49881"/>
                    <a:pt x="143822" y="52914"/>
                  </a:cubicBezTo>
                  <a:lnTo>
                    <a:pt x="123565" y="52914"/>
                  </a:lnTo>
                  <a:cubicBezTo>
                    <a:pt x="123565" y="52882"/>
                    <a:pt x="123565" y="52882"/>
                    <a:pt x="123565" y="52849"/>
                  </a:cubicBezTo>
                  <a:cubicBezTo>
                    <a:pt x="121412" y="38431"/>
                    <a:pt x="114138" y="25155"/>
                    <a:pt x="103145" y="15467"/>
                  </a:cubicBezTo>
                  <a:cubicBezTo>
                    <a:pt x="92022" y="5681"/>
                    <a:pt x="77767" y="201"/>
                    <a:pt x="62957" y="5"/>
                  </a:cubicBezTo>
                  <a:cubicBezTo>
                    <a:pt x="62722" y="2"/>
                    <a:pt x="62486" y="1"/>
                    <a:pt x="62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4"/>
            <p:cNvSpPr/>
            <p:nvPr/>
          </p:nvSpPr>
          <p:spPr>
            <a:xfrm>
              <a:off x="2707425" y="238125"/>
              <a:ext cx="152525" cy="381675"/>
            </a:xfrm>
            <a:custGeom>
              <a:rect b="b" l="l" r="r" t="t"/>
              <a:pathLst>
                <a:path extrusionOk="0" h="15267" w="6101">
                  <a:moveTo>
                    <a:pt x="3035" y="0"/>
                  </a:moveTo>
                  <a:cubicBezTo>
                    <a:pt x="1371" y="0"/>
                    <a:pt x="1" y="1370"/>
                    <a:pt x="1" y="3034"/>
                  </a:cubicBezTo>
                  <a:lnTo>
                    <a:pt x="1" y="12200"/>
                  </a:lnTo>
                  <a:cubicBezTo>
                    <a:pt x="1" y="13896"/>
                    <a:pt x="1371" y="15266"/>
                    <a:pt x="3035" y="15266"/>
                  </a:cubicBezTo>
                  <a:cubicBezTo>
                    <a:pt x="4731" y="15266"/>
                    <a:pt x="6101" y="13896"/>
                    <a:pt x="6101" y="12200"/>
                  </a:cubicBezTo>
                  <a:lnTo>
                    <a:pt x="6101" y="3034"/>
                  </a:lnTo>
                  <a:cubicBezTo>
                    <a:pt x="6101" y="1370"/>
                    <a:pt x="4731" y="0"/>
                    <a:pt x="30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4"/>
            <p:cNvSpPr/>
            <p:nvPr/>
          </p:nvSpPr>
          <p:spPr>
            <a:xfrm>
              <a:off x="1527425" y="624250"/>
              <a:ext cx="239775" cy="370675"/>
            </a:xfrm>
            <a:custGeom>
              <a:rect b="b" l="l" r="r" t="t"/>
              <a:pathLst>
                <a:path extrusionOk="0" h="14827" w="9591">
                  <a:moveTo>
                    <a:pt x="3399" y="0"/>
                  </a:moveTo>
                  <a:cubicBezTo>
                    <a:pt x="3095" y="0"/>
                    <a:pt x="2785" y="47"/>
                    <a:pt x="2479" y="147"/>
                  </a:cubicBezTo>
                  <a:cubicBezTo>
                    <a:pt x="881" y="669"/>
                    <a:pt x="0" y="2365"/>
                    <a:pt x="489" y="3964"/>
                  </a:cubicBezTo>
                  <a:lnTo>
                    <a:pt x="3262" y="12706"/>
                  </a:lnTo>
                  <a:cubicBezTo>
                    <a:pt x="3686" y="14011"/>
                    <a:pt x="4893" y="14826"/>
                    <a:pt x="6165" y="14826"/>
                  </a:cubicBezTo>
                  <a:cubicBezTo>
                    <a:pt x="6459" y="14826"/>
                    <a:pt x="6785" y="14794"/>
                    <a:pt x="7079" y="14696"/>
                  </a:cubicBezTo>
                  <a:cubicBezTo>
                    <a:pt x="8677" y="14174"/>
                    <a:pt x="9590" y="12478"/>
                    <a:pt x="9068" y="10879"/>
                  </a:cubicBezTo>
                  <a:lnTo>
                    <a:pt x="6296" y="2137"/>
                  </a:lnTo>
                  <a:cubicBezTo>
                    <a:pt x="5874" y="845"/>
                    <a:pt x="4684" y="0"/>
                    <a:pt x="33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4"/>
            <p:cNvSpPr/>
            <p:nvPr/>
          </p:nvSpPr>
          <p:spPr>
            <a:xfrm>
              <a:off x="3793675" y="624250"/>
              <a:ext cx="239775" cy="370675"/>
            </a:xfrm>
            <a:custGeom>
              <a:rect b="b" l="l" r="r" t="t"/>
              <a:pathLst>
                <a:path extrusionOk="0" h="14827" w="9591">
                  <a:moveTo>
                    <a:pt x="6192" y="0"/>
                  </a:moveTo>
                  <a:cubicBezTo>
                    <a:pt x="4907" y="0"/>
                    <a:pt x="3717" y="845"/>
                    <a:pt x="3295" y="2137"/>
                  </a:cubicBezTo>
                  <a:lnTo>
                    <a:pt x="523" y="10879"/>
                  </a:lnTo>
                  <a:cubicBezTo>
                    <a:pt x="1" y="12478"/>
                    <a:pt x="914" y="14174"/>
                    <a:pt x="2512" y="14696"/>
                  </a:cubicBezTo>
                  <a:cubicBezTo>
                    <a:pt x="2806" y="14794"/>
                    <a:pt x="3132" y="14826"/>
                    <a:pt x="3426" y="14826"/>
                  </a:cubicBezTo>
                  <a:cubicBezTo>
                    <a:pt x="4698" y="14826"/>
                    <a:pt x="5905" y="14011"/>
                    <a:pt x="6329" y="12706"/>
                  </a:cubicBezTo>
                  <a:lnTo>
                    <a:pt x="9102" y="3964"/>
                  </a:lnTo>
                  <a:cubicBezTo>
                    <a:pt x="9591" y="2365"/>
                    <a:pt x="8710" y="669"/>
                    <a:pt x="7112" y="147"/>
                  </a:cubicBezTo>
                  <a:cubicBezTo>
                    <a:pt x="6806" y="47"/>
                    <a:pt x="6496" y="0"/>
                    <a:pt x="61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" name="Google Shape;262;p24"/>
          <p:cNvGrpSpPr/>
          <p:nvPr/>
        </p:nvGrpSpPr>
        <p:grpSpPr>
          <a:xfrm>
            <a:off x="4971347" y="1763588"/>
            <a:ext cx="368997" cy="368883"/>
            <a:chOff x="1190625" y="238925"/>
            <a:chExt cx="5219200" cy="5217575"/>
          </a:xfrm>
        </p:grpSpPr>
        <p:sp>
          <p:nvSpPr>
            <p:cNvPr id="263" name="Google Shape;263;p24"/>
            <p:cNvSpPr/>
            <p:nvPr/>
          </p:nvSpPr>
          <p:spPr>
            <a:xfrm>
              <a:off x="2950450" y="1998775"/>
              <a:ext cx="1699525" cy="1698700"/>
            </a:xfrm>
            <a:custGeom>
              <a:rect b="b" l="l" r="r" t="t"/>
              <a:pathLst>
                <a:path extrusionOk="0" h="67948" w="67981">
                  <a:moveTo>
                    <a:pt x="33991" y="6133"/>
                  </a:moveTo>
                  <a:cubicBezTo>
                    <a:pt x="49322" y="6133"/>
                    <a:pt x="61815" y="18626"/>
                    <a:pt x="61815" y="33990"/>
                  </a:cubicBezTo>
                  <a:cubicBezTo>
                    <a:pt x="61815" y="49322"/>
                    <a:pt x="49322" y="61815"/>
                    <a:pt x="33991" y="61815"/>
                  </a:cubicBezTo>
                  <a:cubicBezTo>
                    <a:pt x="18659" y="61815"/>
                    <a:pt x="6166" y="49322"/>
                    <a:pt x="6166" y="33990"/>
                  </a:cubicBezTo>
                  <a:cubicBezTo>
                    <a:pt x="6166" y="18626"/>
                    <a:pt x="18659" y="6133"/>
                    <a:pt x="33991" y="6133"/>
                  </a:cubicBezTo>
                  <a:close/>
                  <a:moveTo>
                    <a:pt x="33991" y="0"/>
                  </a:moveTo>
                  <a:cubicBezTo>
                    <a:pt x="15267" y="0"/>
                    <a:pt x="1" y="15234"/>
                    <a:pt x="1" y="33990"/>
                  </a:cubicBezTo>
                  <a:cubicBezTo>
                    <a:pt x="1" y="52714"/>
                    <a:pt x="15267" y="67947"/>
                    <a:pt x="33991" y="67947"/>
                  </a:cubicBezTo>
                  <a:cubicBezTo>
                    <a:pt x="52714" y="67947"/>
                    <a:pt x="67980" y="52714"/>
                    <a:pt x="67980" y="33990"/>
                  </a:cubicBezTo>
                  <a:cubicBezTo>
                    <a:pt x="67980" y="15234"/>
                    <a:pt x="52714" y="0"/>
                    <a:pt x="33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4"/>
            <p:cNvSpPr/>
            <p:nvPr/>
          </p:nvSpPr>
          <p:spPr>
            <a:xfrm>
              <a:off x="1190625" y="238925"/>
              <a:ext cx="5219200" cy="5217575"/>
            </a:xfrm>
            <a:custGeom>
              <a:rect b="b" l="l" r="r" t="t"/>
              <a:pathLst>
                <a:path extrusionOk="0" h="208703" w="208768">
                  <a:moveTo>
                    <a:pt x="35327" y="6133"/>
                  </a:moveTo>
                  <a:lnTo>
                    <a:pt x="35327" y="35295"/>
                  </a:lnTo>
                  <a:lnTo>
                    <a:pt x="6165" y="35295"/>
                  </a:lnTo>
                  <a:lnTo>
                    <a:pt x="6165" y="6133"/>
                  </a:lnTo>
                  <a:close/>
                  <a:moveTo>
                    <a:pt x="202602" y="6133"/>
                  </a:moveTo>
                  <a:lnTo>
                    <a:pt x="202602" y="35295"/>
                  </a:lnTo>
                  <a:lnTo>
                    <a:pt x="173440" y="35295"/>
                  </a:lnTo>
                  <a:lnTo>
                    <a:pt x="173440" y="6133"/>
                  </a:lnTo>
                  <a:close/>
                  <a:moveTo>
                    <a:pt x="173440" y="90456"/>
                  </a:moveTo>
                  <a:cubicBezTo>
                    <a:pt x="179474" y="96523"/>
                    <a:pt x="183780" y="101742"/>
                    <a:pt x="185835" y="104384"/>
                  </a:cubicBezTo>
                  <a:cubicBezTo>
                    <a:pt x="183780" y="106994"/>
                    <a:pt x="179474" y="112213"/>
                    <a:pt x="173440" y="118313"/>
                  </a:cubicBezTo>
                  <a:lnTo>
                    <a:pt x="173440" y="90456"/>
                  </a:lnTo>
                  <a:close/>
                  <a:moveTo>
                    <a:pt x="35327" y="89770"/>
                  </a:moveTo>
                  <a:lnTo>
                    <a:pt x="35327" y="118965"/>
                  </a:lnTo>
                  <a:cubicBezTo>
                    <a:pt x="28934" y="112604"/>
                    <a:pt x="24400" y="107092"/>
                    <a:pt x="22247" y="104384"/>
                  </a:cubicBezTo>
                  <a:cubicBezTo>
                    <a:pt x="24400" y="101644"/>
                    <a:pt x="28934" y="96131"/>
                    <a:pt x="35327" y="89770"/>
                  </a:cubicBezTo>
                  <a:close/>
                  <a:moveTo>
                    <a:pt x="147540" y="69220"/>
                  </a:moveTo>
                  <a:lnTo>
                    <a:pt x="147540" y="69220"/>
                  </a:lnTo>
                  <a:cubicBezTo>
                    <a:pt x="153183" y="72808"/>
                    <a:pt x="158239" y="76657"/>
                    <a:pt x="162545" y="80311"/>
                  </a:cubicBezTo>
                  <a:cubicBezTo>
                    <a:pt x="164208" y="81713"/>
                    <a:pt x="165774" y="83116"/>
                    <a:pt x="167307" y="84519"/>
                  </a:cubicBezTo>
                  <a:lnTo>
                    <a:pt x="167307" y="124217"/>
                  </a:lnTo>
                  <a:cubicBezTo>
                    <a:pt x="165807" y="125587"/>
                    <a:pt x="164274" y="126957"/>
                    <a:pt x="162643" y="128327"/>
                  </a:cubicBezTo>
                  <a:cubicBezTo>
                    <a:pt x="158304" y="132013"/>
                    <a:pt x="153216" y="135895"/>
                    <a:pt x="147540" y="139516"/>
                  </a:cubicBezTo>
                  <a:cubicBezTo>
                    <a:pt x="155368" y="129926"/>
                    <a:pt x="160066" y="117693"/>
                    <a:pt x="160066" y="104384"/>
                  </a:cubicBezTo>
                  <a:cubicBezTo>
                    <a:pt x="160066" y="91043"/>
                    <a:pt x="155368" y="78810"/>
                    <a:pt x="147540" y="69220"/>
                  </a:cubicBezTo>
                  <a:close/>
                  <a:moveTo>
                    <a:pt x="61978" y="68307"/>
                  </a:moveTo>
                  <a:cubicBezTo>
                    <a:pt x="53692" y="78060"/>
                    <a:pt x="48701" y="90619"/>
                    <a:pt x="48701" y="104384"/>
                  </a:cubicBezTo>
                  <a:cubicBezTo>
                    <a:pt x="48701" y="118117"/>
                    <a:pt x="53692" y="130708"/>
                    <a:pt x="61978" y="140429"/>
                  </a:cubicBezTo>
                  <a:cubicBezTo>
                    <a:pt x="55747" y="136580"/>
                    <a:pt x="50235" y="132372"/>
                    <a:pt x="45570" y="128425"/>
                  </a:cubicBezTo>
                  <a:cubicBezTo>
                    <a:pt x="44135" y="127218"/>
                    <a:pt x="42765" y="126011"/>
                    <a:pt x="41460" y="124837"/>
                  </a:cubicBezTo>
                  <a:lnTo>
                    <a:pt x="41460" y="83899"/>
                  </a:lnTo>
                  <a:cubicBezTo>
                    <a:pt x="42732" y="82757"/>
                    <a:pt x="44069" y="81583"/>
                    <a:pt x="45439" y="80409"/>
                  </a:cubicBezTo>
                  <a:cubicBezTo>
                    <a:pt x="50137" y="76429"/>
                    <a:pt x="55715" y="72188"/>
                    <a:pt x="61978" y="68307"/>
                  </a:cubicBezTo>
                  <a:close/>
                  <a:moveTo>
                    <a:pt x="104188" y="54835"/>
                  </a:moveTo>
                  <a:cubicBezTo>
                    <a:pt x="105525" y="54835"/>
                    <a:pt x="106895" y="54900"/>
                    <a:pt x="108233" y="54965"/>
                  </a:cubicBezTo>
                  <a:cubicBezTo>
                    <a:pt x="133741" y="56955"/>
                    <a:pt x="153933" y="78354"/>
                    <a:pt x="153933" y="104384"/>
                  </a:cubicBezTo>
                  <a:cubicBezTo>
                    <a:pt x="153933" y="130382"/>
                    <a:pt x="133741" y="151781"/>
                    <a:pt x="108233" y="153771"/>
                  </a:cubicBezTo>
                  <a:cubicBezTo>
                    <a:pt x="106895" y="153869"/>
                    <a:pt x="105525" y="153901"/>
                    <a:pt x="104188" y="153901"/>
                  </a:cubicBezTo>
                  <a:lnTo>
                    <a:pt x="103046" y="153901"/>
                  </a:lnTo>
                  <a:cubicBezTo>
                    <a:pt x="76363" y="153184"/>
                    <a:pt x="54834" y="131230"/>
                    <a:pt x="54834" y="104384"/>
                  </a:cubicBezTo>
                  <a:cubicBezTo>
                    <a:pt x="54834" y="77505"/>
                    <a:pt x="76363" y="55552"/>
                    <a:pt x="103046" y="54835"/>
                  </a:cubicBezTo>
                  <a:close/>
                  <a:moveTo>
                    <a:pt x="35327" y="173408"/>
                  </a:moveTo>
                  <a:lnTo>
                    <a:pt x="35327" y="202570"/>
                  </a:lnTo>
                  <a:lnTo>
                    <a:pt x="6165" y="202570"/>
                  </a:lnTo>
                  <a:lnTo>
                    <a:pt x="6165" y="173408"/>
                  </a:lnTo>
                  <a:close/>
                  <a:moveTo>
                    <a:pt x="202602" y="173408"/>
                  </a:moveTo>
                  <a:lnTo>
                    <a:pt x="202602" y="202570"/>
                  </a:lnTo>
                  <a:lnTo>
                    <a:pt x="173440" y="202570"/>
                  </a:lnTo>
                  <a:lnTo>
                    <a:pt x="173440" y="173408"/>
                  </a:lnTo>
                  <a:close/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38362"/>
                  </a:lnTo>
                  <a:cubicBezTo>
                    <a:pt x="0" y="40090"/>
                    <a:pt x="1370" y="41460"/>
                    <a:pt x="3066" y="41460"/>
                  </a:cubicBezTo>
                  <a:lnTo>
                    <a:pt x="35327" y="41460"/>
                  </a:lnTo>
                  <a:lnTo>
                    <a:pt x="35327" y="60021"/>
                  </a:lnTo>
                  <a:cubicBezTo>
                    <a:pt x="35327" y="61717"/>
                    <a:pt x="36697" y="63120"/>
                    <a:pt x="38394" y="63120"/>
                  </a:cubicBezTo>
                  <a:cubicBezTo>
                    <a:pt x="40090" y="63120"/>
                    <a:pt x="41460" y="61717"/>
                    <a:pt x="41460" y="60021"/>
                  </a:cubicBezTo>
                  <a:lnTo>
                    <a:pt x="41460" y="41460"/>
                  </a:lnTo>
                  <a:lnTo>
                    <a:pt x="167307" y="41460"/>
                  </a:lnTo>
                  <a:lnTo>
                    <a:pt x="167307" y="76298"/>
                  </a:lnTo>
                  <a:cubicBezTo>
                    <a:pt x="167079" y="76103"/>
                    <a:pt x="166851" y="75907"/>
                    <a:pt x="166622" y="75711"/>
                  </a:cubicBezTo>
                  <a:cubicBezTo>
                    <a:pt x="157423" y="67915"/>
                    <a:pt x="148029" y="61685"/>
                    <a:pt x="138732" y="57183"/>
                  </a:cubicBezTo>
                  <a:cubicBezTo>
                    <a:pt x="128620" y="52323"/>
                    <a:pt x="118541" y="49518"/>
                    <a:pt x="108755" y="48833"/>
                  </a:cubicBezTo>
                  <a:lnTo>
                    <a:pt x="108592" y="48833"/>
                  </a:lnTo>
                  <a:cubicBezTo>
                    <a:pt x="108396" y="48833"/>
                    <a:pt x="108200" y="48800"/>
                    <a:pt x="108004" y="48800"/>
                  </a:cubicBezTo>
                  <a:cubicBezTo>
                    <a:pt x="106797" y="48702"/>
                    <a:pt x="105591" y="48669"/>
                    <a:pt x="104384" y="48669"/>
                  </a:cubicBezTo>
                  <a:lnTo>
                    <a:pt x="104057" y="48669"/>
                  </a:lnTo>
                  <a:cubicBezTo>
                    <a:pt x="92771" y="48669"/>
                    <a:pt x="81126" y="51540"/>
                    <a:pt x="69350" y="57183"/>
                  </a:cubicBezTo>
                  <a:cubicBezTo>
                    <a:pt x="60053" y="61685"/>
                    <a:pt x="50659" y="67915"/>
                    <a:pt x="41460" y="75711"/>
                  </a:cubicBezTo>
                  <a:lnTo>
                    <a:pt x="41460" y="72156"/>
                  </a:lnTo>
                  <a:cubicBezTo>
                    <a:pt x="41460" y="70460"/>
                    <a:pt x="40090" y="69057"/>
                    <a:pt x="38394" y="69057"/>
                  </a:cubicBezTo>
                  <a:cubicBezTo>
                    <a:pt x="36697" y="69057"/>
                    <a:pt x="35327" y="70460"/>
                    <a:pt x="35327" y="72156"/>
                  </a:cubicBezTo>
                  <a:lnTo>
                    <a:pt x="35327" y="81191"/>
                  </a:lnTo>
                  <a:cubicBezTo>
                    <a:pt x="23388" y="92347"/>
                    <a:pt x="16212" y="102068"/>
                    <a:pt x="15886" y="102557"/>
                  </a:cubicBezTo>
                  <a:cubicBezTo>
                    <a:pt x="15103" y="103634"/>
                    <a:pt x="15103" y="105102"/>
                    <a:pt x="15886" y="106178"/>
                  </a:cubicBezTo>
                  <a:cubicBezTo>
                    <a:pt x="16212" y="106668"/>
                    <a:pt x="23388" y="116388"/>
                    <a:pt x="35327" y="127544"/>
                  </a:cubicBezTo>
                  <a:lnTo>
                    <a:pt x="35327" y="167243"/>
                  </a:lnTo>
                  <a:lnTo>
                    <a:pt x="3066" y="167243"/>
                  </a:lnTo>
                  <a:cubicBezTo>
                    <a:pt x="1370" y="167243"/>
                    <a:pt x="0" y="168613"/>
                    <a:pt x="0" y="170342"/>
                  </a:cubicBezTo>
                  <a:lnTo>
                    <a:pt x="0" y="205636"/>
                  </a:lnTo>
                  <a:cubicBezTo>
                    <a:pt x="0" y="207332"/>
                    <a:pt x="1370" y="208703"/>
                    <a:pt x="3066" y="208703"/>
                  </a:cubicBezTo>
                  <a:lnTo>
                    <a:pt x="38394" y="208703"/>
                  </a:lnTo>
                  <a:cubicBezTo>
                    <a:pt x="40090" y="208703"/>
                    <a:pt x="41460" y="207332"/>
                    <a:pt x="41460" y="205636"/>
                  </a:cubicBezTo>
                  <a:lnTo>
                    <a:pt x="41460" y="173440"/>
                  </a:lnTo>
                  <a:lnTo>
                    <a:pt x="138047" y="173440"/>
                  </a:lnTo>
                  <a:cubicBezTo>
                    <a:pt x="139776" y="173440"/>
                    <a:pt x="141146" y="172070"/>
                    <a:pt x="141146" y="170374"/>
                  </a:cubicBezTo>
                  <a:cubicBezTo>
                    <a:pt x="141146" y="168678"/>
                    <a:pt x="139776" y="167275"/>
                    <a:pt x="138047" y="167275"/>
                  </a:cubicBezTo>
                  <a:lnTo>
                    <a:pt x="41460" y="167275"/>
                  </a:lnTo>
                  <a:lnTo>
                    <a:pt x="41460" y="133024"/>
                  </a:lnTo>
                  <a:cubicBezTo>
                    <a:pt x="50659" y="140821"/>
                    <a:pt x="60053" y="147051"/>
                    <a:pt x="69350" y="151553"/>
                  </a:cubicBezTo>
                  <a:cubicBezTo>
                    <a:pt x="81126" y="157196"/>
                    <a:pt x="92771" y="160066"/>
                    <a:pt x="104057" y="160066"/>
                  </a:cubicBezTo>
                  <a:lnTo>
                    <a:pt x="104384" y="160066"/>
                  </a:lnTo>
                  <a:cubicBezTo>
                    <a:pt x="105591" y="160066"/>
                    <a:pt x="106797" y="160034"/>
                    <a:pt x="108004" y="159936"/>
                  </a:cubicBezTo>
                  <a:cubicBezTo>
                    <a:pt x="108200" y="159936"/>
                    <a:pt x="108396" y="159936"/>
                    <a:pt x="108592" y="159903"/>
                  </a:cubicBezTo>
                  <a:lnTo>
                    <a:pt x="108755" y="159903"/>
                  </a:lnTo>
                  <a:cubicBezTo>
                    <a:pt x="118541" y="159218"/>
                    <a:pt x="128620" y="156413"/>
                    <a:pt x="138732" y="151553"/>
                  </a:cubicBezTo>
                  <a:cubicBezTo>
                    <a:pt x="148029" y="147051"/>
                    <a:pt x="157423" y="140821"/>
                    <a:pt x="166622" y="133024"/>
                  </a:cubicBezTo>
                  <a:cubicBezTo>
                    <a:pt x="166851" y="132829"/>
                    <a:pt x="167079" y="132633"/>
                    <a:pt x="167307" y="132437"/>
                  </a:cubicBezTo>
                  <a:lnTo>
                    <a:pt x="167307" y="167275"/>
                  </a:lnTo>
                  <a:lnTo>
                    <a:pt x="151976" y="167275"/>
                  </a:lnTo>
                  <a:cubicBezTo>
                    <a:pt x="150280" y="167275"/>
                    <a:pt x="148910" y="168678"/>
                    <a:pt x="148910" y="170374"/>
                  </a:cubicBezTo>
                  <a:cubicBezTo>
                    <a:pt x="148910" y="172070"/>
                    <a:pt x="150280" y="173440"/>
                    <a:pt x="151976" y="173440"/>
                  </a:cubicBezTo>
                  <a:lnTo>
                    <a:pt x="167307" y="173440"/>
                  </a:lnTo>
                  <a:lnTo>
                    <a:pt x="167307" y="205636"/>
                  </a:lnTo>
                  <a:cubicBezTo>
                    <a:pt x="167307" y="207332"/>
                    <a:pt x="168677" y="208703"/>
                    <a:pt x="170374" y="208703"/>
                  </a:cubicBezTo>
                  <a:lnTo>
                    <a:pt x="205701" y="208703"/>
                  </a:lnTo>
                  <a:cubicBezTo>
                    <a:pt x="207397" y="208703"/>
                    <a:pt x="208767" y="207332"/>
                    <a:pt x="208767" y="205636"/>
                  </a:cubicBezTo>
                  <a:lnTo>
                    <a:pt x="208767" y="170342"/>
                  </a:lnTo>
                  <a:cubicBezTo>
                    <a:pt x="208767" y="168613"/>
                    <a:pt x="207397" y="167243"/>
                    <a:pt x="205701" y="167243"/>
                  </a:cubicBezTo>
                  <a:lnTo>
                    <a:pt x="173440" y="167243"/>
                  </a:lnTo>
                  <a:lnTo>
                    <a:pt x="173440" y="126892"/>
                  </a:lnTo>
                  <a:cubicBezTo>
                    <a:pt x="184987" y="116029"/>
                    <a:pt x="191870" y="106635"/>
                    <a:pt x="192229" y="106178"/>
                  </a:cubicBezTo>
                  <a:cubicBezTo>
                    <a:pt x="193012" y="105102"/>
                    <a:pt x="193012" y="103634"/>
                    <a:pt x="192229" y="102557"/>
                  </a:cubicBezTo>
                  <a:cubicBezTo>
                    <a:pt x="191870" y="102101"/>
                    <a:pt x="184987" y="92706"/>
                    <a:pt x="173440" y="81844"/>
                  </a:cubicBezTo>
                  <a:lnTo>
                    <a:pt x="173440" y="41460"/>
                  </a:lnTo>
                  <a:lnTo>
                    <a:pt x="205701" y="41460"/>
                  </a:lnTo>
                  <a:cubicBezTo>
                    <a:pt x="207397" y="41460"/>
                    <a:pt x="208767" y="40090"/>
                    <a:pt x="208767" y="38362"/>
                  </a:cubicBezTo>
                  <a:lnTo>
                    <a:pt x="208767" y="3067"/>
                  </a:lnTo>
                  <a:cubicBezTo>
                    <a:pt x="208767" y="1371"/>
                    <a:pt x="207397" y="1"/>
                    <a:pt x="205701" y="1"/>
                  </a:cubicBezTo>
                  <a:lnTo>
                    <a:pt x="170374" y="1"/>
                  </a:lnTo>
                  <a:cubicBezTo>
                    <a:pt x="168677" y="1"/>
                    <a:pt x="167307" y="1371"/>
                    <a:pt x="167307" y="3067"/>
                  </a:cubicBezTo>
                  <a:lnTo>
                    <a:pt x="167307" y="35295"/>
                  </a:lnTo>
                  <a:lnTo>
                    <a:pt x="41460" y="35295"/>
                  </a:lnTo>
                  <a:lnTo>
                    <a:pt x="41460" y="3067"/>
                  </a:lnTo>
                  <a:cubicBezTo>
                    <a:pt x="41460" y="1371"/>
                    <a:pt x="40090" y="1"/>
                    <a:pt x="383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" name="Google Shape;265;p24"/>
          <p:cNvGrpSpPr/>
          <p:nvPr/>
        </p:nvGrpSpPr>
        <p:grpSpPr>
          <a:xfrm>
            <a:off x="4973547" y="3336647"/>
            <a:ext cx="343945" cy="341514"/>
            <a:chOff x="1190625" y="256250"/>
            <a:chExt cx="5219200" cy="5182300"/>
          </a:xfrm>
        </p:grpSpPr>
        <p:sp>
          <p:nvSpPr>
            <p:cNvPr id="266" name="Google Shape;266;p24"/>
            <p:cNvSpPr/>
            <p:nvPr/>
          </p:nvSpPr>
          <p:spPr>
            <a:xfrm>
              <a:off x="1609775" y="674400"/>
              <a:ext cx="2780050" cy="2780050"/>
            </a:xfrm>
            <a:custGeom>
              <a:rect b="b" l="l" r="r" t="t"/>
              <a:pathLst>
                <a:path extrusionOk="0" h="111202" w="111202">
                  <a:moveTo>
                    <a:pt x="55585" y="6231"/>
                  </a:moveTo>
                  <a:cubicBezTo>
                    <a:pt x="68796" y="6231"/>
                    <a:pt x="81191" y="11385"/>
                    <a:pt x="90521" y="20714"/>
                  </a:cubicBezTo>
                  <a:cubicBezTo>
                    <a:pt x="99817" y="30044"/>
                    <a:pt x="104971" y="42439"/>
                    <a:pt x="104971" y="55617"/>
                  </a:cubicBezTo>
                  <a:cubicBezTo>
                    <a:pt x="104971" y="68796"/>
                    <a:pt x="99817" y="81191"/>
                    <a:pt x="90521" y="90521"/>
                  </a:cubicBezTo>
                  <a:cubicBezTo>
                    <a:pt x="80882" y="100144"/>
                    <a:pt x="68233" y="104955"/>
                    <a:pt x="55589" y="104955"/>
                  </a:cubicBezTo>
                  <a:cubicBezTo>
                    <a:pt x="42945" y="104955"/>
                    <a:pt x="30304" y="100144"/>
                    <a:pt x="20682" y="90521"/>
                  </a:cubicBezTo>
                  <a:cubicBezTo>
                    <a:pt x="11352" y="81191"/>
                    <a:pt x="6231" y="68796"/>
                    <a:pt x="6231" y="55617"/>
                  </a:cubicBezTo>
                  <a:cubicBezTo>
                    <a:pt x="6231" y="42439"/>
                    <a:pt x="11352" y="30044"/>
                    <a:pt x="20682" y="20714"/>
                  </a:cubicBezTo>
                  <a:cubicBezTo>
                    <a:pt x="30011" y="11385"/>
                    <a:pt x="42406" y="6231"/>
                    <a:pt x="55585" y="6231"/>
                  </a:cubicBezTo>
                  <a:close/>
                  <a:moveTo>
                    <a:pt x="55585" y="1"/>
                  </a:moveTo>
                  <a:cubicBezTo>
                    <a:pt x="40743" y="1"/>
                    <a:pt x="26782" y="5807"/>
                    <a:pt x="16278" y="16311"/>
                  </a:cubicBezTo>
                  <a:cubicBezTo>
                    <a:pt x="5774" y="26814"/>
                    <a:pt x="1" y="40775"/>
                    <a:pt x="1" y="55617"/>
                  </a:cubicBezTo>
                  <a:cubicBezTo>
                    <a:pt x="1" y="70460"/>
                    <a:pt x="5774" y="84421"/>
                    <a:pt x="16278" y="94924"/>
                  </a:cubicBezTo>
                  <a:cubicBezTo>
                    <a:pt x="27108" y="105754"/>
                    <a:pt x="41363" y="111202"/>
                    <a:pt x="55585" y="111202"/>
                  </a:cubicBezTo>
                  <a:cubicBezTo>
                    <a:pt x="69840" y="111202"/>
                    <a:pt x="84062" y="105754"/>
                    <a:pt x="94924" y="94924"/>
                  </a:cubicBezTo>
                  <a:cubicBezTo>
                    <a:pt x="105395" y="84421"/>
                    <a:pt x="111202" y="70460"/>
                    <a:pt x="111202" y="55617"/>
                  </a:cubicBezTo>
                  <a:cubicBezTo>
                    <a:pt x="111202" y="40775"/>
                    <a:pt x="105395" y="26814"/>
                    <a:pt x="94924" y="16311"/>
                  </a:cubicBezTo>
                  <a:cubicBezTo>
                    <a:pt x="84421" y="5807"/>
                    <a:pt x="70460" y="1"/>
                    <a:pt x="555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4"/>
            <p:cNvSpPr/>
            <p:nvPr/>
          </p:nvSpPr>
          <p:spPr>
            <a:xfrm>
              <a:off x="1190625" y="256250"/>
              <a:ext cx="5219200" cy="5182300"/>
            </a:xfrm>
            <a:custGeom>
              <a:rect b="b" l="l" r="r" t="t"/>
              <a:pathLst>
                <a:path extrusionOk="0" h="207292" w="208768">
                  <a:moveTo>
                    <a:pt x="126076" y="120817"/>
                  </a:moveTo>
                  <a:lnTo>
                    <a:pt x="153346" y="148054"/>
                  </a:lnTo>
                  <a:lnTo>
                    <a:pt x="148877" y="152556"/>
                  </a:lnTo>
                  <a:lnTo>
                    <a:pt x="121639" y="125318"/>
                  </a:lnTo>
                  <a:cubicBezTo>
                    <a:pt x="122259" y="124731"/>
                    <a:pt x="122912" y="124111"/>
                    <a:pt x="123531" y="123491"/>
                  </a:cubicBezTo>
                  <a:cubicBezTo>
                    <a:pt x="124412" y="122643"/>
                    <a:pt x="125260" y="121730"/>
                    <a:pt x="126076" y="120817"/>
                  </a:cubicBezTo>
                  <a:close/>
                  <a:moveTo>
                    <a:pt x="72367" y="1"/>
                  </a:moveTo>
                  <a:cubicBezTo>
                    <a:pt x="53839" y="1"/>
                    <a:pt x="35311" y="7055"/>
                    <a:pt x="21203" y="21163"/>
                  </a:cubicBezTo>
                  <a:cubicBezTo>
                    <a:pt x="7535" y="34831"/>
                    <a:pt x="0" y="53000"/>
                    <a:pt x="0" y="72343"/>
                  </a:cubicBezTo>
                  <a:cubicBezTo>
                    <a:pt x="0" y="91654"/>
                    <a:pt x="7535" y="109824"/>
                    <a:pt x="21203" y="123491"/>
                  </a:cubicBezTo>
                  <a:cubicBezTo>
                    <a:pt x="35295" y="137616"/>
                    <a:pt x="53823" y="144662"/>
                    <a:pt x="72351" y="144662"/>
                  </a:cubicBezTo>
                  <a:cubicBezTo>
                    <a:pt x="88106" y="144662"/>
                    <a:pt x="103862" y="139573"/>
                    <a:pt x="116877" y="129396"/>
                  </a:cubicBezTo>
                  <a:lnTo>
                    <a:pt x="144473" y="156959"/>
                  </a:lnTo>
                  <a:lnTo>
                    <a:pt x="142418" y="158982"/>
                  </a:lnTo>
                  <a:cubicBezTo>
                    <a:pt x="141048" y="160385"/>
                    <a:pt x="140298" y="162179"/>
                    <a:pt x="140298" y="164136"/>
                  </a:cubicBezTo>
                  <a:cubicBezTo>
                    <a:pt x="140298" y="166060"/>
                    <a:pt x="141048" y="167887"/>
                    <a:pt x="142418" y="169290"/>
                  </a:cubicBezTo>
                  <a:lnTo>
                    <a:pt x="178333" y="205172"/>
                  </a:lnTo>
                  <a:cubicBezTo>
                    <a:pt x="179703" y="206542"/>
                    <a:pt x="181530" y="207292"/>
                    <a:pt x="183454" y="207292"/>
                  </a:cubicBezTo>
                  <a:cubicBezTo>
                    <a:pt x="185411" y="207292"/>
                    <a:pt x="187238" y="206542"/>
                    <a:pt x="188608" y="205172"/>
                  </a:cubicBezTo>
                  <a:lnTo>
                    <a:pt x="206647" y="187133"/>
                  </a:lnTo>
                  <a:cubicBezTo>
                    <a:pt x="208017" y="185763"/>
                    <a:pt x="208767" y="183936"/>
                    <a:pt x="208767" y="181979"/>
                  </a:cubicBezTo>
                  <a:cubicBezTo>
                    <a:pt x="208767" y="180054"/>
                    <a:pt x="208017" y="178228"/>
                    <a:pt x="206647" y="176858"/>
                  </a:cubicBezTo>
                  <a:lnTo>
                    <a:pt x="190696" y="160906"/>
                  </a:lnTo>
                  <a:cubicBezTo>
                    <a:pt x="190092" y="160303"/>
                    <a:pt x="189301" y="160001"/>
                    <a:pt x="188506" y="160001"/>
                  </a:cubicBezTo>
                  <a:cubicBezTo>
                    <a:pt x="187711" y="160001"/>
                    <a:pt x="186912" y="160303"/>
                    <a:pt x="186292" y="160906"/>
                  </a:cubicBezTo>
                  <a:cubicBezTo>
                    <a:pt x="185085" y="162146"/>
                    <a:pt x="185085" y="164103"/>
                    <a:pt x="186292" y="165310"/>
                  </a:cubicBezTo>
                  <a:lnTo>
                    <a:pt x="202243" y="181261"/>
                  </a:lnTo>
                  <a:cubicBezTo>
                    <a:pt x="202635" y="181653"/>
                    <a:pt x="202635" y="182338"/>
                    <a:pt x="202243" y="182729"/>
                  </a:cubicBezTo>
                  <a:lnTo>
                    <a:pt x="184204" y="200768"/>
                  </a:lnTo>
                  <a:cubicBezTo>
                    <a:pt x="183997" y="200976"/>
                    <a:pt x="183734" y="201074"/>
                    <a:pt x="183474" y="201074"/>
                  </a:cubicBezTo>
                  <a:cubicBezTo>
                    <a:pt x="183204" y="201074"/>
                    <a:pt x="182936" y="200968"/>
                    <a:pt x="182736" y="200768"/>
                  </a:cubicBezTo>
                  <a:lnTo>
                    <a:pt x="146822" y="164853"/>
                  </a:lnTo>
                  <a:cubicBezTo>
                    <a:pt x="146431" y="164462"/>
                    <a:pt x="146431" y="163810"/>
                    <a:pt x="146822" y="163386"/>
                  </a:cubicBezTo>
                  <a:lnTo>
                    <a:pt x="164861" y="145347"/>
                  </a:lnTo>
                  <a:cubicBezTo>
                    <a:pt x="165057" y="145151"/>
                    <a:pt x="165326" y="145053"/>
                    <a:pt x="165595" y="145053"/>
                  </a:cubicBezTo>
                  <a:cubicBezTo>
                    <a:pt x="165864" y="145053"/>
                    <a:pt x="166133" y="145151"/>
                    <a:pt x="166329" y="145347"/>
                  </a:cubicBezTo>
                  <a:lnTo>
                    <a:pt x="176604" y="155655"/>
                  </a:lnTo>
                  <a:cubicBezTo>
                    <a:pt x="177224" y="156258"/>
                    <a:pt x="178023" y="156560"/>
                    <a:pt x="178818" y="156560"/>
                  </a:cubicBezTo>
                  <a:cubicBezTo>
                    <a:pt x="179613" y="156560"/>
                    <a:pt x="180404" y="156258"/>
                    <a:pt x="181008" y="155655"/>
                  </a:cubicBezTo>
                  <a:cubicBezTo>
                    <a:pt x="182247" y="154415"/>
                    <a:pt x="182247" y="152458"/>
                    <a:pt x="181008" y="151251"/>
                  </a:cubicBezTo>
                  <a:lnTo>
                    <a:pt x="170732" y="140943"/>
                  </a:lnTo>
                  <a:cubicBezTo>
                    <a:pt x="169362" y="139573"/>
                    <a:pt x="167536" y="138823"/>
                    <a:pt x="165611" y="138823"/>
                  </a:cubicBezTo>
                  <a:cubicBezTo>
                    <a:pt x="163654" y="138823"/>
                    <a:pt x="161827" y="139573"/>
                    <a:pt x="160457" y="140943"/>
                  </a:cubicBezTo>
                  <a:lnTo>
                    <a:pt x="157750" y="143651"/>
                  </a:lnTo>
                  <a:lnTo>
                    <a:pt x="130055" y="115989"/>
                  </a:lnTo>
                  <a:cubicBezTo>
                    <a:pt x="137884" y="105616"/>
                    <a:pt x="142875" y="93220"/>
                    <a:pt x="144278" y="80270"/>
                  </a:cubicBezTo>
                  <a:cubicBezTo>
                    <a:pt x="144473" y="78541"/>
                    <a:pt x="143234" y="77008"/>
                    <a:pt x="141538" y="76812"/>
                  </a:cubicBezTo>
                  <a:cubicBezTo>
                    <a:pt x="141433" y="76803"/>
                    <a:pt x="141329" y="76798"/>
                    <a:pt x="141225" y="76798"/>
                  </a:cubicBezTo>
                  <a:cubicBezTo>
                    <a:pt x="139628" y="76798"/>
                    <a:pt x="138264" y="77961"/>
                    <a:pt x="138080" y="79585"/>
                  </a:cubicBezTo>
                  <a:cubicBezTo>
                    <a:pt x="136449" y="94688"/>
                    <a:pt x="129892" y="108356"/>
                    <a:pt x="119128" y="119088"/>
                  </a:cubicBezTo>
                  <a:cubicBezTo>
                    <a:pt x="106227" y="131989"/>
                    <a:pt x="89289" y="138439"/>
                    <a:pt x="72355" y="138439"/>
                  </a:cubicBezTo>
                  <a:cubicBezTo>
                    <a:pt x="55421" y="138439"/>
                    <a:pt x="38491" y="131989"/>
                    <a:pt x="25607" y="119088"/>
                  </a:cubicBezTo>
                  <a:cubicBezTo>
                    <a:pt x="13113" y="106594"/>
                    <a:pt x="6230" y="89991"/>
                    <a:pt x="6230" y="72343"/>
                  </a:cubicBezTo>
                  <a:cubicBezTo>
                    <a:pt x="6230" y="54664"/>
                    <a:pt x="13113" y="38060"/>
                    <a:pt x="25607" y="25567"/>
                  </a:cubicBezTo>
                  <a:cubicBezTo>
                    <a:pt x="38491" y="12682"/>
                    <a:pt x="55421" y="6239"/>
                    <a:pt x="72355" y="6239"/>
                  </a:cubicBezTo>
                  <a:cubicBezTo>
                    <a:pt x="89289" y="6239"/>
                    <a:pt x="106227" y="12682"/>
                    <a:pt x="119128" y="25567"/>
                  </a:cubicBezTo>
                  <a:cubicBezTo>
                    <a:pt x="128979" y="35418"/>
                    <a:pt x="135372" y="47879"/>
                    <a:pt x="137623" y="61579"/>
                  </a:cubicBezTo>
                  <a:cubicBezTo>
                    <a:pt x="137857" y="63096"/>
                    <a:pt x="139160" y="64169"/>
                    <a:pt x="140646" y="64169"/>
                  </a:cubicBezTo>
                  <a:cubicBezTo>
                    <a:pt x="140821" y="64169"/>
                    <a:pt x="140999" y="64154"/>
                    <a:pt x="141179" y="64123"/>
                  </a:cubicBezTo>
                  <a:cubicBezTo>
                    <a:pt x="142875" y="63862"/>
                    <a:pt x="144049" y="62264"/>
                    <a:pt x="143756" y="60568"/>
                  </a:cubicBezTo>
                  <a:cubicBezTo>
                    <a:pt x="141309" y="45563"/>
                    <a:pt x="134296" y="31960"/>
                    <a:pt x="123531" y="21163"/>
                  </a:cubicBezTo>
                  <a:cubicBezTo>
                    <a:pt x="109423" y="7055"/>
                    <a:pt x="90895" y="1"/>
                    <a:pt x="72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4"/>
            <p:cNvSpPr/>
            <p:nvPr/>
          </p:nvSpPr>
          <p:spPr>
            <a:xfrm>
              <a:off x="2764525" y="1137600"/>
              <a:ext cx="539075" cy="1195550"/>
            </a:xfrm>
            <a:custGeom>
              <a:rect b="b" l="l" r="r" t="t"/>
              <a:pathLst>
                <a:path extrusionOk="0" h="47822" w="21563">
                  <a:moveTo>
                    <a:pt x="13994" y="6231"/>
                  </a:moveTo>
                  <a:cubicBezTo>
                    <a:pt x="14484" y="6231"/>
                    <a:pt x="14810" y="6459"/>
                    <a:pt x="14940" y="6623"/>
                  </a:cubicBezTo>
                  <a:cubicBezTo>
                    <a:pt x="15103" y="6786"/>
                    <a:pt x="15266" y="7047"/>
                    <a:pt x="15266" y="7405"/>
                  </a:cubicBezTo>
                  <a:lnTo>
                    <a:pt x="13472" y="40515"/>
                  </a:lnTo>
                  <a:cubicBezTo>
                    <a:pt x="13440" y="41102"/>
                    <a:pt x="12885" y="41591"/>
                    <a:pt x="12200" y="41591"/>
                  </a:cubicBezTo>
                  <a:lnTo>
                    <a:pt x="9362" y="41591"/>
                  </a:lnTo>
                  <a:cubicBezTo>
                    <a:pt x="8710" y="41591"/>
                    <a:pt x="8155" y="41102"/>
                    <a:pt x="8123" y="40482"/>
                  </a:cubicBezTo>
                  <a:lnTo>
                    <a:pt x="6329" y="7405"/>
                  </a:lnTo>
                  <a:cubicBezTo>
                    <a:pt x="6296" y="7047"/>
                    <a:pt x="6492" y="6786"/>
                    <a:pt x="6622" y="6623"/>
                  </a:cubicBezTo>
                  <a:cubicBezTo>
                    <a:pt x="6785" y="6459"/>
                    <a:pt x="7079" y="6231"/>
                    <a:pt x="7568" y="6231"/>
                  </a:cubicBezTo>
                  <a:close/>
                  <a:moveTo>
                    <a:pt x="7601" y="1"/>
                  </a:moveTo>
                  <a:cubicBezTo>
                    <a:pt x="5513" y="1"/>
                    <a:pt x="3523" y="849"/>
                    <a:pt x="2121" y="2317"/>
                  </a:cubicBezTo>
                  <a:cubicBezTo>
                    <a:pt x="718" y="3785"/>
                    <a:pt x="0" y="5709"/>
                    <a:pt x="98" y="7732"/>
                  </a:cubicBezTo>
                  <a:lnTo>
                    <a:pt x="1892" y="40808"/>
                  </a:lnTo>
                  <a:cubicBezTo>
                    <a:pt x="2088" y="44723"/>
                    <a:pt x="5350" y="47821"/>
                    <a:pt x="9362" y="47821"/>
                  </a:cubicBezTo>
                  <a:lnTo>
                    <a:pt x="12200" y="47821"/>
                  </a:lnTo>
                  <a:cubicBezTo>
                    <a:pt x="16212" y="47821"/>
                    <a:pt x="19507" y="44723"/>
                    <a:pt x="19703" y="40808"/>
                  </a:cubicBezTo>
                  <a:lnTo>
                    <a:pt x="21464" y="7699"/>
                  </a:lnTo>
                  <a:cubicBezTo>
                    <a:pt x="21562" y="5709"/>
                    <a:pt x="20844" y="3785"/>
                    <a:pt x="19442" y="2317"/>
                  </a:cubicBezTo>
                  <a:cubicBezTo>
                    <a:pt x="18039" y="849"/>
                    <a:pt x="16049" y="1"/>
                    <a:pt x="139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4"/>
            <p:cNvSpPr/>
            <p:nvPr/>
          </p:nvSpPr>
          <p:spPr>
            <a:xfrm>
              <a:off x="2779200" y="2444850"/>
              <a:ext cx="510525" cy="500725"/>
            </a:xfrm>
            <a:custGeom>
              <a:rect b="b" l="l" r="r" t="t"/>
              <a:pathLst>
                <a:path extrusionOk="0" h="20029" w="20421">
                  <a:moveTo>
                    <a:pt x="10211" y="6231"/>
                  </a:moveTo>
                  <a:cubicBezTo>
                    <a:pt x="12396" y="6231"/>
                    <a:pt x="14190" y="7927"/>
                    <a:pt x="14190" y="10015"/>
                  </a:cubicBezTo>
                  <a:cubicBezTo>
                    <a:pt x="14190" y="12102"/>
                    <a:pt x="12396" y="13799"/>
                    <a:pt x="10211" y="13799"/>
                  </a:cubicBezTo>
                  <a:cubicBezTo>
                    <a:pt x="7992" y="13799"/>
                    <a:pt x="6231" y="12102"/>
                    <a:pt x="6231" y="10015"/>
                  </a:cubicBezTo>
                  <a:cubicBezTo>
                    <a:pt x="6231" y="7927"/>
                    <a:pt x="7992" y="6231"/>
                    <a:pt x="10211" y="6231"/>
                  </a:cubicBezTo>
                  <a:close/>
                  <a:moveTo>
                    <a:pt x="10211" y="0"/>
                  </a:moveTo>
                  <a:cubicBezTo>
                    <a:pt x="4567" y="0"/>
                    <a:pt x="0" y="4502"/>
                    <a:pt x="0" y="10015"/>
                  </a:cubicBezTo>
                  <a:cubicBezTo>
                    <a:pt x="0" y="15527"/>
                    <a:pt x="4567" y="20029"/>
                    <a:pt x="10211" y="20029"/>
                  </a:cubicBezTo>
                  <a:cubicBezTo>
                    <a:pt x="15821" y="20029"/>
                    <a:pt x="20421" y="15527"/>
                    <a:pt x="20421" y="10015"/>
                  </a:cubicBezTo>
                  <a:cubicBezTo>
                    <a:pt x="20421" y="4502"/>
                    <a:pt x="15821" y="0"/>
                    <a:pt x="102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" name="Google Shape;270;p24"/>
          <p:cNvSpPr txBox="1"/>
          <p:nvPr/>
        </p:nvSpPr>
        <p:spPr>
          <a:xfrm>
            <a:off x="1323878" y="1822851"/>
            <a:ext cx="16251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Antic"/>
                <a:ea typeface="Antic"/>
                <a:cs typeface="Antic"/>
                <a:sym typeface="Antic"/>
              </a:rPr>
              <a:t>Venus has a beautiful name, but it’s terribly hot</a:t>
            </a:r>
            <a:endParaRPr sz="1000">
              <a:solidFill>
                <a:schemeClr val="lt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71" name="Google Shape;271;p24"/>
          <p:cNvSpPr txBox="1"/>
          <p:nvPr/>
        </p:nvSpPr>
        <p:spPr>
          <a:xfrm>
            <a:off x="1323878" y="3361126"/>
            <a:ext cx="16251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Antic"/>
                <a:ea typeface="Antic"/>
                <a:cs typeface="Antic"/>
                <a:sym typeface="Antic"/>
              </a:rPr>
              <a:t>Despite being red, Mars is a cold place, not hot</a:t>
            </a:r>
            <a:endParaRPr sz="1000">
              <a:solidFill>
                <a:schemeClr val="lt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72" name="Google Shape;272;p24"/>
          <p:cNvSpPr txBox="1"/>
          <p:nvPr/>
        </p:nvSpPr>
        <p:spPr>
          <a:xfrm>
            <a:off x="5942350" y="1822851"/>
            <a:ext cx="15945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Antic"/>
                <a:ea typeface="Antic"/>
                <a:cs typeface="Antic"/>
                <a:sym typeface="Antic"/>
              </a:rPr>
              <a:t>Jupiter is the biggest planet in our Solar System</a:t>
            </a:r>
            <a:endParaRPr sz="1000">
              <a:solidFill>
                <a:schemeClr val="lt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73" name="Google Shape;273;p24"/>
          <p:cNvSpPr txBox="1"/>
          <p:nvPr/>
        </p:nvSpPr>
        <p:spPr>
          <a:xfrm>
            <a:off x="5942350" y="3361126"/>
            <a:ext cx="15945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Antic"/>
                <a:ea typeface="Antic"/>
                <a:cs typeface="Antic"/>
                <a:sym typeface="Antic"/>
              </a:rPr>
              <a:t>Saturn is the ringed one and a gas giant</a:t>
            </a:r>
            <a:endParaRPr sz="1000">
              <a:solidFill>
                <a:schemeClr val="lt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74" name="Google Shape;274;p24"/>
          <p:cNvSpPr txBox="1"/>
          <p:nvPr>
            <p:ph idx="4294967295" type="ctrTitle"/>
          </p:nvPr>
        </p:nvSpPr>
        <p:spPr>
          <a:xfrm>
            <a:off x="1621478" y="1581757"/>
            <a:ext cx="1327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Research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275" name="Google Shape;275;p24"/>
          <p:cNvSpPr txBox="1"/>
          <p:nvPr>
            <p:ph idx="4294967295" type="ctrTitle"/>
          </p:nvPr>
        </p:nvSpPr>
        <p:spPr>
          <a:xfrm>
            <a:off x="5942350" y="1581757"/>
            <a:ext cx="1327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Analysis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276" name="Google Shape;276;p24"/>
          <p:cNvSpPr txBox="1"/>
          <p:nvPr>
            <p:ph idx="4294967295" type="ctrTitle"/>
          </p:nvPr>
        </p:nvSpPr>
        <p:spPr>
          <a:xfrm>
            <a:off x="5942350" y="3116110"/>
            <a:ext cx="15048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Comparison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277" name="Google Shape;277;p24"/>
          <p:cNvSpPr txBox="1"/>
          <p:nvPr>
            <p:ph idx="4294967295" type="ctrTitle"/>
          </p:nvPr>
        </p:nvSpPr>
        <p:spPr>
          <a:xfrm>
            <a:off x="1621478" y="3116110"/>
            <a:ext cx="1327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1"/>
                </a:solidFill>
              </a:rPr>
              <a:t>Data Study</a:t>
            </a:r>
            <a:endParaRPr sz="16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2" name="Google Shape;282;p25"/>
          <p:cNvCxnSpPr/>
          <p:nvPr/>
        </p:nvCxnSpPr>
        <p:spPr>
          <a:xfrm rot="10800000">
            <a:off x="-105100" y="2212125"/>
            <a:ext cx="71697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83" name="Google Shape;283;p25"/>
          <p:cNvCxnSpPr/>
          <p:nvPr/>
        </p:nvCxnSpPr>
        <p:spPr>
          <a:xfrm rot="10800000">
            <a:off x="-105100" y="2768364"/>
            <a:ext cx="71697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84" name="Google Shape;284;p25"/>
          <p:cNvCxnSpPr/>
          <p:nvPr/>
        </p:nvCxnSpPr>
        <p:spPr>
          <a:xfrm rot="10800000">
            <a:off x="-105100" y="3345200"/>
            <a:ext cx="7169700" cy="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85" name="Google Shape;285;p25"/>
          <p:cNvSpPr/>
          <p:nvPr/>
        </p:nvSpPr>
        <p:spPr>
          <a:xfrm>
            <a:off x="4076700" y="1662850"/>
            <a:ext cx="2988000" cy="23433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5"/>
          <p:cNvSpPr/>
          <p:nvPr/>
        </p:nvSpPr>
        <p:spPr>
          <a:xfrm>
            <a:off x="4477242" y="24378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87" name="Google Shape;287;p25"/>
          <p:cNvSpPr/>
          <p:nvPr/>
        </p:nvSpPr>
        <p:spPr>
          <a:xfrm>
            <a:off x="5535253" y="18600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88" name="Google Shape;288;p25"/>
          <p:cNvSpPr/>
          <p:nvPr/>
        </p:nvSpPr>
        <p:spPr>
          <a:xfrm>
            <a:off x="5517868" y="24378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89" name="Google Shape;289;p25"/>
          <p:cNvSpPr/>
          <p:nvPr/>
        </p:nvSpPr>
        <p:spPr>
          <a:xfrm>
            <a:off x="6558498" y="243784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0" name="Google Shape;290;p25"/>
          <p:cNvSpPr/>
          <p:nvPr/>
        </p:nvSpPr>
        <p:spPr>
          <a:xfrm>
            <a:off x="4498415" y="3576867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1" name="Google Shape;291;p25"/>
          <p:cNvSpPr/>
          <p:nvPr/>
        </p:nvSpPr>
        <p:spPr>
          <a:xfrm>
            <a:off x="4498415" y="1860029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2" name="Google Shape;292;p25"/>
          <p:cNvSpPr/>
          <p:nvPr/>
        </p:nvSpPr>
        <p:spPr>
          <a:xfrm>
            <a:off x="6558498" y="1867794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3" name="Google Shape;293;p25"/>
          <p:cNvSpPr/>
          <p:nvPr/>
        </p:nvSpPr>
        <p:spPr>
          <a:xfrm>
            <a:off x="6558498" y="299810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4" name="Google Shape;294;p25"/>
          <p:cNvSpPr/>
          <p:nvPr/>
        </p:nvSpPr>
        <p:spPr>
          <a:xfrm>
            <a:off x="6558498" y="35846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5" name="Google Shape;295;p25"/>
          <p:cNvSpPr/>
          <p:nvPr/>
        </p:nvSpPr>
        <p:spPr>
          <a:xfrm>
            <a:off x="5535253" y="2990342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6" name="Google Shape;296;p25"/>
          <p:cNvSpPr/>
          <p:nvPr/>
        </p:nvSpPr>
        <p:spPr>
          <a:xfrm>
            <a:off x="4477242" y="299810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7" name="Google Shape;297;p25"/>
          <p:cNvSpPr/>
          <p:nvPr/>
        </p:nvSpPr>
        <p:spPr>
          <a:xfrm>
            <a:off x="5517868" y="3584632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298" name="Google Shape;298;p25"/>
          <p:cNvSpPr txBox="1"/>
          <p:nvPr/>
        </p:nvSpPr>
        <p:spPr>
          <a:xfrm flipH="1">
            <a:off x="1288965" y="1760313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Describe here your metrics 1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299" name="Google Shape;299;p25"/>
          <p:cNvSpPr txBox="1"/>
          <p:nvPr/>
        </p:nvSpPr>
        <p:spPr>
          <a:xfrm flipH="1">
            <a:off x="1288965" y="2330365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Describe here your metrics  2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0" name="Google Shape;300;p25"/>
          <p:cNvSpPr txBox="1"/>
          <p:nvPr/>
        </p:nvSpPr>
        <p:spPr>
          <a:xfrm flipH="1">
            <a:off x="1288965" y="2890630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Describe here your metrics  3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1" name="Google Shape;301;p25"/>
          <p:cNvSpPr txBox="1"/>
          <p:nvPr/>
        </p:nvSpPr>
        <p:spPr>
          <a:xfrm flipH="1">
            <a:off x="1288965" y="3477158"/>
            <a:ext cx="19845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Describe here your metrics  4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2" name="Google Shape;302;p25"/>
          <p:cNvSpPr txBox="1"/>
          <p:nvPr/>
        </p:nvSpPr>
        <p:spPr>
          <a:xfrm flipH="1">
            <a:off x="4107866" y="1236463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TEST 1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3" name="Google Shape;303;p25"/>
          <p:cNvSpPr txBox="1"/>
          <p:nvPr/>
        </p:nvSpPr>
        <p:spPr>
          <a:xfrm flipH="1">
            <a:off x="5148466" y="1236463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TEST  2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4" name="Google Shape;304;p25"/>
          <p:cNvSpPr txBox="1"/>
          <p:nvPr/>
        </p:nvSpPr>
        <p:spPr>
          <a:xfrm flipH="1">
            <a:off x="6172704" y="1236463"/>
            <a:ext cx="8919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TEST 3</a:t>
            </a:r>
            <a:endParaRPr sz="11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05" name="Google Shape;305;p25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TABLE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306" name="Google Shape;306;p25"/>
          <p:cNvCxnSpPr/>
          <p:nvPr/>
        </p:nvCxnSpPr>
        <p:spPr>
          <a:xfrm>
            <a:off x="7658100" y="832650"/>
            <a:ext cx="8253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p26"/>
          <p:cNvSpPr/>
          <p:nvPr/>
        </p:nvSpPr>
        <p:spPr>
          <a:xfrm>
            <a:off x="1061863" y="3445402"/>
            <a:ext cx="6318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26"/>
          <p:cNvSpPr/>
          <p:nvPr/>
        </p:nvSpPr>
        <p:spPr>
          <a:xfrm>
            <a:off x="2240347" y="3884658"/>
            <a:ext cx="6513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26"/>
          <p:cNvSpPr/>
          <p:nvPr/>
        </p:nvSpPr>
        <p:spPr>
          <a:xfrm>
            <a:off x="3500559" y="3445402"/>
            <a:ext cx="6318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14" name="Google Shape;314;p26"/>
          <p:cNvCxnSpPr>
            <a:stCxn id="311" idx="3"/>
            <a:endCxn id="315" idx="1"/>
          </p:cNvCxnSpPr>
          <p:nvPr/>
        </p:nvCxnSpPr>
        <p:spPr>
          <a:xfrm rot="-5400000">
            <a:off x="1722763" y="2615302"/>
            <a:ext cx="485100" cy="1175100"/>
          </a:xfrm>
          <a:prstGeom prst="curvedConnector3">
            <a:avLst>
              <a:gd fmla="val 50007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16" name="Google Shape;316;p26"/>
          <p:cNvCxnSpPr>
            <a:stCxn id="313" idx="3"/>
            <a:endCxn id="315" idx="1"/>
          </p:cNvCxnSpPr>
          <p:nvPr/>
        </p:nvCxnSpPr>
        <p:spPr>
          <a:xfrm flipH="1" rot="5400000">
            <a:off x="2942109" y="2571052"/>
            <a:ext cx="485100" cy="1263600"/>
          </a:xfrm>
          <a:prstGeom prst="curvedConnector3">
            <a:avLst>
              <a:gd fmla="val 50007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17" name="Google Shape;317;p26"/>
          <p:cNvCxnSpPr>
            <a:stCxn id="312" idx="3"/>
            <a:endCxn id="315" idx="1"/>
          </p:cNvCxnSpPr>
          <p:nvPr/>
        </p:nvCxnSpPr>
        <p:spPr>
          <a:xfrm flipH="1" rot="5400000">
            <a:off x="2097247" y="3415908"/>
            <a:ext cx="924300" cy="13200"/>
          </a:xfrm>
          <a:prstGeom prst="curvedConnector3">
            <a:avLst>
              <a:gd fmla="val 50007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18" name="Google Shape;318;p26"/>
          <p:cNvSpPr/>
          <p:nvPr/>
        </p:nvSpPr>
        <p:spPr>
          <a:xfrm flipH="1" rot="10800000">
            <a:off x="1061863" y="1601975"/>
            <a:ext cx="6318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26"/>
          <p:cNvSpPr/>
          <p:nvPr/>
        </p:nvSpPr>
        <p:spPr>
          <a:xfrm flipH="1" rot="10800000">
            <a:off x="2240347" y="1238919"/>
            <a:ext cx="6513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26"/>
          <p:cNvSpPr/>
          <p:nvPr/>
        </p:nvSpPr>
        <p:spPr>
          <a:xfrm flipH="1" rot="10800000">
            <a:off x="3500559" y="1601975"/>
            <a:ext cx="631800" cy="5154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21" name="Google Shape;321;p26"/>
          <p:cNvCxnSpPr>
            <a:stCxn id="319" idx="3"/>
            <a:endCxn id="315" idx="3"/>
          </p:cNvCxnSpPr>
          <p:nvPr/>
        </p:nvCxnSpPr>
        <p:spPr>
          <a:xfrm rot="5400000">
            <a:off x="2173297" y="2133819"/>
            <a:ext cx="772200" cy="13200"/>
          </a:xfrm>
          <a:prstGeom prst="curvedConnector3">
            <a:avLst>
              <a:gd fmla="val 49995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22" name="Google Shape;322;p26"/>
          <p:cNvCxnSpPr>
            <a:stCxn id="318" idx="3"/>
            <a:endCxn id="315" idx="3"/>
          </p:cNvCxnSpPr>
          <p:nvPr/>
        </p:nvCxnSpPr>
        <p:spPr>
          <a:xfrm flipH="1" rot="-5400000">
            <a:off x="1760713" y="1734425"/>
            <a:ext cx="409200" cy="1175100"/>
          </a:xfrm>
          <a:prstGeom prst="curvedConnector3">
            <a:avLst>
              <a:gd fmla="val 49983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23" name="Google Shape;323;p26"/>
          <p:cNvCxnSpPr>
            <a:stCxn id="320" idx="3"/>
            <a:endCxn id="315" idx="3"/>
          </p:cNvCxnSpPr>
          <p:nvPr/>
        </p:nvCxnSpPr>
        <p:spPr>
          <a:xfrm rot="5400000">
            <a:off x="2980059" y="1690175"/>
            <a:ext cx="409200" cy="1263600"/>
          </a:xfrm>
          <a:prstGeom prst="curvedConnector3">
            <a:avLst>
              <a:gd fmla="val 49983" name="adj1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15" name="Google Shape;315;p26"/>
          <p:cNvSpPr/>
          <p:nvPr/>
        </p:nvSpPr>
        <p:spPr>
          <a:xfrm>
            <a:off x="1450556" y="2526437"/>
            <a:ext cx="2204700" cy="4338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26"/>
          <p:cNvSpPr txBox="1"/>
          <p:nvPr/>
        </p:nvSpPr>
        <p:spPr>
          <a:xfrm>
            <a:off x="5285325" y="2998485"/>
            <a:ext cx="30048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000000"/>
                </a:solidFill>
                <a:latin typeface="Antic"/>
                <a:ea typeface="Antic"/>
                <a:cs typeface="Antic"/>
                <a:sym typeface="Antic"/>
              </a:rPr>
              <a:t>If you want to modify this graph, click on it, follow the link, change the data and replace it </a:t>
            </a:r>
            <a:endParaRPr sz="800">
              <a:solidFill>
                <a:srgbClr val="000000"/>
              </a:solidFill>
              <a:latin typeface="Antic"/>
              <a:ea typeface="Antic"/>
              <a:cs typeface="Antic"/>
              <a:sym typeface="Antic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25" name="Google Shape;325;p26"/>
          <p:cNvSpPr/>
          <p:nvPr/>
        </p:nvSpPr>
        <p:spPr>
          <a:xfrm>
            <a:off x="1450550" y="2479939"/>
            <a:ext cx="2204700" cy="5268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26"/>
          <p:cNvSpPr txBox="1"/>
          <p:nvPr/>
        </p:nvSpPr>
        <p:spPr>
          <a:xfrm>
            <a:off x="1921100" y="2636264"/>
            <a:ext cx="1263600" cy="34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  <a:latin typeface="Sanchez"/>
                <a:ea typeface="Sanchez"/>
                <a:cs typeface="Sanchez"/>
                <a:sym typeface="Sanchez"/>
              </a:rPr>
              <a:t>RESOURCES</a:t>
            </a:r>
            <a:br>
              <a:rPr lang="es">
                <a:solidFill>
                  <a:schemeClr val="lt1"/>
                </a:solidFill>
                <a:latin typeface="Sanchez"/>
                <a:ea typeface="Sanchez"/>
                <a:cs typeface="Sanchez"/>
                <a:sym typeface="Sanchez"/>
              </a:rPr>
            </a:br>
            <a:endParaRPr>
              <a:solidFill>
                <a:schemeClr val="lt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327" name="Google Shape;327;p26"/>
          <p:cNvSpPr txBox="1"/>
          <p:nvPr/>
        </p:nvSpPr>
        <p:spPr>
          <a:xfrm>
            <a:off x="7531680" y="1362216"/>
            <a:ext cx="840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Sanchez"/>
                <a:ea typeface="Sanchez"/>
                <a:cs typeface="Sanchez"/>
                <a:sym typeface="Sanchez"/>
              </a:rPr>
              <a:t>MERCURY</a:t>
            </a:r>
            <a:endParaRPr sz="900">
              <a:solidFill>
                <a:schemeClr val="dk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328" name="Google Shape;328;p26"/>
          <p:cNvSpPr txBox="1"/>
          <p:nvPr>
            <p:ph type="ctrTitle"/>
          </p:nvPr>
        </p:nvSpPr>
        <p:spPr>
          <a:xfrm>
            <a:off x="5068218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RESULTS ANALYSIS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329" name="Google Shape;329;p26"/>
          <p:cNvCxnSpPr/>
          <p:nvPr/>
        </p:nvCxnSpPr>
        <p:spPr>
          <a:xfrm>
            <a:off x="6461300" y="832650"/>
            <a:ext cx="19971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30" name="Google Shape;330;p26"/>
          <p:cNvSpPr/>
          <p:nvPr/>
        </p:nvSpPr>
        <p:spPr>
          <a:xfrm>
            <a:off x="5040300" y="3433875"/>
            <a:ext cx="1551600" cy="1019100"/>
          </a:xfrm>
          <a:prstGeom prst="roundRect">
            <a:avLst>
              <a:gd fmla="val 19306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26"/>
          <p:cNvSpPr txBox="1"/>
          <p:nvPr/>
        </p:nvSpPr>
        <p:spPr>
          <a:xfrm>
            <a:off x="5214727" y="3462350"/>
            <a:ext cx="1201500" cy="72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DD1163"/>
                </a:solidFill>
                <a:latin typeface="Sanchez"/>
                <a:ea typeface="Sanchez"/>
                <a:cs typeface="Sanchez"/>
                <a:sym typeface="Sanchez"/>
              </a:rPr>
              <a:t>160h</a:t>
            </a:r>
            <a:endParaRPr sz="3000">
              <a:solidFill>
                <a:srgbClr val="DD1163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pic>
        <p:nvPicPr>
          <p:cNvPr id="332" name="Google Shape;332;p26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0156" r="22761" t="0"/>
          <a:stretch/>
        </p:blipFill>
        <p:spPr>
          <a:xfrm>
            <a:off x="5007181" y="1200434"/>
            <a:ext cx="1676402" cy="1635674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26"/>
          <p:cNvSpPr/>
          <p:nvPr/>
        </p:nvSpPr>
        <p:spPr>
          <a:xfrm>
            <a:off x="6776170" y="3433875"/>
            <a:ext cx="1551600" cy="1019100"/>
          </a:xfrm>
          <a:prstGeom prst="roundRect">
            <a:avLst>
              <a:gd fmla="val 20859" name="adj"/>
            </a:avLst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26"/>
          <p:cNvSpPr/>
          <p:nvPr/>
        </p:nvSpPr>
        <p:spPr>
          <a:xfrm>
            <a:off x="7123377" y="1323041"/>
            <a:ext cx="255900" cy="2559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26"/>
          <p:cNvSpPr/>
          <p:nvPr/>
        </p:nvSpPr>
        <p:spPr>
          <a:xfrm>
            <a:off x="7105227" y="1901181"/>
            <a:ext cx="255900" cy="2559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26"/>
          <p:cNvSpPr txBox="1"/>
          <p:nvPr/>
        </p:nvSpPr>
        <p:spPr>
          <a:xfrm>
            <a:off x="7538234" y="1964831"/>
            <a:ext cx="840000" cy="29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Sanchez"/>
                <a:ea typeface="Sanchez"/>
                <a:cs typeface="Sanchez"/>
                <a:sym typeface="Sanchez"/>
              </a:rPr>
              <a:t>JUPITER</a:t>
            </a:r>
            <a:endParaRPr sz="900">
              <a:solidFill>
                <a:schemeClr val="dk1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cxnSp>
        <p:nvCxnSpPr>
          <p:cNvPr id="337" name="Google Shape;337;p26"/>
          <p:cNvCxnSpPr/>
          <p:nvPr/>
        </p:nvCxnSpPr>
        <p:spPr>
          <a:xfrm>
            <a:off x="6484306" y="1664396"/>
            <a:ext cx="16848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38" name="Google Shape;338;p26"/>
          <p:cNvCxnSpPr/>
          <p:nvPr/>
        </p:nvCxnSpPr>
        <p:spPr>
          <a:xfrm>
            <a:off x="6526206" y="2259421"/>
            <a:ext cx="16128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339" name="Google Shape;339;p26"/>
          <p:cNvSpPr txBox="1"/>
          <p:nvPr/>
        </p:nvSpPr>
        <p:spPr>
          <a:xfrm>
            <a:off x="5133955" y="3912000"/>
            <a:ext cx="13629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of total work</a:t>
            </a:r>
            <a:endParaRPr sz="10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sp>
        <p:nvSpPr>
          <p:cNvPr id="340" name="Google Shape;340;p26"/>
          <p:cNvSpPr txBox="1"/>
          <p:nvPr/>
        </p:nvSpPr>
        <p:spPr>
          <a:xfrm>
            <a:off x="6951175" y="3462350"/>
            <a:ext cx="1201500" cy="72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chemeClr val="accent2"/>
                </a:solidFill>
                <a:latin typeface="Sanchez"/>
                <a:ea typeface="Sanchez"/>
                <a:cs typeface="Sanchez"/>
                <a:sym typeface="Sanchez"/>
              </a:rPr>
              <a:t>$</a:t>
            </a:r>
            <a:r>
              <a:rPr lang="es" sz="3000">
                <a:solidFill>
                  <a:srgbClr val="DD1163"/>
                </a:solidFill>
                <a:latin typeface="Sanchez"/>
                <a:ea typeface="Sanchez"/>
                <a:cs typeface="Sanchez"/>
                <a:sym typeface="Sanchez"/>
              </a:rPr>
              <a:t>800</a:t>
            </a:r>
            <a:endParaRPr sz="3000">
              <a:solidFill>
                <a:srgbClr val="DD1163"/>
              </a:solidFill>
              <a:latin typeface="Sanchez"/>
              <a:ea typeface="Sanchez"/>
              <a:cs typeface="Sanchez"/>
              <a:sym typeface="Sanchez"/>
            </a:endParaRPr>
          </a:p>
        </p:txBody>
      </p:sp>
      <p:sp>
        <p:nvSpPr>
          <p:cNvPr id="341" name="Google Shape;341;p26"/>
          <p:cNvSpPr txBox="1"/>
          <p:nvPr/>
        </p:nvSpPr>
        <p:spPr>
          <a:xfrm>
            <a:off x="6870403" y="3912000"/>
            <a:ext cx="1362900" cy="52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Antic"/>
                <a:ea typeface="Antic"/>
                <a:cs typeface="Antic"/>
                <a:sym typeface="Antic"/>
              </a:rPr>
              <a:t>budget for the project</a:t>
            </a:r>
            <a:endParaRPr sz="1000">
              <a:solidFill>
                <a:schemeClr val="dk1"/>
              </a:solidFill>
              <a:latin typeface="Antic"/>
              <a:ea typeface="Antic"/>
              <a:cs typeface="Antic"/>
              <a:sym typeface="Antic"/>
            </a:endParaRPr>
          </a:p>
        </p:txBody>
      </p:sp>
      <p:grpSp>
        <p:nvGrpSpPr>
          <p:cNvPr id="342" name="Google Shape;342;p26"/>
          <p:cNvGrpSpPr/>
          <p:nvPr/>
        </p:nvGrpSpPr>
        <p:grpSpPr>
          <a:xfrm>
            <a:off x="3639007" y="1705063"/>
            <a:ext cx="354906" cy="309216"/>
            <a:chOff x="1190625" y="574025"/>
            <a:chExt cx="5219200" cy="4547300"/>
          </a:xfrm>
        </p:grpSpPr>
        <p:sp>
          <p:nvSpPr>
            <p:cNvPr id="343" name="Google Shape;343;p26"/>
            <p:cNvSpPr/>
            <p:nvPr/>
          </p:nvSpPr>
          <p:spPr>
            <a:xfrm>
              <a:off x="1190625" y="574025"/>
              <a:ext cx="5219200" cy="2874725"/>
            </a:xfrm>
            <a:custGeom>
              <a:rect b="b" l="l" r="r" t="t"/>
              <a:pathLst>
                <a:path extrusionOk="0" h="114989" w="208768">
                  <a:moveTo>
                    <a:pt x="202569" y="7343"/>
                  </a:moveTo>
                  <a:lnTo>
                    <a:pt x="202569" y="21761"/>
                  </a:lnTo>
                  <a:lnTo>
                    <a:pt x="113126" y="36146"/>
                  </a:lnTo>
                  <a:lnTo>
                    <a:pt x="202569" y="7343"/>
                  </a:lnTo>
                  <a:close/>
                  <a:moveTo>
                    <a:pt x="202569" y="28024"/>
                  </a:moveTo>
                  <a:lnTo>
                    <a:pt x="202569" y="42703"/>
                  </a:lnTo>
                  <a:lnTo>
                    <a:pt x="111462" y="42703"/>
                  </a:lnTo>
                  <a:lnTo>
                    <a:pt x="202569" y="28024"/>
                  </a:lnTo>
                  <a:close/>
                  <a:moveTo>
                    <a:pt x="86899" y="42735"/>
                  </a:moveTo>
                  <a:lnTo>
                    <a:pt x="86312" y="43779"/>
                  </a:lnTo>
                  <a:lnTo>
                    <a:pt x="83507" y="48835"/>
                  </a:lnTo>
                  <a:lnTo>
                    <a:pt x="6198" y="48835"/>
                  </a:lnTo>
                  <a:lnTo>
                    <a:pt x="6198" y="42735"/>
                  </a:lnTo>
                  <a:close/>
                  <a:moveTo>
                    <a:pt x="202569" y="48901"/>
                  </a:moveTo>
                  <a:lnTo>
                    <a:pt x="202569" y="63547"/>
                  </a:lnTo>
                  <a:lnTo>
                    <a:pt x="110712" y="48901"/>
                  </a:lnTo>
                  <a:close/>
                  <a:moveTo>
                    <a:pt x="110744" y="55164"/>
                  </a:moveTo>
                  <a:lnTo>
                    <a:pt x="202569" y="69843"/>
                  </a:lnTo>
                  <a:lnTo>
                    <a:pt x="202569" y="84260"/>
                  </a:lnTo>
                  <a:lnTo>
                    <a:pt x="110744" y="55164"/>
                  </a:lnTo>
                  <a:close/>
                  <a:moveTo>
                    <a:pt x="205703" y="1"/>
                  </a:moveTo>
                  <a:cubicBezTo>
                    <a:pt x="205375" y="1"/>
                    <a:pt x="205045" y="55"/>
                    <a:pt x="204722" y="166"/>
                  </a:cubicBezTo>
                  <a:lnTo>
                    <a:pt x="91662" y="36538"/>
                  </a:lnTo>
                  <a:lnTo>
                    <a:pt x="3099" y="36538"/>
                  </a:lnTo>
                  <a:cubicBezTo>
                    <a:pt x="1403" y="36538"/>
                    <a:pt x="0" y="37940"/>
                    <a:pt x="0" y="39637"/>
                  </a:cubicBezTo>
                  <a:lnTo>
                    <a:pt x="0" y="51934"/>
                  </a:lnTo>
                  <a:cubicBezTo>
                    <a:pt x="0" y="53663"/>
                    <a:pt x="1403" y="55033"/>
                    <a:pt x="3099" y="55033"/>
                  </a:cubicBezTo>
                  <a:lnTo>
                    <a:pt x="80082" y="55033"/>
                  </a:lnTo>
                  <a:lnTo>
                    <a:pt x="68078" y="76693"/>
                  </a:lnTo>
                  <a:cubicBezTo>
                    <a:pt x="67262" y="78193"/>
                    <a:pt x="67817" y="80085"/>
                    <a:pt x="69285" y="80901"/>
                  </a:cubicBezTo>
                  <a:cubicBezTo>
                    <a:pt x="69763" y="81171"/>
                    <a:pt x="70281" y="81299"/>
                    <a:pt x="70793" y="81299"/>
                  </a:cubicBezTo>
                  <a:cubicBezTo>
                    <a:pt x="71886" y="81299"/>
                    <a:pt x="72948" y="80716"/>
                    <a:pt x="73525" y="79694"/>
                  </a:cubicBezTo>
                  <a:lnTo>
                    <a:pt x="92151" y="46030"/>
                  </a:lnTo>
                  <a:lnTo>
                    <a:pt x="92804" y="47270"/>
                  </a:lnTo>
                  <a:lnTo>
                    <a:pt x="92836" y="47270"/>
                  </a:lnTo>
                  <a:lnTo>
                    <a:pt x="129436" y="113390"/>
                  </a:lnTo>
                  <a:cubicBezTo>
                    <a:pt x="129990" y="114434"/>
                    <a:pt x="131034" y="114988"/>
                    <a:pt x="132143" y="114988"/>
                  </a:cubicBezTo>
                  <a:cubicBezTo>
                    <a:pt x="132632" y="114988"/>
                    <a:pt x="133154" y="114858"/>
                    <a:pt x="133644" y="114597"/>
                  </a:cubicBezTo>
                  <a:cubicBezTo>
                    <a:pt x="135144" y="113781"/>
                    <a:pt x="135666" y="111890"/>
                    <a:pt x="134851" y="110389"/>
                  </a:cubicBezTo>
                  <a:lnTo>
                    <a:pt x="107254" y="60578"/>
                  </a:lnTo>
                  <a:lnTo>
                    <a:pt x="204722" y="91437"/>
                  </a:lnTo>
                  <a:cubicBezTo>
                    <a:pt x="205048" y="91535"/>
                    <a:pt x="205342" y="91567"/>
                    <a:pt x="205668" y="91567"/>
                  </a:cubicBezTo>
                  <a:cubicBezTo>
                    <a:pt x="206321" y="91567"/>
                    <a:pt x="206973" y="91372"/>
                    <a:pt x="207495" y="90980"/>
                  </a:cubicBezTo>
                  <a:cubicBezTo>
                    <a:pt x="208310" y="90393"/>
                    <a:pt x="208767" y="89480"/>
                    <a:pt x="208767" y="88468"/>
                  </a:cubicBezTo>
                  <a:lnTo>
                    <a:pt x="208767" y="3102"/>
                  </a:lnTo>
                  <a:cubicBezTo>
                    <a:pt x="208767" y="2124"/>
                    <a:pt x="208278" y="1178"/>
                    <a:pt x="207495" y="591"/>
                  </a:cubicBezTo>
                  <a:cubicBezTo>
                    <a:pt x="206958" y="204"/>
                    <a:pt x="206335" y="1"/>
                    <a:pt x="205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6"/>
            <p:cNvSpPr/>
            <p:nvPr/>
          </p:nvSpPr>
          <p:spPr>
            <a:xfrm>
              <a:off x="1924550" y="2681725"/>
              <a:ext cx="3139700" cy="2439600"/>
            </a:xfrm>
            <a:custGeom>
              <a:rect b="b" l="l" r="r" t="t"/>
              <a:pathLst>
                <a:path extrusionOk="0" h="97584" w="125588">
                  <a:moveTo>
                    <a:pt x="36362" y="0"/>
                  </a:moveTo>
                  <a:cubicBezTo>
                    <a:pt x="35261" y="0"/>
                    <a:pt x="34192" y="585"/>
                    <a:pt x="33632" y="1616"/>
                  </a:cubicBezTo>
                  <a:lnTo>
                    <a:pt x="490" y="61474"/>
                  </a:lnTo>
                  <a:cubicBezTo>
                    <a:pt x="99" y="62191"/>
                    <a:pt x="1" y="63072"/>
                    <a:pt x="229" y="63855"/>
                  </a:cubicBezTo>
                  <a:cubicBezTo>
                    <a:pt x="458" y="64638"/>
                    <a:pt x="1012" y="65323"/>
                    <a:pt x="1762" y="65714"/>
                  </a:cubicBezTo>
                  <a:lnTo>
                    <a:pt x="61326" y="97225"/>
                  </a:lnTo>
                  <a:cubicBezTo>
                    <a:pt x="61783" y="97453"/>
                    <a:pt x="62272" y="97584"/>
                    <a:pt x="62794" y="97584"/>
                  </a:cubicBezTo>
                  <a:cubicBezTo>
                    <a:pt x="63283" y="97584"/>
                    <a:pt x="63773" y="97453"/>
                    <a:pt x="64229" y="97225"/>
                  </a:cubicBezTo>
                  <a:lnTo>
                    <a:pt x="123826" y="65714"/>
                  </a:lnTo>
                  <a:cubicBezTo>
                    <a:pt x="124544" y="65323"/>
                    <a:pt x="125098" y="64638"/>
                    <a:pt x="125326" y="63855"/>
                  </a:cubicBezTo>
                  <a:cubicBezTo>
                    <a:pt x="125587" y="63072"/>
                    <a:pt x="125489" y="62191"/>
                    <a:pt x="125065" y="61474"/>
                  </a:cubicBezTo>
                  <a:lnTo>
                    <a:pt x="111300" y="36552"/>
                  </a:lnTo>
                  <a:cubicBezTo>
                    <a:pt x="110722" y="35529"/>
                    <a:pt x="109659" y="34961"/>
                    <a:pt x="108566" y="34961"/>
                  </a:cubicBezTo>
                  <a:cubicBezTo>
                    <a:pt x="108055" y="34961"/>
                    <a:pt x="107537" y="35085"/>
                    <a:pt x="107059" y="35345"/>
                  </a:cubicBezTo>
                  <a:cubicBezTo>
                    <a:pt x="105591" y="36161"/>
                    <a:pt x="105037" y="38052"/>
                    <a:pt x="105852" y="39553"/>
                  </a:cubicBezTo>
                  <a:lnTo>
                    <a:pt x="118117" y="61702"/>
                  </a:lnTo>
                  <a:lnTo>
                    <a:pt x="65893" y="89331"/>
                  </a:lnTo>
                  <a:lnTo>
                    <a:pt x="65893" y="67345"/>
                  </a:lnTo>
                  <a:cubicBezTo>
                    <a:pt x="65893" y="65616"/>
                    <a:pt x="64490" y="64246"/>
                    <a:pt x="62794" y="64246"/>
                  </a:cubicBezTo>
                  <a:cubicBezTo>
                    <a:pt x="61065" y="64246"/>
                    <a:pt x="59695" y="65616"/>
                    <a:pt x="59695" y="67345"/>
                  </a:cubicBezTo>
                  <a:lnTo>
                    <a:pt x="59695" y="89331"/>
                  </a:lnTo>
                  <a:lnTo>
                    <a:pt x="7438" y="61702"/>
                  </a:lnTo>
                  <a:lnTo>
                    <a:pt x="39047" y="4617"/>
                  </a:lnTo>
                  <a:cubicBezTo>
                    <a:pt x="39895" y="3117"/>
                    <a:pt x="39340" y="1225"/>
                    <a:pt x="37840" y="377"/>
                  </a:cubicBezTo>
                  <a:cubicBezTo>
                    <a:pt x="37371" y="121"/>
                    <a:pt x="36863" y="0"/>
                    <a:pt x="363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6"/>
            <p:cNvSpPr/>
            <p:nvPr/>
          </p:nvSpPr>
          <p:spPr>
            <a:xfrm>
              <a:off x="3416925" y="2488075"/>
              <a:ext cx="154950" cy="893800"/>
            </a:xfrm>
            <a:custGeom>
              <a:rect b="b" l="l" r="r" t="t"/>
              <a:pathLst>
                <a:path extrusionOk="0" h="35752" w="6198">
                  <a:moveTo>
                    <a:pt x="3099" y="0"/>
                  </a:moveTo>
                  <a:cubicBezTo>
                    <a:pt x="1370" y="0"/>
                    <a:pt x="0" y="1403"/>
                    <a:pt x="0" y="3099"/>
                  </a:cubicBezTo>
                  <a:lnTo>
                    <a:pt x="0" y="32653"/>
                  </a:lnTo>
                  <a:cubicBezTo>
                    <a:pt x="0" y="34382"/>
                    <a:pt x="1370" y="35752"/>
                    <a:pt x="3099" y="35752"/>
                  </a:cubicBezTo>
                  <a:cubicBezTo>
                    <a:pt x="4795" y="35752"/>
                    <a:pt x="6198" y="34382"/>
                    <a:pt x="6198" y="32653"/>
                  </a:cubicBezTo>
                  <a:lnTo>
                    <a:pt x="6198" y="3099"/>
                  </a:lnTo>
                  <a:cubicBezTo>
                    <a:pt x="6198" y="1403"/>
                    <a:pt x="4795" y="0"/>
                    <a:pt x="30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" name="Google Shape;346;p26"/>
          <p:cNvGrpSpPr/>
          <p:nvPr/>
        </p:nvGrpSpPr>
        <p:grpSpPr>
          <a:xfrm>
            <a:off x="2419133" y="1341861"/>
            <a:ext cx="293726" cy="302714"/>
            <a:chOff x="1265650" y="238125"/>
            <a:chExt cx="5064250" cy="5219200"/>
          </a:xfrm>
        </p:grpSpPr>
        <p:sp>
          <p:nvSpPr>
            <p:cNvPr id="347" name="Google Shape;347;p26"/>
            <p:cNvSpPr/>
            <p:nvPr/>
          </p:nvSpPr>
          <p:spPr>
            <a:xfrm>
              <a:off x="3779825" y="3844250"/>
              <a:ext cx="2550075" cy="1600825"/>
            </a:xfrm>
            <a:custGeom>
              <a:rect b="b" l="l" r="r" t="t"/>
              <a:pathLst>
                <a:path extrusionOk="0" h="64033" w="102003">
                  <a:moveTo>
                    <a:pt x="74895" y="6133"/>
                  </a:moveTo>
                  <a:cubicBezTo>
                    <a:pt x="81909" y="6133"/>
                    <a:pt x="88596" y="8481"/>
                    <a:pt x="94043" y="12787"/>
                  </a:cubicBezTo>
                  <a:cubicBezTo>
                    <a:pt x="81815" y="24000"/>
                    <a:pt x="66260" y="29603"/>
                    <a:pt x="50709" y="29603"/>
                  </a:cubicBezTo>
                  <a:cubicBezTo>
                    <a:pt x="35271" y="29603"/>
                    <a:pt x="19837" y="24082"/>
                    <a:pt x="7666" y="13048"/>
                  </a:cubicBezTo>
                  <a:cubicBezTo>
                    <a:pt x="13309" y="8452"/>
                    <a:pt x="20210" y="6156"/>
                    <a:pt x="27114" y="6156"/>
                  </a:cubicBezTo>
                  <a:cubicBezTo>
                    <a:pt x="34616" y="6156"/>
                    <a:pt x="42122" y="8868"/>
                    <a:pt x="48017" y="14288"/>
                  </a:cubicBezTo>
                  <a:cubicBezTo>
                    <a:pt x="48506" y="15397"/>
                    <a:pt x="49615" y="16114"/>
                    <a:pt x="50822" y="16114"/>
                  </a:cubicBezTo>
                  <a:lnTo>
                    <a:pt x="51148" y="16114"/>
                  </a:lnTo>
                  <a:cubicBezTo>
                    <a:pt x="52388" y="16114"/>
                    <a:pt x="53464" y="15397"/>
                    <a:pt x="53986" y="14288"/>
                  </a:cubicBezTo>
                  <a:cubicBezTo>
                    <a:pt x="59694" y="9036"/>
                    <a:pt x="67067" y="6133"/>
                    <a:pt x="74895" y="6133"/>
                  </a:cubicBezTo>
                  <a:close/>
                  <a:moveTo>
                    <a:pt x="95348" y="19800"/>
                  </a:moveTo>
                  <a:cubicBezTo>
                    <a:pt x="92053" y="41329"/>
                    <a:pt x="73427" y="57868"/>
                    <a:pt x="50985" y="57868"/>
                  </a:cubicBezTo>
                  <a:cubicBezTo>
                    <a:pt x="28771" y="57868"/>
                    <a:pt x="10275" y="41623"/>
                    <a:pt x="6752" y="20355"/>
                  </a:cubicBezTo>
                  <a:lnTo>
                    <a:pt x="6752" y="20355"/>
                  </a:lnTo>
                  <a:cubicBezTo>
                    <a:pt x="19539" y="30630"/>
                    <a:pt x="35132" y="35751"/>
                    <a:pt x="50691" y="35751"/>
                  </a:cubicBezTo>
                  <a:cubicBezTo>
                    <a:pt x="66545" y="35751"/>
                    <a:pt x="82430" y="30434"/>
                    <a:pt x="95348" y="19800"/>
                  </a:cubicBezTo>
                  <a:close/>
                  <a:moveTo>
                    <a:pt x="74895" y="0"/>
                  </a:moveTo>
                  <a:cubicBezTo>
                    <a:pt x="66055" y="0"/>
                    <a:pt x="57672" y="3066"/>
                    <a:pt x="50985" y="8710"/>
                  </a:cubicBezTo>
                  <a:cubicBezTo>
                    <a:pt x="44113" y="2916"/>
                    <a:pt x="35618" y="19"/>
                    <a:pt x="27122" y="19"/>
                  </a:cubicBezTo>
                  <a:cubicBezTo>
                    <a:pt x="17632" y="19"/>
                    <a:pt x="8142" y="3634"/>
                    <a:pt x="913" y="10862"/>
                  </a:cubicBezTo>
                  <a:cubicBezTo>
                    <a:pt x="326" y="11417"/>
                    <a:pt x="0" y="12200"/>
                    <a:pt x="0" y="13015"/>
                  </a:cubicBezTo>
                  <a:cubicBezTo>
                    <a:pt x="0" y="41134"/>
                    <a:pt x="22867" y="64033"/>
                    <a:pt x="50985" y="64033"/>
                  </a:cubicBezTo>
                  <a:cubicBezTo>
                    <a:pt x="79136" y="64033"/>
                    <a:pt x="102002" y="41134"/>
                    <a:pt x="102002" y="13015"/>
                  </a:cubicBezTo>
                  <a:cubicBezTo>
                    <a:pt x="102002" y="12200"/>
                    <a:pt x="101676" y="11417"/>
                    <a:pt x="101089" y="10862"/>
                  </a:cubicBezTo>
                  <a:cubicBezTo>
                    <a:pt x="94108" y="3849"/>
                    <a:pt x="84779" y="0"/>
                    <a:pt x="74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6"/>
            <p:cNvSpPr/>
            <p:nvPr/>
          </p:nvSpPr>
          <p:spPr>
            <a:xfrm>
              <a:off x="1511925" y="2509750"/>
              <a:ext cx="1736200" cy="2947575"/>
            </a:xfrm>
            <a:custGeom>
              <a:rect b="b" l="l" r="r" t="t"/>
              <a:pathLst>
                <a:path extrusionOk="0" h="117903" w="69448">
                  <a:moveTo>
                    <a:pt x="63283" y="8593"/>
                  </a:moveTo>
                  <a:lnTo>
                    <a:pt x="63283" y="98917"/>
                  </a:lnTo>
                  <a:cubicBezTo>
                    <a:pt x="63283" y="105996"/>
                    <a:pt x="57542" y="111737"/>
                    <a:pt x="50463" y="111737"/>
                  </a:cubicBezTo>
                  <a:lnTo>
                    <a:pt x="22638" y="111737"/>
                  </a:lnTo>
                  <a:cubicBezTo>
                    <a:pt x="18006" y="111737"/>
                    <a:pt x="13635" y="109715"/>
                    <a:pt x="10634" y="106192"/>
                  </a:cubicBezTo>
                  <a:cubicBezTo>
                    <a:pt x="7633" y="102636"/>
                    <a:pt x="6361" y="98004"/>
                    <a:pt x="7144" y="93470"/>
                  </a:cubicBezTo>
                  <a:cubicBezTo>
                    <a:pt x="12363" y="62448"/>
                    <a:pt x="28543" y="40299"/>
                    <a:pt x="41199" y="27154"/>
                  </a:cubicBezTo>
                  <a:cubicBezTo>
                    <a:pt x="49974" y="18053"/>
                    <a:pt x="58357" y="11888"/>
                    <a:pt x="63283" y="8593"/>
                  </a:cubicBezTo>
                  <a:close/>
                  <a:moveTo>
                    <a:pt x="66351" y="1"/>
                  </a:moveTo>
                  <a:cubicBezTo>
                    <a:pt x="65852" y="1"/>
                    <a:pt x="65348" y="124"/>
                    <a:pt x="64881" y="373"/>
                  </a:cubicBezTo>
                  <a:cubicBezTo>
                    <a:pt x="64359" y="666"/>
                    <a:pt x="51344" y="7810"/>
                    <a:pt x="36926" y="22750"/>
                  </a:cubicBezTo>
                  <a:cubicBezTo>
                    <a:pt x="23617" y="36516"/>
                    <a:pt x="6589" y="59806"/>
                    <a:pt x="1077" y="92459"/>
                  </a:cubicBezTo>
                  <a:cubicBezTo>
                    <a:pt x="0" y="98787"/>
                    <a:pt x="1794" y="105246"/>
                    <a:pt x="5937" y="110139"/>
                  </a:cubicBezTo>
                  <a:cubicBezTo>
                    <a:pt x="10112" y="115064"/>
                    <a:pt x="16180" y="117902"/>
                    <a:pt x="22638" y="117902"/>
                  </a:cubicBezTo>
                  <a:lnTo>
                    <a:pt x="50463" y="117902"/>
                  </a:lnTo>
                  <a:cubicBezTo>
                    <a:pt x="60934" y="117902"/>
                    <a:pt x="69448" y="109388"/>
                    <a:pt x="69448" y="98917"/>
                  </a:cubicBezTo>
                  <a:lnTo>
                    <a:pt x="69448" y="3080"/>
                  </a:lnTo>
                  <a:cubicBezTo>
                    <a:pt x="69448" y="1971"/>
                    <a:pt x="68861" y="993"/>
                    <a:pt x="67915" y="438"/>
                  </a:cubicBezTo>
                  <a:cubicBezTo>
                    <a:pt x="67437" y="148"/>
                    <a:pt x="66898" y="1"/>
                    <a:pt x="663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6"/>
            <p:cNvSpPr/>
            <p:nvPr/>
          </p:nvSpPr>
          <p:spPr>
            <a:xfrm>
              <a:off x="2025675" y="4800000"/>
              <a:ext cx="789425" cy="265875"/>
            </a:xfrm>
            <a:custGeom>
              <a:rect b="b" l="l" r="r" t="t"/>
              <a:pathLst>
                <a:path extrusionOk="0" h="10635" w="31577">
                  <a:moveTo>
                    <a:pt x="15789" y="1"/>
                  </a:moveTo>
                  <a:cubicBezTo>
                    <a:pt x="7927" y="1"/>
                    <a:pt x="1" y="2349"/>
                    <a:pt x="1" y="7568"/>
                  </a:cubicBezTo>
                  <a:cubicBezTo>
                    <a:pt x="1" y="9265"/>
                    <a:pt x="1371" y="10635"/>
                    <a:pt x="3067" y="10635"/>
                  </a:cubicBezTo>
                  <a:cubicBezTo>
                    <a:pt x="4600" y="10635"/>
                    <a:pt x="5840" y="9558"/>
                    <a:pt x="6101" y="8123"/>
                  </a:cubicBezTo>
                  <a:cubicBezTo>
                    <a:pt x="7014" y="7405"/>
                    <a:pt x="10504" y="6166"/>
                    <a:pt x="15789" y="6166"/>
                  </a:cubicBezTo>
                  <a:cubicBezTo>
                    <a:pt x="21073" y="6166"/>
                    <a:pt x="24596" y="7405"/>
                    <a:pt x="25477" y="8123"/>
                  </a:cubicBezTo>
                  <a:cubicBezTo>
                    <a:pt x="25770" y="9558"/>
                    <a:pt x="27010" y="10635"/>
                    <a:pt x="28511" y="10635"/>
                  </a:cubicBezTo>
                  <a:cubicBezTo>
                    <a:pt x="30207" y="10635"/>
                    <a:pt x="31577" y="9265"/>
                    <a:pt x="31577" y="7568"/>
                  </a:cubicBezTo>
                  <a:cubicBezTo>
                    <a:pt x="31577" y="2349"/>
                    <a:pt x="23650" y="1"/>
                    <a:pt x="15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6"/>
            <p:cNvSpPr/>
            <p:nvPr/>
          </p:nvSpPr>
          <p:spPr>
            <a:xfrm>
              <a:off x="1265650" y="238125"/>
              <a:ext cx="2733550" cy="2143950"/>
            </a:xfrm>
            <a:custGeom>
              <a:rect b="b" l="l" r="r" t="t"/>
              <a:pathLst>
                <a:path extrusionOk="0" h="85758" w="109342">
                  <a:moveTo>
                    <a:pt x="54671" y="19996"/>
                  </a:moveTo>
                  <a:cubicBezTo>
                    <a:pt x="60477" y="19996"/>
                    <a:pt x="66055" y="21496"/>
                    <a:pt x="71242" y="23845"/>
                  </a:cubicBezTo>
                  <a:cubicBezTo>
                    <a:pt x="75450" y="28184"/>
                    <a:pt x="77798" y="33892"/>
                    <a:pt x="77798" y="39959"/>
                  </a:cubicBezTo>
                  <a:cubicBezTo>
                    <a:pt x="77798" y="46124"/>
                    <a:pt x="75385" y="51931"/>
                    <a:pt x="71013" y="56302"/>
                  </a:cubicBezTo>
                  <a:cubicBezTo>
                    <a:pt x="66642" y="60673"/>
                    <a:pt x="60836" y="63087"/>
                    <a:pt x="54671" y="63087"/>
                  </a:cubicBezTo>
                  <a:cubicBezTo>
                    <a:pt x="48506" y="63087"/>
                    <a:pt x="42699" y="60673"/>
                    <a:pt x="38328" y="56302"/>
                  </a:cubicBezTo>
                  <a:cubicBezTo>
                    <a:pt x="29391" y="47364"/>
                    <a:pt x="29325" y="32848"/>
                    <a:pt x="38133" y="23845"/>
                  </a:cubicBezTo>
                  <a:cubicBezTo>
                    <a:pt x="43319" y="21496"/>
                    <a:pt x="48897" y="19996"/>
                    <a:pt x="54671" y="19996"/>
                  </a:cubicBezTo>
                  <a:close/>
                  <a:moveTo>
                    <a:pt x="27009" y="30336"/>
                  </a:moveTo>
                  <a:cubicBezTo>
                    <a:pt x="25965" y="33403"/>
                    <a:pt x="25411" y="36632"/>
                    <a:pt x="25411" y="39959"/>
                  </a:cubicBezTo>
                  <a:cubicBezTo>
                    <a:pt x="25411" y="47788"/>
                    <a:pt x="28445" y="55128"/>
                    <a:pt x="33990" y="60640"/>
                  </a:cubicBezTo>
                  <a:cubicBezTo>
                    <a:pt x="39503" y="66186"/>
                    <a:pt x="46875" y="69219"/>
                    <a:pt x="54671" y="69219"/>
                  </a:cubicBezTo>
                  <a:cubicBezTo>
                    <a:pt x="62500" y="69219"/>
                    <a:pt x="69839" y="66186"/>
                    <a:pt x="75385" y="60640"/>
                  </a:cubicBezTo>
                  <a:cubicBezTo>
                    <a:pt x="80897" y="55128"/>
                    <a:pt x="83931" y="47788"/>
                    <a:pt x="83931" y="39959"/>
                  </a:cubicBezTo>
                  <a:cubicBezTo>
                    <a:pt x="83931" y="36632"/>
                    <a:pt x="83376" y="33403"/>
                    <a:pt x="82333" y="30369"/>
                  </a:cubicBezTo>
                  <a:lnTo>
                    <a:pt x="82333" y="30369"/>
                  </a:lnTo>
                  <a:cubicBezTo>
                    <a:pt x="92119" y="37415"/>
                    <a:pt x="99393" y="46124"/>
                    <a:pt x="102231" y="49811"/>
                  </a:cubicBezTo>
                  <a:cubicBezTo>
                    <a:pt x="97077" y="56465"/>
                    <a:pt x="77440" y="79625"/>
                    <a:pt x="54671" y="79625"/>
                  </a:cubicBezTo>
                  <a:cubicBezTo>
                    <a:pt x="31935" y="79625"/>
                    <a:pt x="12298" y="56465"/>
                    <a:pt x="7111" y="49811"/>
                  </a:cubicBezTo>
                  <a:cubicBezTo>
                    <a:pt x="9982" y="46124"/>
                    <a:pt x="17256" y="37415"/>
                    <a:pt x="27009" y="30336"/>
                  </a:cubicBezTo>
                  <a:close/>
                  <a:moveTo>
                    <a:pt x="56139" y="0"/>
                  </a:moveTo>
                  <a:cubicBezTo>
                    <a:pt x="54443" y="0"/>
                    <a:pt x="53040" y="1370"/>
                    <a:pt x="53040" y="3066"/>
                  </a:cubicBezTo>
                  <a:lnTo>
                    <a:pt x="53040" y="13896"/>
                  </a:lnTo>
                  <a:cubicBezTo>
                    <a:pt x="49941" y="14027"/>
                    <a:pt x="46940" y="14483"/>
                    <a:pt x="44004" y="15233"/>
                  </a:cubicBezTo>
                  <a:lnTo>
                    <a:pt x="38818" y="4110"/>
                  </a:lnTo>
                  <a:cubicBezTo>
                    <a:pt x="38298" y="2999"/>
                    <a:pt x="37196" y="2351"/>
                    <a:pt x="36045" y="2351"/>
                  </a:cubicBezTo>
                  <a:cubicBezTo>
                    <a:pt x="35607" y="2351"/>
                    <a:pt x="35162" y="2445"/>
                    <a:pt x="34740" y="2642"/>
                  </a:cubicBezTo>
                  <a:cubicBezTo>
                    <a:pt x="33207" y="3360"/>
                    <a:pt x="32522" y="5187"/>
                    <a:pt x="33240" y="6720"/>
                  </a:cubicBezTo>
                  <a:lnTo>
                    <a:pt x="38100" y="17158"/>
                  </a:lnTo>
                  <a:cubicBezTo>
                    <a:pt x="16767" y="25509"/>
                    <a:pt x="1533" y="46940"/>
                    <a:pt x="750" y="48049"/>
                  </a:cubicBezTo>
                  <a:cubicBezTo>
                    <a:pt x="0" y="49093"/>
                    <a:pt x="0" y="50528"/>
                    <a:pt x="750" y="51572"/>
                  </a:cubicBezTo>
                  <a:cubicBezTo>
                    <a:pt x="1729" y="52975"/>
                    <a:pt x="25019" y="85758"/>
                    <a:pt x="54671" y="85758"/>
                  </a:cubicBezTo>
                  <a:cubicBezTo>
                    <a:pt x="84322" y="85758"/>
                    <a:pt x="107613" y="52975"/>
                    <a:pt x="108592" y="51572"/>
                  </a:cubicBezTo>
                  <a:cubicBezTo>
                    <a:pt x="109342" y="50528"/>
                    <a:pt x="109342" y="49093"/>
                    <a:pt x="108592" y="48049"/>
                  </a:cubicBezTo>
                  <a:cubicBezTo>
                    <a:pt x="107841" y="46973"/>
                    <a:pt x="93750" y="27107"/>
                    <a:pt x="73656" y="18169"/>
                  </a:cubicBezTo>
                  <a:lnTo>
                    <a:pt x="79005" y="6720"/>
                  </a:lnTo>
                  <a:cubicBezTo>
                    <a:pt x="79723" y="5187"/>
                    <a:pt x="79038" y="3360"/>
                    <a:pt x="77505" y="2642"/>
                  </a:cubicBezTo>
                  <a:cubicBezTo>
                    <a:pt x="77083" y="2445"/>
                    <a:pt x="76638" y="2351"/>
                    <a:pt x="76200" y="2351"/>
                  </a:cubicBezTo>
                  <a:cubicBezTo>
                    <a:pt x="75049" y="2351"/>
                    <a:pt x="73947" y="2999"/>
                    <a:pt x="73427" y="4110"/>
                  </a:cubicBezTo>
                  <a:lnTo>
                    <a:pt x="67915" y="15984"/>
                  </a:lnTo>
                  <a:cubicBezTo>
                    <a:pt x="65109" y="15070"/>
                    <a:pt x="62173" y="14451"/>
                    <a:pt x="59205" y="14124"/>
                  </a:cubicBezTo>
                  <a:lnTo>
                    <a:pt x="59205" y="3066"/>
                  </a:lnTo>
                  <a:cubicBezTo>
                    <a:pt x="59205" y="1370"/>
                    <a:pt x="57835" y="0"/>
                    <a:pt x="56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6"/>
            <p:cNvSpPr/>
            <p:nvPr/>
          </p:nvSpPr>
          <p:spPr>
            <a:xfrm>
              <a:off x="2279300" y="853800"/>
              <a:ext cx="706250" cy="705450"/>
            </a:xfrm>
            <a:custGeom>
              <a:rect b="b" l="l" r="r" t="t"/>
              <a:pathLst>
                <a:path extrusionOk="0" h="28218" w="28250">
                  <a:moveTo>
                    <a:pt x="14125" y="6134"/>
                  </a:moveTo>
                  <a:cubicBezTo>
                    <a:pt x="18529" y="6134"/>
                    <a:pt x="22084" y="9722"/>
                    <a:pt x="22084" y="14125"/>
                  </a:cubicBezTo>
                  <a:cubicBezTo>
                    <a:pt x="22084" y="18496"/>
                    <a:pt x="18529" y="22085"/>
                    <a:pt x="14125" y="22085"/>
                  </a:cubicBezTo>
                  <a:cubicBezTo>
                    <a:pt x="9721" y="22085"/>
                    <a:pt x="6166" y="18496"/>
                    <a:pt x="6166" y="14125"/>
                  </a:cubicBezTo>
                  <a:cubicBezTo>
                    <a:pt x="6166" y="9722"/>
                    <a:pt x="9721" y="6134"/>
                    <a:pt x="14125" y="6134"/>
                  </a:cubicBezTo>
                  <a:close/>
                  <a:moveTo>
                    <a:pt x="14125" y="1"/>
                  </a:moveTo>
                  <a:cubicBezTo>
                    <a:pt x="6329" y="1"/>
                    <a:pt x="1" y="6329"/>
                    <a:pt x="1" y="14125"/>
                  </a:cubicBezTo>
                  <a:cubicBezTo>
                    <a:pt x="1" y="21889"/>
                    <a:pt x="6329" y="28217"/>
                    <a:pt x="14125" y="28217"/>
                  </a:cubicBezTo>
                  <a:cubicBezTo>
                    <a:pt x="21921" y="28217"/>
                    <a:pt x="28249" y="21889"/>
                    <a:pt x="28249" y="14125"/>
                  </a:cubicBezTo>
                  <a:cubicBezTo>
                    <a:pt x="28249" y="6329"/>
                    <a:pt x="21921" y="1"/>
                    <a:pt x="141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6"/>
            <p:cNvSpPr/>
            <p:nvPr/>
          </p:nvSpPr>
          <p:spPr>
            <a:xfrm>
              <a:off x="4974525" y="1970225"/>
              <a:ext cx="705425" cy="705425"/>
            </a:xfrm>
            <a:custGeom>
              <a:rect b="b" l="l" r="r" t="t"/>
              <a:pathLst>
                <a:path extrusionOk="0" h="28217" w="28217">
                  <a:moveTo>
                    <a:pt x="14125" y="6133"/>
                  </a:moveTo>
                  <a:cubicBezTo>
                    <a:pt x="18496" y="6133"/>
                    <a:pt x="22084" y="9721"/>
                    <a:pt x="22084" y="14125"/>
                  </a:cubicBezTo>
                  <a:cubicBezTo>
                    <a:pt x="22084" y="18496"/>
                    <a:pt x="18496" y="22084"/>
                    <a:pt x="14125" y="22084"/>
                  </a:cubicBezTo>
                  <a:cubicBezTo>
                    <a:pt x="9721" y="22084"/>
                    <a:pt x="6133" y="18496"/>
                    <a:pt x="6133" y="14125"/>
                  </a:cubicBezTo>
                  <a:cubicBezTo>
                    <a:pt x="6133" y="9721"/>
                    <a:pt x="9721" y="6133"/>
                    <a:pt x="14125" y="6133"/>
                  </a:cubicBezTo>
                  <a:close/>
                  <a:moveTo>
                    <a:pt x="14125" y="1"/>
                  </a:moveTo>
                  <a:cubicBezTo>
                    <a:pt x="6328" y="1"/>
                    <a:pt x="0" y="6329"/>
                    <a:pt x="0" y="14125"/>
                  </a:cubicBezTo>
                  <a:cubicBezTo>
                    <a:pt x="0" y="21889"/>
                    <a:pt x="6328" y="28217"/>
                    <a:pt x="14125" y="28217"/>
                  </a:cubicBezTo>
                  <a:cubicBezTo>
                    <a:pt x="21888" y="28217"/>
                    <a:pt x="28216" y="21889"/>
                    <a:pt x="28216" y="14125"/>
                  </a:cubicBezTo>
                  <a:cubicBezTo>
                    <a:pt x="28216" y="6329"/>
                    <a:pt x="21888" y="1"/>
                    <a:pt x="141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6"/>
            <p:cNvSpPr/>
            <p:nvPr/>
          </p:nvSpPr>
          <p:spPr>
            <a:xfrm>
              <a:off x="4151675" y="961250"/>
              <a:ext cx="2143975" cy="2724000"/>
            </a:xfrm>
            <a:custGeom>
              <a:rect b="b" l="l" r="r" t="t"/>
              <a:pathLst>
                <a:path extrusionOk="0" h="108960" w="85759">
                  <a:moveTo>
                    <a:pt x="45799" y="31357"/>
                  </a:moveTo>
                  <a:cubicBezTo>
                    <a:pt x="51866" y="31357"/>
                    <a:pt x="57575" y="33673"/>
                    <a:pt x="61946" y="37913"/>
                  </a:cubicBezTo>
                  <a:cubicBezTo>
                    <a:pt x="64262" y="43100"/>
                    <a:pt x="65762" y="48678"/>
                    <a:pt x="65762" y="54484"/>
                  </a:cubicBezTo>
                  <a:cubicBezTo>
                    <a:pt x="65762" y="60258"/>
                    <a:pt x="64262" y="65836"/>
                    <a:pt x="61913" y="71022"/>
                  </a:cubicBezTo>
                  <a:cubicBezTo>
                    <a:pt x="57575" y="75263"/>
                    <a:pt x="51866" y="77579"/>
                    <a:pt x="45799" y="77579"/>
                  </a:cubicBezTo>
                  <a:cubicBezTo>
                    <a:pt x="39634" y="77579"/>
                    <a:pt x="33828" y="75165"/>
                    <a:pt x="29456" y="70827"/>
                  </a:cubicBezTo>
                  <a:cubicBezTo>
                    <a:pt x="25085" y="66455"/>
                    <a:pt x="22672" y="60649"/>
                    <a:pt x="22672" y="54484"/>
                  </a:cubicBezTo>
                  <a:cubicBezTo>
                    <a:pt x="22672" y="48286"/>
                    <a:pt x="25085" y="42480"/>
                    <a:pt x="29456" y="38109"/>
                  </a:cubicBezTo>
                  <a:cubicBezTo>
                    <a:pt x="33828" y="33770"/>
                    <a:pt x="39634" y="31357"/>
                    <a:pt x="45799" y="31357"/>
                  </a:cubicBezTo>
                  <a:close/>
                  <a:moveTo>
                    <a:pt x="35948" y="6924"/>
                  </a:moveTo>
                  <a:cubicBezTo>
                    <a:pt x="39634" y="9762"/>
                    <a:pt x="48343" y="17036"/>
                    <a:pt x="55422" y="26822"/>
                  </a:cubicBezTo>
                  <a:cubicBezTo>
                    <a:pt x="52356" y="25746"/>
                    <a:pt x="49126" y="25191"/>
                    <a:pt x="45799" y="25191"/>
                  </a:cubicBezTo>
                  <a:cubicBezTo>
                    <a:pt x="37970" y="25191"/>
                    <a:pt x="30631" y="28258"/>
                    <a:pt x="25118" y="33770"/>
                  </a:cubicBezTo>
                  <a:cubicBezTo>
                    <a:pt x="19573" y="39316"/>
                    <a:pt x="16539" y="46655"/>
                    <a:pt x="16539" y="54484"/>
                  </a:cubicBezTo>
                  <a:cubicBezTo>
                    <a:pt x="16539" y="62280"/>
                    <a:pt x="19573" y="69620"/>
                    <a:pt x="25118" y="75165"/>
                  </a:cubicBezTo>
                  <a:cubicBezTo>
                    <a:pt x="30631" y="80678"/>
                    <a:pt x="37970" y="83744"/>
                    <a:pt x="45799" y="83744"/>
                  </a:cubicBezTo>
                  <a:cubicBezTo>
                    <a:pt x="49126" y="83744"/>
                    <a:pt x="52356" y="83189"/>
                    <a:pt x="55389" y="82113"/>
                  </a:cubicBezTo>
                  <a:lnTo>
                    <a:pt x="55389" y="82113"/>
                  </a:lnTo>
                  <a:cubicBezTo>
                    <a:pt x="48343" y="91899"/>
                    <a:pt x="39634" y="99173"/>
                    <a:pt x="35948" y="102044"/>
                  </a:cubicBezTo>
                  <a:cubicBezTo>
                    <a:pt x="29293" y="96857"/>
                    <a:pt x="6133" y="77253"/>
                    <a:pt x="6133" y="54484"/>
                  </a:cubicBezTo>
                  <a:cubicBezTo>
                    <a:pt x="6133" y="31715"/>
                    <a:pt x="29293" y="12078"/>
                    <a:pt x="35948" y="6924"/>
                  </a:cubicBezTo>
                  <a:close/>
                  <a:moveTo>
                    <a:pt x="35948" y="1"/>
                  </a:moveTo>
                  <a:cubicBezTo>
                    <a:pt x="35328" y="1"/>
                    <a:pt x="34708" y="188"/>
                    <a:pt x="34186" y="563"/>
                  </a:cubicBezTo>
                  <a:cubicBezTo>
                    <a:pt x="32784" y="1542"/>
                    <a:pt x="1" y="24833"/>
                    <a:pt x="1" y="54484"/>
                  </a:cubicBezTo>
                  <a:cubicBezTo>
                    <a:pt x="1" y="84103"/>
                    <a:pt x="32784" y="107426"/>
                    <a:pt x="34186" y="108405"/>
                  </a:cubicBezTo>
                  <a:cubicBezTo>
                    <a:pt x="34708" y="108763"/>
                    <a:pt x="35328" y="108959"/>
                    <a:pt x="35948" y="108959"/>
                  </a:cubicBezTo>
                  <a:cubicBezTo>
                    <a:pt x="36568" y="108959"/>
                    <a:pt x="37187" y="108763"/>
                    <a:pt x="37709" y="108405"/>
                  </a:cubicBezTo>
                  <a:cubicBezTo>
                    <a:pt x="38786" y="107622"/>
                    <a:pt x="58651" y="93530"/>
                    <a:pt x="67589" y="73469"/>
                  </a:cubicBezTo>
                  <a:lnTo>
                    <a:pt x="79039" y="78786"/>
                  </a:lnTo>
                  <a:cubicBezTo>
                    <a:pt x="79463" y="78982"/>
                    <a:pt x="79919" y="79079"/>
                    <a:pt x="80343" y="79079"/>
                  </a:cubicBezTo>
                  <a:cubicBezTo>
                    <a:pt x="81485" y="79079"/>
                    <a:pt x="82594" y="78427"/>
                    <a:pt x="83116" y="77318"/>
                  </a:cubicBezTo>
                  <a:cubicBezTo>
                    <a:pt x="83834" y="75752"/>
                    <a:pt x="83181" y="73925"/>
                    <a:pt x="81648" y="73208"/>
                  </a:cubicBezTo>
                  <a:lnTo>
                    <a:pt x="69807" y="67695"/>
                  </a:lnTo>
                  <a:cubicBezTo>
                    <a:pt x="70688" y="64890"/>
                    <a:pt x="71308" y="61987"/>
                    <a:pt x="71667" y="58986"/>
                  </a:cubicBezTo>
                  <a:lnTo>
                    <a:pt x="82692" y="58986"/>
                  </a:lnTo>
                  <a:cubicBezTo>
                    <a:pt x="84388" y="58986"/>
                    <a:pt x="85758" y="57616"/>
                    <a:pt x="85758" y="55919"/>
                  </a:cubicBezTo>
                  <a:cubicBezTo>
                    <a:pt x="85758" y="54223"/>
                    <a:pt x="84388" y="52853"/>
                    <a:pt x="82692" y="52853"/>
                  </a:cubicBezTo>
                  <a:lnTo>
                    <a:pt x="71862" y="52853"/>
                  </a:lnTo>
                  <a:cubicBezTo>
                    <a:pt x="71732" y="49754"/>
                    <a:pt x="71275" y="46720"/>
                    <a:pt x="70525" y="43785"/>
                  </a:cubicBezTo>
                  <a:lnTo>
                    <a:pt x="81648" y="38631"/>
                  </a:lnTo>
                  <a:cubicBezTo>
                    <a:pt x="83181" y="37913"/>
                    <a:pt x="83834" y="36086"/>
                    <a:pt x="83116" y="34521"/>
                  </a:cubicBezTo>
                  <a:cubicBezTo>
                    <a:pt x="82596" y="33410"/>
                    <a:pt x="81494" y="32761"/>
                    <a:pt x="80343" y="32761"/>
                  </a:cubicBezTo>
                  <a:cubicBezTo>
                    <a:pt x="79906" y="32761"/>
                    <a:pt x="79461" y="32855"/>
                    <a:pt x="79039" y="33053"/>
                  </a:cubicBezTo>
                  <a:lnTo>
                    <a:pt x="68600" y="37913"/>
                  </a:lnTo>
                  <a:cubicBezTo>
                    <a:pt x="60250" y="16547"/>
                    <a:pt x="38851" y="1346"/>
                    <a:pt x="37709" y="563"/>
                  </a:cubicBezTo>
                  <a:cubicBezTo>
                    <a:pt x="37187" y="188"/>
                    <a:pt x="36568" y="1"/>
                    <a:pt x="359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6"/>
            <p:cNvSpPr/>
            <p:nvPr/>
          </p:nvSpPr>
          <p:spPr>
            <a:xfrm>
              <a:off x="2036275" y="3174675"/>
              <a:ext cx="961500" cy="1234725"/>
            </a:xfrm>
            <a:custGeom>
              <a:rect b="b" l="l" r="r" t="t"/>
              <a:pathLst>
                <a:path extrusionOk="0" h="49389" w="38460">
                  <a:moveTo>
                    <a:pt x="34967" y="0"/>
                  </a:moveTo>
                  <a:cubicBezTo>
                    <a:pt x="34393" y="0"/>
                    <a:pt x="33815" y="160"/>
                    <a:pt x="33306" y="491"/>
                  </a:cubicBezTo>
                  <a:cubicBezTo>
                    <a:pt x="11646" y="14551"/>
                    <a:pt x="1012" y="44039"/>
                    <a:pt x="555" y="45311"/>
                  </a:cubicBezTo>
                  <a:cubicBezTo>
                    <a:pt x="1" y="46909"/>
                    <a:pt x="816" y="48671"/>
                    <a:pt x="2415" y="49226"/>
                  </a:cubicBezTo>
                  <a:cubicBezTo>
                    <a:pt x="2773" y="49356"/>
                    <a:pt x="3100" y="49389"/>
                    <a:pt x="3459" y="49389"/>
                  </a:cubicBezTo>
                  <a:cubicBezTo>
                    <a:pt x="4731" y="49389"/>
                    <a:pt x="5905" y="48606"/>
                    <a:pt x="6362" y="47366"/>
                  </a:cubicBezTo>
                  <a:cubicBezTo>
                    <a:pt x="6460" y="47073"/>
                    <a:pt x="16735" y="18595"/>
                    <a:pt x="36633" y="5678"/>
                  </a:cubicBezTo>
                  <a:cubicBezTo>
                    <a:pt x="38068" y="4732"/>
                    <a:pt x="38460" y="2840"/>
                    <a:pt x="37546" y="1405"/>
                  </a:cubicBezTo>
                  <a:cubicBezTo>
                    <a:pt x="36965" y="491"/>
                    <a:pt x="35973" y="0"/>
                    <a:pt x="349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6"/>
            <p:cNvSpPr/>
            <p:nvPr/>
          </p:nvSpPr>
          <p:spPr>
            <a:xfrm>
              <a:off x="3929050" y="240550"/>
              <a:ext cx="2227950" cy="835100"/>
            </a:xfrm>
            <a:custGeom>
              <a:rect b="b" l="l" r="r" t="t"/>
              <a:pathLst>
                <a:path extrusionOk="0" h="33404" w="89118">
                  <a:moveTo>
                    <a:pt x="44103" y="6133"/>
                  </a:moveTo>
                  <a:cubicBezTo>
                    <a:pt x="58064" y="6133"/>
                    <a:pt x="71177" y="11581"/>
                    <a:pt x="81028" y="21432"/>
                  </a:cubicBezTo>
                  <a:cubicBezTo>
                    <a:pt x="81681" y="22085"/>
                    <a:pt x="82039" y="22933"/>
                    <a:pt x="82039" y="23846"/>
                  </a:cubicBezTo>
                  <a:cubicBezTo>
                    <a:pt x="82039" y="24759"/>
                    <a:pt x="81681" y="25607"/>
                    <a:pt x="81028" y="26260"/>
                  </a:cubicBezTo>
                  <a:cubicBezTo>
                    <a:pt x="80376" y="26880"/>
                    <a:pt x="79528" y="27238"/>
                    <a:pt x="78614" y="27238"/>
                  </a:cubicBezTo>
                  <a:cubicBezTo>
                    <a:pt x="77701" y="27238"/>
                    <a:pt x="76853" y="26880"/>
                    <a:pt x="76201" y="26260"/>
                  </a:cubicBezTo>
                  <a:cubicBezTo>
                    <a:pt x="67361" y="17387"/>
                    <a:pt x="55715" y="12951"/>
                    <a:pt x="44103" y="12951"/>
                  </a:cubicBezTo>
                  <a:cubicBezTo>
                    <a:pt x="32457" y="12951"/>
                    <a:pt x="20812" y="17387"/>
                    <a:pt x="11972" y="26260"/>
                  </a:cubicBezTo>
                  <a:cubicBezTo>
                    <a:pt x="11303" y="26912"/>
                    <a:pt x="10431" y="27238"/>
                    <a:pt x="9558" y="27238"/>
                  </a:cubicBezTo>
                  <a:cubicBezTo>
                    <a:pt x="8686" y="27238"/>
                    <a:pt x="7813" y="26912"/>
                    <a:pt x="7144" y="26260"/>
                  </a:cubicBezTo>
                  <a:cubicBezTo>
                    <a:pt x="6492" y="25607"/>
                    <a:pt x="6133" y="24759"/>
                    <a:pt x="6133" y="23846"/>
                  </a:cubicBezTo>
                  <a:cubicBezTo>
                    <a:pt x="6133" y="22933"/>
                    <a:pt x="6492" y="22085"/>
                    <a:pt x="7144" y="21432"/>
                  </a:cubicBezTo>
                  <a:cubicBezTo>
                    <a:pt x="16995" y="11581"/>
                    <a:pt x="30109" y="6133"/>
                    <a:pt x="44103" y="6133"/>
                  </a:cubicBezTo>
                  <a:close/>
                  <a:moveTo>
                    <a:pt x="44103" y="1"/>
                  </a:moveTo>
                  <a:cubicBezTo>
                    <a:pt x="28478" y="1"/>
                    <a:pt x="13799" y="6068"/>
                    <a:pt x="2806" y="17061"/>
                  </a:cubicBezTo>
                  <a:cubicBezTo>
                    <a:pt x="979" y="18888"/>
                    <a:pt x="1" y="21269"/>
                    <a:pt x="1" y="23846"/>
                  </a:cubicBezTo>
                  <a:cubicBezTo>
                    <a:pt x="1" y="26390"/>
                    <a:pt x="979" y="28804"/>
                    <a:pt x="2806" y="30598"/>
                  </a:cubicBezTo>
                  <a:cubicBezTo>
                    <a:pt x="4665" y="32458"/>
                    <a:pt x="7112" y="33387"/>
                    <a:pt x="9558" y="33387"/>
                  </a:cubicBezTo>
                  <a:cubicBezTo>
                    <a:pt x="12005" y="33387"/>
                    <a:pt x="14451" y="32458"/>
                    <a:pt x="16310" y="30598"/>
                  </a:cubicBezTo>
                  <a:cubicBezTo>
                    <a:pt x="23976" y="22933"/>
                    <a:pt x="34039" y="19100"/>
                    <a:pt x="44098" y="19100"/>
                  </a:cubicBezTo>
                  <a:cubicBezTo>
                    <a:pt x="54158" y="19100"/>
                    <a:pt x="64213" y="22933"/>
                    <a:pt x="71862" y="30598"/>
                  </a:cubicBezTo>
                  <a:cubicBezTo>
                    <a:pt x="73656" y="32392"/>
                    <a:pt x="76070" y="33404"/>
                    <a:pt x="78614" y="33404"/>
                  </a:cubicBezTo>
                  <a:cubicBezTo>
                    <a:pt x="81191" y="33404"/>
                    <a:pt x="83573" y="32392"/>
                    <a:pt x="85399" y="30598"/>
                  </a:cubicBezTo>
                  <a:cubicBezTo>
                    <a:pt x="89118" y="26880"/>
                    <a:pt x="89118" y="20812"/>
                    <a:pt x="85399" y="17061"/>
                  </a:cubicBezTo>
                  <a:cubicBezTo>
                    <a:pt x="74374" y="6068"/>
                    <a:pt x="59695" y="1"/>
                    <a:pt x="441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6"/>
            <p:cNvSpPr/>
            <p:nvPr/>
          </p:nvSpPr>
          <p:spPr>
            <a:xfrm>
              <a:off x="3500100" y="2731900"/>
              <a:ext cx="582300" cy="782075"/>
            </a:xfrm>
            <a:custGeom>
              <a:rect b="b" l="l" r="r" t="t"/>
              <a:pathLst>
                <a:path extrusionOk="0" h="31283" w="23292">
                  <a:moveTo>
                    <a:pt x="11646" y="8514"/>
                  </a:moveTo>
                  <a:cubicBezTo>
                    <a:pt x="14614" y="13081"/>
                    <a:pt x="17159" y="17876"/>
                    <a:pt x="17159" y="19638"/>
                  </a:cubicBezTo>
                  <a:cubicBezTo>
                    <a:pt x="17159" y="22671"/>
                    <a:pt x="14679" y="25150"/>
                    <a:pt x="11646" y="25150"/>
                  </a:cubicBezTo>
                  <a:cubicBezTo>
                    <a:pt x="8612" y="25150"/>
                    <a:pt x="6166" y="22671"/>
                    <a:pt x="6166" y="19638"/>
                  </a:cubicBezTo>
                  <a:cubicBezTo>
                    <a:pt x="6166" y="17844"/>
                    <a:pt x="8710" y="13048"/>
                    <a:pt x="11646" y="8514"/>
                  </a:cubicBezTo>
                  <a:close/>
                  <a:moveTo>
                    <a:pt x="11646" y="1"/>
                  </a:moveTo>
                  <a:cubicBezTo>
                    <a:pt x="10667" y="1"/>
                    <a:pt x="9721" y="457"/>
                    <a:pt x="9167" y="1273"/>
                  </a:cubicBezTo>
                  <a:cubicBezTo>
                    <a:pt x="7014" y="4241"/>
                    <a:pt x="0" y="14321"/>
                    <a:pt x="0" y="19638"/>
                  </a:cubicBezTo>
                  <a:cubicBezTo>
                    <a:pt x="0" y="26064"/>
                    <a:pt x="5220" y="31283"/>
                    <a:pt x="11646" y="31283"/>
                  </a:cubicBezTo>
                  <a:cubicBezTo>
                    <a:pt x="18072" y="31283"/>
                    <a:pt x="23291" y="26064"/>
                    <a:pt x="23291" y="19638"/>
                  </a:cubicBezTo>
                  <a:cubicBezTo>
                    <a:pt x="23291" y="14321"/>
                    <a:pt x="16278" y="4241"/>
                    <a:pt x="14125" y="1273"/>
                  </a:cubicBezTo>
                  <a:cubicBezTo>
                    <a:pt x="13570" y="457"/>
                    <a:pt x="12624" y="1"/>
                    <a:pt x="1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" name="Google Shape;357;p26"/>
          <p:cNvGrpSpPr/>
          <p:nvPr/>
        </p:nvGrpSpPr>
        <p:grpSpPr>
          <a:xfrm>
            <a:off x="1235518" y="1711178"/>
            <a:ext cx="284490" cy="296961"/>
            <a:chOff x="1314575" y="238325"/>
            <a:chExt cx="4999825" cy="5219000"/>
          </a:xfrm>
        </p:grpSpPr>
        <p:sp>
          <p:nvSpPr>
            <p:cNvPr id="358" name="Google Shape;358;p26"/>
            <p:cNvSpPr/>
            <p:nvPr/>
          </p:nvSpPr>
          <p:spPr>
            <a:xfrm>
              <a:off x="1314575" y="3873600"/>
              <a:ext cx="3988600" cy="1583725"/>
            </a:xfrm>
            <a:custGeom>
              <a:rect b="b" l="l" r="r" t="t"/>
              <a:pathLst>
                <a:path extrusionOk="0" h="63349" w="159544">
                  <a:moveTo>
                    <a:pt x="102133" y="34838"/>
                  </a:moveTo>
                  <a:lnTo>
                    <a:pt x="102133" y="57020"/>
                  </a:lnTo>
                  <a:lnTo>
                    <a:pt x="57379" y="57020"/>
                  </a:lnTo>
                  <a:lnTo>
                    <a:pt x="57379" y="34838"/>
                  </a:lnTo>
                  <a:close/>
                  <a:moveTo>
                    <a:pt x="153216" y="34838"/>
                  </a:moveTo>
                  <a:lnTo>
                    <a:pt x="153216" y="57020"/>
                  </a:lnTo>
                  <a:lnTo>
                    <a:pt x="108461" y="57020"/>
                  </a:lnTo>
                  <a:lnTo>
                    <a:pt x="108461" y="34838"/>
                  </a:lnTo>
                  <a:close/>
                  <a:moveTo>
                    <a:pt x="79756" y="0"/>
                  </a:moveTo>
                  <a:cubicBezTo>
                    <a:pt x="78027" y="0"/>
                    <a:pt x="76592" y="1436"/>
                    <a:pt x="76592" y="3164"/>
                  </a:cubicBezTo>
                  <a:lnTo>
                    <a:pt x="76592" y="28510"/>
                  </a:lnTo>
                  <a:lnTo>
                    <a:pt x="31870" y="28510"/>
                  </a:lnTo>
                  <a:lnTo>
                    <a:pt x="31870" y="24563"/>
                  </a:lnTo>
                  <a:cubicBezTo>
                    <a:pt x="31870" y="22802"/>
                    <a:pt x="30435" y="21399"/>
                    <a:pt x="28706" y="21399"/>
                  </a:cubicBezTo>
                  <a:cubicBezTo>
                    <a:pt x="26944" y="21399"/>
                    <a:pt x="25542" y="22802"/>
                    <a:pt x="25542" y="24563"/>
                  </a:cubicBezTo>
                  <a:lnTo>
                    <a:pt x="25542" y="28510"/>
                  </a:lnTo>
                  <a:lnTo>
                    <a:pt x="17876" y="28510"/>
                  </a:lnTo>
                  <a:cubicBezTo>
                    <a:pt x="16147" y="28510"/>
                    <a:pt x="14712" y="29945"/>
                    <a:pt x="14712" y="31674"/>
                  </a:cubicBezTo>
                  <a:cubicBezTo>
                    <a:pt x="14712" y="33436"/>
                    <a:pt x="16147" y="34838"/>
                    <a:pt x="17876" y="34838"/>
                  </a:cubicBezTo>
                  <a:lnTo>
                    <a:pt x="51083" y="34838"/>
                  </a:lnTo>
                  <a:lnTo>
                    <a:pt x="51083" y="57020"/>
                  </a:lnTo>
                  <a:lnTo>
                    <a:pt x="6328" y="57020"/>
                  </a:lnTo>
                  <a:lnTo>
                    <a:pt x="6328" y="34838"/>
                  </a:lnTo>
                  <a:lnTo>
                    <a:pt x="7274" y="34838"/>
                  </a:lnTo>
                  <a:cubicBezTo>
                    <a:pt x="9003" y="34838"/>
                    <a:pt x="10439" y="33436"/>
                    <a:pt x="10439" y="31674"/>
                  </a:cubicBezTo>
                  <a:cubicBezTo>
                    <a:pt x="10439" y="29945"/>
                    <a:pt x="9003" y="28510"/>
                    <a:pt x="7274" y="28510"/>
                  </a:cubicBezTo>
                  <a:lnTo>
                    <a:pt x="3164" y="28510"/>
                  </a:lnTo>
                  <a:cubicBezTo>
                    <a:pt x="1403" y="28510"/>
                    <a:pt x="0" y="29945"/>
                    <a:pt x="0" y="31674"/>
                  </a:cubicBezTo>
                  <a:lnTo>
                    <a:pt x="0" y="60184"/>
                  </a:lnTo>
                  <a:cubicBezTo>
                    <a:pt x="0" y="61945"/>
                    <a:pt x="1403" y="63348"/>
                    <a:pt x="3164" y="63348"/>
                  </a:cubicBezTo>
                  <a:lnTo>
                    <a:pt x="156380" y="63348"/>
                  </a:lnTo>
                  <a:cubicBezTo>
                    <a:pt x="158109" y="63348"/>
                    <a:pt x="159544" y="61945"/>
                    <a:pt x="159544" y="60184"/>
                  </a:cubicBezTo>
                  <a:lnTo>
                    <a:pt x="159544" y="31674"/>
                  </a:lnTo>
                  <a:cubicBezTo>
                    <a:pt x="159544" y="29945"/>
                    <a:pt x="158109" y="28510"/>
                    <a:pt x="156380" y="28510"/>
                  </a:cubicBezTo>
                  <a:lnTo>
                    <a:pt x="134003" y="28510"/>
                  </a:lnTo>
                  <a:lnTo>
                    <a:pt x="134003" y="3164"/>
                  </a:lnTo>
                  <a:cubicBezTo>
                    <a:pt x="134003" y="1436"/>
                    <a:pt x="132600" y="0"/>
                    <a:pt x="130838" y="0"/>
                  </a:cubicBezTo>
                  <a:lnTo>
                    <a:pt x="92608" y="0"/>
                  </a:lnTo>
                  <a:cubicBezTo>
                    <a:pt x="90879" y="0"/>
                    <a:pt x="89444" y="1436"/>
                    <a:pt x="89444" y="3164"/>
                  </a:cubicBezTo>
                  <a:cubicBezTo>
                    <a:pt x="89444" y="4926"/>
                    <a:pt x="90879" y="6329"/>
                    <a:pt x="92608" y="6329"/>
                  </a:cubicBezTo>
                  <a:lnTo>
                    <a:pt x="127674" y="6329"/>
                  </a:lnTo>
                  <a:lnTo>
                    <a:pt x="127674" y="28510"/>
                  </a:lnTo>
                  <a:lnTo>
                    <a:pt x="82920" y="28510"/>
                  </a:lnTo>
                  <a:lnTo>
                    <a:pt x="82920" y="3164"/>
                  </a:lnTo>
                  <a:cubicBezTo>
                    <a:pt x="82920" y="1436"/>
                    <a:pt x="81517" y="0"/>
                    <a:pt x="797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6"/>
            <p:cNvSpPr/>
            <p:nvPr/>
          </p:nvSpPr>
          <p:spPr>
            <a:xfrm>
              <a:off x="1953100" y="3873600"/>
              <a:ext cx="684225" cy="324600"/>
            </a:xfrm>
            <a:custGeom>
              <a:rect b="b" l="l" r="r" t="t"/>
              <a:pathLst>
                <a:path extrusionOk="0" h="12984" w="27369">
                  <a:moveTo>
                    <a:pt x="3165" y="0"/>
                  </a:moveTo>
                  <a:cubicBezTo>
                    <a:pt x="1403" y="0"/>
                    <a:pt x="1" y="1436"/>
                    <a:pt x="1" y="3164"/>
                  </a:cubicBezTo>
                  <a:lnTo>
                    <a:pt x="1" y="9852"/>
                  </a:lnTo>
                  <a:cubicBezTo>
                    <a:pt x="1" y="11580"/>
                    <a:pt x="1403" y="12983"/>
                    <a:pt x="3165" y="12983"/>
                  </a:cubicBezTo>
                  <a:cubicBezTo>
                    <a:pt x="4894" y="12983"/>
                    <a:pt x="6329" y="11580"/>
                    <a:pt x="6329" y="9852"/>
                  </a:cubicBezTo>
                  <a:lnTo>
                    <a:pt x="6329" y="6329"/>
                  </a:lnTo>
                  <a:lnTo>
                    <a:pt x="24205" y="6329"/>
                  </a:lnTo>
                  <a:cubicBezTo>
                    <a:pt x="25933" y="6329"/>
                    <a:pt x="27369" y="4926"/>
                    <a:pt x="27369" y="3164"/>
                  </a:cubicBezTo>
                  <a:cubicBezTo>
                    <a:pt x="27369" y="1436"/>
                    <a:pt x="25933" y="0"/>
                    <a:pt x="24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6"/>
            <p:cNvSpPr/>
            <p:nvPr/>
          </p:nvSpPr>
          <p:spPr>
            <a:xfrm>
              <a:off x="2657700" y="238325"/>
              <a:ext cx="3656700" cy="3622250"/>
            </a:xfrm>
            <a:custGeom>
              <a:rect b="b" l="l" r="r" t="t"/>
              <a:pathLst>
                <a:path extrusionOk="0" h="144890" w="146268">
                  <a:moveTo>
                    <a:pt x="125864" y="6304"/>
                  </a:moveTo>
                  <a:cubicBezTo>
                    <a:pt x="127193" y="6304"/>
                    <a:pt x="128522" y="6810"/>
                    <a:pt x="129534" y="7821"/>
                  </a:cubicBezTo>
                  <a:lnTo>
                    <a:pt x="137297" y="15584"/>
                  </a:lnTo>
                  <a:cubicBezTo>
                    <a:pt x="139320" y="17607"/>
                    <a:pt x="139320" y="20901"/>
                    <a:pt x="137297" y="22924"/>
                  </a:cubicBezTo>
                  <a:lnTo>
                    <a:pt x="129827" y="30394"/>
                  </a:lnTo>
                  <a:lnTo>
                    <a:pt x="114724" y="15291"/>
                  </a:lnTo>
                  <a:lnTo>
                    <a:pt x="122194" y="7821"/>
                  </a:lnTo>
                  <a:cubicBezTo>
                    <a:pt x="123205" y="6810"/>
                    <a:pt x="124535" y="6304"/>
                    <a:pt x="125864" y="6304"/>
                  </a:cubicBezTo>
                  <a:close/>
                  <a:moveTo>
                    <a:pt x="110255" y="19760"/>
                  </a:moveTo>
                  <a:lnTo>
                    <a:pt x="125358" y="34863"/>
                  </a:lnTo>
                  <a:lnTo>
                    <a:pt x="121118" y="39103"/>
                  </a:lnTo>
                  <a:lnTo>
                    <a:pt x="113583" y="31568"/>
                  </a:lnTo>
                  <a:lnTo>
                    <a:pt x="106015" y="24000"/>
                  </a:lnTo>
                  <a:lnTo>
                    <a:pt x="110255" y="19760"/>
                  </a:lnTo>
                  <a:close/>
                  <a:moveTo>
                    <a:pt x="101546" y="28469"/>
                  </a:moveTo>
                  <a:lnTo>
                    <a:pt x="106863" y="33786"/>
                  </a:lnTo>
                  <a:cubicBezTo>
                    <a:pt x="106863" y="33819"/>
                    <a:pt x="106830" y="33819"/>
                    <a:pt x="106830" y="33819"/>
                  </a:cubicBezTo>
                  <a:lnTo>
                    <a:pt x="27597" y="113085"/>
                  </a:lnTo>
                  <a:lnTo>
                    <a:pt x="20224" y="109790"/>
                  </a:lnTo>
                  <a:lnTo>
                    <a:pt x="101546" y="28469"/>
                  </a:lnTo>
                  <a:close/>
                  <a:moveTo>
                    <a:pt x="111332" y="38255"/>
                  </a:moveTo>
                  <a:lnTo>
                    <a:pt x="116649" y="43572"/>
                  </a:lnTo>
                  <a:lnTo>
                    <a:pt x="35327" y="124893"/>
                  </a:lnTo>
                  <a:lnTo>
                    <a:pt x="32065" y="117554"/>
                  </a:lnTo>
                  <a:lnTo>
                    <a:pt x="111299" y="38288"/>
                  </a:lnTo>
                  <a:cubicBezTo>
                    <a:pt x="111299" y="38288"/>
                    <a:pt x="111332" y="38288"/>
                    <a:pt x="111332" y="38255"/>
                  </a:cubicBezTo>
                  <a:close/>
                  <a:moveTo>
                    <a:pt x="16538" y="115075"/>
                  </a:moveTo>
                  <a:lnTo>
                    <a:pt x="25868" y="119250"/>
                  </a:lnTo>
                  <a:lnTo>
                    <a:pt x="30043" y="128580"/>
                  </a:lnTo>
                  <a:lnTo>
                    <a:pt x="23225" y="131091"/>
                  </a:lnTo>
                  <a:lnTo>
                    <a:pt x="14059" y="121892"/>
                  </a:lnTo>
                  <a:lnTo>
                    <a:pt x="16538" y="115075"/>
                  </a:lnTo>
                  <a:close/>
                  <a:moveTo>
                    <a:pt x="11645" y="128449"/>
                  </a:moveTo>
                  <a:lnTo>
                    <a:pt x="16669" y="133472"/>
                  </a:lnTo>
                  <a:lnTo>
                    <a:pt x="8710" y="136408"/>
                  </a:lnTo>
                  <a:lnTo>
                    <a:pt x="8710" y="136408"/>
                  </a:lnTo>
                  <a:lnTo>
                    <a:pt x="11645" y="128449"/>
                  </a:lnTo>
                  <a:close/>
                  <a:moveTo>
                    <a:pt x="125864" y="0"/>
                  </a:moveTo>
                  <a:cubicBezTo>
                    <a:pt x="122920" y="0"/>
                    <a:pt x="119976" y="1117"/>
                    <a:pt x="117725" y="3352"/>
                  </a:cubicBezTo>
                  <a:lnTo>
                    <a:pt x="108037" y="13073"/>
                  </a:lnTo>
                  <a:lnTo>
                    <a:pt x="99328" y="21782"/>
                  </a:lnTo>
                  <a:lnTo>
                    <a:pt x="12526" y="108584"/>
                  </a:lnTo>
                  <a:lnTo>
                    <a:pt x="12494" y="108584"/>
                  </a:lnTo>
                  <a:cubicBezTo>
                    <a:pt x="12428" y="108681"/>
                    <a:pt x="12330" y="108779"/>
                    <a:pt x="12265" y="108844"/>
                  </a:cubicBezTo>
                  <a:cubicBezTo>
                    <a:pt x="12265" y="108844"/>
                    <a:pt x="12265" y="108877"/>
                    <a:pt x="12265" y="108877"/>
                  </a:cubicBezTo>
                  <a:cubicBezTo>
                    <a:pt x="12167" y="108975"/>
                    <a:pt x="12102" y="109073"/>
                    <a:pt x="12037" y="109171"/>
                  </a:cubicBezTo>
                  <a:cubicBezTo>
                    <a:pt x="12037" y="109203"/>
                    <a:pt x="12037" y="109203"/>
                    <a:pt x="12004" y="109236"/>
                  </a:cubicBezTo>
                  <a:cubicBezTo>
                    <a:pt x="11972" y="109301"/>
                    <a:pt x="11939" y="109399"/>
                    <a:pt x="11874" y="109464"/>
                  </a:cubicBezTo>
                  <a:cubicBezTo>
                    <a:pt x="11874" y="109530"/>
                    <a:pt x="11841" y="109562"/>
                    <a:pt x="11841" y="109595"/>
                  </a:cubicBezTo>
                  <a:cubicBezTo>
                    <a:pt x="11809" y="109627"/>
                    <a:pt x="11809" y="109693"/>
                    <a:pt x="11776" y="109725"/>
                  </a:cubicBezTo>
                  <a:lnTo>
                    <a:pt x="424" y="140649"/>
                  </a:lnTo>
                  <a:cubicBezTo>
                    <a:pt x="0" y="141791"/>
                    <a:pt x="294" y="143095"/>
                    <a:pt x="1142" y="143976"/>
                  </a:cubicBezTo>
                  <a:cubicBezTo>
                    <a:pt x="1762" y="144563"/>
                    <a:pt x="2577" y="144889"/>
                    <a:pt x="3393" y="144889"/>
                  </a:cubicBezTo>
                  <a:cubicBezTo>
                    <a:pt x="3751" y="144889"/>
                    <a:pt x="4110" y="144824"/>
                    <a:pt x="4469" y="144694"/>
                  </a:cubicBezTo>
                  <a:lnTo>
                    <a:pt x="35393" y="133342"/>
                  </a:lnTo>
                  <a:cubicBezTo>
                    <a:pt x="35425" y="133342"/>
                    <a:pt x="35458" y="133342"/>
                    <a:pt x="35458" y="133309"/>
                  </a:cubicBezTo>
                  <a:cubicBezTo>
                    <a:pt x="35523" y="133309"/>
                    <a:pt x="35556" y="133277"/>
                    <a:pt x="35621" y="133244"/>
                  </a:cubicBezTo>
                  <a:cubicBezTo>
                    <a:pt x="35654" y="133244"/>
                    <a:pt x="35719" y="133212"/>
                    <a:pt x="35752" y="133179"/>
                  </a:cubicBezTo>
                  <a:cubicBezTo>
                    <a:pt x="35784" y="133179"/>
                    <a:pt x="35849" y="133146"/>
                    <a:pt x="35882" y="133114"/>
                  </a:cubicBezTo>
                  <a:cubicBezTo>
                    <a:pt x="35947" y="133081"/>
                    <a:pt x="35980" y="133048"/>
                    <a:pt x="36045" y="133016"/>
                  </a:cubicBezTo>
                  <a:cubicBezTo>
                    <a:pt x="36078" y="133016"/>
                    <a:pt x="36110" y="132983"/>
                    <a:pt x="36143" y="132951"/>
                  </a:cubicBezTo>
                  <a:cubicBezTo>
                    <a:pt x="36176" y="132918"/>
                    <a:pt x="36241" y="132885"/>
                    <a:pt x="36273" y="132853"/>
                  </a:cubicBezTo>
                  <a:cubicBezTo>
                    <a:pt x="36306" y="132820"/>
                    <a:pt x="36339" y="132787"/>
                    <a:pt x="36371" y="132755"/>
                  </a:cubicBezTo>
                  <a:cubicBezTo>
                    <a:pt x="36437" y="132722"/>
                    <a:pt x="36469" y="132690"/>
                    <a:pt x="36534" y="132624"/>
                  </a:cubicBezTo>
                  <a:lnTo>
                    <a:pt x="36567" y="132624"/>
                  </a:lnTo>
                  <a:lnTo>
                    <a:pt x="123336" y="45823"/>
                  </a:lnTo>
                  <a:lnTo>
                    <a:pt x="132045" y="37113"/>
                  </a:lnTo>
                  <a:lnTo>
                    <a:pt x="141766" y="27393"/>
                  </a:lnTo>
                  <a:cubicBezTo>
                    <a:pt x="146268" y="22891"/>
                    <a:pt x="146268" y="15617"/>
                    <a:pt x="141766" y="11115"/>
                  </a:cubicBezTo>
                  <a:lnTo>
                    <a:pt x="134003" y="3352"/>
                  </a:lnTo>
                  <a:cubicBezTo>
                    <a:pt x="131752" y="1117"/>
                    <a:pt x="128808" y="0"/>
                    <a:pt x="1258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" name="Google Shape;361;p26"/>
          <p:cNvGrpSpPr/>
          <p:nvPr/>
        </p:nvGrpSpPr>
        <p:grpSpPr>
          <a:xfrm>
            <a:off x="3655444" y="3577220"/>
            <a:ext cx="371607" cy="285790"/>
            <a:chOff x="1190625" y="840775"/>
            <a:chExt cx="5219200" cy="4013900"/>
          </a:xfrm>
        </p:grpSpPr>
        <p:sp>
          <p:nvSpPr>
            <p:cNvPr id="362" name="Google Shape;362;p26"/>
            <p:cNvSpPr/>
            <p:nvPr/>
          </p:nvSpPr>
          <p:spPr>
            <a:xfrm>
              <a:off x="1190625" y="840775"/>
              <a:ext cx="1095225" cy="4013900"/>
            </a:xfrm>
            <a:custGeom>
              <a:rect b="b" l="l" r="r" t="t"/>
              <a:pathLst>
                <a:path extrusionOk="0" h="160556" w="43809">
                  <a:moveTo>
                    <a:pt x="3132" y="0"/>
                  </a:moveTo>
                  <a:cubicBezTo>
                    <a:pt x="1403" y="0"/>
                    <a:pt x="0" y="1403"/>
                    <a:pt x="0" y="3132"/>
                  </a:cubicBezTo>
                  <a:lnTo>
                    <a:pt x="0" y="157424"/>
                  </a:lnTo>
                  <a:cubicBezTo>
                    <a:pt x="0" y="159152"/>
                    <a:pt x="1403" y="160555"/>
                    <a:pt x="3132" y="160555"/>
                  </a:cubicBezTo>
                  <a:lnTo>
                    <a:pt x="40677" y="160555"/>
                  </a:lnTo>
                  <a:cubicBezTo>
                    <a:pt x="42406" y="160555"/>
                    <a:pt x="43808" y="159152"/>
                    <a:pt x="43808" y="157424"/>
                  </a:cubicBezTo>
                  <a:lnTo>
                    <a:pt x="43808" y="3132"/>
                  </a:lnTo>
                  <a:cubicBezTo>
                    <a:pt x="43808" y="1403"/>
                    <a:pt x="42406" y="0"/>
                    <a:pt x="40677" y="0"/>
                  </a:cubicBezTo>
                  <a:lnTo>
                    <a:pt x="22377" y="0"/>
                  </a:lnTo>
                  <a:cubicBezTo>
                    <a:pt x="20648" y="0"/>
                    <a:pt x="19246" y="1403"/>
                    <a:pt x="19246" y="3132"/>
                  </a:cubicBezTo>
                  <a:cubicBezTo>
                    <a:pt x="19246" y="4860"/>
                    <a:pt x="20648" y="6263"/>
                    <a:pt x="22377" y="6263"/>
                  </a:cubicBezTo>
                  <a:lnTo>
                    <a:pt x="37545" y="6263"/>
                  </a:lnTo>
                  <a:lnTo>
                    <a:pt x="37545" y="14679"/>
                  </a:lnTo>
                  <a:lnTo>
                    <a:pt x="26911" y="14679"/>
                  </a:lnTo>
                  <a:cubicBezTo>
                    <a:pt x="25183" y="14679"/>
                    <a:pt x="23780" y="16082"/>
                    <a:pt x="23780" y="17811"/>
                  </a:cubicBezTo>
                  <a:cubicBezTo>
                    <a:pt x="23780" y="19539"/>
                    <a:pt x="25183" y="20942"/>
                    <a:pt x="26911" y="20942"/>
                  </a:cubicBezTo>
                  <a:lnTo>
                    <a:pt x="37545" y="20942"/>
                  </a:lnTo>
                  <a:lnTo>
                    <a:pt x="37545" y="27923"/>
                  </a:lnTo>
                  <a:lnTo>
                    <a:pt x="26911" y="27923"/>
                  </a:lnTo>
                  <a:cubicBezTo>
                    <a:pt x="25183" y="27923"/>
                    <a:pt x="23780" y="29325"/>
                    <a:pt x="23780" y="31054"/>
                  </a:cubicBezTo>
                  <a:cubicBezTo>
                    <a:pt x="23780" y="32783"/>
                    <a:pt x="25183" y="34186"/>
                    <a:pt x="26911" y="34186"/>
                  </a:cubicBezTo>
                  <a:lnTo>
                    <a:pt x="37545" y="34186"/>
                  </a:lnTo>
                  <a:lnTo>
                    <a:pt x="37545" y="41166"/>
                  </a:lnTo>
                  <a:lnTo>
                    <a:pt x="26911" y="41166"/>
                  </a:lnTo>
                  <a:cubicBezTo>
                    <a:pt x="25183" y="41166"/>
                    <a:pt x="23780" y="42569"/>
                    <a:pt x="23780" y="44298"/>
                  </a:cubicBezTo>
                  <a:cubicBezTo>
                    <a:pt x="23780" y="46027"/>
                    <a:pt x="25183" y="47429"/>
                    <a:pt x="26911" y="47429"/>
                  </a:cubicBezTo>
                  <a:lnTo>
                    <a:pt x="37545" y="47429"/>
                  </a:lnTo>
                  <a:lnTo>
                    <a:pt x="37545" y="54410"/>
                  </a:lnTo>
                  <a:lnTo>
                    <a:pt x="26911" y="54410"/>
                  </a:lnTo>
                  <a:cubicBezTo>
                    <a:pt x="25183" y="54410"/>
                    <a:pt x="23780" y="55813"/>
                    <a:pt x="23780" y="57542"/>
                  </a:cubicBezTo>
                  <a:cubicBezTo>
                    <a:pt x="23780" y="59270"/>
                    <a:pt x="25183" y="60673"/>
                    <a:pt x="26911" y="60673"/>
                  </a:cubicBezTo>
                  <a:lnTo>
                    <a:pt x="37545" y="60673"/>
                  </a:lnTo>
                  <a:lnTo>
                    <a:pt x="37545" y="67654"/>
                  </a:lnTo>
                  <a:lnTo>
                    <a:pt x="26911" y="67654"/>
                  </a:lnTo>
                  <a:cubicBezTo>
                    <a:pt x="25183" y="67654"/>
                    <a:pt x="23780" y="69056"/>
                    <a:pt x="23780" y="70785"/>
                  </a:cubicBezTo>
                  <a:cubicBezTo>
                    <a:pt x="23780" y="72514"/>
                    <a:pt x="25183" y="73917"/>
                    <a:pt x="26911" y="73917"/>
                  </a:cubicBezTo>
                  <a:lnTo>
                    <a:pt x="37545" y="73917"/>
                  </a:lnTo>
                  <a:lnTo>
                    <a:pt x="37545" y="80897"/>
                  </a:lnTo>
                  <a:lnTo>
                    <a:pt x="26911" y="80897"/>
                  </a:lnTo>
                  <a:cubicBezTo>
                    <a:pt x="25183" y="80897"/>
                    <a:pt x="23780" y="82300"/>
                    <a:pt x="23780" y="84029"/>
                  </a:cubicBezTo>
                  <a:cubicBezTo>
                    <a:pt x="23780" y="85758"/>
                    <a:pt x="25183" y="87160"/>
                    <a:pt x="26911" y="87160"/>
                  </a:cubicBezTo>
                  <a:lnTo>
                    <a:pt x="37545" y="87160"/>
                  </a:lnTo>
                  <a:lnTo>
                    <a:pt x="37545" y="94141"/>
                  </a:lnTo>
                  <a:lnTo>
                    <a:pt x="26911" y="94141"/>
                  </a:lnTo>
                  <a:cubicBezTo>
                    <a:pt x="25183" y="94141"/>
                    <a:pt x="23780" y="95544"/>
                    <a:pt x="23780" y="97273"/>
                  </a:cubicBezTo>
                  <a:cubicBezTo>
                    <a:pt x="23780" y="99001"/>
                    <a:pt x="25183" y="100371"/>
                    <a:pt x="26911" y="100371"/>
                  </a:cubicBezTo>
                  <a:lnTo>
                    <a:pt x="37545" y="100371"/>
                  </a:lnTo>
                  <a:lnTo>
                    <a:pt x="37545" y="107385"/>
                  </a:lnTo>
                  <a:lnTo>
                    <a:pt x="26911" y="107385"/>
                  </a:lnTo>
                  <a:cubicBezTo>
                    <a:pt x="25183" y="107385"/>
                    <a:pt x="23780" y="108787"/>
                    <a:pt x="23780" y="110484"/>
                  </a:cubicBezTo>
                  <a:cubicBezTo>
                    <a:pt x="23780" y="112212"/>
                    <a:pt x="25183" y="113615"/>
                    <a:pt x="26911" y="113615"/>
                  </a:cubicBezTo>
                  <a:lnTo>
                    <a:pt x="37545" y="113615"/>
                  </a:lnTo>
                  <a:lnTo>
                    <a:pt x="37545" y="120628"/>
                  </a:lnTo>
                  <a:lnTo>
                    <a:pt x="26911" y="120628"/>
                  </a:lnTo>
                  <a:cubicBezTo>
                    <a:pt x="25183" y="120628"/>
                    <a:pt x="23780" y="121998"/>
                    <a:pt x="23780" y="123727"/>
                  </a:cubicBezTo>
                  <a:cubicBezTo>
                    <a:pt x="23780" y="125456"/>
                    <a:pt x="25183" y="126859"/>
                    <a:pt x="26911" y="126859"/>
                  </a:cubicBezTo>
                  <a:lnTo>
                    <a:pt x="37545" y="126859"/>
                  </a:lnTo>
                  <a:lnTo>
                    <a:pt x="37545" y="133839"/>
                  </a:lnTo>
                  <a:lnTo>
                    <a:pt x="26911" y="133839"/>
                  </a:lnTo>
                  <a:cubicBezTo>
                    <a:pt x="25183" y="133839"/>
                    <a:pt x="23780" y="135242"/>
                    <a:pt x="23780" y="136971"/>
                  </a:cubicBezTo>
                  <a:cubicBezTo>
                    <a:pt x="23780" y="138700"/>
                    <a:pt x="25183" y="140102"/>
                    <a:pt x="26911" y="140102"/>
                  </a:cubicBezTo>
                  <a:lnTo>
                    <a:pt x="37545" y="140102"/>
                  </a:lnTo>
                  <a:lnTo>
                    <a:pt x="37545" y="154292"/>
                  </a:lnTo>
                  <a:lnTo>
                    <a:pt x="6263" y="154292"/>
                  </a:lnTo>
                  <a:lnTo>
                    <a:pt x="6263" y="6263"/>
                  </a:lnTo>
                  <a:lnTo>
                    <a:pt x="10765" y="6263"/>
                  </a:lnTo>
                  <a:cubicBezTo>
                    <a:pt x="12493" y="6263"/>
                    <a:pt x="13896" y="4860"/>
                    <a:pt x="13896" y="3132"/>
                  </a:cubicBezTo>
                  <a:cubicBezTo>
                    <a:pt x="13896" y="1403"/>
                    <a:pt x="12493" y="0"/>
                    <a:pt x="10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6"/>
            <p:cNvSpPr/>
            <p:nvPr/>
          </p:nvSpPr>
          <p:spPr>
            <a:xfrm>
              <a:off x="2493775" y="877450"/>
              <a:ext cx="3094825" cy="3977225"/>
            </a:xfrm>
            <a:custGeom>
              <a:rect b="b" l="l" r="r" t="t"/>
              <a:pathLst>
                <a:path extrusionOk="0" h="159089" w="123793">
                  <a:moveTo>
                    <a:pt x="101024" y="6231"/>
                  </a:moveTo>
                  <a:lnTo>
                    <a:pt x="101024" y="28528"/>
                  </a:lnTo>
                  <a:lnTo>
                    <a:pt x="101024" y="28528"/>
                  </a:lnTo>
                  <a:lnTo>
                    <a:pt x="95772" y="25999"/>
                  </a:lnTo>
                  <a:cubicBezTo>
                    <a:pt x="95348" y="25771"/>
                    <a:pt x="94859" y="25673"/>
                    <a:pt x="94402" y="25673"/>
                  </a:cubicBezTo>
                  <a:cubicBezTo>
                    <a:pt x="93946" y="25673"/>
                    <a:pt x="93456" y="25771"/>
                    <a:pt x="93032" y="25999"/>
                  </a:cubicBezTo>
                  <a:lnTo>
                    <a:pt x="87781" y="28543"/>
                  </a:lnTo>
                  <a:lnTo>
                    <a:pt x="87781" y="6231"/>
                  </a:lnTo>
                  <a:close/>
                  <a:moveTo>
                    <a:pt x="117530" y="54933"/>
                  </a:moveTo>
                  <a:lnTo>
                    <a:pt x="117530" y="108266"/>
                  </a:lnTo>
                  <a:lnTo>
                    <a:pt x="6264" y="108266"/>
                  </a:lnTo>
                  <a:lnTo>
                    <a:pt x="6264" y="54933"/>
                  </a:lnTo>
                  <a:close/>
                  <a:moveTo>
                    <a:pt x="117530" y="114497"/>
                  </a:moveTo>
                  <a:lnTo>
                    <a:pt x="117530" y="152825"/>
                  </a:lnTo>
                  <a:lnTo>
                    <a:pt x="11450" y="152825"/>
                  </a:lnTo>
                  <a:cubicBezTo>
                    <a:pt x="8580" y="152825"/>
                    <a:pt x="6264" y="150476"/>
                    <a:pt x="6264" y="147606"/>
                  </a:cubicBezTo>
                  <a:lnTo>
                    <a:pt x="6264" y="114497"/>
                  </a:lnTo>
                  <a:close/>
                  <a:moveTo>
                    <a:pt x="11450" y="1"/>
                  </a:moveTo>
                  <a:cubicBezTo>
                    <a:pt x="5154" y="1"/>
                    <a:pt x="1" y="5122"/>
                    <a:pt x="1" y="11451"/>
                  </a:cubicBezTo>
                  <a:lnTo>
                    <a:pt x="1" y="51801"/>
                  </a:lnTo>
                  <a:lnTo>
                    <a:pt x="1" y="111398"/>
                  </a:lnTo>
                  <a:lnTo>
                    <a:pt x="1" y="147606"/>
                  </a:lnTo>
                  <a:cubicBezTo>
                    <a:pt x="1" y="153934"/>
                    <a:pt x="5154" y="159088"/>
                    <a:pt x="11450" y="159088"/>
                  </a:cubicBezTo>
                  <a:lnTo>
                    <a:pt x="120661" y="159088"/>
                  </a:lnTo>
                  <a:cubicBezTo>
                    <a:pt x="122390" y="159088"/>
                    <a:pt x="123793" y="157685"/>
                    <a:pt x="123793" y="155957"/>
                  </a:cubicBezTo>
                  <a:lnTo>
                    <a:pt x="123793" y="111398"/>
                  </a:lnTo>
                  <a:lnTo>
                    <a:pt x="123793" y="51801"/>
                  </a:lnTo>
                  <a:lnTo>
                    <a:pt x="123793" y="3100"/>
                  </a:lnTo>
                  <a:cubicBezTo>
                    <a:pt x="123793" y="1371"/>
                    <a:pt x="122390" y="1"/>
                    <a:pt x="120661" y="1"/>
                  </a:cubicBezTo>
                  <a:lnTo>
                    <a:pt x="50888" y="1"/>
                  </a:lnTo>
                  <a:cubicBezTo>
                    <a:pt x="49159" y="1"/>
                    <a:pt x="47756" y="1371"/>
                    <a:pt x="47756" y="3100"/>
                  </a:cubicBezTo>
                  <a:cubicBezTo>
                    <a:pt x="47756" y="4829"/>
                    <a:pt x="49159" y="6231"/>
                    <a:pt x="50888" y="6231"/>
                  </a:cubicBezTo>
                  <a:lnTo>
                    <a:pt x="81518" y="6231"/>
                  </a:lnTo>
                  <a:lnTo>
                    <a:pt x="81518" y="33567"/>
                  </a:lnTo>
                  <a:cubicBezTo>
                    <a:pt x="81518" y="34643"/>
                    <a:pt x="82072" y="35622"/>
                    <a:pt x="82985" y="36209"/>
                  </a:cubicBezTo>
                  <a:cubicBezTo>
                    <a:pt x="83507" y="36535"/>
                    <a:pt x="84062" y="36666"/>
                    <a:pt x="84649" y="36666"/>
                  </a:cubicBezTo>
                  <a:cubicBezTo>
                    <a:pt x="85106" y="36666"/>
                    <a:pt x="85595" y="36568"/>
                    <a:pt x="86019" y="36372"/>
                  </a:cubicBezTo>
                  <a:lnTo>
                    <a:pt x="94402" y="32262"/>
                  </a:lnTo>
                  <a:lnTo>
                    <a:pt x="102786" y="36372"/>
                  </a:lnTo>
                  <a:cubicBezTo>
                    <a:pt x="103220" y="36575"/>
                    <a:pt x="103686" y="36675"/>
                    <a:pt x="104150" y="36675"/>
                  </a:cubicBezTo>
                  <a:cubicBezTo>
                    <a:pt x="104732" y="36675"/>
                    <a:pt x="105311" y="36518"/>
                    <a:pt x="105819" y="36209"/>
                  </a:cubicBezTo>
                  <a:cubicBezTo>
                    <a:pt x="106733" y="35622"/>
                    <a:pt x="107287" y="34643"/>
                    <a:pt x="107287" y="33567"/>
                  </a:cubicBezTo>
                  <a:lnTo>
                    <a:pt x="107287" y="6231"/>
                  </a:lnTo>
                  <a:lnTo>
                    <a:pt x="117530" y="6231"/>
                  </a:lnTo>
                  <a:lnTo>
                    <a:pt x="117530" y="48670"/>
                  </a:lnTo>
                  <a:lnTo>
                    <a:pt x="6264" y="48670"/>
                  </a:lnTo>
                  <a:lnTo>
                    <a:pt x="6264" y="11451"/>
                  </a:lnTo>
                  <a:cubicBezTo>
                    <a:pt x="6264" y="8580"/>
                    <a:pt x="8580" y="6231"/>
                    <a:pt x="11450" y="6231"/>
                  </a:cubicBezTo>
                  <a:lnTo>
                    <a:pt x="35752" y="6231"/>
                  </a:lnTo>
                  <a:cubicBezTo>
                    <a:pt x="37481" y="6231"/>
                    <a:pt x="38883" y="4829"/>
                    <a:pt x="38883" y="3100"/>
                  </a:cubicBezTo>
                  <a:cubicBezTo>
                    <a:pt x="38883" y="1371"/>
                    <a:pt x="37481" y="1"/>
                    <a:pt x="357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6"/>
            <p:cNvSpPr/>
            <p:nvPr/>
          </p:nvSpPr>
          <p:spPr>
            <a:xfrm>
              <a:off x="5745150" y="1215900"/>
              <a:ext cx="664675" cy="3638775"/>
            </a:xfrm>
            <a:custGeom>
              <a:rect b="b" l="l" r="r" t="t"/>
              <a:pathLst>
                <a:path extrusionOk="0" h="145551" w="26587">
                  <a:moveTo>
                    <a:pt x="16539" y="17452"/>
                  </a:moveTo>
                  <a:lnTo>
                    <a:pt x="16539" y="22997"/>
                  </a:lnTo>
                  <a:lnTo>
                    <a:pt x="10048" y="22997"/>
                  </a:lnTo>
                  <a:lnTo>
                    <a:pt x="10048" y="17452"/>
                  </a:lnTo>
                  <a:close/>
                  <a:moveTo>
                    <a:pt x="13310" y="0"/>
                  </a:moveTo>
                  <a:cubicBezTo>
                    <a:pt x="11581" y="0"/>
                    <a:pt x="10178" y="1403"/>
                    <a:pt x="10178" y="3099"/>
                  </a:cubicBezTo>
                  <a:lnTo>
                    <a:pt x="10178" y="11189"/>
                  </a:lnTo>
                  <a:lnTo>
                    <a:pt x="6916" y="11189"/>
                  </a:lnTo>
                  <a:cubicBezTo>
                    <a:pt x="5188" y="11189"/>
                    <a:pt x="3785" y="12591"/>
                    <a:pt x="3785" y="14320"/>
                  </a:cubicBezTo>
                  <a:lnTo>
                    <a:pt x="3785" y="22997"/>
                  </a:lnTo>
                  <a:lnTo>
                    <a:pt x="3132" y="22997"/>
                  </a:lnTo>
                  <a:cubicBezTo>
                    <a:pt x="1404" y="22997"/>
                    <a:pt x="1" y="24400"/>
                    <a:pt x="1" y="26129"/>
                  </a:cubicBezTo>
                  <a:lnTo>
                    <a:pt x="1" y="138243"/>
                  </a:lnTo>
                  <a:cubicBezTo>
                    <a:pt x="1" y="142255"/>
                    <a:pt x="3263" y="145550"/>
                    <a:pt x="7308" y="145550"/>
                  </a:cubicBezTo>
                  <a:lnTo>
                    <a:pt x="19279" y="145550"/>
                  </a:lnTo>
                  <a:cubicBezTo>
                    <a:pt x="23324" y="145550"/>
                    <a:pt x="26586" y="142255"/>
                    <a:pt x="26586" y="138243"/>
                  </a:cubicBezTo>
                  <a:lnTo>
                    <a:pt x="26586" y="52975"/>
                  </a:lnTo>
                  <a:cubicBezTo>
                    <a:pt x="26586" y="51246"/>
                    <a:pt x="25183" y="49843"/>
                    <a:pt x="23455" y="49843"/>
                  </a:cubicBezTo>
                  <a:cubicBezTo>
                    <a:pt x="21726" y="49843"/>
                    <a:pt x="20323" y="51246"/>
                    <a:pt x="20323" y="52975"/>
                  </a:cubicBezTo>
                  <a:lnTo>
                    <a:pt x="20323" y="138243"/>
                  </a:lnTo>
                  <a:cubicBezTo>
                    <a:pt x="20323" y="138830"/>
                    <a:pt x="19866" y="139287"/>
                    <a:pt x="19279" y="139287"/>
                  </a:cubicBezTo>
                  <a:lnTo>
                    <a:pt x="7308" y="139287"/>
                  </a:lnTo>
                  <a:cubicBezTo>
                    <a:pt x="6721" y="139287"/>
                    <a:pt x="6264" y="138830"/>
                    <a:pt x="6264" y="138243"/>
                  </a:cubicBezTo>
                  <a:lnTo>
                    <a:pt x="6264" y="29260"/>
                  </a:lnTo>
                  <a:lnTo>
                    <a:pt x="20323" y="29260"/>
                  </a:lnTo>
                  <a:lnTo>
                    <a:pt x="20323" y="41721"/>
                  </a:lnTo>
                  <a:cubicBezTo>
                    <a:pt x="20323" y="43450"/>
                    <a:pt x="21726" y="44853"/>
                    <a:pt x="23455" y="44853"/>
                  </a:cubicBezTo>
                  <a:cubicBezTo>
                    <a:pt x="25183" y="44853"/>
                    <a:pt x="26586" y="43450"/>
                    <a:pt x="26586" y="41721"/>
                  </a:cubicBezTo>
                  <a:lnTo>
                    <a:pt x="26586" y="26129"/>
                  </a:lnTo>
                  <a:cubicBezTo>
                    <a:pt x="26586" y="24400"/>
                    <a:pt x="25183" y="22997"/>
                    <a:pt x="23455" y="22997"/>
                  </a:cubicBezTo>
                  <a:lnTo>
                    <a:pt x="22802" y="22997"/>
                  </a:lnTo>
                  <a:lnTo>
                    <a:pt x="22802" y="14320"/>
                  </a:lnTo>
                  <a:cubicBezTo>
                    <a:pt x="22802" y="12591"/>
                    <a:pt x="21400" y="11189"/>
                    <a:pt x="19671" y="11189"/>
                  </a:cubicBezTo>
                  <a:lnTo>
                    <a:pt x="16409" y="11189"/>
                  </a:lnTo>
                  <a:lnTo>
                    <a:pt x="16409" y="3099"/>
                  </a:lnTo>
                  <a:cubicBezTo>
                    <a:pt x="16409" y="1403"/>
                    <a:pt x="15006" y="0"/>
                    <a:pt x="13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6"/>
            <p:cNvSpPr/>
            <p:nvPr/>
          </p:nvSpPr>
          <p:spPr>
            <a:xfrm>
              <a:off x="3300300" y="2560650"/>
              <a:ext cx="1480975" cy="156600"/>
            </a:xfrm>
            <a:custGeom>
              <a:rect b="b" l="l" r="r" t="t"/>
              <a:pathLst>
                <a:path extrusionOk="0" h="6264" w="59239">
                  <a:moveTo>
                    <a:pt x="3132" y="0"/>
                  </a:moveTo>
                  <a:cubicBezTo>
                    <a:pt x="1403" y="0"/>
                    <a:pt x="1" y="1403"/>
                    <a:pt x="1" y="3132"/>
                  </a:cubicBezTo>
                  <a:cubicBezTo>
                    <a:pt x="1" y="4861"/>
                    <a:pt x="1403" y="6263"/>
                    <a:pt x="3132" y="6263"/>
                  </a:cubicBezTo>
                  <a:lnTo>
                    <a:pt x="56107" y="6263"/>
                  </a:lnTo>
                  <a:cubicBezTo>
                    <a:pt x="57836" y="6263"/>
                    <a:pt x="59238" y="4861"/>
                    <a:pt x="59238" y="3132"/>
                  </a:cubicBezTo>
                  <a:cubicBezTo>
                    <a:pt x="59238" y="1403"/>
                    <a:pt x="57836" y="0"/>
                    <a:pt x="56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6"/>
            <p:cNvSpPr/>
            <p:nvPr/>
          </p:nvSpPr>
          <p:spPr>
            <a:xfrm>
              <a:off x="3300300" y="2861575"/>
              <a:ext cx="1480975" cy="155775"/>
            </a:xfrm>
            <a:custGeom>
              <a:rect b="b" l="l" r="r" t="t"/>
              <a:pathLst>
                <a:path extrusionOk="0" h="6231" w="59239">
                  <a:moveTo>
                    <a:pt x="3132" y="0"/>
                  </a:moveTo>
                  <a:cubicBezTo>
                    <a:pt x="1403" y="0"/>
                    <a:pt x="1" y="1403"/>
                    <a:pt x="1" y="3099"/>
                  </a:cubicBezTo>
                  <a:cubicBezTo>
                    <a:pt x="1" y="4828"/>
                    <a:pt x="1403" y="6230"/>
                    <a:pt x="3132" y="6230"/>
                  </a:cubicBezTo>
                  <a:lnTo>
                    <a:pt x="56107" y="6230"/>
                  </a:lnTo>
                  <a:cubicBezTo>
                    <a:pt x="57836" y="6230"/>
                    <a:pt x="59238" y="4828"/>
                    <a:pt x="59238" y="3099"/>
                  </a:cubicBezTo>
                  <a:cubicBezTo>
                    <a:pt x="59238" y="1403"/>
                    <a:pt x="57836" y="0"/>
                    <a:pt x="56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6"/>
            <p:cNvSpPr/>
            <p:nvPr/>
          </p:nvSpPr>
          <p:spPr>
            <a:xfrm>
              <a:off x="3300300" y="3161675"/>
              <a:ext cx="1480975" cy="156600"/>
            </a:xfrm>
            <a:custGeom>
              <a:rect b="b" l="l" r="r" t="t"/>
              <a:pathLst>
                <a:path extrusionOk="0" h="6264" w="59239">
                  <a:moveTo>
                    <a:pt x="3132" y="0"/>
                  </a:moveTo>
                  <a:cubicBezTo>
                    <a:pt x="1403" y="0"/>
                    <a:pt x="1" y="1403"/>
                    <a:pt x="1" y="3132"/>
                  </a:cubicBezTo>
                  <a:cubicBezTo>
                    <a:pt x="1" y="4861"/>
                    <a:pt x="1403" y="6263"/>
                    <a:pt x="3132" y="6263"/>
                  </a:cubicBezTo>
                  <a:lnTo>
                    <a:pt x="56107" y="6263"/>
                  </a:lnTo>
                  <a:cubicBezTo>
                    <a:pt x="57836" y="6263"/>
                    <a:pt x="59238" y="4861"/>
                    <a:pt x="59238" y="3132"/>
                  </a:cubicBezTo>
                  <a:cubicBezTo>
                    <a:pt x="59238" y="1403"/>
                    <a:pt x="57836" y="0"/>
                    <a:pt x="56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8" name="Google Shape;368;p26"/>
          <p:cNvSpPr/>
          <p:nvPr/>
        </p:nvSpPr>
        <p:spPr>
          <a:xfrm>
            <a:off x="2403990" y="3959688"/>
            <a:ext cx="324014" cy="365344"/>
          </a:xfrm>
          <a:custGeom>
            <a:rect b="b" l="l" r="r" t="t"/>
            <a:pathLst>
              <a:path extrusionOk="0" h="208768" w="185151">
                <a:moveTo>
                  <a:pt x="93130" y="6165"/>
                </a:moveTo>
                <a:cubicBezTo>
                  <a:pt x="97632" y="6165"/>
                  <a:pt x="101285" y="9819"/>
                  <a:pt x="101285" y="14288"/>
                </a:cubicBezTo>
                <a:cubicBezTo>
                  <a:pt x="101285" y="18789"/>
                  <a:pt x="97632" y="22442"/>
                  <a:pt x="93130" y="22442"/>
                </a:cubicBezTo>
                <a:cubicBezTo>
                  <a:pt x="88661" y="22442"/>
                  <a:pt x="85008" y="18789"/>
                  <a:pt x="85008" y="14288"/>
                </a:cubicBezTo>
                <a:cubicBezTo>
                  <a:pt x="85008" y="9819"/>
                  <a:pt x="88661" y="6165"/>
                  <a:pt x="93130" y="6165"/>
                </a:cubicBezTo>
                <a:close/>
                <a:moveTo>
                  <a:pt x="14288" y="51507"/>
                </a:moveTo>
                <a:cubicBezTo>
                  <a:pt x="18789" y="51507"/>
                  <a:pt x="22443" y="55160"/>
                  <a:pt x="22443" y="59629"/>
                </a:cubicBezTo>
                <a:cubicBezTo>
                  <a:pt x="22443" y="64131"/>
                  <a:pt x="18789" y="67784"/>
                  <a:pt x="14288" y="67784"/>
                </a:cubicBezTo>
                <a:cubicBezTo>
                  <a:pt x="9819" y="67784"/>
                  <a:pt x="6166" y="64131"/>
                  <a:pt x="6166" y="59629"/>
                </a:cubicBezTo>
                <a:cubicBezTo>
                  <a:pt x="6166" y="55160"/>
                  <a:pt x="9819" y="51507"/>
                  <a:pt x="14288" y="51507"/>
                </a:cubicBezTo>
                <a:close/>
                <a:moveTo>
                  <a:pt x="170863" y="51507"/>
                </a:moveTo>
                <a:cubicBezTo>
                  <a:pt x="175332" y="51507"/>
                  <a:pt x="178986" y="55160"/>
                  <a:pt x="178986" y="59629"/>
                </a:cubicBezTo>
                <a:cubicBezTo>
                  <a:pt x="178986" y="64131"/>
                  <a:pt x="175332" y="67784"/>
                  <a:pt x="170863" y="67784"/>
                </a:cubicBezTo>
                <a:cubicBezTo>
                  <a:pt x="166362" y="67784"/>
                  <a:pt x="162708" y="64131"/>
                  <a:pt x="162708" y="59629"/>
                </a:cubicBezTo>
                <a:cubicBezTo>
                  <a:pt x="162708" y="55160"/>
                  <a:pt x="166362" y="51507"/>
                  <a:pt x="170863" y="51507"/>
                </a:cubicBezTo>
                <a:close/>
                <a:moveTo>
                  <a:pt x="92021" y="96555"/>
                </a:moveTo>
                <a:cubicBezTo>
                  <a:pt x="96490" y="96555"/>
                  <a:pt x="100143" y="100208"/>
                  <a:pt x="100143" y="104677"/>
                </a:cubicBezTo>
                <a:cubicBezTo>
                  <a:pt x="100143" y="109179"/>
                  <a:pt x="96490" y="112832"/>
                  <a:pt x="92021" y="112832"/>
                </a:cubicBezTo>
                <a:cubicBezTo>
                  <a:pt x="87519" y="112832"/>
                  <a:pt x="83866" y="109179"/>
                  <a:pt x="83866" y="104677"/>
                </a:cubicBezTo>
                <a:cubicBezTo>
                  <a:pt x="83866" y="100208"/>
                  <a:pt x="87519" y="96555"/>
                  <a:pt x="92021" y="96555"/>
                </a:cubicBezTo>
                <a:close/>
                <a:moveTo>
                  <a:pt x="14288" y="140983"/>
                </a:moveTo>
                <a:cubicBezTo>
                  <a:pt x="18789" y="140983"/>
                  <a:pt x="22443" y="144636"/>
                  <a:pt x="22443" y="149138"/>
                </a:cubicBezTo>
                <a:cubicBezTo>
                  <a:pt x="22443" y="153607"/>
                  <a:pt x="18789" y="157260"/>
                  <a:pt x="14288" y="157260"/>
                </a:cubicBezTo>
                <a:cubicBezTo>
                  <a:pt x="9819" y="157260"/>
                  <a:pt x="6166" y="153607"/>
                  <a:pt x="6166" y="149138"/>
                </a:cubicBezTo>
                <a:cubicBezTo>
                  <a:pt x="6166" y="144636"/>
                  <a:pt x="9819" y="140983"/>
                  <a:pt x="14288" y="140983"/>
                </a:cubicBezTo>
                <a:close/>
                <a:moveTo>
                  <a:pt x="170863" y="140983"/>
                </a:moveTo>
                <a:cubicBezTo>
                  <a:pt x="175332" y="140983"/>
                  <a:pt x="178986" y="144636"/>
                  <a:pt x="178986" y="149138"/>
                </a:cubicBezTo>
                <a:cubicBezTo>
                  <a:pt x="178986" y="153607"/>
                  <a:pt x="175332" y="157260"/>
                  <a:pt x="170863" y="157260"/>
                </a:cubicBezTo>
                <a:cubicBezTo>
                  <a:pt x="166362" y="157260"/>
                  <a:pt x="162708" y="153607"/>
                  <a:pt x="162708" y="149138"/>
                </a:cubicBezTo>
                <a:cubicBezTo>
                  <a:pt x="162708" y="144636"/>
                  <a:pt x="166362" y="140983"/>
                  <a:pt x="170863" y="140983"/>
                </a:cubicBezTo>
                <a:close/>
                <a:moveTo>
                  <a:pt x="160490" y="69480"/>
                </a:moveTo>
                <a:cubicBezTo>
                  <a:pt x="162545" y="71633"/>
                  <a:pt x="165253" y="73166"/>
                  <a:pt x="168286" y="73721"/>
                </a:cubicBezTo>
                <a:lnTo>
                  <a:pt x="168286" y="135046"/>
                </a:lnTo>
                <a:cubicBezTo>
                  <a:pt x="161632" y="136253"/>
                  <a:pt x="156543" y="142125"/>
                  <a:pt x="156543" y="149138"/>
                </a:cubicBezTo>
                <a:cubicBezTo>
                  <a:pt x="156543" y="151095"/>
                  <a:pt x="156967" y="152987"/>
                  <a:pt x="157685" y="154683"/>
                </a:cubicBezTo>
                <a:lnTo>
                  <a:pt x="103503" y="185966"/>
                </a:lnTo>
                <a:cubicBezTo>
                  <a:pt x="101481" y="183226"/>
                  <a:pt x="98512" y="181269"/>
                  <a:pt x="95087" y="180486"/>
                </a:cubicBezTo>
                <a:lnTo>
                  <a:pt x="95087" y="118671"/>
                </a:lnTo>
                <a:cubicBezTo>
                  <a:pt x="101513" y="117236"/>
                  <a:pt x="106309" y="111527"/>
                  <a:pt x="106309" y="104677"/>
                </a:cubicBezTo>
                <a:cubicBezTo>
                  <a:pt x="106309" y="103438"/>
                  <a:pt x="106145" y="102198"/>
                  <a:pt x="105852" y="101056"/>
                </a:cubicBezTo>
                <a:lnTo>
                  <a:pt x="160490" y="69480"/>
                </a:lnTo>
                <a:close/>
                <a:moveTo>
                  <a:pt x="92021" y="186325"/>
                </a:moveTo>
                <a:cubicBezTo>
                  <a:pt x="96490" y="186325"/>
                  <a:pt x="100143" y="189978"/>
                  <a:pt x="100143" y="194480"/>
                </a:cubicBezTo>
                <a:cubicBezTo>
                  <a:pt x="100143" y="198949"/>
                  <a:pt x="96490" y="202602"/>
                  <a:pt x="92021" y="202602"/>
                </a:cubicBezTo>
                <a:cubicBezTo>
                  <a:pt x="87519" y="202602"/>
                  <a:pt x="83866" y="198949"/>
                  <a:pt x="83866" y="194480"/>
                </a:cubicBezTo>
                <a:cubicBezTo>
                  <a:pt x="83866" y="189978"/>
                  <a:pt x="87519" y="186325"/>
                  <a:pt x="92021" y="186325"/>
                </a:cubicBezTo>
                <a:close/>
                <a:moveTo>
                  <a:pt x="93130" y="0"/>
                </a:moveTo>
                <a:cubicBezTo>
                  <a:pt x="85269" y="0"/>
                  <a:pt x="78843" y="6426"/>
                  <a:pt x="78843" y="14288"/>
                </a:cubicBezTo>
                <a:cubicBezTo>
                  <a:pt x="78843" y="15755"/>
                  <a:pt x="79071" y="17158"/>
                  <a:pt x="79462" y="18463"/>
                </a:cubicBezTo>
                <a:lnTo>
                  <a:pt x="24857" y="50006"/>
                </a:lnTo>
                <a:cubicBezTo>
                  <a:pt x="22215" y="47136"/>
                  <a:pt x="18463" y="45342"/>
                  <a:pt x="14288" y="45342"/>
                </a:cubicBezTo>
                <a:cubicBezTo>
                  <a:pt x="6394" y="45342"/>
                  <a:pt x="0" y="51768"/>
                  <a:pt x="0" y="59629"/>
                </a:cubicBezTo>
                <a:cubicBezTo>
                  <a:pt x="0" y="66479"/>
                  <a:pt x="4796" y="72188"/>
                  <a:pt x="11222" y="73623"/>
                </a:cubicBezTo>
                <a:lnTo>
                  <a:pt x="11222" y="135144"/>
                </a:lnTo>
                <a:cubicBezTo>
                  <a:pt x="4796" y="136579"/>
                  <a:pt x="0" y="142288"/>
                  <a:pt x="0" y="149138"/>
                </a:cubicBezTo>
                <a:cubicBezTo>
                  <a:pt x="0" y="156999"/>
                  <a:pt x="6394" y="163426"/>
                  <a:pt x="14288" y="163426"/>
                </a:cubicBezTo>
                <a:cubicBezTo>
                  <a:pt x="18072" y="163426"/>
                  <a:pt x="21497" y="161958"/>
                  <a:pt x="24074" y="159544"/>
                </a:cubicBezTo>
                <a:lnTo>
                  <a:pt x="78190" y="190794"/>
                </a:lnTo>
                <a:cubicBezTo>
                  <a:pt x="77864" y="191968"/>
                  <a:pt x="77701" y="193207"/>
                  <a:pt x="77701" y="194447"/>
                </a:cubicBezTo>
                <a:cubicBezTo>
                  <a:pt x="77701" y="202341"/>
                  <a:pt x="84127" y="208767"/>
                  <a:pt x="92021" y="208767"/>
                </a:cubicBezTo>
                <a:cubicBezTo>
                  <a:pt x="99882" y="208767"/>
                  <a:pt x="106309" y="202341"/>
                  <a:pt x="106309" y="194447"/>
                </a:cubicBezTo>
                <a:cubicBezTo>
                  <a:pt x="106309" y="193501"/>
                  <a:pt x="106211" y="192555"/>
                  <a:pt x="106015" y="191642"/>
                </a:cubicBezTo>
                <a:lnTo>
                  <a:pt x="161273" y="159739"/>
                </a:lnTo>
                <a:cubicBezTo>
                  <a:pt x="163817" y="162023"/>
                  <a:pt x="167177" y="163426"/>
                  <a:pt x="170863" y="163426"/>
                </a:cubicBezTo>
                <a:cubicBezTo>
                  <a:pt x="178757" y="163426"/>
                  <a:pt x="185151" y="156999"/>
                  <a:pt x="185151" y="149138"/>
                </a:cubicBezTo>
                <a:cubicBezTo>
                  <a:pt x="185151" y="142484"/>
                  <a:pt x="180617" y="136873"/>
                  <a:pt x="174451" y="135275"/>
                </a:cubicBezTo>
                <a:lnTo>
                  <a:pt x="174451" y="73493"/>
                </a:lnTo>
                <a:cubicBezTo>
                  <a:pt x="180617" y="71894"/>
                  <a:pt x="185151" y="66284"/>
                  <a:pt x="185151" y="59629"/>
                </a:cubicBezTo>
                <a:cubicBezTo>
                  <a:pt x="185151" y="51768"/>
                  <a:pt x="178757" y="45342"/>
                  <a:pt x="170863" y="45342"/>
                </a:cubicBezTo>
                <a:cubicBezTo>
                  <a:pt x="166753" y="45342"/>
                  <a:pt x="163067" y="47070"/>
                  <a:pt x="160458" y="49843"/>
                </a:cubicBezTo>
                <a:lnTo>
                  <a:pt x="127414" y="30989"/>
                </a:lnTo>
                <a:cubicBezTo>
                  <a:pt x="126935" y="30712"/>
                  <a:pt x="126412" y="30582"/>
                  <a:pt x="125894" y="30582"/>
                </a:cubicBezTo>
                <a:cubicBezTo>
                  <a:pt x="124823" y="30582"/>
                  <a:pt x="123777" y="31141"/>
                  <a:pt x="123206" y="32131"/>
                </a:cubicBezTo>
                <a:cubicBezTo>
                  <a:pt x="122358" y="33631"/>
                  <a:pt x="122879" y="35523"/>
                  <a:pt x="124347" y="36339"/>
                </a:cubicBezTo>
                <a:lnTo>
                  <a:pt x="157293" y="55160"/>
                </a:lnTo>
                <a:cubicBezTo>
                  <a:pt x="156804" y="56563"/>
                  <a:pt x="156543" y="58063"/>
                  <a:pt x="156543" y="59629"/>
                </a:cubicBezTo>
                <a:cubicBezTo>
                  <a:pt x="156543" y="61227"/>
                  <a:pt x="156837" y="62793"/>
                  <a:pt x="157293" y="64229"/>
                </a:cubicBezTo>
                <a:lnTo>
                  <a:pt x="103014" y="95576"/>
                </a:lnTo>
                <a:cubicBezTo>
                  <a:pt x="100372" y="92412"/>
                  <a:pt x="96425" y="90390"/>
                  <a:pt x="92021" y="90390"/>
                </a:cubicBezTo>
                <a:cubicBezTo>
                  <a:pt x="87878" y="90390"/>
                  <a:pt x="84160" y="92151"/>
                  <a:pt x="81550" y="94924"/>
                </a:cubicBezTo>
                <a:lnTo>
                  <a:pt x="66447" y="86280"/>
                </a:lnTo>
                <a:cubicBezTo>
                  <a:pt x="65969" y="86003"/>
                  <a:pt x="65445" y="85872"/>
                  <a:pt x="64927" y="85872"/>
                </a:cubicBezTo>
                <a:cubicBezTo>
                  <a:pt x="63857" y="85872"/>
                  <a:pt x="62811" y="86432"/>
                  <a:pt x="62239" y="87421"/>
                </a:cubicBezTo>
                <a:cubicBezTo>
                  <a:pt x="61391" y="88922"/>
                  <a:pt x="61913" y="90781"/>
                  <a:pt x="63381" y="91629"/>
                </a:cubicBezTo>
                <a:lnTo>
                  <a:pt x="78419" y="100241"/>
                </a:lnTo>
                <a:cubicBezTo>
                  <a:pt x="77962" y="101643"/>
                  <a:pt x="77701" y="103144"/>
                  <a:pt x="77701" y="104677"/>
                </a:cubicBezTo>
                <a:cubicBezTo>
                  <a:pt x="77701" y="111527"/>
                  <a:pt x="82529" y="117236"/>
                  <a:pt x="88922" y="118671"/>
                </a:cubicBezTo>
                <a:lnTo>
                  <a:pt x="88922" y="180486"/>
                </a:lnTo>
                <a:cubicBezTo>
                  <a:pt x="85791" y="181203"/>
                  <a:pt x="83018" y="182932"/>
                  <a:pt x="81028" y="185313"/>
                </a:cubicBezTo>
                <a:lnTo>
                  <a:pt x="27564" y="154455"/>
                </a:lnTo>
                <a:cubicBezTo>
                  <a:pt x="28217" y="152791"/>
                  <a:pt x="28608" y="150997"/>
                  <a:pt x="28608" y="149138"/>
                </a:cubicBezTo>
                <a:cubicBezTo>
                  <a:pt x="28608" y="142288"/>
                  <a:pt x="23780" y="136579"/>
                  <a:pt x="17387" y="135144"/>
                </a:cubicBezTo>
                <a:lnTo>
                  <a:pt x="17387" y="73623"/>
                </a:lnTo>
                <a:cubicBezTo>
                  <a:pt x="20225" y="72971"/>
                  <a:pt x="22736" y="71503"/>
                  <a:pt x="24661" y="69480"/>
                </a:cubicBezTo>
                <a:lnTo>
                  <a:pt x="52323" y="85301"/>
                </a:lnTo>
                <a:cubicBezTo>
                  <a:pt x="52779" y="85595"/>
                  <a:pt x="53334" y="85725"/>
                  <a:pt x="53823" y="85725"/>
                </a:cubicBezTo>
                <a:cubicBezTo>
                  <a:pt x="54900" y="85725"/>
                  <a:pt x="55943" y="85170"/>
                  <a:pt x="56531" y="84159"/>
                </a:cubicBezTo>
                <a:cubicBezTo>
                  <a:pt x="57379" y="82691"/>
                  <a:pt x="56857" y="80799"/>
                  <a:pt x="55356" y="79951"/>
                </a:cubicBezTo>
                <a:lnTo>
                  <a:pt x="27858" y="64196"/>
                </a:lnTo>
                <a:cubicBezTo>
                  <a:pt x="28347" y="62761"/>
                  <a:pt x="28608" y="61227"/>
                  <a:pt x="28608" y="59629"/>
                </a:cubicBezTo>
                <a:cubicBezTo>
                  <a:pt x="28608" y="58129"/>
                  <a:pt x="28380" y="56693"/>
                  <a:pt x="27923" y="55323"/>
                </a:cubicBezTo>
                <a:lnTo>
                  <a:pt x="82496" y="23845"/>
                </a:lnTo>
                <a:cubicBezTo>
                  <a:pt x="85106" y="26748"/>
                  <a:pt x="88922" y="28608"/>
                  <a:pt x="93130" y="28608"/>
                </a:cubicBezTo>
                <a:cubicBezTo>
                  <a:pt x="97110" y="28608"/>
                  <a:pt x="100731" y="26977"/>
                  <a:pt x="103308" y="24334"/>
                </a:cubicBezTo>
                <a:lnTo>
                  <a:pt x="114561" y="30761"/>
                </a:lnTo>
                <a:cubicBezTo>
                  <a:pt x="115051" y="31054"/>
                  <a:pt x="115573" y="31185"/>
                  <a:pt x="116094" y="31185"/>
                </a:cubicBezTo>
                <a:cubicBezTo>
                  <a:pt x="117171" y="31185"/>
                  <a:pt x="118215" y="30630"/>
                  <a:pt x="118769" y="29619"/>
                </a:cubicBezTo>
                <a:cubicBezTo>
                  <a:pt x="119617" y="28151"/>
                  <a:pt x="119128" y="26259"/>
                  <a:pt x="117628" y="25411"/>
                </a:cubicBezTo>
                <a:lnTo>
                  <a:pt x="106602" y="19115"/>
                </a:lnTo>
                <a:cubicBezTo>
                  <a:pt x="107157" y="17615"/>
                  <a:pt x="107450" y="15984"/>
                  <a:pt x="107450" y="14320"/>
                </a:cubicBezTo>
                <a:cubicBezTo>
                  <a:pt x="107450" y="6426"/>
                  <a:pt x="101024" y="0"/>
                  <a:pt x="931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9" name="Google Shape;369;p26"/>
          <p:cNvGrpSpPr/>
          <p:nvPr/>
        </p:nvGrpSpPr>
        <p:grpSpPr>
          <a:xfrm>
            <a:off x="1195969" y="3531973"/>
            <a:ext cx="363627" cy="342291"/>
            <a:chOff x="1190625" y="381650"/>
            <a:chExt cx="5239575" cy="4932150"/>
          </a:xfrm>
        </p:grpSpPr>
        <p:sp>
          <p:nvSpPr>
            <p:cNvPr id="370" name="Google Shape;370;p26"/>
            <p:cNvSpPr/>
            <p:nvPr/>
          </p:nvSpPr>
          <p:spPr>
            <a:xfrm>
              <a:off x="4103575" y="3138025"/>
              <a:ext cx="388200" cy="387375"/>
            </a:xfrm>
            <a:custGeom>
              <a:rect b="b" l="l" r="r" t="t"/>
              <a:pathLst>
                <a:path extrusionOk="0" h="15495" w="15528">
                  <a:moveTo>
                    <a:pt x="15527" y="0"/>
                  </a:moveTo>
                  <a:lnTo>
                    <a:pt x="15527" y="0"/>
                  </a:lnTo>
                  <a:cubicBezTo>
                    <a:pt x="5970" y="2969"/>
                    <a:pt x="0" y="4958"/>
                    <a:pt x="0" y="4958"/>
                  </a:cubicBezTo>
                  <a:lnTo>
                    <a:pt x="326" y="15495"/>
                  </a:lnTo>
                  <a:cubicBezTo>
                    <a:pt x="15429" y="13211"/>
                    <a:pt x="15527" y="1"/>
                    <a:pt x="15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6"/>
            <p:cNvSpPr/>
            <p:nvPr/>
          </p:nvSpPr>
          <p:spPr>
            <a:xfrm>
              <a:off x="1808750" y="381650"/>
              <a:ext cx="1854475" cy="1226525"/>
            </a:xfrm>
            <a:custGeom>
              <a:rect b="b" l="l" r="r" t="t"/>
              <a:pathLst>
                <a:path extrusionOk="0" h="49061" w="74179">
                  <a:moveTo>
                    <a:pt x="34676" y="6100"/>
                  </a:moveTo>
                  <a:cubicBezTo>
                    <a:pt x="42146" y="6100"/>
                    <a:pt x="48800" y="10536"/>
                    <a:pt x="51703" y="17386"/>
                  </a:cubicBezTo>
                  <a:cubicBezTo>
                    <a:pt x="52178" y="18543"/>
                    <a:pt x="53272" y="19268"/>
                    <a:pt x="54472" y="19268"/>
                  </a:cubicBezTo>
                  <a:cubicBezTo>
                    <a:pt x="54592" y="19268"/>
                    <a:pt x="54713" y="19261"/>
                    <a:pt x="54835" y="19246"/>
                  </a:cubicBezTo>
                  <a:cubicBezTo>
                    <a:pt x="55292" y="19181"/>
                    <a:pt x="55748" y="19181"/>
                    <a:pt x="56172" y="19181"/>
                  </a:cubicBezTo>
                  <a:cubicBezTo>
                    <a:pt x="62729" y="19181"/>
                    <a:pt x="68079" y="24498"/>
                    <a:pt x="68079" y="31054"/>
                  </a:cubicBezTo>
                  <a:cubicBezTo>
                    <a:pt x="68079" y="37611"/>
                    <a:pt x="62729" y="42960"/>
                    <a:pt x="56172" y="42960"/>
                  </a:cubicBezTo>
                  <a:lnTo>
                    <a:pt x="13799" y="42960"/>
                  </a:lnTo>
                  <a:cubicBezTo>
                    <a:pt x="9558" y="42960"/>
                    <a:pt x="6101" y="39503"/>
                    <a:pt x="6101" y="35262"/>
                  </a:cubicBezTo>
                  <a:cubicBezTo>
                    <a:pt x="6101" y="31185"/>
                    <a:pt x="9298" y="27825"/>
                    <a:pt x="13375" y="27597"/>
                  </a:cubicBezTo>
                  <a:cubicBezTo>
                    <a:pt x="14973" y="27499"/>
                    <a:pt x="16246" y="26161"/>
                    <a:pt x="16246" y="24530"/>
                  </a:cubicBezTo>
                  <a:cubicBezTo>
                    <a:pt x="16246" y="24530"/>
                    <a:pt x="16246" y="24530"/>
                    <a:pt x="16246" y="24498"/>
                  </a:cubicBezTo>
                  <a:cubicBezTo>
                    <a:pt x="16278" y="14353"/>
                    <a:pt x="24531" y="6100"/>
                    <a:pt x="34676" y="6100"/>
                  </a:cubicBezTo>
                  <a:close/>
                  <a:moveTo>
                    <a:pt x="34676" y="0"/>
                  </a:moveTo>
                  <a:cubicBezTo>
                    <a:pt x="22052" y="0"/>
                    <a:pt x="11581" y="9623"/>
                    <a:pt x="10309" y="21921"/>
                  </a:cubicBezTo>
                  <a:cubicBezTo>
                    <a:pt x="4339" y="23486"/>
                    <a:pt x="1" y="28901"/>
                    <a:pt x="1" y="35262"/>
                  </a:cubicBezTo>
                  <a:cubicBezTo>
                    <a:pt x="1" y="42863"/>
                    <a:pt x="6199" y="49060"/>
                    <a:pt x="13799" y="49060"/>
                  </a:cubicBezTo>
                  <a:lnTo>
                    <a:pt x="56172" y="49060"/>
                  </a:lnTo>
                  <a:cubicBezTo>
                    <a:pt x="66089" y="49060"/>
                    <a:pt x="74178" y="41003"/>
                    <a:pt x="74178" y="31054"/>
                  </a:cubicBezTo>
                  <a:cubicBezTo>
                    <a:pt x="74178" y="21203"/>
                    <a:pt x="66219" y="13179"/>
                    <a:pt x="56401" y="13081"/>
                  </a:cubicBezTo>
                  <a:cubicBezTo>
                    <a:pt x="52160" y="5056"/>
                    <a:pt x="43875" y="0"/>
                    <a:pt x="34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6"/>
            <p:cNvSpPr/>
            <p:nvPr/>
          </p:nvSpPr>
          <p:spPr>
            <a:xfrm>
              <a:off x="1882150" y="3011900"/>
              <a:ext cx="549675" cy="370800"/>
            </a:xfrm>
            <a:custGeom>
              <a:rect b="b" l="l" r="r" t="t"/>
              <a:pathLst>
                <a:path extrusionOk="0" h="14832" w="21987">
                  <a:moveTo>
                    <a:pt x="18728" y="0"/>
                  </a:moveTo>
                  <a:cubicBezTo>
                    <a:pt x="18608" y="0"/>
                    <a:pt x="18487" y="7"/>
                    <a:pt x="18366" y="22"/>
                  </a:cubicBezTo>
                  <a:cubicBezTo>
                    <a:pt x="15495" y="381"/>
                    <a:pt x="12918" y="1848"/>
                    <a:pt x="11157" y="4132"/>
                  </a:cubicBezTo>
                  <a:cubicBezTo>
                    <a:pt x="11091" y="4197"/>
                    <a:pt x="11059" y="4230"/>
                    <a:pt x="11026" y="4295"/>
                  </a:cubicBezTo>
                  <a:cubicBezTo>
                    <a:pt x="10994" y="4262"/>
                    <a:pt x="10928" y="4230"/>
                    <a:pt x="10863" y="4165"/>
                  </a:cubicBezTo>
                  <a:cubicBezTo>
                    <a:pt x="8943" y="2683"/>
                    <a:pt x="6630" y="1894"/>
                    <a:pt x="4235" y="1894"/>
                  </a:cubicBezTo>
                  <a:cubicBezTo>
                    <a:pt x="3783" y="1894"/>
                    <a:pt x="3327" y="1922"/>
                    <a:pt x="2871" y="1979"/>
                  </a:cubicBezTo>
                  <a:cubicBezTo>
                    <a:pt x="1175" y="2175"/>
                    <a:pt x="1" y="3708"/>
                    <a:pt x="196" y="5371"/>
                  </a:cubicBezTo>
                  <a:cubicBezTo>
                    <a:pt x="406" y="6899"/>
                    <a:pt x="1716" y="8041"/>
                    <a:pt x="3216" y="8041"/>
                  </a:cubicBezTo>
                  <a:cubicBezTo>
                    <a:pt x="3350" y="8041"/>
                    <a:pt x="3485" y="8032"/>
                    <a:pt x="3621" y="8014"/>
                  </a:cubicBezTo>
                  <a:cubicBezTo>
                    <a:pt x="3818" y="7988"/>
                    <a:pt x="4015" y="7975"/>
                    <a:pt x="4213" y="7975"/>
                  </a:cubicBezTo>
                  <a:cubicBezTo>
                    <a:pt x="5258" y="7975"/>
                    <a:pt x="6294" y="8334"/>
                    <a:pt x="7144" y="8992"/>
                  </a:cubicBezTo>
                  <a:cubicBezTo>
                    <a:pt x="8123" y="9775"/>
                    <a:pt x="8775" y="10917"/>
                    <a:pt x="8938" y="12156"/>
                  </a:cubicBezTo>
                  <a:cubicBezTo>
                    <a:pt x="9134" y="13722"/>
                    <a:pt x="10439" y="14831"/>
                    <a:pt x="11972" y="14831"/>
                  </a:cubicBezTo>
                  <a:cubicBezTo>
                    <a:pt x="12070" y="14831"/>
                    <a:pt x="12200" y="14831"/>
                    <a:pt x="12331" y="14799"/>
                  </a:cubicBezTo>
                  <a:cubicBezTo>
                    <a:pt x="13897" y="14635"/>
                    <a:pt x="15006" y="13298"/>
                    <a:pt x="15006" y="11798"/>
                  </a:cubicBezTo>
                  <a:cubicBezTo>
                    <a:pt x="15006" y="11667"/>
                    <a:pt x="15006" y="11537"/>
                    <a:pt x="15006" y="11406"/>
                  </a:cubicBezTo>
                  <a:cubicBezTo>
                    <a:pt x="14680" y="8797"/>
                    <a:pt x="16506" y="6415"/>
                    <a:pt x="19116" y="6089"/>
                  </a:cubicBezTo>
                  <a:cubicBezTo>
                    <a:pt x="20812" y="5893"/>
                    <a:pt x="21986" y="4360"/>
                    <a:pt x="21791" y="2697"/>
                  </a:cubicBezTo>
                  <a:cubicBezTo>
                    <a:pt x="21579" y="1124"/>
                    <a:pt x="20246" y="0"/>
                    <a:pt x="187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6"/>
            <p:cNvSpPr/>
            <p:nvPr/>
          </p:nvSpPr>
          <p:spPr>
            <a:xfrm>
              <a:off x="4086450" y="2304575"/>
              <a:ext cx="153325" cy="385750"/>
            </a:xfrm>
            <a:custGeom>
              <a:rect b="b" l="l" r="r" t="t"/>
              <a:pathLst>
                <a:path extrusionOk="0" h="15430" w="6133"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2396"/>
                  </a:lnTo>
                  <a:cubicBezTo>
                    <a:pt x="0" y="14060"/>
                    <a:pt x="1370" y="15430"/>
                    <a:pt x="3066" y="15430"/>
                  </a:cubicBezTo>
                  <a:cubicBezTo>
                    <a:pt x="4763" y="15430"/>
                    <a:pt x="6133" y="14060"/>
                    <a:pt x="6133" y="12396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6"/>
            <p:cNvSpPr/>
            <p:nvPr/>
          </p:nvSpPr>
          <p:spPr>
            <a:xfrm>
              <a:off x="1190625" y="1095250"/>
              <a:ext cx="5239575" cy="4218550"/>
            </a:xfrm>
            <a:custGeom>
              <a:rect b="b" l="l" r="r" t="t"/>
              <a:pathLst>
                <a:path extrusionOk="0" h="168742" w="209583">
                  <a:moveTo>
                    <a:pt x="118117" y="16211"/>
                  </a:moveTo>
                  <a:cubicBezTo>
                    <a:pt x="118345" y="17417"/>
                    <a:pt x="118638" y="18722"/>
                    <a:pt x="119095" y="20092"/>
                  </a:cubicBezTo>
                  <a:cubicBezTo>
                    <a:pt x="118508" y="20810"/>
                    <a:pt x="117888" y="21625"/>
                    <a:pt x="117268" y="22539"/>
                  </a:cubicBezTo>
                  <a:cubicBezTo>
                    <a:pt x="116942" y="20386"/>
                    <a:pt x="117138" y="18494"/>
                    <a:pt x="117790" y="16896"/>
                  </a:cubicBezTo>
                  <a:cubicBezTo>
                    <a:pt x="117888" y="16667"/>
                    <a:pt x="118019" y="16439"/>
                    <a:pt x="118117" y="16211"/>
                  </a:cubicBezTo>
                  <a:close/>
                  <a:moveTo>
                    <a:pt x="90553" y="51603"/>
                  </a:moveTo>
                  <a:lnTo>
                    <a:pt x="90553" y="60150"/>
                  </a:lnTo>
                  <a:lnTo>
                    <a:pt x="77929" y="60150"/>
                  </a:lnTo>
                  <a:lnTo>
                    <a:pt x="77929" y="51603"/>
                  </a:lnTo>
                  <a:close/>
                  <a:moveTo>
                    <a:pt x="71829" y="45210"/>
                  </a:moveTo>
                  <a:lnTo>
                    <a:pt x="71829" y="48569"/>
                  </a:lnTo>
                  <a:lnTo>
                    <a:pt x="71829" y="63183"/>
                  </a:lnTo>
                  <a:lnTo>
                    <a:pt x="71829" y="66543"/>
                  </a:lnTo>
                  <a:lnTo>
                    <a:pt x="69382" y="66543"/>
                  </a:lnTo>
                  <a:lnTo>
                    <a:pt x="69382" y="65988"/>
                  </a:lnTo>
                  <a:lnTo>
                    <a:pt x="69382" y="64357"/>
                  </a:lnTo>
                  <a:cubicBezTo>
                    <a:pt x="69448" y="63738"/>
                    <a:pt x="69480" y="63020"/>
                    <a:pt x="69382" y="62302"/>
                  </a:cubicBezTo>
                  <a:lnTo>
                    <a:pt x="69382" y="45764"/>
                  </a:lnTo>
                  <a:lnTo>
                    <a:pt x="69382" y="45210"/>
                  </a:lnTo>
                  <a:close/>
                  <a:moveTo>
                    <a:pt x="13178" y="37935"/>
                  </a:moveTo>
                  <a:cubicBezTo>
                    <a:pt x="13733" y="37935"/>
                    <a:pt x="14190" y="38392"/>
                    <a:pt x="14190" y="38947"/>
                  </a:cubicBezTo>
                  <a:lnTo>
                    <a:pt x="14190" y="42176"/>
                  </a:lnTo>
                  <a:lnTo>
                    <a:pt x="14190" y="68174"/>
                  </a:lnTo>
                  <a:cubicBezTo>
                    <a:pt x="14027" y="68631"/>
                    <a:pt x="13961" y="69153"/>
                    <a:pt x="14027" y="69642"/>
                  </a:cubicBezTo>
                  <a:lnTo>
                    <a:pt x="14190" y="71077"/>
                  </a:lnTo>
                  <a:lnTo>
                    <a:pt x="14190" y="72806"/>
                  </a:lnTo>
                  <a:cubicBezTo>
                    <a:pt x="14190" y="73361"/>
                    <a:pt x="13733" y="73817"/>
                    <a:pt x="13178" y="73817"/>
                  </a:cubicBezTo>
                  <a:lnTo>
                    <a:pt x="7111" y="73817"/>
                  </a:lnTo>
                  <a:cubicBezTo>
                    <a:pt x="6557" y="73817"/>
                    <a:pt x="6100" y="73361"/>
                    <a:pt x="6100" y="72806"/>
                  </a:cubicBezTo>
                  <a:lnTo>
                    <a:pt x="6100" y="38947"/>
                  </a:lnTo>
                  <a:cubicBezTo>
                    <a:pt x="6100" y="38392"/>
                    <a:pt x="6557" y="37935"/>
                    <a:pt x="7111" y="37935"/>
                  </a:cubicBezTo>
                  <a:close/>
                  <a:moveTo>
                    <a:pt x="127511" y="86017"/>
                  </a:moveTo>
                  <a:lnTo>
                    <a:pt x="127511" y="86017"/>
                  </a:lnTo>
                  <a:cubicBezTo>
                    <a:pt x="126435" y="88431"/>
                    <a:pt x="124282" y="91204"/>
                    <a:pt x="119878" y="92672"/>
                  </a:cubicBezTo>
                  <a:lnTo>
                    <a:pt x="119748" y="88496"/>
                  </a:lnTo>
                  <a:cubicBezTo>
                    <a:pt x="121411" y="87942"/>
                    <a:pt x="124053" y="87094"/>
                    <a:pt x="127511" y="86017"/>
                  </a:cubicBezTo>
                  <a:close/>
                  <a:moveTo>
                    <a:pt x="61685" y="62071"/>
                  </a:moveTo>
                  <a:cubicBezTo>
                    <a:pt x="61936" y="62071"/>
                    <a:pt x="62191" y="62124"/>
                    <a:pt x="62434" y="62237"/>
                  </a:cubicBezTo>
                  <a:cubicBezTo>
                    <a:pt x="62858" y="62433"/>
                    <a:pt x="63152" y="62563"/>
                    <a:pt x="63283" y="62857"/>
                  </a:cubicBezTo>
                  <a:lnTo>
                    <a:pt x="63283" y="63999"/>
                  </a:lnTo>
                  <a:cubicBezTo>
                    <a:pt x="63217" y="64292"/>
                    <a:pt x="63119" y="64651"/>
                    <a:pt x="63022" y="65108"/>
                  </a:cubicBezTo>
                  <a:cubicBezTo>
                    <a:pt x="62989" y="65140"/>
                    <a:pt x="62989" y="65173"/>
                    <a:pt x="62989" y="65238"/>
                  </a:cubicBezTo>
                  <a:lnTo>
                    <a:pt x="60412" y="76329"/>
                  </a:lnTo>
                  <a:cubicBezTo>
                    <a:pt x="60347" y="76557"/>
                    <a:pt x="60347" y="76753"/>
                    <a:pt x="60314" y="76949"/>
                  </a:cubicBezTo>
                  <a:lnTo>
                    <a:pt x="59988" y="90975"/>
                  </a:lnTo>
                  <a:cubicBezTo>
                    <a:pt x="59988" y="91106"/>
                    <a:pt x="59988" y="91269"/>
                    <a:pt x="60021" y="91432"/>
                  </a:cubicBezTo>
                  <a:cubicBezTo>
                    <a:pt x="60086" y="91921"/>
                    <a:pt x="59727" y="92378"/>
                    <a:pt x="59205" y="92443"/>
                  </a:cubicBezTo>
                  <a:lnTo>
                    <a:pt x="50985" y="93454"/>
                  </a:lnTo>
                  <a:cubicBezTo>
                    <a:pt x="50169" y="93552"/>
                    <a:pt x="49419" y="94009"/>
                    <a:pt x="48930" y="94661"/>
                  </a:cubicBezTo>
                  <a:cubicBezTo>
                    <a:pt x="48441" y="95314"/>
                    <a:pt x="48245" y="96129"/>
                    <a:pt x="48343" y="96945"/>
                  </a:cubicBezTo>
                  <a:lnTo>
                    <a:pt x="56791" y="152333"/>
                  </a:lnTo>
                  <a:cubicBezTo>
                    <a:pt x="56922" y="153247"/>
                    <a:pt x="57476" y="154062"/>
                    <a:pt x="58259" y="154519"/>
                  </a:cubicBezTo>
                  <a:cubicBezTo>
                    <a:pt x="58748" y="154812"/>
                    <a:pt x="59270" y="154943"/>
                    <a:pt x="59792" y="154943"/>
                  </a:cubicBezTo>
                  <a:cubicBezTo>
                    <a:pt x="60151" y="154943"/>
                    <a:pt x="60510" y="154878"/>
                    <a:pt x="60869" y="154747"/>
                  </a:cubicBezTo>
                  <a:lnTo>
                    <a:pt x="105786" y="138013"/>
                  </a:lnTo>
                  <a:lnTo>
                    <a:pt x="105786" y="157748"/>
                  </a:lnTo>
                  <a:cubicBezTo>
                    <a:pt x="105786" y="159444"/>
                    <a:pt x="107156" y="160814"/>
                    <a:pt x="108820" y="160814"/>
                  </a:cubicBezTo>
                  <a:cubicBezTo>
                    <a:pt x="110516" y="160814"/>
                    <a:pt x="111886" y="159444"/>
                    <a:pt x="111886" y="157748"/>
                  </a:cubicBezTo>
                  <a:lnTo>
                    <a:pt x="111886" y="136317"/>
                  </a:lnTo>
                  <a:lnTo>
                    <a:pt x="186031" y="127379"/>
                  </a:lnTo>
                  <a:lnTo>
                    <a:pt x="186031" y="162184"/>
                  </a:lnTo>
                  <a:cubicBezTo>
                    <a:pt x="180819" y="162513"/>
                    <a:pt x="167314" y="162643"/>
                    <a:pt x="149631" y="162643"/>
                  </a:cubicBezTo>
                  <a:cubicBezTo>
                    <a:pt x="118176" y="162643"/>
                    <a:pt x="73498" y="162232"/>
                    <a:pt x="38752" y="161793"/>
                  </a:cubicBezTo>
                  <a:lnTo>
                    <a:pt x="33240" y="98771"/>
                  </a:lnTo>
                  <a:cubicBezTo>
                    <a:pt x="33174" y="97956"/>
                    <a:pt x="32783" y="97173"/>
                    <a:pt x="32131" y="96651"/>
                  </a:cubicBezTo>
                  <a:cubicBezTo>
                    <a:pt x="31577" y="96208"/>
                    <a:pt x="30905" y="95977"/>
                    <a:pt x="30196" y="95977"/>
                  </a:cubicBezTo>
                  <a:cubicBezTo>
                    <a:pt x="30070" y="95977"/>
                    <a:pt x="29943" y="95984"/>
                    <a:pt x="29815" y="95999"/>
                  </a:cubicBezTo>
                  <a:lnTo>
                    <a:pt x="24465" y="96684"/>
                  </a:lnTo>
                  <a:cubicBezTo>
                    <a:pt x="24426" y="96689"/>
                    <a:pt x="24388" y="96691"/>
                    <a:pt x="24350" y="96691"/>
                  </a:cubicBezTo>
                  <a:cubicBezTo>
                    <a:pt x="23906" y="96691"/>
                    <a:pt x="23514" y="96351"/>
                    <a:pt x="23454" y="95901"/>
                  </a:cubicBezTo>
                  <a:lnTo>
                    <a:pt x="20518" y="72415"/>
                  </a:lnTo>
                  <a:lnTo>
                    <a:pt x="50071" y="70262"/>
                  </a:lnTo>
                  <a:lnTo>
                    <a:pt x="49615" y="71273"/>
                  </a:lnTo>
                  <a:cubicBezTo>
                    <a:pt x="48897" y="72806"/>
                    <a:pt x="49582" y="74633"/>
                    <a:pt x="51115" y="75318"/>
                  </a:cubicBezTo>
                  <a:cubicBezTo>
                    <a:pt x="51530" y="75512"/>
                    <a:pt x="51965" y="75603"/>
                    <a:pt x="52394" y="75603"/>
                  </a:cubicBezTo>
                  <a:cubicBezTo>
                    <a:pt x="53552" y="75603"/>
                    <a:pt x="54660" y="74936"/>
                    <a:pt x="55160" y="73817"/>
                  </a:cubicBezTo>
                  <a:lnTo>
                    <a:pt x="60021" y="63118"/>
                  </a:lnTo>
                  <a:cubicBezTo>
                    <a:pt x="60332" y="62472"/>
                    <a:pt x="60994" y="62071"/>
                    <a:pt x="61685" y="62071"/>
                  </a:cubicBezTo>
                  <a:close/>
                  <a:moveTo>
                    <a:pt x="153955" y="0"/>
                  </a:moveTo>
                  <a:cubicBezTo>
                    <a:pt x="149962" y="0"/>
                    <a:pt x="146348" y="247"/>
                    <a:pt x="143169" y="618"/>
                  </a:cubicBezTo>
                  <a:cubicBezTo>
                    <a:pt x="129436" y="2249"/>
                    <a:pt x="120857" y="6392"/>
                    <a:pt x="119552" y="7077"/>
                  </a:cubicBezTo>
                  <a:cubicBezTo>
                    <a:pt x="118475" y="7501"/>
                    <a:pt x="114365" y="9458"/>
                    <a:pt x="112245" y="14384"/>
                  </a:cubicBezTo>
                  <a:cubicBezTo>
                    <a:pt x="110386" y="18722"/>
                    <a:pt x="110647" y="23909"/>
                    <a:pt x="113028" y="29846"/>
                  </a:cubicBezTo>
                  <a:cubicBezTo>
                    <a:pt x="110810" y="34543"/>
                    <a:pt x="109081" y="40284"/>
                    <a:pt x="109081" y="46775"/>
                  </a:cubicBezTo>
                  <a:cubicBezTo>
                    <a:pt x="109081" y="48472"/>
                    <a:pt x="110451" y="49842"/>
                    <a:pt x="112147" y="49842"/>
                  </a:cubicBezTo>
                  <a:cubicBezTo>
                    <a:pt x="113811" y="49842"/>
                    <a:pt x="115181" y="48472"/>
                    <a:pt x="115181" y="46775"/>
                  </a:cubicBezTo>
                  <a:cubicBezTo>
                    <a:pt x="115181" y="40023"/>
                    <a:pt x="117660" y="32716"/>
                    <a:pt x="122064" y="26323"/>
                  </a:cubicBezTo>
                  <a:cubicBezTo>
                    <a:pt x="122520" y="27040"/>
                    <a:pt x="123075" y="27758"/>
                    <a:pt x="123629" y="28476"/>
                  </a:cubicBezTo>
                  <a:cubicBezTo>
                    <a:pt x="128588" y="34445"/>
                    <a:pt x="136155" y="38001"/>
                    <a:pt x="146170" y="38979"/>
                  </a:cubicBezTo>
                  <a:lnTo>
                    <a:pt x="158500" y="51831"/>
                  </a:lnTo>
                  <a:cubicBezTo>
                    <a:pt x="157978" y="52223"/>
                    <a:pt x="157489" y="52647"/>
                    <a:pt x="157032" y="53136"/>
                  </a:cubicBezTo>
                  <a:cubicBezTo>
                    <a:pt x="155825" y="54311"/>
                    <a:pt x="155825" y="56235"/>
                    <a:pt x="157032" y="57442"/>
                  </a:cubicBezTo>
                  <a:cubicBezTo>
                    <a:pt x="157619" y="58046"/>
                    <a:pt x="158402" y="58347"/>
                    <a:pt x="159185" y="58347"/>
                  </a:cubicBezTo>
                  <a:cubicBezTo>
                    <a:pt x="159968" y="58347"/>
                    <a:pt x="160751" y="58046"/>
                    <a:pt x="161338" y="57442"/>
                  </a:cubicBezTo>
                  <a:cubicBezTo>
                    <a:pt x="163530" y="55250"/>
                    <a:pt x="166331" y="54068"/>
                    <a:pt x="168766" y="54068"/>
                  </a:cubicBezTo>
                  <a:cubicBezTo>
                    <a:pt x="170317" y="54068"/>
                    <a:pt x="171720" y="54548"/>
                    <a:pt x="172722" y="55550"/>
                  </a:cubicBezTo>
                  <a:cubicBezTo>
                    <a:pt x="175299" y="58127"/>
                    <a:pt x="174418" y="63314"/>
                    <a:pt x="170830" y="66934"/>
                  </a:cubicBezTo>
                  <a:cubicBezTo>
                    <a:pt x="168638" y="69127"/>
                    <a:pt x="165837" y="70308"/>
                    <a:pt x="163402" y="70308"/>
                  </a:cubicBezTo>
                  <a:cubicBezTo>
                    <a:pt x="161851" y="70308"/>
                    <a:pt x="160449" y="69829"/>
                    <a:pt x="159446" y="68826"/>
                  </a:cubicBezTo>
                  <a:cubicBezTo>
                    <a:pt x="158859" y="68223"/>
                    <a:pt x="158076" y="67921"/>
                    <a:pt x="157293" y="67921"/>
                  </a:cubicBezTo>
                  <a:cubicBezTo>
                    <a:pt x="156510" y="67921"/>
                    <a:pt x="155727" y="68223"/>
                    <a:pt x="155140" y="68826"/>
                  </a:cubicBezTo>
                  <a:cubicBezTo>
                    <a:pt x="153933" y="70001"/>
                    <a:pt x="153933" y="71958"/>
                    <a:pt x="155140" y="73132"/>
                  </a:cubicBezTo>
                  <a:cubicBezTo>
                    <a:pt x="157326" y="75318"/>
                    <a:pt x="160261" y="76394"/>
                    <a:pt x="163393" y="76394"/>
                  </a:cubicBezTo>
                  <a:cubicBezTo>
                    <a:pt x="167438" y="76394"/>
                    <a:pt x="171744" y="74633"/>
                    <a:pt x="175136" y="71240"/>
                  </a:cubicBezTo>
                  <a:cubicBezTo>
                    <a:pt x="181171" y="65206"/>
                    <a:pt x="182019" y="56235"/>
                    <a:pt x="177028" y="51244"/>
                  </a:cubicBezTo>
                  <a:cubicBezTo>
                    <a:pt x="174851" y="49045"/>
                    <a:pt x="171904" y="47980"/>
                    <a:pt x="168768" y="47980"/>
                  </a:cubicBezTo>
                  <a:cubicBezTo>
                    <a:pt x="167206" y="47980"/>
                    <a:pt x="165597" y="48244"/>
                    <a:pt x="164013" y="48765"/>
                  </a:cubicBezTo>
                  <a:lnTo>
                    <a:pt x="149790" y="33956"/>
                  </a:lnTo>
                  <a:cubicBezTo>
                    <a:pt x="149269" y="33401"/>
                    <a:pt x="148583" y="33075"/>
                    <a:pt x="147833" y="33010"/>
                  </a:cubicBezTo>
                  <a:cubicBezTo>
                    <a:pt x="138961" y="32325"/>
                    <a:pt x="132437" y="29487"/>
                    <a:pt x="128392" y="24659"/>
                  </a:cubicBezTo>
                  <a:cubicBezTo>
                    <a:pt x="124510" y="19994"/>
                    <a:pt x="123890" y="14482"/>
                    <a:pt x="123825" y="11807"/>
                  </a:cubicBezTo>
                  <a:cubicBezTo>
                    <a:pt x="126826" y="10502"/>
                    <a:pt x="134002" y="7827"/>
                    <a:pt x="144180" y="6653"/>
                  </a:cubicBezTo>
                  <a:cubicBezTo>
                    <a:pt x="147078" y="6322"/>
                    <a:pt x="150368" y="6104"/>
                    <a:pt x="154000" y="6104"/>
                  </a:cubicBezTo>
                  <a:cubicBezTo>
                    <a:pt x="165778" y="6104"/>
                    <a:pt x="181156" y="8399"/>
                    <a:pt x="198459" y="16602"/>
                  </a:cubicBezTo>
                  <a:cubicBezTo>
                    <a:pt x="198590" y="17059"/>
                    <a:pt x="198753" y="17678"/>
                    <a:pt x="198949" y="18363"/>
                  </a:cubicBezTo>
                  <a:cubicBezTo>
                    <a:pt x="199112" y="21560"/>
                    <a:pt x="200025" y="47558"/>
                    <a:pt x="190598" y="66673"/>
                  </a:cubicBezTo>
                  <a:cubicBezTo>
                    <a:pt x="189848" y="68174"/>
                    <a:pt x="190467" y="70001"/>
                    <a:pt x="191968" y="70751"/>
                  </a:cubicBezTo>
                  <a:cubicBezTo>
                    <a:pt x="192392" y="70947"/>
                    <a:pt x="192881" y="71077"/>
                    <a:pt x="193338" y="71077"/>
                  </a:cubicBezTo>
                  <a:cubicBezTo>
                    <a:pt x="194447" y="71077"/>
                    <a:pt x="195523" y="70425"/>
                    <a:pt x="196045" y="69348"/>
                  </a:cubicBezTo>
                  <a:cubicBezTo>
                    <a:pt x="199112" y="63183"/>
                    <a:pt x="201134" y="56463"/>
                    <a:pt x="202504" y="49939"/>
                  </a:cubicBezTo>
                  <a:lnTo>
                    <a:pt x="202504" y="49939"/>
                  </a:lnTo>
                  <a:cubicBezTo>
                    <a:pt x="202047" y="59106"/>
                    <a:pt x="199895" y="68598"/>
                    <a:pt x="194545" y="76296"/>
                  </a:cubicBezTo>
                  <a:cubicBezTo>
                    <a:pt x="194317" y="75318"/>
                    <a:pt x="193599" y="74470"/>
                    <a:pt x="192555" y="74111"/>
                  </a:cubicBezTo>
                  <a:cubicBezTo>
                    <a:pt x="192223" y="73995"/>
                    <a:pt x="191884" y="73940"/>
                    <a:pt x="191550" y="73940"/>
                  </a:cubicBezTo>
                  <a:cubicBezTo>
                    <a:pt x="190473" y="73940"/>
                    <a:pt x="189449" y="74517"/>
                    <a:pt x="188902" y="75513"/>
                  </a:cubicBezTo>
                  <a:cubicBezTo>
                    <a:pt x="187858" y="77438"/>
                    <a:pt x="184922" y="81907"/>
                    <a:pt x="181660" y="84973"/>
                  </a:cubicBezTo>
                  <a:cubicBezTo>
                    <a:pt x="181530" y="84321"/>
                    <a:pt x="181366" y="83636"/>
                    <a:pt x="181236" y="82951"/>
                  </a:cubicBezTo>
                  <a:cubicBezTo>
                    <a:pt x="180910" y="81255"/>
                    <a:pt x="180584" y="79591"/>
                    <a:pt x="180290" y="78319"/>
                  </a:cubicBezTo>
                  <a:cubicBezTo>
                    <a:pt x="180160" y="77699"/>
                    <a:pt x="180062" y="77144"/>
                    <a:pt x="179964" y="76753"/>
                  </a:cubicBezTo>
                  <a:cubicBezTo>
                    <a:pt x="179374" y="74226"/>
                    <a:pt x="177793" y="73826"/>
                    <a:pt x="176845" y="73826"/>
                  </a:cubicBezTo>
                  <a:cubicBezTo>
                    <a:pt x="176691" y="73826"/>
                    <a:pt x="176554" y="73836"/>
                    <a:pt x="176441" y="73850"/>
                  </a:cubicBezTo>
                  <a:cubicBezTo>
                    <a:pt x="175038" y="74046"/>
                    <a:pt x="173636" y="75285"/>
                    <a:pt x="173799" y="77210"/>
                  </a:cubicBezTo>
                  <a:cubicBezTo>
                    <a:pt x="173831" y="77601"/>
                    <a:pt x="173896" y="77927"/>
                    <a:pt x="174060" y="78254"/>
                  </a:cubicBezTo>
                  <a:cubicBezTo>
                    <a:pt x="174418" y="79885"/>
                    <a:pt x="175560" y="85626"/>
                    <a:pt x="176571" y="90780"/>
                  </a:cubicBezTo>
                  <a:cubicBezTo>
                    <a:pt x="176734" y="91726"/>
                    <a:pt x="177354" y="92508"/>
                    <a:pt x="178202" y="92932"/>
                  </a:cubicBezTo>
                  <a:cubicBezTo>
                    <a:pt x="178626" y="93161"/>
                    <a:pt x="179083" y="93259"/>
                    <a:pt x="179540" y="93259"/>
                  </a:cubicBezTo>
                  <a:cubicBezTo>
                    <a:pt x="180029" y="93259"/>
                    <a:pt x="180486" y="93161"/>
                    <a:pt x="180910" y="92932"/>
                  </a:cubicBezTo>
                  <a:cubicBezTo>
                    <a:pt x="181269" y="92769"/>
                    <a:pt x="181595" y="92574"/>
                    <a:pt x="181954" y="92378"/>
                  </a:cubicBezTo>
                  <a:lnTo>
                    <a:pt x="185672" y="121279"/>
                  </a:lnTo>
                  <a:lnTo>
                    <a:pt x="142549" y="126466"/>
                  </a:lnTo>
                  <a:lnTo>
                    <a:pt x="142549" y="111428"/>
                  </a:lnTo>
                  <a:lnTo>
                    <a:pt x="143266" y="111363"/>
                  </a:lnTo>
                  <a:cubicBezTo>
                    <a:pt x="148388" y="110841"/>
                    <a:pt x="152237" y="106568"/>
                    <a:pt x="152237" y="101414"/>
                  </a:cubicBezTo>
                  <a:lnTo>
                    <a:pt x="152237" y="95705"/>
                  </a:lnTo>
                  <a:cubicBezTo>
                    <a:pt x="152237" y="94009"/>
                    <a:pt x="150867" y="92672"/>
                    <a:pt x="149171" y="92672"/>
                  </a:cubicBezTo>
                  <a:cubicBezTo>
                    <a:pt x="147474" y="92672"/>
                    <a:pt x="146137" y="94009"/>
                    <a:pt x="146137" y="95705"/>
                  </a:cubicBezTo>
                  <a:lnTo>
                    <a:pt x="146137" y="101414"/>
                  </a:lnTo>
                  <a:cubicBezTo>
                    <a:pt x="146137" y="103436"/>
                    <a:pt x="144636" y="105067"/>
                    <a:pt x="142647" y="105295"/>
                  </a:cubicBezTo>
                  <a:lnTo>
                    <a:pt x="139711" y="105589"/>
                  </a:lnTo>
                  <a:lnTo>
                    <a:pt x="139189" y="105589"/>
                  </a:lnTo>
                  <a:lnTo>
                    <a:pt x="131393" y="106437"/>
                  </a:lnTo>
                  <a:lnTo>
                    <a:pt x="131328" y="106437"/>
                  </a:lnTo>
                  <a:lnTo>
                    <a:pt x="122488" y="107416"/>
                  </a:lnTo>
                  <a:cubicBezTo>
                    <a:pt x="122421" y="107421"/>
                    <a:pt x="122357" y="107424"/>
                    <a:pt x="122294" y="107424"/>
                  </a:cubicBezTo>
                  <a:cubicBezTo>
                    <a:pt x="121647" y="107424"/>
                    <a:pt x="121192" y="107135"/>
                    <a:pt x="120954" y="106926"/>
                  </a:cubicBezTo>
                  <a:cubicBezTo>
                    <a:pt x="120726" y="106731"/>
                    <a:pt x="120302" y="106241"/>
                    <a:pt x="120269" y="105491"/>
                  </a:cubicBezTo>
                  <a:lnTo>
                    <a:pt x="120074" y="98967"/>
                  </a:lnTo>
                  <a:cubicBezTo>
                    <a:pt x="131556" y="96031"/>
                    <a:pt x="134687" y="86474"/>
                    <a:pt x="134687" y="81516"/>
                  </a:cubicBezTo>
                  <a:cubicBezTo>
                    <a:pt x="134687" y="80537"/>
                    <a:pt x="134231" y="79624"/>
                    <a:pt x="133448" y="79069"/>
                  </a:cubicBezTo>
                  <a:cubicBezTo>
                    <a:pt x="132920" y="78673"/>
                    <a:pt x="132287" y="78470"/>
                    <a:pt x="131651" y="78470"/>
                  </a:cubicBezTo>
                  <a:cubicBezTo>
                    <a:pt x="131345" y="78470"/>
                    <a:pt x="131037" y="78517"/>
                    <a:pt x="130740" y="78612"/>
                  </a:cubicBezTo>
                  <a:cubicBezTo>
                    <a:pt x="125750" y="80145"/>
                    <a:pt x="121803" y="81418"/>
                    <a:pt x="119258" y="82233"/>
                  </a:cubicBezTo>
                  <a:cubicBezTo>
                    <a:pt x="118475" y="80243"/>
                    <a:pt x="116551" y="78841"/>
                    <a:pt x="114300" y="78841"/>
                  </a:cubicBezTo>
                  <a:lnTo>
                    <a:pt x="110418" y="78841"/>
                  </a:lnTo>
                  <a:cubicBezTo>
                    <a:pt x="109570" y="78841"/>
                    <a:pt x="109081" y="78384"/>
                    <a:pt x="108885" y="78090"/>
                  </a:cubicBezTo>
                  <a:cubicBezTo>
                    <a:pt x="108657" y="77797"/>
                    <a:pt x="108331" y="77177"/>
                    <a:pt x="108559" y="76362"/>
                  </a:cubicBezTo>
                  <a:cubicBezTo>
                    <a:pt x="110059" y="71175"/>
                    <a:pt x="112147" y="64031"/>
                    <a:pt x="113648" y="59432"/>
                  </a:cubicBezTo>
                  <a:cubicBezTo>
                    <a:pt x="114170" y="57833"/>
                    <a:pt x="113289" y="56105"/>
                    <a:pt x="111658" y="55583"/>
                  </a:cubicBezTo>
                  <a:cubicBezTo>
                    <a:pt x="111346" y="55481"/>
                    <a:pt x="111030" y="55432"/>
                    <a:pt x="110719" y="55432"/>
                  </a:cubicBezTo>
                  <a:cubicBezTo>
                    <a:pt x="109441" y="55432"/>
                    <a:pt x="108261" y="56254"/>
                    <a:pt x="107841" y="57540"/>
                  </a:cubicBezTo>
                  <a:cubicBezTo>
                    <a:pt x="106308" y="62237"/>
                    <a:pt x="104188" y="69446"/>
                    <a:pt x="102687" y="74698"/>
                  </a:cubicBezTo>
                  <a:cubicBezTo>
                    <a:pt x="102002" y="77144"/>
                    <a:pt x="102459" y="79721"/>
                    <a:pt x="103992" y="81744"/>
                  </a:cubicBezTo>
                  <a:cubicBezTo>
                    <a:pt x="105525" y="83799"/>
                    <a:pt x="107874" y="84941"/>
                    <a:pt x="110418" y="84941"/>
                  </a:cubicBezTo>
                  <a:lnTo>
                    <a:pt x="113550" y="84941"/>
                  </a:lnTo>
                  <a:lnTo>
                    <a:pt x="114170" y="105654"/>
                  </a:lnTo>
                  <a:cubicBezTo>
                    <a:pt x="114235" y="107905"/>
                    <a:pt x="115246" y="110058"/>
                    <a:pt x="116942" y="111526"/>
                  </a:cubicBezTo>
                  <a:cubicBezTo>
                    <a:pt x="118453" y="112837"/>
                    <a:pt x="120364" y="113526"/>
                    <a:pt x="122324" y="113526"/>
                  </a:cubicBezTo>
                  <a:cubicBezTo>
                    <a:pt x="122606" y="113526"/>
                    <a:pt x="122889" y="113512"/>
                    <a:pt x="123173" y="113483"/>
                  </a:cubicBezTo>
                  <a:lnTo>
                    <a:pt x="131980" y="112504"/>
                  </a:lnTo>
                  <a:lnTo>
                    <a:pt x="136449" y="112048"/>
                  </a:lnTo>
                  <a:lnTo>
                    <a:pt x="136449" y="127216"/>
                  </a:lnTo>
                  <a:lnTo>
                    <a:pt x="108461" y="130608"/>
                  </a:lnTo>
                  <a:lnTo>
                    <a:pt x="108396" y="130608"/>
                  </a:lnTo>
                  <a:cubicBezTo>
                    <a:pt x="108298" y="130608"/>
                    <a:pt x="108233" y="130641"/>
                    <a:pt x="108135" y="130641"/>
                  </a:cubicBezTo>
                  <a:cubicBezTo>
                    <a:pt x="108102" y="130641"/>
                    <a:pt x="108070" y="130674"/>
                    <a:pt x="108037" y="130674"/>
                  </a:cubicBezTo>
                  <a:cubicBezTo>
                    <a:pt x="107972" y="130706"/>
                    <a:pt x="107874" y="130706"/>
                    <a:pt x="107809" y="130739"/>
                  </a:cubicBezTo>
                  <a:cubicBezTo>
                    <a:pt x="107809" y="130739"/>
                    <a:pt x="107776" y="130772"/>
                    <a:pt x="107743" y="130772"/>
                  </a:cubicBezTo>
                  <a:lnTo>
                    <a:pt x="62239" y="147734"/>
                  </a:lnTo>
                  <a:lnTo>
                    <a:pt x="54867" y="99130"/>
                  </a:lnTo>
                  <a:lnTo>
                    <a:pt x="59955" y="98478"/>
                  </a:lnTo>
                  <a:cubicBezTo>
                    <a:pt x="61815" y="98250"/>
                    <a:pt x="63478" y="97304"/>
                    <a:pt x="64620" y="95836"/>
                  </a:cubicBezTo>
                  <a:cubicBezTo>
                    <a:pt x="65729" y="94433"/>
                    <a:pt x="66251" y="92704"/>
                    <a:pt x="66088" y="90910"/>
                  </a:cubicBezTo>
                  <a:lnTo>
                    <a:pt x="66414" y="77405"/>
                  </a:lnTo>
                  <a:lnTo>
                    <a:pt x="67556" y="72480"/>
                  </a:lnTo>
                  <a:cubicBezTo>
                    <a:pt x="67947" y="72578"/>
                    <a:pt x="68339" y="72643"/>
                    <a:pt x="68763" y="72643"/>
                  </a:cubicBezTo>
                  <a:lnTo>
                    <a:pt x="72449" y="72643"/>
                  </a:lnTo>
                  <a:cubicBezTo>
                    <a:pt x="75482" y="72643"/>
                    <a:pt x="77929" y="70164"/>
                    <a:pt x="77929" y="67130"/>
                  </a:cubicBezTo>
                  <a:lnTo>
                    <a:pt x="77929" y="66249"/>
                  </a:lnTo>
                  <a:lnTo>
                    <a:pt x="91564" y="66249"/>
                  </a:lnTo>
                  <a:cubicBezTo>
                    <a:pt x="94369" y="66249"/>
                    <a:pt x="96653" y="63966"/>
                    <a:pt x="96653" y="61161"/>
                  </a:cubicBezTo>
                  <a:lnTo>
                    <a:pt x="96653" y="50592"/>
                  </a:lnTo>
                  <a:cubicBezTo>
                    <a:pt x="96653" y="47787"/>
                    <a:pt x="94369" y="45503"/>
                    <a:pt x="91564" y="45503"/>
                  </a:cubicBezTo>
                  <a:lnTo>
                    <a:pt x="77929" y="45503"/>
                  </a:lnTo>
                  <a:lnTo>
                    <a:pt x="77929" y="44590"/>
                  </a:lnTo>
                  <a:cubicBezTo>
                    <a:pt x="77929" y="41589"/>
                    <a:pt x="75482" y="39110"/>
                    <a:pt x="72449" y="39110"/>
                  </a:cubicBezTo>
                  <a:lnTo>
                    <a:pt x="68763" y="39110"/>
                  </a:lnTo>
                  <a:cubicBezTo>
                    <a:pt x="66479" y="39110"/>
                    <a:pt x="64522" y="40512"/>
                    <a:pt x="63707" y="42502"/>
                  </a:cubicBezTo>
                  <a:lnTo>
                    <a:pt x="51572" y="41621"/>
                  </a:lnTo>
                  <a:cubicBezTo>
                    <a:pt x="51493" y="41615"/>
                    <a:pt x="51415" y="41612"/>
                    <a:pt x="51337" y="41612"/>
                  </a:cubicBezTo>
                  <a:cubicBezTo>
                    <a:pt x="49772" y="41612"/>
                    <a:pt x="48434" y="42842"/>
                    <a:pt x="48310" y="44427"/>
                  </a:cubicBezTo>
                  <a:cubicBezTo>
                    <a:pt x="48212" y="46123"/>
                    <a:pt x="49452" y="47558"/>
                    <a:pt x="51148" y="47689"/>
                  </a:cubicBezTo>
                  <a:lnTo>
                    <a:pt x="63283" y="48569"/>
                  </a:lnTo>
                  <a:lnTo>
                    <a:pt x="63283" y="56137"/>
                  </a:lnTo>
                  <a:cubicBezTo>
                    <a:pt x="62743" y="56023"/>
                    <a:pt x="62201" y="55968"/>
                    <a:pt x="61663" y="55968"/>
                  </a:cubicBezTo>
                  <a:cubicBezTo>
                    <a:pt x="58657" y="55968"/>
                    <a:pt x="55803" y="57696"/>
                    <a:pt x="54475" y="60574"/>
                  </a:cubicBezTo>
                  <a:lnTo>
                    <a:pt x="52975" y="63901"/>
                  </a:lnTo>
                  <a:lnTo>
                    <a:pt x="20290" y="66315"/>
                  </a:lnTo>
                  <a:lnTo>
                    <a:pt x="20290" y="45438"/>
                  </a:lnTo>
                  <a:lnTo>
                    <a:pt x="35523" y="46547"/>
                  </a:lnTo>
                  <a:cubicBezTo>
                    <a:pt x="35602" y="46553"/>
                    <a:pt x="35680" y="46556"/>
                    <a:pt x="35758" y="46556"/>
                  </a:cubicBezTo>
                  <a:cubicBezTo>
                    <a:pt x="37323" y="46556"/>
                    <a:pt x="38661" y="45327"/>
                    <a:pt x="38785" y="43742"/>
                  </a:cubicBezTo>
                  <a:cubicBezTo>
                    <a:pt x="38916" y="42045"/>
                    <a:pt x="37643" y="40578"/>
                    <a:pt x="35947" y="40480"/>
                  </a:cubicBezTo>
                  <a:lnTo>
                    <a:pt x="20290" y="39338"/>
                  </a:lnTo>
                  <a:lnTo>
                    <a:pt x="20290" y="38947"/>
                  </a:lnTo>
                  <a:cubicBezTo>
                    <a:pt x="20290" y="35032"/>
                    <a:pt x="17093" y="31835"/>
                    <a:pt x="13178" y="31835"/>
                  </a:cubicBezTo>
                  <a:lnTo>
                    <a:pt x="7111" y="31835"/>
                  </a:lnTo>
                  <a:cubicBezTo>
                    <a:pt x="3197" y="31835"/>
                    <a:pt x="0" y="35032"/>
                    <a:pt x="0" y="38947"/>
                  </a:cubicBezTo>
                  <a:lnTo>
                    <a:pt x="0" y="72806"/>
                  </a:lnTo>
                  <a:cubicBezTo>
                    <a:pt x="0" y="76720"/>
                    <a:pt x="3197" y="79917"/>
                    <a:pt x="7111" y="79917"/>
                  </a:cubicBezTo>
                  <a:lnTo>
                    <a:pt x="13178" y="79917"/>
                  </a:lnTo>
                  <a:cubicBezTo>
                    <a:pt x="13896" y="79917"/>
                    <a:pt x="14614" y="79787"/>
                    <a:pt x="15266" y="79591"/>
                  </a:cubicBezTo>
                  <a:lnTo>
                    <a:pt x="17386" y="96651"/>
                  </a:lnTo>
                  <a:cubicBezTo>
                    <a:pt x="17838" y="100171"/>
                    <a:pt x="20869" y="102775"/>
                    <a:pt x="24331" y="102775"/>
                  </a:cubicBezTo>
                  <a:cubicBezTo>
                    <a:pt x="24623" y="102775"/>
                    <a:pt x="24918" y="102756"/>
                    <a:pt x="25215" y="102718"/>
                  </a:cubicBezTo>
                  <a:lnTo>
                    <a:pt x="27433" y="102457"/>
                  </a:lnTo>
                  <a:lnTo>
                    <a:pt x="32913" y="165088"/>
                  </a:lnTo>
                  <a:cubicBezTo>
                    <a:pt x="33044" y="166621"/>
                    <a:pt x="34349" y="167828"/>
                    <a:pt x="35914" y="167860"/>
                  </a:cubicBezTo>
                  <a:cubicBezTo>
                    <a:pt x="36273" y="167860"/>
                    <a:pt x="74145" y="168350"/>
                    <a:pt x="111756" y="168611"/>
                  </a:cubicBezTo>
                  <a:cubicBezTo>
                    <a:pt x="126239" y="168708"/>
                    <a:pt x="138830" y="168741"/>
                    <a:pt x="149366" y="168741"/>
                  </a:cubicBezTo>
                  <a:cubicBezTo>
                    <a:pt x="154912" y="168741"/>
                    <a:pt x="159903" y="168741"/>
                    <a:pt x="164339" y="168708"/>
                  </a:cubicBezTo>
                  <a:cubicBezTo>
                    <a:pt x="189652" y="168545"/>
                    <a:pt x="190043" y="168154"/>
                    <a:pt x="191185" y="167012"/>
                  </a:cubicBezTo>
                  <a:cubicBezTo>
                    <a:pt x="191805" y="166425"/>
                    <a:pt x="192131" y="165642"/>
                    <a:pt x="192131" y="164794"/>
                  </a:cubicBezTo>
                  <a:lnTo>
                    <a:pt x="192131" y="124541"/>
                  </a:lnTo>
                  <a:cubicBezTo>
                    <a:pt x="192131" y="124411"/>
                    <a:pt x="192131" y="124280"/>
                    <a:pt x="192098" y="124150"/>
                  </a:cubicBezTo>
                  <a:cubicBezTo>
                    <a:pt x="192131" y="123921"/>
                    <a:pt x="192131" y="123660"/>
                    <a:pt x="192098" y="123399"/>
                  </a:cubicBezTo>
                  <a:lnTo>
                    <a:pt x="187499" y="87746"/>
                  </a:lnTo>
                  <a:cubicBezTo>
                    <a:pt x="187662" y="87583"/>
                    <a:pt x="187793" y="87452"/>
                    <a:pt x="187923" y="87289"/>
                  </a:cubicBezTo>
                  <a:cubicBezTo>
                    <a:pt x="188184" y="87615"/>
                    <a:pt x="188478" y="87876"/>
                    <a:pt x="188869" y="88105"/>
                  </a:cubicBezTo>
                  <a:cubicBezTo>
                    <a:pt x="189322" y="88365"/>
                    <a:pt x="189833" y="88493"/>
                    <a:pt x="190343" y="88493"/>
                  </a:cubicBezTo>
                  <a:cubicBezTo>
                    <a:pt x="191045" y="88493"/>
                    <a:pt x="191746" y="88251"/>
                    <a:pt x="192294" y="87779"/>
                  </a:cubicBezTo>
                  <a:cubicBezTo>
                    <a:pt x="203907" y="77993"/>
                    <a:pt x="209583" y="61976"/>
                    <a:pt x="208669" y="41426"/>
                  </a:cubicBezTo>
                  <a:cubicBezTo>
                    <a:pt x="208017" y="26225"/>
                    <a:pt x="204070" y="13992"/>
                    <a:pt x="203907" y="13503"/>
                  </a:cubicBezTo>
                  <a:cubicBezTo>
                    <a:pt x="203646" y="12720"/>
                    <a:pt x="203091" y="12068"/>
                    <a:pt x="202341" y="11709"/>
                  </a:cubicBezTo>
                  <a:cubicBezTo>
                    <a:pt x="183554" y="2552"/>
                    <a:pt x="166797" y="0"/>
                    <a:pt x="1539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27"/>
          <p:cNvSpPr/>
          <p:nvPr/>
        </p:nvSpPr>
        <p:spPr>
          <a:xfrm>
            <a:off x="2541500" y="1714500"/>
            <a:ext cx="4061100" cy="17145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27"/>
          <p:cNvSpPr txBox="1"/>
          <p:nvPr>
            <p:ph idx="1" type="subTitle"/>
          </p:nvPr>
        </p:nvSpPr>
        <p:spPr>
          <a:xfrm>
            <a:off x="3628194" y="2329350"/>
            <a:ext cx="2824200" cy="6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27"/>
          <p:cNvSpPr txBox="1"/>
          <p:nvPr>
            <p:ph idx="2"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D1163"/>
                </a:solidFill>
              </a:rPr>
              <a:t>CONCLUSIONS</a:t>
            </a:r>
            <a:endParaRPr>
              <a:solidFill>
                <a:srgbClr val="DD1163"/>
              </a:solidFill>
            </a:endParaRPr>
          </a:p>
        </p:txBody>
      </p:sp>
      <p:cxnSp>
        <p:nvCxnSpPr>
          <p:cNvPr id="382" name="Google Shape;382;p27"/>
          <p:cNvCxnSpPr/>
          <p:nvPr/>
        </p:nvCxnSpPr>
        <p:spPr>
          <a:xfrm>
            <a:off x="6965575" y="832650"/>
            <a:ext cx="15087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383" name="Google Shape;383;p27"/>
          <p:cNvCxnSpPr/>
          <p:nvPr/>
        </p:nvCxnSpPr>
        <p:spPr>
          <a:xfrm>
            <a:off x="3467100" y="1562100"/>
            <a:ext cx="0" cy="2171700"/>
          </a:xfrm>
          <a:prstGeom prst="straightConnector1">
            <a:avLst/>
          </a:prstGeom>
          <a:noFill/>
          <a:ln cap="flat" cmpd="sng" w="28575">
            <a:solidFill>
              <a:schemeClr val="lt1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384" name="Google Shape;384;p27"/>
          <p:cNvGrpSpPr/>
          <p:nvPr/>
        </p:nvGrpSpPr>
        <p:grpSpPr>
          <a:xfrm>
            <a:off x="2869340" y="2365333"/>
            <a:ext cx="396325" cy="412839"/>
            <a:chOff x="1295000" y="238125"/>
            <a:chExt cx="5010425" cy="5219200"/>
          </a:xfrm>
        </p:grpSpPr>
        <p:sp>
          <p:nvSpPr>
            <p:cNvPr id="385" name="Google Shape;385;p27"/>
            <p:cNvSpPr/>
            <p:nvPr/>
          </p:nvSpPr>
          <p:spPr>
            <a:xfrm>
              <a:off x="1758200" y="280525"/>
              <a:ext cx="3458550" cy="4402075"/>
            </a:xfrm>
            <a:custGeom>
              <a:rect b="b" l="l" r="r" t="t"/>
              <a:pathLst>
                <a:path extrusionOk="0" h="176083" w="138342">
                  <a:moveTo>
                    <a:pt x="3165" y="0"/>
                  </a:moveTo>
                  <a:cubicBezTo>
                    <a:pt x="1403" y="0"/>
                    <a:pt x="0" y="1403"/>
                    <a:pt x="0" y="3132"/>
                  </a:cubicBezTo>
                  <a:lnTo>
                    <a:pt x="0" y="172918"/>
                  </a:lnTo>
                  <a:cubicBezTo>
                    <a:pt x="0" y="174680"/>
                    <a:pt x="1403" y="176082"/>
                    <a:pt x="3165" y="176082"/>
                  </a:cubicBezTo>
                  <a:cubicBezTo>
                    <a:pt x="4893" y="176082"/>
                    <a:pt x="6296" y="174680"/>
                    <a:pt x="6296" y="172918"/>
                  </a:cubicBezTo>
                  <a:lnTo>
                    <a:pt x="6296" y="6296"/>
                  </a:lnTo>
                  <a:lnTo>
                    <a:pt x="132046" y="6296"/>
                  </a:lnTo>
                  <a:lnTo>
                    <a:pt x="132046" y="172918"/>
                  </a:lnTo>
                  <a:cubicBezTo>
                    <a:pt x="132046" y="174680"/>
                    <a:pt x="133448" y="176082"/>
                    <a:pt x="135177" y="176082"/>
                  </a:cubicBezTo>
                  <a:cubicBezTo>
                    <a:pt x="136939" y="176082"/>
                    <a:pt x="138341" y="174680"/>
                    <a:pt x="138341" y="172918"/>
                  </a:cubicBezTo>
                  <a:lnTo>
                    <a:pt x="138341" y="3132"/>
                  </a:lnTo>
                  <a:cubicBezTo>
                    <a:pt x="138341" y="1403"/>
                    <a:pt x="136939" y="0"/>
                    <a:pt x="1351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7"/>
            <p:cNvSpPr/>
            <p:nvPr/>
          </p:nvSpPr>
          <p:spPr>
            <a:xfrm>
              <a:off x="1295000" y="4792650"/>
              <a:ext cx="3921750" cy="620625"/>
            </a:xfrm>
            <a:custGeom>
              <a:rect b="b" l="l" r="r" t="t"/>
              <a:pathLst>
                <a:path extrusionOk="0" h="24825" w="156870">
                  <a:moveTo>
                    <a:pt x="3164" y="1"/>
                  </a:moveTo>
                  <a:cubicBezTo>
                    <a:pt x="1403" y="1"/>
                    <a:pt x="0" y="1404"/>
                    <a:pt x="0" y="3165"/>
                  </a:cubicBezTo>
                  <a:cubicBezTo>
                    <a:pt x="0" y="15104"/>
                    <a:pt x="9721" y="24825"/>
                    <a:pt x="21693" y="24825"/>
                  </a:cubicBezTo>
                  <a:lnTo>
                    <a:pt x="110158" y="24825"/>
                  </a:lnTo>
                  <a:cubicBezTo>
                    <a:pt x="111886" y="24825"/>
                    <a:pt x="113322" y="23422"/>
                    <a:pt x="113322" y="21693"/>
                  </a:cubicBezTo>
                  <a:cubicBezTo>
                    <a:pt x="113322" y="19932"/>
                    <a:pt x="111886" y="18529"/>
                    <a:pt x="110158" y="18529"/>
                  </a:cubicBezTo>
                  <a:lnTo>
                    <a:pt x="21693" y="18529"/>
                  </a:lnTo>
                  <a:cubicBezTo>
                    <a:pt x="14288" y="18529"/>
                    <a:pt x="8090" y="13277"/>
                    <a:pt x="6622" y="6297"/>
                  </a:cubicBezTo>
                  <a:lnTo>
                    <a:pt x="113746" y="6297"/>
                  </a:lnTo>
                  <a:cubicBezTo>
                    <a:pt x="115279" y="16768"/>
                    <a:pt x="124315" y="24825"/>
                    <a:pt x="135177" y="24825"/>
                  </a:cubicBezTo>
                  <a:cubicBezTo>
                    <a:pt x="147149" y="24825"/>
                    <a:pt x="156869" y="15104"/>
                    <a:pt x="156869" y="3165"/>
                  </a:cubicBezTo>
                  <a:cubicBezTo>
                    <a:pt x="156869" y="1404"/>
                    <a:pt x="155467" y="1"/>
                    <a:pt x="153705" y="1"/>
                  </a:cubicBezTo>
                  <a:cubicBezTo>
                    <a:pt x="151976" y="1"/>
                    <a:pt x="150574" y="1404"/>
                    <a:pt x="150574" y="3165"/>
                  </a:cubicBezTo>
                  <a:cubicBezTo>
                    <a:pt x="150574" y="11646"/>
                    <a:pt x="143658" y="18529"/>
                    <a:pt x="135177" y="18529"/>
                  </a:cubicBezTo>
                  <a:cubicBezTo>
                    <a:pt x="126696" y="18529"/>
                    <a:pt x="119813" y="11646"/>
                    <a:pt x="119813" y="3165"/>
                  </a:cubicBezTo>
                  <a:cubicBezTo>
                    <a:pt x="119813" y="1404"/>
                    <a:pt x="118410" y="1"/>
                    <a:pt x="116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7"/>
            <p:cNvSpPr/>
            <p:nvPr/>
          </p:nvSpPr>
          <p:spPr>
            <a:xfrm>
              <a:off x="5666875" y="238125"/>
              <a:ext cx="638550" cy="5219200"/>
            </a:xfrm>
            <a:custGeom>
              <a:rect b="b" l="l" r="r" t="t"/>
              <a:pathLst>
                <a:path extrusionOk="0" h="208768" w="25542">
                  <a:moveTo>
                    <a:pt x="12657" y="11515"/>
                  </a:moveTo>
                  <a:lnTo>
                    <a:pt x="17680" y="23682"/>
                  </a:lnTo>
                  <a:lnTo>
                    <a:pt x="7797" y="23682"/>
                  </a:lnTo>
                  <a:lnTo>
                    <a:pt x="12657" y="11515"/>
                  </a:lnTo>
                  <a:close/>
                  <a:moveTo>
                    <a:pt x="19246" y="29978"/>
                  </a:moveTo>
                  <a:lnTo>
                    <a:pt x="19246" y="67491"/>
                  </a:lnTo>
                  <a:lnTo>
                    <a:pt x="6296" y="67491"/>
                  </a:lnTo>
                  <a:lnTo>
                    <a:pt x="6296" y="29978"/>
                  </a:lnTo>
                  <a:close/>
                  <a:moveTo>
                    <a:pt x="19246" y="73786"/>
                  </a:moveTo>
                  <a:lnTo>
                    <a:pt x="19246" y="132991"/>
                  </a:lnTo>
                  <a:lnTo>
                    <a:pt x="6296" y="132991"/>
                  </a:lnTo>
                  <a:lnTo>
                    <a:pt x="6296" y="73786"/>
                  </a:lnTo>
                  <a:close/>
                  <a:moveTo>
                    <a:pt x="19246" y="139287"/>
                  </a:moveTo>
                  <a:lnTo>
                    <a:pt x="19246" y="184596"/>
                  </a:lnTo>
                  <a:lnTo>
                    <a:pt x="6296" y="184596"/>
                  </a:lnTo>
                  <a:lnTo>
                    <a:pt x="6296" y="139287"/>
                  </a:lnTo>
                  <a:close/>
                  <a:moveTo>
                    <a:pt x="19246" y="190891"/>
                  </a:moveTo>
                  <a:lnTo>
                    <a:pt x="19246" y="197937"/>
                  </a:lnTo>
                  <a:cubicBezTo>
                    <a:pt x="19246" y="200449"/>
                    <a:pt x="17191" y="202471"/>
                    <a:pt x="14712" y="202471"/>
                  </a:cubicBezTo>
                  <a:lnTo>
                    <a:pt x="10830" y="202471"/>
                  </a:lnTo>
                  <a:cubicBezTo>
                    <a:pt x="8319" y="202471"/>
                    <a:pt x="6296" y="200449"/>
                    <a:pt x="6296" y="197937"/>
                  </a:cubicBezTo>
                  <a:lnTo>
                    <a:pt x="6296" y="190891"/>
                  </a:lnTo>
                  <a:close/>
                  <a:moveTo>
                    <a:pt x="12559" y="0"/>
                  </a:moveTo>
                  <a:cubicBezTo>
                    <a:pt x="11287" y="0"/>
                    <a:pt x="10145" y="783"/>
                    <a:pt x="9656" y="1990"/>
                  </a:cubicBezTo>
                  <a:lnTo>
                    <a:pt x="261" y="25607"/>
                  </a:lnTo>
                  <a:lnTo>
                    <a:pt x="229" y="25672"/>
                  </a:lnTo>
                  <a:cubicBezTo>
                    <a:pt x="229" y="25704"/>
                    <a:pt x="229" y="25704"/>
                    <a:pt x="196" y="25737"/>
                  </a:cubicBezTo>
                  <a:cubicBezTo>
                    <a:pt x="164" y="25802"/>
                    <a:pt x="131" y="25900"/>
                    <a:pt x="131" y="25998"/>
                  </a:cubicBezTo>
                  <a:cubicBezTo>
                    <a:pt x="98" y="26031"/>
                    <a:pt x="98" y="26063"/>
                    <a:pt x="98" y="26096"/>
                  </a:cubicBezTo>
                  <a:cubicBezTo>
                    <a:pt x="66" y="26194"/>
                    <a:pt x="66" y="26259"/>
                    <a:pt x="33" y="26357"/>
                  </a:cubicBezTo>
                  <a:cubicBezTo>
                    <a:pt x="33" y="26389"/>
                    <a:pt x="33" y="26422"/>
                    <a:pt x="33" y="26455"/>
                  </a:cubicBezTo>
                  <a:cubicBezTo>
                    <a:pt x="0" y="26553"/>
                    <a:pt x="0" y="26650"/>
                    <a:pt x="0" y="26716"/>
                  </a:cubicBezTo>
                  <a:cubicBezTo>
                    <a:pt x="0" y="26748"/>
                    <a:pt x="0" y="26781"/>
                    <a:pt x="0" y="26814"/>
                  </a:cubicBezTo>
                  <a:cubicBezTo>
                    <a:pt x="0" y="26814"/>
                    <a:pt x="0" y="26846"/>
                    <a:pt x="0" y="26846"/>
                  </a:cubicBezTo>
                  <a:lnTo>
                    <a:pt x="0" y="70622"/>
                  </a:lnTo>
                  <a:lnTo>
                    <a:pt x="0" y="136155"/>
                  </a:lnTo>
                  <a:lnTo>
                    <a:pt x="0" y="197937"/>
                  </a:lnTo>
                  <a:cubicBezTo>
                    <a:pt x="0" y="203907"/>
                    <a:pt x="4861" y="208767"/>
                    <a:pt x="10830" y="208767"/>
                  </a:cubicBezTo>
                  <a:lnTo>
                    <a:pt x="14712" y="208767"/>
                  </a:lnTo>
                  <a:cubicBezTo>
                    <a:pt x="20681" y="208767"/>
                    <a:pt x="25542" y="203907"/>
                    <a:pt x="25542" y="197937"/>
                  </a:cubicBezTo>
                  <a:lnTo>
                    <a:pt x="25542" y="136155"/>
                  </a:lnTo>
                  <a:lnTo>
                    <a:pt x="25542" y="70655"/>
                  </a:lnTo>
                  <a:lnTo>
                    <a:pt x="25542" y="26846"/>
                  </a:lnTo>
                  <a:cubicBezTo>
                    <a:pt x="25542" y="26814"/>
                    <a:pt x="25542" y="26814"/>
                    <a:pt x="25542" y="26814"/>
                  </a:cubicBezTo>
                  <a:cubicBezTo>
                    <a:pt x="25542" y="26748"/>
                    <a:pt x="25542" y="26716"/>
                    <a:pt x="25542" y="26683"/>
                  </a:cubicBezTo>
                  <a:cubicBezTo>
                    <a:pt x="25509" y="26618"/>
                    <a:pt x="25509" y="26520"/>
                    <a:pt x="25509" y="26455"/>
                  </a:cubicBezTo>
                  <a:cubicBezTo>
                    <a:pt x="25509" y="26389"/>
                    <a:pt x="25509" y="26357"/>
                    <a:pt x="25477" y="26324"/>
                  </a:cubicBezTo>
                  <a:cubicBezTo>
                    <a:pt x="25477" y="26226"/>
                    <a:pt x="25444" y="26161"/>
                    <a:pt x="25444" y="26063"/>
                  </a:cubicBezTo>
                  <a:cubicBezTo>
                    <a:pt x="25411" y="26031"/>
                    <a:pt x="25411" y="25998"/>
                    <a:pt x="25411" y="25965"/>
                  </a:cubicBezTo>
                  <a:cubicBezTo>
                    <a:pt x="25379" y="25868"/>
                    <a:pt x="25346" y="25770"/>
                    <a:pt x="25313" y="25672"/>
                  </a:cubicBezTo>
                  <a:cubicBezTo>
                    <a:pt x="25313" y="25639"/>
                    <a:pt x="25313" y="25639"/>
                    <a:pt x="25281" y="25639"/>
                  </a:cubicBezTo>
                  <a:cubicBezTo>
                    <a:pt x="25281" y="25639"/>
                    <a:pt x="25281" y="25607"/>
                    <a:pt x="25281" y="25607"/>
                  </a:cubicBezTo>
                  <a:lnTo>
                    <a:pt x="15495" y="1957"/>
                  </a:lnTo>
                  <a:cubicBezTo>
                    <a:pt x="15006" y="783"/>
                    <a:pt x="13864" y="0"/>
                    <a:pt x="12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7"/>
            <p:cNvSpPr/>
            <p:nvPr/>
          </p:nvSpPr>
          <p:spPr>
            <a:xfrm>
              <a:off x="2198575" y="3522925"/>
              <a:ext cx="747000" cy="747850"/>
            </a:xfrm>
            <a:custGeom>
              <a:rect b="b" l="l" r="r" t="t"/>
              <a:pathLst>
                <a:path extrusionOk="0" h="29914" w="29880">
                  <a:moveTo>
                    <a:pt x="23584" y="6296"/>
                  </a:moveTo>
                  <a:lnTo>
                    <a:pt x="23584" y="23618"/>
                  </a:lnTo>
                  <a:lnTo>
                    <a:pt x="6296" y="23618"/>
                  </a:lnTo>
                  <a:lnTo>
                    <a:pt x="6296" y="6296"/>
                  </a:lnTo>
                  <a:close/>
                  <a:moveTo>
                    <a:pt x="3132" y="1"/>
                  </a:moveTo>
                  <a:cubicBezTo>
                    <a:pt x="1403" y="1"/>
                    <a:pt x="0" y="1436"/>
                    <a:pt x="0" y="3165"/>
                  </a:cubicBezTo>
                  <a:lnTo>
                    <a:pt x="0" y="26749"/>
                  </a:lnTo>
                  <a:cubicBezTo>
                    <a:pt x="0" y="28478"/>
                    <a:pt x="1403" y="29913"/>
                    <a:pt x="3132" y="29913"/>
                  </a:cubicBezTo>
                  <a:lnTo>
                    <a:pt x="26716" y="29913"/>
                  </a:lnTo>
                  <a:cubicBezTo>
                    <a:pt x="28445" y="29913"/>
                    <a:pt x="29880" y="28478"/>
                    <a:pt x="29880" y="26749"/>
                  </a:cubicBezTo>
                  <a:lnTo>
                    <a:pt x="29880" y="3165"/>
                  </a:lnTo>
                  <a:cubicBezTo>
                    <a:pt x="29880" y="1436"/>
                    <a:pt x="28445" y="1"/>
                    <a:pt x="26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7"/>
            <p:cNvSpPr/>
            <p:nvPr/>
          </p:nvSpPr>
          <p:spPr>
            <a:xfrm>
              <a:off x="3151075" y="3522925"/>
              <a:ext cx="747000" cy="747850"/>
            </a:xfrm>
            <a:custGeom>
              <a:rect b="b" l="l" r="r" t="t"/>
              <a:pathLst>
                <a:path extrusionOk="0" h="29914" w="29880">
                  <a:moveTo>
                    <a:pt x="23584" y="6296"/>
                  </a:moveTo>
                  <a:lnTo>
                    <a:pt x="23584" y="23618"/>
                  </a:lnTo>
                  <a:lnTo>
                    <a:pt x="6296" y="23618"/>
                  </a:lnTo>
                  <a:lnTo>
                    <a:pt x="6296" y="6296"/>
                  </a:lnTo>
                  <a:close/>
                  <a:moveTo>
                    <a:pt x="3164" y="1"/>
                  </a:moveTo>
                  <a:cubicBezTo>
                    <a:pt x="1403" y="1"/>
                    <a:pt x="0" y="1436"/>
                    <a:pt x="0" y="3165"/>
                  </a:cubicBezTo>
                  <a:lnTo>
                    <a:pt x="0" y="26749"/>
                  </a:lnTo>
                  <a:cubicBezTo>
                    <a:pt x="0" y="28478"/>
                    <a:pt x="1403" y="29913"/>
                    <a:pt x="3164" y="29913"/>
                  </a:cubicBezTo>
                  <a:lnTo>
                    <a:pt x="26748" y="29913"/>
                  </a:lnTo>
                  <a:cubicBezTo>
                    <a:pt x="28477" y="29913"/>
                    <a:pt x="29880" y="28478"/>
                    <a:pt x="29880" y="26749"/>
                  </a:cubicBezTo>
                  <a:lnTo>
                    <a:pt x="29880" y="3165"/>
                  </a:lnTo>
                  <a:cubicBezTo>
                    <a:pt x="29880" y="1436"/>
                    <a:pt x="28477" y="1"/>
                    <a:pt x="26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7"/>
            <p:cNvSpPr/>
            <p:nvPr/>
          </p:nvSpPr>
          <p:spPr>
            <a:xfrm>
              <a:off x="4104375" y="3522925"/>
              <a:ext cx="747025" cy="747850"/>
            </a:xfrm>
            <a:custGeom>
              <a:rect b="b" l="l" r="r" t="t"/>
              <a:pathLst>
                <a:path extrusionOk="0" h="29914" w="29881">
                  <a:moveTo>
                    <a:pt x="23585" y="6296"/>
                  </a:moveTo>
                  <a:lnTo>
                    <a:pt x="23585" y="23618"/>
                  </a:lnTo>
                  <a:lnTo>
                    <a:pt x="6296" y="23618"/>
                  </a:lnTo>
                  <a:lnTo>
                    <a:pt x="6296" y="6296"/>
                  </a:lnTo>
                  <a:close/>
                  <a:moveTo>
                    <a:pt x="3132" y="1"/>
                  </a:moveTo>
                  <a:cubicBezTo>
                    <a:pt x="1403" y="1"/>
                    <a:pt x="1" y="1436"/>
                    <a:pt x="1" y="3165"/>
                  </a:cubicBezTo>
                  <a:lnTo>
                    <a:pt x="1" y="26749"/>
                  </a:lnTo>
                  <a:cubicBezTo>
                    <a:pt x="1" y="28478"/>
                    <a:pt x="1403" y="29913"/>
                    <a:pt x="3132" y="29913"/>
                  </a:cubicBezTo>
                  <a:lnTo>
                    <a:pt x="26716" y="29913"/>
                  </a:lnTo>
                  <a:cubicBezTo>
                    <a:pt x="28478" y="29913"/>
                    <a:pt x="29881" y="28478"/>
                    <a:pt x="29881" y="26749"/>
                  </a:cubicBezTo>
                  <a:lnTo>
                    <a:pt x="29881" y="3165"/>
                  </a:lnTo>
                  <a:cubicBezTo>
                    <a:pt x="29881" y="1436"/>
                    <a:pt x="28478" y="1"/>
                    <a:pt x="26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7"/>
            <p:cNvSpPr/>
            <p:nvPr/>
          </p:nvSpPr>
          <p:spPr>
            <a:xfrm>
              <a:off x="2445650" y="1330050"/>
              <a:ext cx="2110550" cy="1993100"/>
            </a:xfrm>
            <a:custGeom>
              <a:rect b="b" l="l" r="r" t="t"/>
              <a:pathLst>
                <a:path extrusionOk="0" h="79724" w="84422">
                  <a:moveTo>
                    <a:pt x="66350" y="6297"/>
                  </a:moveTo>
                  <a:lnTo>
                    <a:pt x="66350" y="28478"/>
                  </a:lnTo>
                  <a:lnTo>
                    <a:pt x="14615" y="28478"/>
                  </a:lnTo>
                  <a:lnTo>
                    <a:pt x="14615" y="6297"/>
                  </a:lnTo>
                  <a:close/>
                  <a:moveTo>
                    <a:pt x="11483" y="1"/>
                  </a:moveTo>
                  <a:cubicBezTo>
                    <a:pt x="9722" y="1"/>
                    <a:pt x="8319" y="1404"/>
                    <a:pt x="8319" y="3133"/>
                  </a:cubicBezTo>
                  <a:lnTo>
                    <a:pt x="8319" y="31642"/>
                  </a:lnTo>
                  <a:cubicBezTo>
                    <a:pt x="8319" y="33371"/>
                    <a:pt x="9722" y="34774"/>
                    <a:pt x="11483" y="34774"/>
                  </a:cubicBezTo>
                  <a:lnTo>
                    <a:pt x="39047" y="34774"/>
                  </a:lnTo>
                  <a:lnTo>
                    <a:pt x="39047" y="49648"/>
                  </a:lnTo>
                  <a:lnTo>
                    <a:pt x="16409" y="49648"/>
                  </a:lnTo>
                  <a:cubicBezTo>
                    <a:pt x="7340" y="49648"/>
                    <a:pt x="1" y="56988"/>
                    <a:pt x="1" y="66056"/>
                  </a:cubicBezTo>
                  <a:lnTo>
                    <a:pt x="1" y="76560"/>
                  </a:lnTo>
                  <a:cubicBezTo>
                    <a:pt x="1" y="78321"/>
                    <a:pt x="1404" y="79724"/>
                    <a:pt x="3132" y="79724"/>
                  </a:cubicBezTo>
                  <a:cubicBezTo>
                    <a:pt x="4861" y="79724"/>
                    <a:pt x="6297" y="78321"/>
                    <a:pt x="6297" y="76560"/>
                  </a:cubicBezTo>
                  <a:lnTo>
                    <a:pt x="6297" y="66056"/>
                  </a:lnTo>
                  <a:cubicBezTo>
                    <a:pt x="6297" y="60478"/>
                    <a:pt x="10831" y="55911"/>
                    <a:pt x="16409" y="55911"/>
                  </a:cubicBezTo>
                  <a:lnTo>
                    <a:pt x="39047" y="55911"/>
                  </a:lnTo>
                  <a:lnTo>
                    <a:pt x="39047" y="76560"/>
                  </a:lnTo>
                  <a:cubicBezTo>
                    <a:pt x="39047" y="78321"/>
                    <a:pt x="40482" y="79724"/>
                    <a:pt x="42211" y="79724"/>
                  </a:cubicBezTo>
                  <a:cubicBezTo>
                    <a:pt x="43940" y="79724"/>
                    <a:pt x="45343" y="78321"/>
                    <a:pt x="45343" y="76560"/>
                  </a:cubicBezTo>
                  <a:lnTo>
                    <a:pt x="45343" y="55911"/>
                  </a:lnTo>
                  <a:lnTo>
                    <a:pt x="68013" y="55911"/>
                  </a:lnTo>
                  <a:cubicBezTo>
                    <a:pt x="73591" y="55911"/>
                    <a:pt x="78126" y="60478"/>
                    <a:pt x="78126" y="66056"/>
                  </a:cubicBezTo>
                  <a:lnTo>
                    <a:pt x="78126" y="76560"/>
                  </a:lnTo>
                  <a:cubicBezTo>
                    <a:pt x="78126" y="78321"/>
                    <a:pt x="79561" y="79724"/>
                    <a:pt x="81290" y="79724"/>
                  </a:cubicBezTo>
                  <a:cubicBezTo>
                    <a:pt x="83019" y="79724"/>
                    <a:pt x="84421" y="78321"/>
                    <a:pt x="84421" y="76560"/>
                  </a:cubicBezTo>
                  <a:lnTo>
                    <a:pt x="84421" y="66056"/>
                  </a:lnTo>
                  <a:cubicBezTo>
                    <a:pt x="84421" y="56988"/>
                    <a:pt x="77049" y="49648"/>
                    <a:pt x="68013" y="49648"/>
                  </a:cubicBezTo>
                  <a:lnTo>
                    <a:pt x="45343" y="49648"/>
                  </a:lnTo>
                  <a:lnTo>
                    <a:pt x="45343" y="34774"/>
                  </a:lnTo>
                  <a:lnTo>
                    <a:pt x="69481" y="34774"/>
                  </a:lnTo>
                  <a:cubicBezTo>
                    <a:pt x="71210" y="34774"/>
                    <a:pt x="72645" y="33371"/>
                    <a:pt x="72645" y="31642"/>
                  </a:cubicBezTo>
                  <a:lnTo>
                    <a:pt x="72645" y="3133"/>
                  </a:lnTo>
                  <a:cubicBezTo>
                    <a:pt x="72645" y="1404"/>
                    <a:pt x="71210" y="1"/>
                    <a:pt x="694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28"/>
          <p:cNvSpPr txBox="1"/>
          <p:nvPr>
            <p:ph idx="1" type="body"/>
          </p:nvPr>
        </p:nvSpPr>
        <p:spPr>
          <a:xfrm>
            <a:off x="642050" y="2211000"/>
            <a:ext cx="61494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⚬"/>
            </a:pPr>
            <a:r>
              <a:rPr lang="es">
                <a:solidFill>
                  <a:schemeClr val="dk1"/>
                </a:solidFill>
              </a:rPr>
              <a:t>AUTHOR (YEAR). </a:t>
            </a:r>
            <a:r>
              <a:rPr i="1" lang="es">
                <a:solidFill>
                  <a:schemeClr val="dk1"/>
                </a:solidFill>
              </a:rPr>
              <a:t>Title of the publication</a:t>
            </a:r>
            <a:r>
              <a:rPr lang="es">
                <a:solidFill>
                  <a:schemeClr val="dk1"/>
                </a:solidFill>
              </a:rPr>
              <a:t>. Publisher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97" name="Google Shape;397;p28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BIBLIOGRAPHICAL REFERENCES 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398" name="Google Shape;398;p28"/>
          <p:cNvCxnSpPr/>
          <p:nvPr/>
        </p:nvCxnSpPr>
        <p:spPr>
          <a:xfrm>
            <a:off x="5341075" y="832650"/>
            <a:ext cx="31551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29"/>
          <p:cNvSpPr txBox="1"/>
          <p:nvPr>
            <p:ph idx="1" type="subTitle"/>
          </p:nvPr>
        </p:nvSpPr>
        <p:spPr>
          <a:xfrm>
            <a:off x="831200" y="1552225"/>
            <a:ext cx="285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Does anyone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addyouremail@freepik.com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+91  620 421 838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yourcompany.com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4" name="Google Shape;404;p29"/>
          <p:cNvSpPr txBox="1"/>
          <p:nvPr>
            <p:ph type="ctrTitle"/>
          </p:nvPr>
        </p:nvSpPr>
        <p:spPr>
          <a:xfrm>
            <a:off x="831200" y="-385500"/>
            <a:ext cx="3369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THANKS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05" name="Google Shape;405;p29"/>
          <p:cNvSpPr/>
          <p:nvPr/>
        </p:nvSpPr>
        <p:spPr>
          <a:xfrm>
            <a:off x="937402" y="3827613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06" name="Google Shape;406;p29"/>
          <p:cNvSpPr/>
          <p:nvPr/>
        </p:nvSpPr>
        <p:spPr>
          <a:xfrm>
            <a:off x="925451" y="3506736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07" name="Google Shape;407;p29"/>
          <p:cNvSpPr/>
          <p:nvPr/>
        </p:nvSpPr>
        <p:spPr>
          <a:xfrm>
            <a:off x="989259" y="3067919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08" name="Google Shape;408;p29"/>
          <p:cNvSpPr txBox="1"/>
          <p:nvPr>
            <p:ph idx="1" type="subTitle"/>
          </p:nvPr>
        </p:nvSpPr>
        <p:spPr>
          <a:xfrm>
            <a:off x="1164000" y="3065875"/>
            <a:ext cx="2022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facebook.com/Freepik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09" name="Google Shape;409;p29"/>
          <p:cNvSpPr txBox="1"/>
          <p:nvPr>
            <p:ph idx="1" type="subTitle"/>
          </p:nvPr>
        </p:nvSpPr>
        <p:spPr>
          <a:xfrm>
            <a:off x="1164000" y="3428511"/>
            <a:ext cx="2022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@Freepik_Vectors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10" name="Google Shape;410;p29"/>
          <p:cNvSpPr txBox="1"/>
          <p:nvPr>
            <p:ph idx="1" type="subTitle"/>
          </p:nvPr>
        </p:nvSpPr>
        <p:spPr>
          <a:xfrm>
            <a:off x="1164000" y="3801423"/>
            <a:ext cx="21984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company/freepik-company</a:t>
            </a:r>
            <a:endParaRPr>
              <a:solidFill>
                <a:schemeClr val="dk1"/>
              </a:solidFill>
            </a:endParaRPr>
          </a:p>
        </p:txBody>
      </p:sp>
      <p:cxnSp>
        <p:nvCxnSpPr>
          <p:cNvPr id="411" name="Google Shape;411;p29"/>
          <p:cNvCxnSpPr/>
          <p:nvPr/>
        </p:nvCxnSpPr>
        <p:spPr>
          <a:xfrm>
            <a:off x="-267700" y="2787275"/>
            <a:ext cx="33753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30"/>
          <p:cNvSpPr/>
          <p:nvPr/>
        </p:nvSpPr>
        <p:spPr>
          <a:xfrm>
            <a:off x="1838400" y="1520550"/>
            <a:ext cx="5467200" cy="2704500"/>
          </a:xfrm>
          <a:prstGeom prst="round2DiagRect">
            <a:avLst>
              <a:gd fmla="val 16667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0"/>
          <p:cNvSpPr txBox="1"/>
          <p:nvPr>
            <p:ph idx="1" type="body"/>
          </p:nvPr>
        </p:nvSpPr>
        <p:spPr>
          <a:xfrm>
            <a:off x="2413200" y="213480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Presentation template by </a:t>
            </a:r>
            <a:r>
              <a:rPr lang="es">
                <a:solidFill>
                  <a:schemeClr val="accent2"/>
                </a:solidFill>
                <a:highlight>
                  <a:schemeClr val="accent1"/>
                </a:highlight>
                <a:uFill>
                  <a:noFill/>
                </a:uFill>
                <a:hlinkClick r:id="rId4"/>
              </a:rPr>
              <a:t>Slidesgo</a:t>
            </a:r>
            <a:endParaRPr>
              <a:solidFill>
                <a:schemeClr val="accent2"/>
              </a:solidFill>
              <a:highlight>
                <a:schemeClr val="accen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Icons by </a:t>
            </a:r>
            <a:r>
              <a:rPr lang="es">
                <a:solidFill>
                  <a:schemeClr val="accent2"/>
                </a:solidFill>
                <a:highlight>
                  <a:schemeClr val="accent1"/>
                </a:highlight>
                <a:uFill>
                  <a:noFill/>
                </a:uFill>
                <a:hlinkClick r:id="rId5"/>
              </a:rPr>
              <a:t>Flaticon</a:t>
            </a:r>
            <a:endParaRPr>
              <a:solidFill>
                <a:schemeClr val="accent2"/>
              </a:solidFill>
              <a:highlight>
                <a:schemeClr val="accen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Infographics by </a:t>
            </a:r>
            <a:r>
              <a:rPr lang="es">
                <a:solidFill>
                  <a:schemeClr val="accent2"/>
                </a:solidFill>
                <a:highlight>
                  <a:schemeClr val="accent1"/>
                </a:highlight>
                <a:uFill>
                  <a:noFill/>
                </a:uFill>
                <a:hlinkClick r:id="rId6"/>
              </a:rPr>
              <a:t>Freepik</a:t>
            </a:r>
            <a:endParaRPr>
              <a:solidFill>
                <a:schemeClr val="accent2"/>
              </a:solidFill>
              <a:highlight>
                <a:schemeClr val="accen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Images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418" name="Google Shape;418;p30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CREDITS</a:t>
            </a:r>
            <a:endParaRPr>
              <a:solidFill>
                <a:schemeClr val="accent2"/>
              </a:solidFill>
            </a:endParaRPr>
          </a:p>
        </p:txBody>
      </p:sp>
      <p:cxnSp>
        <p:nvCxnSpPr>
          <p:cNvPr id="419" name="Google Shape;419;p30"/>
          <p:cNvCxnSpPr/>
          <p:nvPr/>
        </p:nvCxnSpPr>
        <p:spPr>
          <a:xfrm>
            <a:off x="7482625" y="832650"/>
            <a:ext cx="9753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p31"/>
          <p:cNvSpPr txBox="1"/>
          <p:nvPr>
            <p:ph type="ctrTitle"/>
          </p:nvPr>
        </p:nvSpPr>
        <p:spPr>
          <a:xfrm>
            <a:off x="5067837" y="-118282"/>
            <a:ext cx="3491400" cy="915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425" name="Google Shape;425;p31"/>
          <p:cNvSpPr txBox="1"/>
          <p:nvPr>
            <p:ph idx="1" type="body"/>
          </p:nvPr>
        </p:nvSpPr>
        <p:spPr>
          <a:xfrm>
            <a:off x="642050" y="1061414"/>
            <a:ext cx="3052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dk1"/>
                </a:solidFill>
              </a:rPr>
              <a:t>Did you like the resources on this template? 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dk1"/>
                </a:solidFill>
              </a:rPr>
              <a:t>Get them for free at our other websites.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accent2"/>
                </a:solidFill>
                <a:latin typeface="Sanchez"/>
                <a:ea typeface="Sanchez"/>
                <a:cs typeface="Sanchez"/>
                <a:sym typeface="Sanchez"/>
              </a:rPr>
              <a:t>VECTORS</a:t>
            </a:r>
            <a:endParaRPr sz="1100">
              <a:solidFill>
                <a:schemeClr val="accent2"/>
              </a:solidFill>
              <a:latin typeface="Sanchez"/>
              <a:ea typeface="Sanchez"/>
              <a:cs typeface="Sanchez"/>
              <a:sym typeface="Sanchez"/>
            </a:endParaRPr>
          </a:p>
          <a:p>
            <a:pPr indent="-196850" lvl="0" marL="2413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3"/>
              </a:rPr>
              <a:t>Creative process 38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Nunito Light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4"/>
              </a:rPr>
              <a:t>Time plan table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cxnSp>
        <p:nvCxnSpPr>
          <p:cNvPr id="426" name="Google Shape;426;p31"/>
          <p:cNvCxnSpPr/>
          <p:nvPr/>
        </p:nvCxnSpPr>
        <p:spPr>
          <a:xfrm>
            <a:off x="7176675" y="832650"/>
            <a:ext cx="12813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427" name="Google Shape;427;p31"/>
          <p:cNvSpPr txBox="1"/>
          <p:nvPr>
            <p:ph idx="2" type="body"/>
          </p:nvPr>
        </p:nvSpPr>
        <p:spPr>
          <a:xfrm>
            <a:off x="2692225" y="1614610"/>
            <a:ext cx="3052500" cy="1476000"/>
          </a:xfrm>
          <a:prstGeom prst="rect">
            <a:avLst/>
          </a:prstGeom>
        </p:spPr>
        <p:txBody>
          <a:bodyPr anchorCtr="0" anchor="t" bIns="91425" lIns="180000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accent2"/>
                </a:solidFill>
                <a:latin typeface="Sanchez"/>
                <a:ea typeface="Sanchez"/>
                <a:cs typeface="Sanchez"/>
                <a:sym typeface="Sanchez"/>
              </a:rPr>
              <a:t>PHOTOS</a:t>
            </a:r>
            <a:endParaRPr sz="1100">
              <a:solidFill>
                <a:schemeClr val="accent2"/>
              </a:solidFill>
              <a:latin typeface="Sanchez"/>
              <a:ea typeface="Sanchez"/>
              <a:cs typeface="Sanchez"/>
              <a:sym typeface="Sanchez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5"/>
              </a:rPr>
              <a:t>Art studio table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6"/>
              </a:rPr>
              <a:t>Close-up of red paintbrush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7"/>
              </a:rPr>
              <a:t>Portrait of female artist with paint hands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8"/>
              </a:rPr>
              <a:t>Hand holding brushes stained with paint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9"/>
              </a:rPr>
              <a:t>Painting concept with copyspace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10"/>
              </a:rPr>
              <a:t>Still life of paint materials</a:t>
            </a:r>
            <a:endParaRPr sz="1100">
              <a:solidFill>
                <a:schemeClr val="dk1"/>
              </a:solidFill>
            </a:endParaRPr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ntic"/>
              <a:buChar char="○"/>
            </a:pPr>
            <a:r>
              <a:rPr lang="es" sz="1100">
                <a:solidFill>
                  <a:schemeClr val="dk1"/>
                </a:solidFill>
                <a:uFill>
                  <a:noFill/>
                </a:uFill>
                <a:hlinkClick r:id="rId11"/>
              </a:rPr>
              <a:t>Girl painting at home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33" name="Google Shape;433;p3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34" name="Google Shape;434;p3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0" name="Google Shape;440;p3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1" name="Google Shape;441;p3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Sanchez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https://fonts.google.com/specimen/Sanchez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Antic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https://fonts.google.com/specimen/Antic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42" name="Google Shape;442;p33"/>
          <p:cNvSpPr/>
          <p:nvPr/>
        </p:nvSpPr>
        <p:spPr>
          <a:xfrm>
            <a:off x="470720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CFD166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33"/>
          <p:cNvSpPr/>
          <p:nvPr/>
        </p:nvSpPr>
        <p:spPr>
          <a:xfrm>
            <a:off x="364537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DD116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33"/>
          <p:cNvSpPr txBox="1"/>
          <p:nvPr/>
        </p:nvSpPr>
        <p:spPr>
          <a:xfrm>
            <a:off x="470720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</a:t>
            </a: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cfd166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5" name="Google Shape;445;p33"/>
          <p:cNvSpPr txBox="1"/>
          <p:nvPr/>
        </p:nvSpPr>
        <p:spPr>
          <a:xfrm>
            <a:off x="364537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</a:t>
            </a: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dd1163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Google Shape;450;p34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451" name="Google Shape;451;p34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4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4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" name="Google Shape;454;p34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455" name="Google Shape;455;p34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4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" name="Google Shape;457;p34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458" name="Google Shape;458;p34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4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" name="Google Shape;460;p34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461" name="Google Shape;461;p34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4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" name="Google Shape;463;p34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464" name="Google Shape;464;p34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5" name="Google Shape;465;p34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466" name="Google Shape;466;p34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34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34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9" name="Google Shape;469;p34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470" name="Google Shape;470;p34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1" name="Google Shape;471;p34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472" name="Google Shape;472;p34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34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4" name="Google Shape;474;p34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475" name="Google Shape;475;p34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4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" name="Google Shape;477;p34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478" name="Google Shape;478;p34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479" name="Google Shape;479;p34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80" name="Google Shape;480;p34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481" name="Google Shape;481;p34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" name="Google Shape;482;p34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483" name="Google Shape;483;p34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" name="Google Shape;484;p34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485" name="Google Shape;485;p34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4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4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" name="Google Shape;489;p34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490" name="Google Shape;490;p34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34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34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34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4" name="Google Shape;494;p34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495" name="Google Shape;495;p34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496" name="Google Shape;496;p34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497" name="Google Shape;497;p34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8" name="Google Shape;498;p34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" name="Google Shape;499;p34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500" name="Google Shape;500;p34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01" name="Google Shape;501;p34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502" name="Google Shape;502;p34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" name="Google Shape;503;p34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504" name="Google Shape;504;p34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505" name="Google Shape;505;p34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4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7" name="Google Shape;507;p34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508" name="Google Shape;508;p34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509" name="Google Shape;509;p34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4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4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512" name="Google Shape;512;p34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4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4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" name="Google Shape;515;p34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516" name="Google Shape;516;p34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4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4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4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" name="Google Shape;520;p34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521" name="Google Shape;521;p34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4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4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4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4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4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" name="Google Shape;527;p34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528" name="Google Shape;528;p34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4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4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" name="Google Shape;531;p34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532" name="Google Shape;532;p34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533" name="Google Shape;533;p34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34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4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" name="Google Shape;536;p34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537" name="Google Shape;537;p34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34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4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" name="Google Shape;540;p34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541" name="Google Shape;541;p34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34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34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4" name="Google Shape;544;p34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545" name="Google Shape;545;p34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4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" name="Google Shape;547;p34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548" name="Google Shape;548;p34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549" name="Google Shape;549;p3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3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" name="Google Shape;551;p34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552" name="Google Shape;552;p3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3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" name="Google Shape;554;p34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555" name="Google Shape;555;p3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3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" name="Google Shape;557;p34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558" name="Google Shape;558;p3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3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0" name="Google Shape;560;p34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561" name="Google Shape;561;p34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4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" name="Google Shape;563;p34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564" name="Google Shape;564;p34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4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4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4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4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4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4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4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4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4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" name="Google Shape;574;p34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575" name="Google Shape;575;p34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576" name="Google Shape;576;p34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34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8" name="Google Shape;578;p34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579" name="Google Shape;579;p34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580" name="Google Shape;580;p34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" name="Google Shape;581;p34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" name="Google Shape;582;p34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583" name="Google Shape;583;p34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" name="Google Shape;584;p34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" name="Google Shape;585;p34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586" name="Google Shape;586;p34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" name="Google Shape;587;p34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" name="Google Shape;588;p34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589" name="Google Shape;589;p34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" name="Google Shape;590;p34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1" name="Google Shape;591;p34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2" name="Google Shape;592;p34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593" name="Google Shape;593;p34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594" name="Google Shape;594;p34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34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34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7" name="Google Shape;597;p34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598" name="Google Shape;598;p34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34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34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1" name="Google Shape;601;p34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602" name="Google Shape;602;p34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34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34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5" name="Google Shape;605;p34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606" name="Google Shape;606;p34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34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34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9" name="Google Shape;609;p34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610" name="Google Shape;610;p34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34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34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3" name="Google Shape;613;p34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614" name="Google Shape;614;p34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4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4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4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" name="Google Shape;631;p34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" name="Google Shape;632;p34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633" name="Google Shape;633;p34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" name="Google Shape;635;p34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636" name="Google Shape;636;p34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4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4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4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4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4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" name="Google Shape;647;p34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648" name="Google Shape;648;p34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4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4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4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4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" name="Google Shape;675;p34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676" name="Google Shape;676;p34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677" name="Google Shape;677;p34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678" name="Google Shape;678;p34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680" name="Google Shape;680;p34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683" name="Google Shape;683;p34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684" name="Google Shape;684;p34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685" name="Google Shape;685;p34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4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4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690" name="Google Shape;690;p34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4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4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4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4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4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4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4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4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4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" name="Google Shape;731;p34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732" name="Google Shape;732;p34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3" name="Google Shape;733;p34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734" name="Google Shape;734;p34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34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34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34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8" name="Google Shape;738;p34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739" name="Google Shape;739;p34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34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4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34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3" name="Google Shape;743;p34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744" name="Google Shape;744;p34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4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4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" name="Google Shape;748;p34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749" name="Google Shape;749;p34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750" name="Google Shape;750;p34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34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4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34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4" name="Google Shape;754;p34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755" name="Google Shape;755;p34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34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34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8" name="Google Shape;758;p34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759" name="Google Shape;759;p34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34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34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2" name="Google Shape;762;p34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763" name="Google Shape;763;p34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34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34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34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7" name="Google Shape;767;p34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768" name="Google Shape;768;p34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34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34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1" name="Google Shape;771;p34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772" name="Google Shape;772;p34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34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4" name="Google Shape;774;p34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775" name="Google Shape;775;p34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776" name="Google Shape;776;p34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34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34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34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34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34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34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34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34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34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34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34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34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34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34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34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34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34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34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34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34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34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34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34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34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34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34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34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34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34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34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34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34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" name="Google Shape;809;p34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810" name="Google Shape;810;p34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34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34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34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34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34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34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7" name="Google Shape;817;p34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818" name="Google Shape;818;p34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4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4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4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4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4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" name="Google Shape;824;p34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825" name="Google Shape;825;p34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4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4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34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830" name="Google Shape;830;p34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4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34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834" name="Google Shape;834;p34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835" name="Google Shape;835;p34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34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" name="Google Shape;837;p34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838" name="Google Shape;838;p34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34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" name="Google Shape;840;p34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841" name="Google Shape;841;p34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34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34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4" name="Google Shape;844;p34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845" name="Google Shape;845;p34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846" name="Google Shape;846;p34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34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34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9" name="Google Shape;849;p34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850" name="Google Shape;850;p34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34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34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" name="Google Shape;853;p34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854" name="Google Shape;854;p34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34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6" name="Google Shape;856;p34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857" name="Google Shape;857;p34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4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4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4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4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4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4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4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4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4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4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4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4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" name="Google Shape;870;p34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871" name="Google Shape;871;p34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872" name="Google Shape;872;p34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34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34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" name="Google Shape;875;p34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876" name="Google Shape;876;p34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34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34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" name="Google Shape;879;p34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880" name="Google Shape;880;p34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34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34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3" name="Google Shape;883;p34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884" name="Google Shape;884;p34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4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4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4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4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4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4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4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4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4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4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" name="Google Shape;895;p34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896" name="Google Shape;896;p34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4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" name="Google Shape;898;p34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899" name="Google Shape;899;p34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4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4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4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4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4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4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4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4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4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4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4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4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4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4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4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4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4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4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4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4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4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4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4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34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937" name="Google Shape;937;p34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4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4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4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4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4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4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4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4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4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4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4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4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4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34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953" name="Google Shape;953;p34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954" name="Google Shape;954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" name="Google Shape;956;p34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957" name="Google Shape;957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" name="Google Shape;959;p34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960" name="Google Shape;960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" name="Google Shape;962;p34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963" name="Google Shape;963;p34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34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5" name="Google Shape;965;p34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966" name="Google Shape;966;p34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967" name="Google Shape;967;p34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4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4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" name="Google Shape;970;p34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971" name="Google Shape;971;p34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34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34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4" name="Google Shape;974;p34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975" name="Google Shape;975;p34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34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34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" name="Google Shape;978;p34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979" name="Google Shape;979;p34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34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34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" name="Google Shape;982;p34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983" name="Google Shape;983;p34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34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34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" name="Google Shape;986;p34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987" name="Google Shape;987;p34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34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34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" name="Google Shape;990;p34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991" name="Google Shape;991;p34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34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34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" name="Google Shape;994;p34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995" name="Google Shape;995;p34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34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34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" name="Google Shape;998;p34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999" name="Google Shape;999;p34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34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34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" name="Google Shape;1002;p34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003" name="Google Shape;1003;p34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34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34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6" name="Google Shape;1006;p34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007" name="Google Shape;1007;p34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008" name="Google Shape;1008;p34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34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" name="Google Shape;1010;p34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011" name="Google Shape;1011;p34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34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3" name="Google Shape;1013;p34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014" name="Google Shape;1014;p34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34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" name="Google Shape;1016;p34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017" name="Google Shape;1017;p34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34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9" name="Google Shape;1019;p34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020" name="Google Shape;1020;p34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34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" name="Google Shape;1022;p34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023" name="Google Shape;1023;p34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34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5" name="Google Shape;1025;p34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026" name="Google Shape;1026;p34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34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8" name="Google Shape;1028;p34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029" name="Google Shape;1029;p34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34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1" name="Google Shape;1031;p34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032" name="Google Shape;1032;p34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34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4" name="Google Shape;1034;p34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035" name="Google Shape;1035;p34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34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37" name="Google Shape;1037;p34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34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34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34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34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34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34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34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34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34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34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34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34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34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34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34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34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34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34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34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34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34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34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34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34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34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34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34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34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34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34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34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34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34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34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" name="Google Shape;1072;p34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073" name="Google Shape;1073;p34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4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4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4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4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4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4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4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4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4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4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4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4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4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4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4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4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4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4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4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4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4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4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4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4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4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4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4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4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4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4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4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4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4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4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4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4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4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4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4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4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4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4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4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4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4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4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4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4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4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4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4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4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4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4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4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4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4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4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4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4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4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4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4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4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4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4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4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4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4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4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4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4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4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4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4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4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4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4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4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4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4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4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4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4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4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4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4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4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4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4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4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4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4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4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4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4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4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4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4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4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4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4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4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4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4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4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4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4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4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4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4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4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4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4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4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4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4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4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4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4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4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4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4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4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4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4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4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4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4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4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4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4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4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4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4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4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4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4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4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4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4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4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4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4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4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4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4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4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4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4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4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4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4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4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4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4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4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4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4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4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4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4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4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4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4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4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4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4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4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4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4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4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4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4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4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4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4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4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4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4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4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4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4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4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4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4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4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4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4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4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4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4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4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4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4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4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4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4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4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4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4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4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4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4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4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4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4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4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4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4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4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4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4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4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4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4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4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4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4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4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4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4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4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4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4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4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4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4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4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4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4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4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4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4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4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4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4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4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4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4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4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4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4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4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4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4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4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4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4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4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4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4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4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4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4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4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4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4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4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4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4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4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4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4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4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4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4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4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4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4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4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4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4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4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4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4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4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4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4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4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4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4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4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4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4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4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4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4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4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4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4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4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4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4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4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4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4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4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4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4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4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4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4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4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4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4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4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4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4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4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4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4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4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4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4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4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4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4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4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4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4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4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4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4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4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4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4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4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4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4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4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4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4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4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4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4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4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4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4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4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4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4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4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4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4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4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4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4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4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4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4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4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4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4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4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4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4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4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4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4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4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4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4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4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4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4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4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4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4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4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4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4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4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4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4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4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4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4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4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4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4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4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4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4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4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4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4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4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4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4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4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4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4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4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4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4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4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4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4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4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4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4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4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4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4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4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4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4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4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4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4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4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4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4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4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4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4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4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4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4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4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4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4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4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4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4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4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4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4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4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4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4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4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4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4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4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4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4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4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4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4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4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4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4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4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4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4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4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4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4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4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4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4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4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4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4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4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4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4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4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4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4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4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4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4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4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4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4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4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4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4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4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4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4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4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4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4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4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4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4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4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4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4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4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4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4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4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4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4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4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4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4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4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4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4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4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4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4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4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4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4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4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4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4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4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4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4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4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4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4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4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4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4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4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4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4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4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4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4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4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4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4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4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4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4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4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4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4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4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4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4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4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4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4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4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4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4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4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4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4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4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4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4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4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4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4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4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4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4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4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4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4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4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4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4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4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4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4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4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4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4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4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4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4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4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4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4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4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4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4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4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4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4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4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4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4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4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4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4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4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4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4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4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4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4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4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4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4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4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4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4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4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4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4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4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4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4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4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4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4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4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4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4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4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4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4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4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4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4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4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4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4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4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4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4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4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4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4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4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4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4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4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4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4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4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4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4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4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4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4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4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4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4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4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4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4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4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4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4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4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4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4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4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4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4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4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4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4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4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4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4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4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4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4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4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4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4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4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4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4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4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4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4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4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4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4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4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4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4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4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4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4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4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4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4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4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4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4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4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4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4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4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4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4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4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4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4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4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4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4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4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4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4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4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4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4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4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4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4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4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4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4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4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4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4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4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4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4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4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4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4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4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4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4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4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4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4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4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4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4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4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4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4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4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4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4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4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4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4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4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4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4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4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4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4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4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4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4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4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4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4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4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4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4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4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4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4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4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4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4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4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4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4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4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4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4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4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4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4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4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4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4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4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4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4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4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4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4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4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4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4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4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4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4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4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4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4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4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4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4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4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4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4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4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4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4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4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4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4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4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4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4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4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4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4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4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4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4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4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4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4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4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4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4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4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4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4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4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4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4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4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4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4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4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4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4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4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4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4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4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4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4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4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4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4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4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4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4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4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4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4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4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4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4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4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4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4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4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4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4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4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4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4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4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4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4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4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4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4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4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4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4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4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4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4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4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4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4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4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4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4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4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4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4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4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4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4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4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4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4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6" name="Google Shape;2026;p34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027" name="Google Shape;2027;p34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028" name="Google Shape;2028;p34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34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30" name="Google Shape;2030;p34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4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2" name="Google Shape;2032;p34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033" name="Google Shape;2033;p34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034" name="Google Shape;2034;p3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35" name="Google Shape;2035;p3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6" name="Google Shape;2036;p34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037" name="Google Shape;2037;p3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038" name="Google Shape;2038;p3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039" name="Google Shape;2039;p3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040" name="Google Shape;2040;p3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1" name="Google Shape;2041;p3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2" name="Google Shape;2042;p3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3" name="Google Shape;2043;p3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4" name="Google Shape;2044;p3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045" name="Google Shape;2045;p34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046" name="Google Shape;2046;p3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47" name="Google Shape;2047;p3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8" name="Google Shape;2048;p34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049" name="Google Shape;2049;p3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50" name="Google Shape;2050;p3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3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3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3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3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5" name="Google Shape;2055;p34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056" name="Google Shape;2056;p3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3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058" name="Google Shape;2058;p34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059" name="Google Shape;2059;p3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3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61" name="Google Shape;2061;p3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062" name="Google Shape;2062;p34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063" name="Google Shape;2063;p3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3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065" name="Google Shape;2065;p34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066" name="Google Shape;2066;p3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67" name="Google Shape;2067;p3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8" name="Google Shape;2068;p34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069" name="Google Shape;2069;p3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070" name="Google Shape;2070;p3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071" name="Google Shape;2071;p3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2" name="Google Shape;2072;p3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073" name="Google Shape;2073;p34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074" name="Google Shape;2074;p3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75" name="Google Shape;2075;p3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6" name="Google Shape;2076;p34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077" name="Google Shape;2077;p3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78" name="Google Shape;2078;p3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9" name="Google Shape;2079;p34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080" name="Google Shape;2080;p3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081" name="Google Shape;2081;p3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82" name="Google Shape;2082;p34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4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4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5" name="Google Shape;2085;p34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086" name="Google Shape;2086;p3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3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3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3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3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3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3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3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3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3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3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3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3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3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3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3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02" name="Google Shape;2102;p34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4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4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4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4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4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4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4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4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4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4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4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4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4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4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4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4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4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4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4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4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4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24" name="Google Shape;2124;p34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125" name="Google Shape;2125;p3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3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27" name="Google Shape;2127;p34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28" name="Google Shape;2128;p34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129" name="Google Shape;2129;p3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3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3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3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33" name="Google Shape;2133;p34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4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4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4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4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4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4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40" name="Google Shape;2140;p34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141" name="Google Shape;2141;p3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3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3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3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45" name="Google Shape;2145;p34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4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4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4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4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4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4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4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4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4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4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4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4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4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4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4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4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4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4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4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4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4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4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4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4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4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4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4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4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4" name="Google Shape;2174;p34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175" name="Google Shape;2175;p3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3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77" name="Google Shape;2177;p34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8" name="Google Shape;2178;p34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179" name="Google Shape;2179;p3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3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1" name="Google Shape;2181;p34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182" name="Google Shape;2182;p3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3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84" name="Google Shape;2184;p34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4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4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4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4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4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4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4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92" name="Google Shape;2192;p34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193" name="Google Shape;2193;p3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3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3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3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97" name="Google Shape;2197;p34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4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4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4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4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4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4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4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05" name="Google Shape;2205;p34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206" name="Google Shape;2206;p3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3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3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3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10" name="Google Shape;2210;p34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4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4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4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4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4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4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4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4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4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4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4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4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4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4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4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4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4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4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4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4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4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4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4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4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4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4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4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4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4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4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4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4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4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4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4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4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4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4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4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4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4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52" name="Google Shape;2252;p34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253" name="Google Shape;2253;p3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3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55" name="Google Shape;2255;p34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4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4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4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4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4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4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4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4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4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4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4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4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4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4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4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4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4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4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4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4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4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4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4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4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4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4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4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4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4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4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4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4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4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0" name="Google Shape;2290;p34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291" name="Google Shape;2291;p34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292" name="Google Shape;2292;p34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34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34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34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34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34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34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34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34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34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34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34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34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34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34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34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34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34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34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34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34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34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34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34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34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34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34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34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34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34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34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34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34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34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34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34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34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34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34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34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34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34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34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34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34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34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34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34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34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34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34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34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34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34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34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34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34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34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34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34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34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34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34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34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34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34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34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34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34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34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34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34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34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34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34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34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34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34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34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34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34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34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34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34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34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34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34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34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34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34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34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34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34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34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34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34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34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34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34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34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34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34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34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34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34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34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34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34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34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34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34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34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34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34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34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34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34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34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34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34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34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34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34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34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34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34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34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34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34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34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34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34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34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34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34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34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34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34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34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34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34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34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34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34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34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34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34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34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34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34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34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34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34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34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34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34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34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34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34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34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34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34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34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34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34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34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34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34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34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34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34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34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34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34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34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34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34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34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34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34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34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34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34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34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34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34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34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34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34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34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34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34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34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34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34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34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34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34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34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34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34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34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34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34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34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34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34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34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34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34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34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34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34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34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34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34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34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34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34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34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34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34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34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34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34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34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34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34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34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34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34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34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34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34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34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34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34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34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34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34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34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34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34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34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34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34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34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34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34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34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34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34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34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34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34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34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34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34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34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34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34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34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34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34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34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34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34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34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34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34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34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34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34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34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66" name="Google Shape;2566;p34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7" name="Google Shape;2567;p34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2568" name="Google Shape;2568;p34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34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34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34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34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34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34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34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34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34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34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34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34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34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34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34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34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34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34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34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34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34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34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34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34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34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34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34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34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34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34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34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34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34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34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34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04" name="Google Shape;2604;p34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2605" name="Google Shape;2605;p34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2606" name="Google Shape;2606;p34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34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34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34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34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34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34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34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34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34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34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34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34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34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34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34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2" name="Google Shape;2622;p34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2623" name="Google Shape;2623;p34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34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34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34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34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34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34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34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34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34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34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34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34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34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34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34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34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34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34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34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34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34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34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34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34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34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34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34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34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34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34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34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34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34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34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34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34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34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34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34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34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34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34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34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34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34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34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34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34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34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34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34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34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34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34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34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34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34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34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34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34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34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34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34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34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34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34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34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34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34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34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34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34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34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34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34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34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34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34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34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34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4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34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34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34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4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34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34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34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34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34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34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34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34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34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34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34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34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34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34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34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34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34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34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34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34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34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34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4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4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4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4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4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4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4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4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34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34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4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34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34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34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4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34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34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34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34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34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34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34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34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34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34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34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34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34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34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34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34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34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34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34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34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34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34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34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34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4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34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34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34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34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34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34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34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34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34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34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34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34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34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34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34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34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4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4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34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34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34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34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34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34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34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34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34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34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34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34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34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34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34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34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34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34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34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34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34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34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34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34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34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34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34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34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34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34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34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34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34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34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34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34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34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34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34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34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34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34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34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34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34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34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34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34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34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34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4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4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34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34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34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34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34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34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34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34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34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34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34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34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34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34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34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34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34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34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34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34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34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34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34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34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34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34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34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34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34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34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34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34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34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34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34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34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34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34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34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34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34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34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34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34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34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34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34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34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34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34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34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34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34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34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34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34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34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34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34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34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34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34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34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34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34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34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34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34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34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34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34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34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34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34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34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34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34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34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34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4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4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34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34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34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34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34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34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34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34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34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34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34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34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4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34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6" name="Google Shape;2936;p34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940" name="Shape 2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1" name="Google Shape;2941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942" name="Google Shape;2942;p3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943" name="Google Shape;2943;p35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944" name="Google Shape;2944;p35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5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5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5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5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5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5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5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5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5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5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5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5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7" name="Google Shape;2957;p35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958" name="Google Shape;2958;p3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0" name="Google Shape;2960;p35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961" name="Google Shape;2961;p3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5" name="Google Shape;2965;p35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966" name="Google Shape;2966;p3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8" name="Google Shape;2968;p35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969" name="Google Shape;2969;p35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5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5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2" name="Google Shape;2972;p35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973" name="Google Shape;2973;p3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6" name="Google Shape;2976;p35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977" name="Google Shape;2977;p3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9" name="Google Shape;2979;p35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980" name="Google Shape;2980;p3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4" name="Google Shape;2984;p35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985" name="Google Shape;2985;p3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9" name="Google Shape;2989;p35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990" name="Google Shape;2990;p3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5" name="Google Shape;2995;p35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996" name="Google Shape;2996;p35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5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5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5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5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5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5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5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5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5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5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5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5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5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5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5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5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5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5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5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5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5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8" name="Google Shape;3018;p35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019" name="Google Shape;3019;p35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5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5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5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5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5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5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5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5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5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5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5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5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5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5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5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5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5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5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5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5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5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5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5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5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5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5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5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5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5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5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5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5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5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5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5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5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5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5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5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5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5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5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5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5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5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5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5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5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5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5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5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5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5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5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5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5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5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5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8" name="Google Shape;3078;p35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079" name="Google Shape;3079;p3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1" name="Google Shape;3091;p35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092" name="Google Shape;3092;p35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5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5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5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5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5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5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5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5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5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2" name="Google Shape;3102;p35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103" name="Google Shape;3103;p3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7" name="Google Shape;3107;p35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108" name="Google Shape;3108;p3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1" name="Google Shape;3111;p35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112" name="Google Shape;3112;p3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8" name="Google Shape;3118;p35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119" name="Google Shape;3119;p3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6" name="Google Shape;3126;p35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127" name="Google Shape;3127;p35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5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5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5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5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2" name="Google Shape;3132;p35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133" name="Google Shape;3133;p35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5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5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5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5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5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5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5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5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5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3" name="Google Shape;3143;p35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4" name="Google Shape;3144;p35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5" name="Google Shape;3145;p35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6" name="Google Shape;3146;p35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7" name="Google Shape;3147;p35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148" name="Google Shape;3148;p3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0" name="Google Shape;3150;p35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151" name="Google Shape;3151;p3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3" name="Google Shape;3153;p35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154" name="Google Shape;3154;p3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6" name="Google Shape;3156;p35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157" name="Google Shape;3157;p3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9" name="Google Shape;3159;p35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160" name="Google Shape;3160;p3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2" name="Google Shape;3162;p35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163" name="Google Shape;3163;p3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5" name="Google Shape;3165;p35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166" name="Google Shape;3166;p3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8" name="Google Shape;3168;p35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169" name="Google Shape;3169;p3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2" name="Google Shape;3172;p35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173" name="Google Shape;3173;p3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6" name="Google Shape;3176;p35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177" name="Google Shape;3177;p35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5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5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0" name="Google Shape;3180;p35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181" name="Google Shape;3181;p3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4" name="Google Shape;3184;p35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185" name="Google Shape;3185;p35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5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5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8" name="Google Shape;3188;p35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189" name="Google Shape;3189;p3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2" name="Google Shape;3192;p35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193" name="Google Shape;3193;p3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5" name="Google Shape;3195;p35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6" name="Google Shape;3196;p35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7" name="Google Shape;3197;p35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8" name="Google Shape;3198;p35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9" name="Google Shape;3199;p35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0" name="Google Shape;3200;p35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1" name="Google Shape;3201;p35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2" name="Google Shape;3202;p35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3" name="Google Shape;3203;p35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4" name="Google Shape;3204;p35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" name="Google Shape;3205;p35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6" name="Google Shape;3206;p35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207" name="Google Shape;3207;p3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9" name="Google Shape;3209;p35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0" name="Google Shape;3210;p35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211" name="Google Shape;3211;p3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3" name="Google Shape;3213;p35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214" name="Google Shape;3214;p3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6" name="Google Shape;3216;p35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7" name="Google Shape;3217;p35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8" name="Google Shape;3218;p35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9" name="Google Shape;3219;p35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220" name="Google Shape;3220;p3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9" name="Google Shape;3229;p35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230" name="Google Shape;3230;p35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5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5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5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5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5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5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5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5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5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5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5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5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5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5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5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6" name="Google Shape;3246;p35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247" name="Google Shape;3247;p3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9" name="Google Shape;3249;p35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250" name="Google Shape;3250;p3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0" name="Google Shape;3270;p35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271" name="Google Shape;3271;p3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9" name="Google Shape;3349;p35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0" name="Google Shape;3350;p35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1" name="Google Shape;3351;p35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2" name="Google Shape;3352;p35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3" name="Google Shape;3353;p35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4" name="Google Shape;3354;p35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5" name="Google Shape;3355;p35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6" name="Google Shape;3356;p35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7" name="Google Shape;3357;p35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8" name="Google Shape;3358;p35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9" name="Google Shape;3359;p35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0" name="Google Shape;3360;p35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1" name="Google Shape;3361;p35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2" name="Google Shape;3362;p35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3" name="Google Shape;3363;p35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4" name="Google Shape;3364;p35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5" name="Google Shape;3365;p35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6" name="Google Shape;3366;p35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35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35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35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0" name="Google Shape;3370;p35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1" name="Google Shape;3371;p35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2" name="Google Shape;3372;p35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373" name="Google Shape;3373;p35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5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5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5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5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5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5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35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35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35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35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35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35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35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35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35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35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35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35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35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35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35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35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35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35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35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35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35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35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35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35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35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35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35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35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35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35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35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35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35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35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35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35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35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35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35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35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35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35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35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35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35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35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35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35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35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35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35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35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35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35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35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35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35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35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35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35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35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35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35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35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35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35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35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35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35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35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35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35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35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35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35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35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35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35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35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35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35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35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35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35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35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35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35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35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35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35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35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35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35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35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35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35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35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35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35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35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35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35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35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35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35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35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35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35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35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35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35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35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35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35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35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35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35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35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35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35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35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35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35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35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35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35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35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35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35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35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35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35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35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35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35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35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35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35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35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35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35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5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5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35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35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35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35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35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35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35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35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35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35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35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35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35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35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35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35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35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35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5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5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5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5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5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5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5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5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5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5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5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5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56" name="Shape 3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7" name="Google Shape;3557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58" name="Google Shape;3558;p3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559" name="Google Shape;3559;p36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560" name="Google Shape;3560;p3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1" name="Google Shape;3561;p3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2" name="Google Shape;3562;p3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3" name="Google Shape;3563;p3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4" name="Google Shape;3564;p3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5" name="Google Shape;3565;p3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66" name="Google Shape;3566;p36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567" name="Google Shape;3567;p3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68" name="Google Shape;3568;p3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69" name="Google Shape;3569;p36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570" name="Google Shape;3570;p3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71" name="Google Shape;3571;p3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72" name="Google Shape;3572;p36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573" name="Google Shape;3573;p3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74" name="Google Shape;3574;p3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75" name="Google Shape;3575;p36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576" name="Google Shape;3576;p3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77" name="Google Shape;3577;p3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78" name="Google Shape;3578;p3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79" name="Google Shape;3579;p3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0" name="Google Shape;3580;p3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1" name="Google Shape;3581;p3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82" name="Google Shape;3582;p36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583" name="Google Shape;3583;p3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4" name="Google Shape;3584;p3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5" name="Google Shape;3585;p3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6" name="Google Shape;3586;p3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7" name="Google Shape;3587;p3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8" name="Google Shape;3588;p3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89" name="Google Shape;3589;p3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90" name="Google Shape;3590;p3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91" name="Google Shape;3591;p36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592" name="Google Shape;3592;p3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93" name="Google Shape;3593;p3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94" name="Google Shape;3594;p36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595" name="Google Shape;3595;p3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96" name="Google Shape;3596;p3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597" name="Google Shape;3597;p36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598" name="Google Shape;3598;p3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599" name="Google Shape;3599;p3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00" name="Google Shape;3600;p36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601" name="Google Shape;3601;p3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2" name="Google Shape;3602;p3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3" name="Google Shape;3603;p3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4" name="Google Shape;3604;p3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5" name="Google Shape;3605;p3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06" name="Google Shape;3606;p36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607" name="Google Shape;3607;p3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8" name="Google Shape;3608;p3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09" name="Google Shape;3609;p3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10" name="Google Shape;3610;p3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611" name="Google Shape;3611;p36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612" name="Google Shape;3612;p36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3613" name="Google Shape;3613;p3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14" name="Google Shape;3614;p3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15" name="Google Shape;3615;p3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16" name="Google Shape;3616;p36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3617" name="Google Shape;3617;p3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18" name="Google Shape;3618;p3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19" name="Google Shape;3619;p36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3620" name="Google Shape;3620;p3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21" name="Google Shape;3621;p3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22" name="Google Shape;3622;p3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623" name="Google Shape;3623;p36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624" name="Google Shape;3624;p36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3625" name="Google Shape;3625;p3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26" name="Google Shape;3626;p3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3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28" name="Google Shape;3628;p3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29" name="Google Shape;3629;p36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3630" name="Google Shape;3630;p3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1" name="Google Shape;3631;p3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32" name="Google Shape;3632;p36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3633" name="Google Shape;3633;p3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4" name="Google Shape;3634;p3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5" name="Google Shape;3635;p3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6" name="Google Shape;3636;p3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7" name="Google Shape;3637;p3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8" name="Google Shape;3638;p3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39" name="Google Shape;3639;p36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3640" name="Google Shape;3640;p3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1" name="Google Shape;3641;p3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3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3" name="Google Shape;3643;p3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4" name="Google Shape;3644;p3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5" name="Google Shape;3645;p3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3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47" name="Google Shape;3647;p36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3648" name="Google Shape;3648;p3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3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50" name="Google Shape;3650;p3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51" name="Google Shape;3651;p3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52" name="Google Shape;3652;p36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3653" name="Google Shape;3653;p3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54" name="Google Shape;3654;p3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55" name="Google Shape;3655;p36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3656" name="Google Shape;3656;p3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57" name="Google Shape;3657;p3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58" name="Google Shape;3658;p3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59" name="Google Shape;3659;p36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3660" name="Google Shape;3660;p3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3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3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63" name="Google Shape;3663;p36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3664" name="Google Shape;3664;p3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5" name="Google Shape;3665;p3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66" name="Google Shape;3666;p36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3667" name="Google Shape;3667;p3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3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3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3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1" name="Google Shape;3671;p3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72" name="Google Shape;3672;p36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3673" name="Google Shape;3673;p3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3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5" name="Google Shape;3675;p3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3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3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3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3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3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1" name="Google Shape;3681;p3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3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3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4" name="Google Shape;3684;p3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5" name="Google Shape;3685;p3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3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3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3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89" name="Google Shape;3689;p3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0" name="Google Shape;3690;p3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1" name="Google Shape;3691;p3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92" name="Google Shape;3692;p36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3693" name="Google Shape;3693;p3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4" name="Google Shape;3694;p3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3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3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97" name="Google Shape;3697;p36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3698" name="Google Shape;3698;p3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99" name="Google Shape;3699;p3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0" name="Google Shape;3700;p3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01" name="Google Shape;3701;p36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3702" name="Google Shape;3702;p3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3" name="Google Shape;3703;p3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4" name="Google Shape;3704;p3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3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3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07" name="Google Shape;3707;p36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3708" name="Google Shape;3708;p3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3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0" name="Google Shape;3710;p3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11" name="Google Shape;3711;p36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3712" name="Google Shape;3712;p3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3" name="Google Shape;3713;p3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4" name="Google Shape;3714;p3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15" name="Google Shape;3715;p36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3716" name="Google Shape;3716;p3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7" name="Google Shape;3717;p3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8" name="Google Shape;3718;p3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19" name="Google Shape;3719;p3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0" name="Google Shape;3720;p3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21" name="Google Shape;3721;p36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3722" name="Google Shape;3722;p3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3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3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725" name="Google Shape;3725;p36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726" name="Google Shape;3726;p36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3727" name="Google Shape;3727;p3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3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29" name="Google Shape;3729;p36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3730" name="Google Shape;3730;p3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1" name="Google Shape;3731;p3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3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3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4" name="Google Shape;3734;p3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5" name="Google Shape;3735;p3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6" name="Google Shape;3736;p3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37" name="Google Shape;3737;p3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38" name="Google Shape;3738;p36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3739" name="Google Shape;3739;p3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3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1" name="Google Shape;3741;p3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42" name="Google Shape;3742;p36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3743" name="Google Shape;3743;p3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4" name="Google Shape;3744;p3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45" name="Google Shape;3745;p36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3746" name="Google Shape;3746;p3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7" name="Google Shape;3747;p3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48" name="Google Shape;3748;p3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49" name="Google Shape;3749;p36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3750" name="Google Shape;3750;p3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1" name="Google Shape;3751;p3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2" name="Google Shape;3752;p3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3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3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55" name="Google Shape;3755;p36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3756" name="Google Shape;3756;p3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3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758" name="Google Shape;3758;p36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759" name="Google Shape;3759;p36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3760" name="Google Shape;3760;p3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3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3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3" name="Google Shape;3763;p3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4" name="Google Shape;3764;p3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3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3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67" name="Google Shape;3767;p36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3768" name="Google Shape;3768;p3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69" name="Google Shape;3769;p3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3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71" name="Google Shape;3771;p36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3772" name="Google Shape;3772;p3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3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3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3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76" name="Google Shape;3776;p36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3777" name="Google Shape;3777;p3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3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3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0" name="Google Shape;3780;p3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3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3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3" name="Google Shape;3783;p36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3784" name="Google Shape;3784;p3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3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3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7" name="Google Shape;3787;p36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3788" name="Google Shape;3788;p3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3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3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3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3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3" name="Google Shape;3793;p3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4" name="Google Shape;3794;p3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95" name="Google Shape;3795;p36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3796" name="Google Shape;3796;p3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3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3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3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3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01" name="Google Shape;3801;p36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02" name="Google Shape;3802;p36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3803" name="Google Shape;3803;p3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3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5" name="Google Shape;3805;p3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6" name="Google Shape;3806;p36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3807" name="Google Shape;3807;p3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8" name="Google Shape;3808;p3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09" name="Google Shape;3809;p36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10" name="Google Shape;3810;p36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3811" name="Google Shape;3811;p3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3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3" name="Google Shape;3813;p36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3814" name="Google Shape;3814;p3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3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16" name="Google Shape;3816;p36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3817" name="Google Shape;3817;p36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818" name="Google Shape;3818;p36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3819" name="Google Shape;3819;p3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3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3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3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3" name="Google Shape;3823;p3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4" name="Google Shape;3824;p36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3825" name="Google Shape;3825;p3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3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3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3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3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0" name="Google Shape;3830;p3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1" name="Google Shape;3831;p36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3832" name="Google Shape;3832;p3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3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4" name="Google Shape;3834;p3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5" name="Google Shape;3835;p3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3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7" name="Google Shape;3837;p36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3838" name="Google Shape;3838;p3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3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0" name="Google Shape;3840;p3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1" name="Google Shape;3841;p3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2" name="Google Shape;3842;p36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3843" name="Google Shape;3843;p3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4" name="Google Shape;3844;p3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5" name="Google Shape;3845;p36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3846" name="Google Shape;3846;p3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8" name="Google Shape;3848;p36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3849" name="Google Shape;3849;p3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1" name="Google Shape;3851;p36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3852" name="Google Shape;3852;p3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3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4" name="Google Shape;3854;p36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3855" name="Google Shape;3855;p3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3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3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8" name="Google Shape;3858;p3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3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3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1" name="Google Shape;3861;p36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3862" name="Google Shape;3862;p3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3" name="Google Shape;3863;p3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3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5" name="Google Shape;3865;p36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3866" name="Google Shape;3866;p3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7" name="Google Shape;3867;p3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3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3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36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3871" name="Google Shape;3871;p3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3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3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4" name="Google Shape;3874;p36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3875" name="Google Shape;3875;p3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3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3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3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3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3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3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3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3" name="Google Shape;3883;p36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3884" name="Google Shape;3884;p3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3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3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3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3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9" name="Google Shape;3889;p36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3890" name="Google Shape;3890;p3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3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3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3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3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3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6" name="Google Shape;3896;p36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3897" name="Google Shape;3897;p3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3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3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3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3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3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3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3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3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3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3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3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9" name="Google Shape;3909;p36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3910" name="Google Shape;3910;p3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3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3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3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3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3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3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7" name="Google Shape;3917;p36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3918" name="Google Shape;3918;p3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9" name="Google Shape;3919;p3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3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3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3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3" name="Google Shape;3923;p36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3924" name="Google Shape;3924;p3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3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26" name="Google Shape;3926;p36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27" name="Google Shape;3927;p36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3928" name="Google Shape;3928;p3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3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0" name="Google Shape;3930;p36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3931" name="Google Shape;3931;p3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3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3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4" name="Google Shape;3934;p36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3935" name="Google Shape;3935;p3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3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3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36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3939" name="Google Shape;3939;p3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3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1" name="Google Shape;3941;p36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3942" name="Google Shape;3942;p3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3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4" name="Google Shape;3944;p36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3945" name="Google Shape;3945;p3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3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3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8" name="Google Shape;3948;p36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3949" name="Google Shape;3949;p3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3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3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2" name="Google Shape;3952;p36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3953" name="Google Shape;3953;p3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3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3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3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7" name="Google Shape;3957;p36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3958" name="Google Shape;3958;p3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3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3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3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2" name="Google Shape;3962;p36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3963" name="Google Shape;3963;p3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3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3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3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36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3968" name="Google Shape;3968;p3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3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3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1" name="Google Shape;3971;p36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3972" name="Google Shape;3972;p3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3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4" name="Google Shape;3974;p36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3975" name="Google Shape;3975;p3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3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7" name="Google Shape;3977;p36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3978" name="Google Shape;3978;p3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3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3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3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2" name="Google Shape;3982;p36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3983" name="Google Shape;3983;p3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3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3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3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3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8" name="Google Shape;3988;p36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3989" name="Google Shape;3989;p3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3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3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3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3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3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3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96" name="Google Shape;3996;p36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97" name="Google Shape;3997;p36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3998" name="Google Shape;3998;p3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3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3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3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36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003" name="Google Shape;4003;p3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3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3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3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3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3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3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3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3" name="Google Shape;4013;p36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014" name="Google Shape;4014;p3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3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3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7" name="Google Shape;4017;p36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018" name="Google Shape;4018;p3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3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3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3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22" name="Google Shape;4022;p36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23" name="Google Shape;4023;p36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24" name="Google Shape;4024;p36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025" name="Google Shape;4025;p3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8" name="Google Shape;4028;p36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029" name="Google Shape;4029;p3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3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2" name="Google Shape;4032;p36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033" name="Google Shape;4033;p3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7" name="Google Shape;4037;p36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038" name="Google Shape;4038;p3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3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36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042" name="Google Shape;4042;p3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3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44" name="Google Shape;4044;p36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45" name="Google Shape;4045;p36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046" name="Google Shape;4046;p3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3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36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049" name="Google Shape;4049;p3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3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53" name="Google Shape;4053;p36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54" name="Google Shape;4054;p36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55" name="Google Shape;4055;p36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056" name="Google Shape;4056;p3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36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060" name="Google Shape;4060;p3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3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3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36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064" name="Google Shape;4064;p3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3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3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67" name="Google Shape;4067;p36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68" name="Google Shape;4068;p36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69" name="Google Shape;4069;p36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070" name="Google Shape;4070;p3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3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36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073" name="Google Shape;4073;p3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3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76" name="Google Shape;4076;p36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77" name="Google Shape;4077;p36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078" name="Google Shape;4078;p3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3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3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2" name="Google Shape;4082;p36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083" name="Google Shape;4083;p3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3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3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36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090" name="Google Shape;4090;p3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3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36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093" name="Google Shape;4093;p3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3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3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97" name="Google Shape;4097;p36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098" name="Google Shape;4098;p36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99" name="Google Shape;4099;p36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100" name="Google Shape;4100;p3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3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3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3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3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3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08" name="Google Shape;4108;p36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09" name="Google Shape;4109;p36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110" name="Google Shape;4110;p3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3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3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36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114" name="Google Shape;4114;p3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3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3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36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118" name="Google Shape;4118;p3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3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3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36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122" name="Google Shape;4122;p3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3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6" name="Google Shape;4126;p36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127" name="Google Shape;4127;p3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36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132" name="Google Shape;4132;p3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4" name="Google Shape;4134;p36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35" name="Google Shape;4135;p36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36" name="Google Shape;4136;p36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37" name="Google Shape;4137;p36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138" name="Google Shape;4138;p3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3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36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141" name="Google Shape;4141;p3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3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3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6" name="Google Shape;4146;p36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47" name="Google Shape;4147;p36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148" name="Google Shape;4148;p3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3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3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51" name="Google Shape;4151;p36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52" name="Google Shape;4152;p36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3" name="Google Shape;4153;p36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154" name="Google Shape;4154;p3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36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157" name="Google Shape;4157;p3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36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160" name="Google Shape;4160;p3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3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62" name="Google Shape;4162;p36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63" name="Google Shape;4163;p36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164" name="Google Shape;4164;p3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3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36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170" name="Google Shape;4170;p3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3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36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174" name="Google Shape;4174;p3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3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76" name="Google Shape;4176;p36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77" name="Google Shape;4177;p36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178" name="Google Shape;4178;p3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3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0" name="Google Shape;4180;p36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181" name="Google Shape;4181;p3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3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85" name="Google Shape;4185;p36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86" name="Google Shape;4186;p36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87" name="Google Shape;4187;p36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188" name="Google Shape;4188;p3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3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3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3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36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193" name="Google Shape;4193;p3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3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3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7" name="Google Shape;4197;p36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198" name="Google Shape;4198;p3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3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36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203" name="Google Shape;4203;p3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3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3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36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208" name="Google Shape;4208;p3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3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1" name="Google Shape;4211;p36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212" name="Google Shape;4212;p3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3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36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217" name="Google Shape;4217;p3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3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19" name="Google Shape;4219;p36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20" name="Google Shape;4220;p36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221" name="Google Shape;4221;p3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3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36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224" name="Google Shape;4224;p3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3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26" name="Google Shape;4226;p36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27" name="Google Shape;4227;p36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228" name="Google Shape;4228;p3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3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3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36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232" name="Google Shape;4232;p3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3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36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235" name="Google Shape;4235;p3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3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36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239" name="Google Shape;4239;p3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3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2" name="Google Shape;4242;p36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243" name="Google Shape;4243;p3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3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5" name="Google Shape;4245;p36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246" name="Google Shape;4246;p3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36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249" name="Google Shape;4249;p3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3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3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36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253" name="Google Shape;4253;p3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3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6" name="Google Shape;4256;p36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57" name="Google Shape;4257;p36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258" name="Google Shape;4258;p3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3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0" name="Google Shape;4260;p36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261" name="Google Shape;4261;p3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3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66" name="Shape 4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7" name="Google Shape;4267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68" name="Google Shape;4268;p3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269" name="Google Shape;4269;p3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3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1" name="Google Shape;4271;p3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272" name="Google Shape;4272;p3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3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4" name="Google Shape;4274;p3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275" name="Google Shape;4275;p3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3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7" name="Google Shape;4277;p3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278" name="Google Shape;4278;p3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3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80" name="Google Shape;4280;p3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1" name="Google Shape;4281;p3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282" name="Google Shape;4282;p3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3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4" name="Google Shape;4284;p3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285" name="Google Shape;4285;p3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3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3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3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9" name="Google Shape;4289;p3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290" name="Google Shape;4290;p3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3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3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3" name="Google Shape;4293;p3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294" name="Google Shape;4294;p3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3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3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3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3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9" name="Google Shape;4299;p3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300" name="Google Shape;4300;p3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3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3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3" name="Google Shape;4303;p3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304" name="Google Shape;4304;p3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3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6" name="Google Shape;4306;p3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307" name="Google Shape;4307;p3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3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9" name="Google Shape;4309;p3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0" name="Google Shape;4310;p3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11" name="Google Shape;4311;p3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3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3" name="Google Shape;4313;p3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14" name="Google Shape;4314;p3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3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3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3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18" name="Google Shape;4318;p3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3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0" name="Google Shape;4320;p3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1" name="Google Shape;4321;p3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22" name="Google Shape;4322;p3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3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3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3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3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8" name="Google Shape;4328;p3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329" name="Google Shape;4329;p3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3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1" name="Google Shape;4331;p3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332" name="Google Shape;4332;p3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3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3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3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3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3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8" name="Google Shape;4338;p3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339" name="Google Shape;4339;p3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3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" name="Google Shape;4342;p3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343" name="Google Shape;4343;p3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3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5" name="Google Shape;4345;p3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6" name="Google Shape;4346;p3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347" name="Google Shape;4347;p3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3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9" name="Google Shape;4349;p3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350" name="Google Shape;4350;p3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3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2" name="Google Shape;4352;p3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353" name="Google Shape;4353;p3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3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5" name="Google Shape;4355;p3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356" name="Google Shape;4356;p3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3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" name="Google Shape;4358;p3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359" name="Google Shape;4359;p3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3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3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2" name="Google Shape;4362;p3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363" name="Google Shape;4363;p3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3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5" name="Google Shape;4365;p3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366" name="Google Shape;4366;p3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3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3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3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3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3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3" name="Google Shape;4373;p3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4" name="Google Shape;4374;p3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5" name="Google Shape;4375;p3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376" name="Google Shape;4376;p3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3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8" name="Google Shape;4378;p3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379" name="Google Shape;4379;p3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3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" name="Google Shape;4381;p3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382" name="Google Shape;4382;p3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3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3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3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3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7" name="Google Shape;4387;p3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388" name="Google Shape;4388;p3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3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3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3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2" name="Google Shape;4392;p3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393" name="Google Shape;4393;p3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3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3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3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7" name="Google Shape;4397;p3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398" name="Google Shape;4398;p3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9" name="Google Shape;4399;p3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400" name="Google Shape;4400;p3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3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3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3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3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3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3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07" name="Google Shape;4407;p3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08" name="Google Shape;4408;p3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3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0" name="Google Shape;4410;p3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11" name="Google Shape;4411;p3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3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3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3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3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3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3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3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3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3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3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22" name="Google Shape;4422;p3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3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" name="Google Shape;4424;p3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425" name="Google Shape;4425;p3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3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7" name="Google Shape;4427;p3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428" name="Google Shape;4428;p3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3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" name="Google Shape;4430;p3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431" name="Google Shape;4431;p3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3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3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3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3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436" name="Google Shape;4436;p3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3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8" name="Google Shape;4438;p3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439" name="Google Shape;4439;p3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3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3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" name="Google Shape;4442;p3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443" name="Google Shape;4443;p3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3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3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3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7" name="Google Shape;4447;p3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8" name="Google Shape;4448;p3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449" name="Google Shape;4449;p3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3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3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3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3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454" name="Google Shape;4454;p3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3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6" name="Google Shape;4456;p3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7" name="Google Shape;4457;p3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458" name="Google Shape;4458;p3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3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0" name="Google Shape;4460;p3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461" name="Google Shape;4461;p3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3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3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4" name="Google Shape;4464;p3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5" name="Google Shape;4465;p3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466" name="Google Shape;4466;p3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3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3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9" name="Google Shape;4469;p3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470" name="Google Shape;4470;p3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3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3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3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3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3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3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3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3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" name="Google Shape;4479;p3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480" name="Google Shape;4480;p3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3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3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" name="Google Shape;4483;p3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484" name="Google Shape;4484;p3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3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3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7" name="Google Shape;4487;p3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488" name="Google Shape;4488;p3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3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0" name="Google Shape;4490;p3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491" name="Google Shape;4491;p3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3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3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3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3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3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3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3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3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0" name="Google Shape;4500;p3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501" name="Google Shape;4501;p3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3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3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3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5" name="Google Shape;4505;p3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6" name="Google Shape;4506;p3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7" name="Google Shape;4507;p3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8" name="Google Shape;4508;p3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09" name="Google Shape;4509;p3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3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3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3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3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3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3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3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3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3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3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3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3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3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3" name="Google Shape;4523;p3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524" name="Google Shape;4524;p3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3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3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527" name="Google Shape;4527;p3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3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3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3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531" name="Google Shape;4531;p3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3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3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" name="Google Shape;4534;p3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535" name="Google Shape;4535;p3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3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3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3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3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0" name="Google Shape;4540;p3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541" name="Google Shape;4541;p3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3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3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3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5" name="Google Shape;4545;p3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546" name="Google Shape;4546;p3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3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8" name="Google Shape;4548;p3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9" name="Google Shape;4549;p3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550" name="Google Shape;4550;p3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3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3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3" name="Google Shape;4553;p3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4" name="Google Shape;4554;p3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555" name="Google Shape;4555;p3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3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7" name="Google Shape;4557;p3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558" name="Google Shape;4558;p3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3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3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3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3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3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564" name="Google Shape;4564;p3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3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3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3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3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9" name="Google Shape;4569;p3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0" name="Google Shape;4570;p3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571" name="Google Shape;4571;p3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3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3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4" name="Google Shape;4574;p3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575" name="Google Shape;4575;p3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3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3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3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3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3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" name="Google Shape;4581;p3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582" name="Google Shape;4582;p3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3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3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" name="Google Shape;4585;p3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586" name="Google Shape;4586;p3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3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3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" name="Google Shape;4589;p3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590" name="Google Shape;4590;p3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3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3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3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" name="Google Shape;4594;p3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595" name="Google Shape;4595;p3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3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3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598" name="Google Shape;4598;p3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3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0" name="Google Shape;4600;p3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601" name="Google Shape;4601;p3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3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3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3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" name="Google Shape;4605;p3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606" name="Google Shape;4606;p3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3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3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3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" name="Google Shape;4610;p3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11" name="Google Shape;4611;p3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3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3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3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3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3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3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3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19" name="Google Shape;4619;p3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3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1" name="Google Shape;4621;p3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2" name="Google Shape;4622;p3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623" name="Google Shape;4623;p3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3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3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3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7" name="Google Shape;4627;p3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8" name="Google Shape;4628;p3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629" name="Google Shape;4629;p3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3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3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3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633" name="Google Shape;4633;p3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3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3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3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3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3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3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3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641" name="Google Shape;4641;p3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3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43" name="Google Shape;4643;p3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4" name="Google Shape;4644;p3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5" name="Google Shape;4645;p3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46" name="Google Shape;4646;p3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647" name="Google Shape;4647;p3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3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3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3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3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652" name="Google Shape;4652;p3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3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3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3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3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3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3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62" name="Shape 4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3" name="Google Shape;4663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64" name="Google Shape;4664;p3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665" name="Google Shape;4665;p3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3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3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3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3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670" name="Google Shape;4670;p3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3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3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3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4" name="Google Shape;4674;p3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675" name="Google Shape;4675;p3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3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3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3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3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680" name="Google Shape;4680;p3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3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3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683" name="Google Shape;4683;p3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3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3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3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3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688" name="Google Shape;4688;p3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3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3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3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3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693" name="Google Shape;4693;p3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3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3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696" name="Google Shape;4696;p3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3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3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3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0" name="Google Shape;4700;p3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701" name="Google Shape;4701;p3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3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3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3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3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706" name="Google Shape;4706;p3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3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3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3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3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11" name="Google Shape;4711;p3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3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3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3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5" name="Google Shape;4715;p3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16" name="Google Shape;4716;p3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3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3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3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1" name="Google Shape;4721;p3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22" name="Google Shape;4722;p3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3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3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725" name="Google Shape;4725;p3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3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3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3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3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3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732" name="Google Shape;4732;p3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3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3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3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6" name="Google Shape;4736;p3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737" name="Google Shape;4737;p3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3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3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3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1" name="Google Shape;4741;p3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742" name="Google Shape;4742;p3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3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3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3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6" name="Google Shape;4746;p3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747" name="Google Shape;4747;p3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3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3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3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1" name="Google Shape;4751;p3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752" name="Google Shape;4752;p3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3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3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3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3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758" name="Google Shape;4758;p3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3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3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3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3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3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764" name="Google Shape;4764;p3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3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3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3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3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769" name="Google Shape;4769;p3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3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3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772" name="Google Shape;4772;p3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3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3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3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778" name="Google Shape;4778;p3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3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3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3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783" name="Google Shape;4783;p3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3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3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3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788" name="Google Shape;4788;p3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3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3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792" name="Google Shape;4792;p3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3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3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795" name="Google Shape;4795;p3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3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3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3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800" name="Google Shape;4800;p3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3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3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3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3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805" name="Google Shape;4805;p3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3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3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08" name="Google Shape;4808;p3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1" name="Google Shape;4811;p3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12" name="Google Shape;4812;p3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3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3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16" name="Google Shape;4816;p3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3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3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20" name="Google Shape;4820;p3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3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3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3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3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825" name="Google Shape;4825;p3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3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3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9" name="Google Shape;4829;p3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830" name="Google Shape;4830;p3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3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2" name="Google Shape;4832;p3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833" name="Google Shape;4833;p3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3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6" name="Google Shape;4836;p3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837" name="Google Shape;4837;p3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3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3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3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842" name="Google Shape;4842;p3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3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3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3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3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847" name="Google Shape;4847;p3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3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3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0" name="Google Shape;4850;p3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851" name="Google Shape;4851;p3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3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3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3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3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856" name="Google Shape;4856;p3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3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3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3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861" name="Google Shape;4861;p3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3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3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867" name="Google Shape;4867;p3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3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3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3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3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873" name="Google Shape;4873;p3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3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3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876" name="Google Shape;4876;p3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3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3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0" name="Google Shape;4880;p3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881" name="Google Shape;4881;p3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3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3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886" name="Google Shape;4886;p3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3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3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3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890" name="Google Shape;4890;p3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3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3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3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7" name="Google Shape;4897;p3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898" name="Google Shape;4898;p3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3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3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3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904" name="Google Shape;4904;p3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3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3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3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3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09" name="Google Shape;4909;p3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3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3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3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14" name="Google Shape;4914;p3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3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3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3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3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3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20" name="Google Shape;4920;p3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3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3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926" name="Google Shape;4926;p3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3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3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3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3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3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4" name="Google Shape;4934;p3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935" name="Google Shape;4935;p3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3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3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3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3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3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942" name="Google Shape;4942;p3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3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947" name="Google Shape;4947;p3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3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3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3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3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3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3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3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959" name="Google Shape;4959;p3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3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3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966" name="Google Shape;4966;p3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3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971" name="Google Shape;4971;p3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3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3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3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976" name="Google Shape;4976;p3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3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3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3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981" name="Google Shape;4981;p3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3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3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5" name="Google Shape;4985;p3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986" name="Google Shape;4986;p3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3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3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3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3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3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993" name="Google Shape;4993;p3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3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3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3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997" name="Google Shape;4997;p3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3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3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3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001" name="Google Shape;5001;p3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3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3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3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3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3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3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10" name="Google Shape;5010;p3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3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3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3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3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18" name="Google Shape;5018;p3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3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3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3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023" name="Google Shape;5023;p3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3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3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029" name="Google Shape;5029;p3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3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3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3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3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3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3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038" name="Google Shape;5038;p3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3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3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041" name="Google Shape;5041;p3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3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3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3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047" name="Google Shape;5047;p3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3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3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051" name="Google Shape;5051;p3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3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3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3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3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060" name="Google Shape;5060;p3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3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066" name="Google Shape;5066;p3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3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3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3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3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3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074" name="Google Shape;5074;p3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3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3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3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3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3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3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084" name="Google Shape;5084;p3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1" name="Google Shape;5091;p3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092" name="Google Shape;5092;p3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3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3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097" name="Google Shape;5097;p3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3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3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3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3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105" name="Google Shape;5105;p3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3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3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3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13" name="Google Shape;5113;p3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0" name="Google Shape;5120;p3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1" name="Google Shape;5121;p3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2" name="Google Shape;5122;p3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123" name="Google Shape;5123;p3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3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3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3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131" name="Google Shape;5131;p3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3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3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3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3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140" name="Google Shape;5140;p3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3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3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3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147" name="Google Shape;5147;p3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3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153" name="Google Shape;5153;p3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3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3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161" name="Google Shape;5161;p3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3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3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3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168" name="Google Shape;5168;p3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3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172" name="Google Shape;5172;p3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3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3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3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3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181" name="Google Shape;5181;p3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3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3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3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3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3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193" name="Google Shape;5193;p3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3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3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3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200" name="Google Shape;5200;p3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3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5" name="Google Shape;5205;p3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206" name="Google Shape;5206;p3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3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3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3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3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15" name="Google Shape;5215;p3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3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3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3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3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2" name="Google Shape;5222;p3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223" name="Google Shape;5223;p3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3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3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3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232" name="Google Shape;5232;p3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3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3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3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3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242" name="Google Shape;5242;p3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3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3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7" name="Google Shape;5247;p3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8" name="Google Shape;5248;p3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9" name="Google Shape;5249;p3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1" name="Google Shape;5251;p3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55" name="Shape 5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6" name="Google Shape;5256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57" name="Google Shape;5257;p3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258" name="Google Shape;5258;p3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3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261" name="Google Shape;5261;p3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3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264" name="Google Shape;5264;p3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3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3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3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3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271" name="Google Shape;5271;p3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3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274" name="Google Shape;5274;p3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3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3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3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3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283" name="Google Shape;5283;p3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3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286" name="Google Shape;5286;p3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3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289" name="Google Shape;5289;p3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3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3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292" name="Google Shape;5292;p3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4" name="Google Shape;5294;p3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5" name="Google Shape;5295;p3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296" name="Google Shape;5296;p3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3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3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299" name="Google Shape;5299;p3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3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1" name="Google Shape;5301;p3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302" name="Google Shape;5302;p3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3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3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305" name="Google Shape;5305;p3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3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3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3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12" name="Google Shape;5312;p3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3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16" name="Google Shape;5316;p3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3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3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3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21" name="Google Shape;5321;p3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3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3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5" name="Google Shape;5325;p3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6" name="Google Shape;5326;p3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327" name="Google Shape;5327;p3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3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3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0" name="Google Shape;5330;p3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1" name="Google Shape;5331;p3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332" name="Google Shape;5332;p3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3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3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3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3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9" name="Google Shape;5339;p3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0" name="Google Shape;5340;p3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1" name="Google Shape;5341;p3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342" name="Google Shape;5342;p3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3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3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346" name="Google Shape;5346;p3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3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3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3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351" name="Google Shape;5351;p3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3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3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3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355" name="Google Shape;5355;p3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3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3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359" name="Google Shape;5359;p3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3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3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3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6" name="Google Shape;5366;p3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7" name="Google Shape;5367;p3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8" name="Google Shape;5368;p3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9" name="Google Shape;5369;p3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0" name="Google Shape;5370;p3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1" name="Google Shape;5371;p3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372" name="Google Shape;5372;p3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3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3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376" name="Google Shape;5376;p3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3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3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3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3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382" name="Google Shape;5382;p3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3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3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385" name="Google Shape;5385;p3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3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3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1" name="Google Shape;5391;p3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2" name="Google Shape;5392;p3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393" name="Google Shape;5393;p3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3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3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3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3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401" name="Google Shape;5401;p3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3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406" name="Google Shape;5406;p3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3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3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3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3" name="Google Shape;5413;p3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4" name="Google Shape;5414;p3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15" name="Google Shape;5415;p3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3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3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3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9" name="Google Shape;5419;p3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0" name="Google Shape;5420;p3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21" name="Google Shape;5421;p3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3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3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424" name="Google Shape;5424;p3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3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3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3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430" name="Google Shape;5430;p3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3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3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3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7" name="Google Shape;5437;p3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8" name="Google Shape;5438;p3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439" name="Google Shape;5439;p3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3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3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3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444" name="Google Shape;5444;p3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3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3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3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8" name="Google Shape;5448;p3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9" name="Google Shape;5449;p3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450" name="Google Shape;5450;p3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3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3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3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454" name="Google Shape;5454;p3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3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3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3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459" name="Google Shape;5459;p3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3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3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3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465" name="Google Shape;5465;p3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3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3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3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469" name="Google Shape;5469;p3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3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3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3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3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3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3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480" name="Google Shape;5480;p3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3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3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3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485" name="Google Shape;5485;p3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3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3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3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3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3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491" name="Google Shape;5491;p3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3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3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496" name="Google Shape;5496;p3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3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499" name="Google Shape;5499;p3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3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3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3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3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3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505" name="Google Shape;5505;p3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3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3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3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3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3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16" name="Google Shape;5516;p3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3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3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19" name="Google Shape;5519;p3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3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523" name="Google Shape;5523;p3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3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3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533" name="Google Shape;5533;p3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3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3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537" name="Google Shape;5537;p3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3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3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542" name="Google Shape;5542;p3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3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3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3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3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548" name="Google Shape;5548;p3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3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3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554" name="Google Shape;5554;p3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3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557" name="Google Shape;5557;p3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3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3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563" name="Google Shape;5563;p3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3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3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3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3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3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573" name="Google Shape;5573;p3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3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3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3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3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3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585" name="Google Shape;5585;p3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3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3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3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590" name="Google Shape;5590;p3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3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3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3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597" name="Google Shape;5597;p3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3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3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3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3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3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604" name="Google Shape;5604;p3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3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3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3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13" name="Google Shape;5613;p3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3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3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3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20" name="Google Shape;5620;p3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3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3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625" name="Google Shape;5625;p3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3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3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3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3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636" name="Google Shape;5636;p3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3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2" name="Google Shape;5642;p3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643" name="Google Shape;5643;p3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3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3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3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651" name="Google Shape;5651;p3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3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3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3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663" name="Google Shape;5663;p3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3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3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3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3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671" name="Google Shape;5671;p3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3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3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3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3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3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685" name="Google Shape;5685;p3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3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691" name="Google Shape;5691;p3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3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3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3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697" name="Google Shape;5697;p3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3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3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701" name="Google Shape;5701;p3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3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3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704" name="Google Shape;5704;p3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3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3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3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3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3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3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11" name="Google Shape;5711;p3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3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3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3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15" name="Google Shape;5715;p3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3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3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20" name="Google Shape;5720;p3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3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3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3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731" name="Google Shape;5731;p3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3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3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3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3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738" name="Google Shape;5738;p3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3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3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3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3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745" name="Google Shape;5745;p3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3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3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3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1" name="Google Shape;5751;p3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752" name="Google Shape;5752;p3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3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3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3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757" name="Google Shape;5757;p3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3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761" name="Google Shape;5761;p3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3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3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3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768" name="Google Shape;5768;p3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3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3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3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773" name="Google Shape;5773;p3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3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3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3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777" name="Google Shape;5777;p3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3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80" name="Google Shape;5780;p3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781" name="Google Shape;5781;p3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782" name="Google Shape;5782;p3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90" name="Shape 5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1" name="Google Shape;5791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792" name="Google Shape;5792;p4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3" name="Google Shape;5793;p4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4" name="Google Shape;5794;p4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5" name="Google Shape;5795;p4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796" name="Google Shape;5796;p4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4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801" name="Google Shape;5801;p4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3" name="Google Shape;5803;p4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4" name="Google Shape;5804;p4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5" name="Google Shape;5805;p4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4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7" name="Google Shape;5807;p4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8" name="Google Shape;5808;p4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9" name="Google Shape;5809;p4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10" name="Google Shape;5810;p4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4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14" name="Google Shape;5814;p4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4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17" name="Google Shape;5817;p4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2" name="Google Shape;5822;p4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4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4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4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6" name="Google Shape;5826;p4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7" name="Google Shape;5827;p4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828" name="Google Shape;5828;p4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0" name="Google Shape;5830;p4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1" name="Google Shape;5831;p4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2" name="Google Shape;5832;p4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833" name="Google Shape;5833;p4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7" name="Google Shape;5837;p4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8" name="Google Shape;5838;p4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9" name="Google Shape;5839;p4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4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1" name="Google Shape;5841;p4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4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3" name="Google Shape;5843;p4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844" name="Google Shape;5844;p4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4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847" name="Google Shape;5847;p4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4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850" name="Google Shape;5850;p4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2" name="Google Shape;5852;p4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3" name="Google Shape;5853;p4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854" name="Google Shape;5854;p4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6" name="Google Shape;5856;p4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7" name="Google Shape;5857;p4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858" name="Google Shape;5858;p4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4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863" name="Google Shape;5863;p4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4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868" name="Google Shape;5868;p4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4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871" name="Google Shape;5871;p4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3" name="Google Shape;5873;p4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4" name="Google Shape;5874;p4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5" name="Google Shape;5875;p4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876" name="Google Shape;5876;p4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1" name="Google Shape;5881;p4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2" name="Google Shape;5882;p4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883" name="Google Shape;5883;p4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4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886" name="Google Shape;5886;p4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4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890" name="Google Shape;5890;p4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4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4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893" name="Google Shape;5893;p4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5" name="Google Shape;5895;p4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6" name="Google Shape;5896;p4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897" name="Google Shape;5897;p4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4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901" name="Google Shape;5901;p4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4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4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6" name="Google Shape;5906;p4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7" name="Google Shape;5907;p4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8" name="Google Shape;5908;p4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09" name="Google Shape;5909;p4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4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13" name="Google Shape;5913;p4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4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4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17" name="Google Shape;5917;p4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4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21" name="Google Shape;5921;p4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4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5926" name="Google Shape;5926;p4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9" name="Google Shape;5929;p4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0" name="Google Shape;5930;p4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5931" name="Google Shape;5931;p4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4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5934" name="Google Shape;5934;p4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4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6" name="Google Shape;5936;p4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7" name="Google Shape;5937;p4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8" name="Google Shape;5938;p4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5939" name="Google Shape;5939;p4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4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5944" name="Google Shape;5944;p4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6" name="Google Shape;5946;p4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7" name="Google Shape;5947;p4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5948" name="Google Shape;5948;p4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4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5955" name="Google Shape;5955;p4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4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5963" name="Google Shape;5963;p4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4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5966" name="Google Shape;5966;p4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4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5971" name="Google Shape;5971;p4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4" name="Google Shape;5974;p4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5" name="Google Shape;5975;p4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5976" name="Google Shape;5976;p4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8" name="Google Shape;5978;p4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9" name="Google Shape;5979;p4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0" name="Google Shape;5980;p4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5981" name="Google Shape;5981;p4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4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5984" name="Google Shape;5984;p4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4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5989" name="Google Shape;5989;p4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4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4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5994" name="Google Shape;5994;p4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5998" name="Google Shape;5998;p4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003" name="Google Shape;6003;p4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4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006" name="Google Shape;6006;p4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4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09" name="Google Shape;6009;p4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4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15" name="Google Shape;6015;p4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9" name="Google Shape;6019;p4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0" name="Google Shape;6020;p4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1" name="Google Shape;6021;p4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22" name="Google Shape;6022;p4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4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025" name="Google Shape;6025;p4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4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028" name="Google Shape;6028;p4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0" name="Google Shape;6030;p4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031" name="Google Shape;6031;p4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4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040" name="Google Shape;6040;p4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2" name="Google Shape;6042;p4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3" name="Google Shape;6043;p4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044" name="Google Shape;6044;p4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4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047" name="Google Shape;6047;p4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4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050" name="Google Shape;6050;p4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4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054" name="Google Shape;6054;p4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6" name="Google Shape;6056;p4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7" name="Google Shape;6057;p4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058" name="Google Shape;6058;p4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4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062" name="Google Shape;6062;p4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4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065" name="Google Shape;6065;p4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4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068" name="Google Shape;6068;p4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4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75" name="Shape 6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6" name="Google Shape;6076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77" name="Google Shape;6077;p4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078" name="Google Shape;6078;p4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4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081" name="Google Shape;6081;p4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4" name="Google Shape;6084;p4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085" name="Google Shape;6085;p4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4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091" name="Google Shape;6091;p4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5" name="Google Shape;6095;p4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6" name="Google Shape;6096;p4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097" name="Google Shape;6097;p4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4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101" name="Google Shape;6101;p4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4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105" name="Google Shape;6105;p4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7" name="Google Shape;6107;p4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8" name="Google Shape;6108;p4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09" name="Google Shape;6109;p4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2" name="Google Shape;6112;p4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3" name="Google Shape;6113;p4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14" name="Google Shape;6114;p4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4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19" name="Google Shape;6119;p4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124" name="Google Shape;6124;p4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4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128" name="Google Shape;6128;p4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4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131" name="Google Shape;6131;p4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3" name="Google Shape;6133;p4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4" name="Google Shape;6134;p4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135" name="Google Shape;6135;p4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4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8" name="Google Shape;6138;p4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139" name="Google Shape;6139;p4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143" name="Google Shape;6143;p4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4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148" name="Google Shape;6148;p4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2" name="Google Shape;6152;p4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3" name="Google Shape;6153;p4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154" name="Google Shape;6154;p4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7" name="Google Shape;6157;p4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8" name="Google Shape;6158;p4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159" name="Google Shape;6159;p4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4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171" name="Google Shape;6171;p4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4" name="Google Shape;6174;p4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5" name="Google Shape;6175;p4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6" name="Google Shape;6176;p4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177" name="Google Shape;6177;p4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181" name="Google Shape;6181;p4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4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185" name="Google Shape;6185;p4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4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189" name="Google Shape;6189;p4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1" name="Google Shape;6191;p4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4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3" name="Google Shape;6193;p4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194" name="Google Shape;6194;p4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4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206" name="Google Shape;6206;p4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4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10" name="Google Shape;6210;p4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4" name="Google Shape;6214;p4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5" name="Google Shape;6215;p4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16" name="Google Shape;6216;p4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4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19" name="Google Shape;6219;p4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4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225" name="Google Shape;6225;p4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4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4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1" name="Google Shape;6231;p4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2" name="Google Shape;6232;p4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233" name="Google Shape;6233;p4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4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236" name="Google Shape;6236;p4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4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241" name="Google Shape;6241;p4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4" name="Google Shape;6244;p4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245" name="Google Shape;6245;p4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4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249" name="Google Shape;6249;p4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4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257" name="Google Shape;6257;p4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4" name="Google Shape;6264;p4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5" name="Google Shape;6265;p4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266" name="Google Shape;6266;p4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4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272" name="Google Shape;6272;p4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4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278" name="Google Shape;6278;p4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4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282" name="Google Shape;6282;p4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6" name="Google Shape;6286;p4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7" name="Google Shape;6287;p4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8" name="Google Shape;6288;p4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289" name="Google Shape;6289;p4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4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295" name="Google Shape;6295;p4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4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303" name="Google Shape;6303;p4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4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307" name="Google Shape;6307;p4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4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16" name="Google Shape;6316;p4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4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324" name="Google Shape;6324;p4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4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327" name="Google Shape;6327;p4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4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338" name="Google Shape;6338;p4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4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343" name="Google Shape;6343;p4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4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351" name="Google Shape;6351;p4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355" name="Google Shape;6355;p4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4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362" name="Google Shape;6362;p4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4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367" name="Google Shape;6367;p4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4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370" name="Google Shape;6370;p4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4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373" name="Google Shape;6373;p4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4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381" name="Google Shape;6381;p4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4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387" name="Google Shape;6387;p4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4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392" name="Google Shape;6392;p4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397" name="Google Shape;6397;p4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4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402" name="Google Shape;6402;p4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4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405" name="Google Shape;6405;p4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4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11" name="Google Shape;6411;p4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4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19" name="Google Shape;6419;p4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2" name="Google Shape;6422;p4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3" name="Google Shape;6423;p4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424" name="Google Shape;6424;p4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4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430" name="Google Shape;6430;p4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4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436" name="Google Shape;6436;p4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4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446" name="Google Shape;6446;p4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4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455" name="Google Shape;6455;p4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4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460" name="Google Shape;6460;p4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4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463" name="Google Shape;6463;p4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4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470" name="Google Shape;6470;p4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4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475" name="Google Shape;6475;p4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4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479" name="Google Shape;6479;p4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4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487" name="Google Shape;6487;p4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4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490" name="Google Shape;6490;p4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4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493" name="Google Shape;6493;p4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4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496" name="Google Shape;6496;p4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4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504" name="Google Shape;6504;p4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4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507" name="Google Shape;6507;p4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4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0" name="Google Shape;6510;p4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11" name="Google Shape;6511;p4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17" name="Shape 6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8" name="Google Shape;6518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19" name="Google Shape;6519;p4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0" name="Google Shape;6520;p4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21" name="Google Shape;6521;p4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4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524" name="Google Shape;6524;p4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4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528" name="Google Shape;6528;p4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4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534" name="Google Shape;6534;p4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4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540" name="Google Shape;6540;p4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4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553" name="Google Shape;6553;p4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556" name="Google Shape;6556;p4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0" name="Google Shape;6560;p4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1" name="Google Shape;6561;p4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562" name="Google Shape;6562;p4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4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9" name="Google Shape;6569;p4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0" name="Google Shape;6570;p4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571" name="Google Shape;6571;p4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4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577" name="Google Shape;6577;p4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4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586" name="Google Shape;6586;p4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4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589" name="Google Shape;6589;p4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4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593" name="Google Shape;6593;p4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4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596" name="Google Shape;6596;p4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4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604" name="Google Shape;6604;p4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4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607" name="Google Shape;6607;p4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4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11" name="Google Shape;6611;p4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4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14" name="Google Shape;6614;p4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7" name="Google Shape;6617;p4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8" name="Google Shape;6618;p4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4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20" name="Google Shape;6620;p4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4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4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4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4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628" name="Google Shape;6628;p4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632" name="Google Shape;6632;p4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4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5" name="Google Shape;6635;p4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636" name="Google Shape;6636;p4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4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4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640" name="Google Shape;6640;p4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2" name="Google Shape;6642;p4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3" name="Google Shape;6643;p4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4" name="Google Shape;6644;p4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4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646" name="Google Shape;6646;p4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8" name="Google Shape;6648;p4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9" name="Google Shape;6649;p4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650" name="Google Shape;6650;p4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2" name="Google Shape;6652;p4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3" name="Google Shape;6653;p4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4" name="Google Shape;6654;p4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4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656" name="Google Shape;6656;p4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4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660" name="Google Shape;6660;p4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4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663" name="Google Shape;6663;p4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5" name="Google Shape;6665;p4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6" name="Google Shape;6666;p4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667" name="Google Shape;6667;p4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6" name="Google Shape;6676;p4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4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678" name="Google Shape;6678;p4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4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683" name="Google Shape;6683;p4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4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4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686" name="Google Shape;6686;p4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8" name="Google Shape;6688;p4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9" name="Google Shape;6689;p4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690" name="Google Shape;6690;p4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4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694" name="Google Shape;6694;p4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4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701" name="Google Shape;6701;p4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4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704" name="Google Shape;6704;p4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4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707" name="Google Shape;6707;p4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4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13" name="Google Shape;6713;p4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7" name="Google Shape;6717;p4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4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19" name="Google Shape;6719;p4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4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724" name="Google Shape;6724;p4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4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728" name="Google Shape;6728;p4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4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732" name="Google Shape;6732;p4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1" name="Google Shape;6741;p4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2" name="Google Shape;6742;p4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743" name="Google Shape;6743;p4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4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747" name="Google Shape;6747;p4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4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750" name="Google Shape;6750;p4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2" name="Google Shape;6752;p4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3" name="Google Shape;6753;p4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754" name="Google Shape;6754;p4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4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757" name="Google Shape;6757;p4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4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760" name="Google Shape;6760;p4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4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763" name="Google Shape;6763;p4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4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766" name="Google Shape;6766;p4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4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771" name="Google Shape;6771;p4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4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774" name="Google Shape;6774;p4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4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4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777" name="Google Shape;6777;p4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4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783" name="Google Shape;6783;p4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4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792" name="Google Shape;6792;p4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4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796" name="Google Shape;6796;p4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4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801" name="Google Shape;6801;p4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3" name="Google Shape;6803;p4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4" name="Google Shape;6804;p4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805" name="Google Shape;6805;p4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4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10" name="Google Shape;6810;p4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4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15" name="Google Shape;6815;p4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4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19" name="Google Shape;6819;p4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4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22" name="Google Shape;6822;p4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4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4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826" name="Google Shape;6826;p4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4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829" name="Google Shape;6829;p4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4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832" name="Google Shape;6832;p4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6" name="Google Shape;6836;p4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7" name="Google Shape;6837;p4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838" name="Google Shape;6838;p4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1" name="Google Shape;6841;p4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2" name="Google Shape;6842;p4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843" name="Google Shape;6843;p4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6" name="Google Shape;6846;p4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7" name="Google Shape;6847;p4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848" name="Google Shape;6848;p4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4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852" name="Google Shape;6852;p4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4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856" name="Google Shape;6856;p4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1" name="Google Shape;6861;p4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2" name="Google Shape;6862;p4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863" name="Google Shape;6863;p4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6" name="Google Shape;6866;p4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7" name="Google Shape;6867;p4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868" name="Google Shape;6868;p4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9" name="Google Shape;6879;p4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83" name="Shape 6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4" name="Google Shape;6884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85" name="Google Shape;6885;p4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6" name="Google Shape;6886;p4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887" name="Google Shape;6887;p4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4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891" name="Google Shape;6891;p4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3" name="Google Shape;6903;p4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4" name="Google Shape;6904;p4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5" name="Google Shape;6905;p4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4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907" name="Google Shape;6907;p4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1" name="Google Shape;6911;p4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2" name="Google Shape;6912;p4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13" name="Google Shape;6913;p4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8" name="Google Shape;6918;p4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9" name="Google Shape;6919;p4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0" name="Google Shape;6920;p4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1" name="Google Shape;6921;p4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22" name="Google Shape;6922;p4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4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4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6925" name="Google Shape;6925;p4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4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0" name="Google Shape;6930;p4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1" name="Google Shape;6931;p4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6932" name="Google Shape;6932;p4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4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5" name="Google Shape;6935;p4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6" name="Google Shape;6936;p4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6937" name="Google Shape;6937;p4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0" name="Google Shape;6940;p4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1" name="Google Shape;6941;p4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2" name="Google Shape;6942;p4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6943" name="Google Shape;6943;p4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4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6946" name="Google Shape;6946;p4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4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6949" name="Google Shape;6949;p4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4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6952" name="Google Shape;6952;p4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4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1" name="Google Shape;6961;p4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6962" name="Google Shape;6962;p4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4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4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6966" name="Google Shape;6966;p4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4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4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6975" name="Google Shape;6975;p4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4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6983" name="Google Shape;6983;p4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5" name="Google Shape;6985;p4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6" name="Google Shape;6986;p4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6987" name="Google Shape;6987;p4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4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6995" name="Google Shape;6995;p4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4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6999" name="Google Shape;6999;p4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2" name="Google Shape;7002;p4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3" name="Google Shape;7003;p4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004" name="Google Shape;7004;p4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7" name="Google Shape;7007;p4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08" name="Google Shape;7008;p4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4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1" name="Google Shape;7011;p4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2" name="Google Shape;7012;p4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3" name="Google Shape;7013;p4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14" name="Google Shape;7014;p4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4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20" name="Google Shape;7020;p4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4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027" name="Google Shape;7027;p4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4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031" name="Google Shape;7031;p4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4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034" name="Google Shape;7034;p4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4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038" name="Google Shape;7038;p4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4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4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3" name="Google Shape;7043;p4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4" name="Google Shape;7044;p4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4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6" name="Google Shape;7046;p4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7" name="Google Shape;7047;p4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048" name="Google Shape;7048;p4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4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053" name="Google Shape;7053;p4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4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4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4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066" name="Google Shape;7066;p4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4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076" name="Google Shape;7076;p4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080" name="Google Shape;7080;p4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4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087" name="Google Shape;7087;p4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4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093" name="Google Shape;7093;p4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4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101" name="Google Shape;7101;p4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4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08" name="Google Shape;7108;p4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4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18" name="Google Shape;7118;p4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4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22" name="Google Shape;7122;p4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4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127" name="Google Shape;7127;p4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4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130" name="Google Shape;7130;p4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4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135" name="Google Shape;7135;p4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4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140" name="Google Shape;7140;p4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4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150" name="Google Shape;7150;p4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4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153" name="Google Shape;7153;p4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4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4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161" name="Google Shape;7161;p4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4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4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179" name="Google Shape;7179;p4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4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186" name="Google Shape;7186;p4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4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189" name="Google Shape;7189;p4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4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197" name="Google Shape;7197;p4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4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204" name="Google Shape;7204;p4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4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10" name="Google Shape;7210;p4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4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18" name="Google Shape;7218;p4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4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223" name="Google Shape;7223;p4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4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227" name="Google Shape;7227;p4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0" name="Google Shape;7230;p4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231" name="Google Shape;7231;p4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4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0" name="Google Shape;7240;p4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1" name="Google Shape;7241;p4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242" name="Google Shape;7242;p4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4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250" name="Google Shape;7250;p4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4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4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257" name="Google Shape;7257;p4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4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266" name="Google Shape;7266;p4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4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272" name="Google Shape;7272;p4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4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4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279" name="Google Shape;7279;p4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4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4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283" name="Google Shape;7283;p4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4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291" name="Google Shape;7291;p4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4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299" name="Google Shape;7299;p4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4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4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307" name="Google Shape;7307;p4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4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4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13" name="Google Shape;7313;p4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4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17" name="Google Shape;7317;p4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4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323" name="Google Shape;7323;p4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4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330" name="Google Shape;7330;p4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4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338" name="Google Shape;7338;p4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4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343" name="Google Shape;7343;p4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4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351" name="Google Shape;7351;p4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5" name="Google Shape;7355;p4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6" name="Google Shape;7356;p4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357" name="Google Shape;7357;p4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4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2" name="Google Shape;7362;p4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363" name="Google Shape;7363;p4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66" name="Google Shape;7366;p4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367" name="Google Shape;7367;p4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4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69" name="Google Shape;7369;p4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370" name="Google Shape;7370;p4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4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378" name="Google Shape;7378;p4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83" name="Google Shape;7383;p4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87" name="Shape 7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8" name="Google Shape;7388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89" name="Google Shape;7389;p4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390" name="Google Shape;7390;p4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5" name="Google Shape;7395;p4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6" name="Google Shape;7396;p4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4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398" name="Google Shape;7398;p4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4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402" name="Google Shape;7402;p4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4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405" name="Google Shape;7405;p4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9" name="Google Shape;7409;p4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0" name="Google Shape;7410;p4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11" name="Google Shape;7411;p4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3" name="Google Shape;7413;p4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4" name="Google Shape;7414;p4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15" name="Google Shape;7415;p4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4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18" name="Google Shape;7418;p4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4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427" name="Google Shape;7427;p4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4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430" name="Google Shape;7430;p4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4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3" name="Google Shape;7433;p4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4" name="Google Shape;7434;p4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4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436" name="Google Shape;7436;p4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4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439" name="Google Shape;7439;p4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4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5" name="Google Shape;7445;p4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6" name="Google Shape;7446;p4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447" name="Google Shape;7447;p4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4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452" name="Google Shape;7452;p4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4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5" name="Google Shape;7455;p4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6" name="Google Shape;7456;p4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457" name="Google Shape;7457;p4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5" name="Google Shape;7465;p4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6" name="Google Shape;7466;p4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467" name="Google Shape;7467;p4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1" name="Google Shape;7471;p4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2" name="Google Shape;7472;p4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3" name="Google Shape;7473;p4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474" name="Google Shape;7474;p4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4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4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477" name="Google Shape;7477;p4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0" name="Google Shape;7480;p4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4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482" name="Google Shape;7482;p4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4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486" name="Google Shape;7486;p4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4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493" name="Google Shape;7493;p4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4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4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4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498" name="Google Shape;7498;p4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4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0" name="Google Shape;7500;p4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1" name="Google Shape;7501;p4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502" name="Google Shape;7502;p4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4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09" name="Google Shape;7509;p4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4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12" name="Google Shape;7512;p4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4" name="Google Shape;7514;p4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5" name="Google Shape;7515;p4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6" name="Google Shape;7516;p4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17" name="Google Shape;7517;p4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4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20" name="Google Shape;7520;p4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4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7" name="Google Shape;7527;p4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528" name="Google Shape;7528;p4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4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4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532" name="Google Shape;7532;p4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4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540" name="Google Shape;7540;p4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4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4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547" name="Google Shape;7547;p4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4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554" name="Google Shape;7554;p4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4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558" name="Google Shape;7558;p4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4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564" name="Google Shape;7564;p4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4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571" name="Google Shape;7571;p4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4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4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4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577" name="Google Shape;7577;p4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4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588" name="Google Shape;7588;p4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4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600" name="Google Shape;7600;p4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5" name="Google Shape;7605;p4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6" name="Google Shape;7606;p4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607" name="Google Shape;7607;p4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4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19" name="Google Shape;7619;p4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4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628" name="Google Shape;7628;p4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4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632" name="Google Shape;7632;p4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4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636" name="Google Shape;7636;p4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4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643" name="Google Shape;7643;p4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4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650" name="Google Shape;7650;p4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4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4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655" name="Google Shape;7655;p4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4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659" name="Google Shape;7659;p4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664" name="Google Shape;7664;p4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4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672" name="Google Shape;7672;p4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4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4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679" name="Google Shape;7679;p4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4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685" name="Google Shape;7685;p4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4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695" name="Google Shape;7695;p4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4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705" name="Google Shape;7705;p4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4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13" name="Google Shape;7713;p4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4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20" name="Google Shape;7720;p4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4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730" name="Google Shape;7730;p4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4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737" name="Google Shape;7737;p4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4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4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742" name="Google Shape;7742;p4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2" name="Google Shape;7752;p4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3" name="Google Shape;7753;p4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754" name="Google Shape;7754;p4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4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761" name="Google Shape;7761;p4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4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4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764" name="Google Shape;7764;p4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4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767" name="Google Shape;7767;p4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4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774" name="Google Shape;7774;p4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4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778" name="Google Shape;7778;p4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4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83" name="Shape 7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4" name="Google Shape;7784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85" name="Google Shape;7785;p4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6" name="Google Shape;7786;p4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787" name="Google Shape;7787;p4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9" name="Google Shape;7789;p4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0" name="Google Shape;7790;p4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791" name="Google Shape;7791;p4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4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3" name="Google Shape;7793;p4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4" name="Google Shape;7794;p4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795" name="Google Shape;7795;p4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4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798" name="Google Shape;7798;p4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4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802" name="Google Shape;7802;p4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4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08" name="Google Shape;7808;p4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6" name="Google Shape;7816;p4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7" name="Google Shape;7817;p4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4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9" name="Google Shape;7819;p4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20" name="Google Shape;7820;p4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4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825" name="Google Shape;7825;p4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4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4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828" name="Google Shape;7828;p4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4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831" name="Google Shape;7831;p4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4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4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837" name="Google Shape;7837;p4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4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841" name="Google Shape;7841;p4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4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849" name="Google Shape;7849;p4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4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853" name="Google Shape;7853;p4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4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862" name="Google Shape;7862;p4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4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4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4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872" name="Google Shape;7872;p4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4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875" name="Google Shape;7875;p4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4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879" name="Google Shape;7879;p4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2" name="Google Shape;7882;p4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3" name="Google Shape;7883;p4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884" name="Google Shape;7884;p4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1" name="Google Shape;7891;p4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2" name="Google Shape;7892;p4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893" name="Google Shape;7893;p4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4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896" name="Google Shape;7896;p4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4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899" name="Google Shape;7899;p4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4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904" name="Google Shape;7904;p4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4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907" name="Google Shape;7907;p4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4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10" name="Google Shape;7910;p4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4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13" name="Google Shape;7913;p4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4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6" name="Google Shape;7916;p4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7" name="Google Shape;7917;p4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18" name="Google Shape;7918;p4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4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21" name="Google Shape;7921;p4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4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4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4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7925" name="Google Shape;7925;p4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8" name="Google Shape;7928;p4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9" name="Google Shape;7929;p4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0" name="Google Shape;7930;p4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7931" name="Google Shape;7931;p4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4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4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7939" name="Google Shape;7939;p4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3" name="Google Shape;7943;p4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7944" name="Google Shape;7944;p4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4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7949" name="Google Shape;7949;p4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3" name="Google Shape;7953;p4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4" name="Google Shape;7954;p4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7955" name="Google Shape;7955;p4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4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4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4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7962" name="Google Shape;7962;p4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4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7966" name="Google Shape;7966;p4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4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7969" name="Google Shape;7969;p4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4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7975" name="Google Shape;7975;p4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7" name="Google Shape;7987;p4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8" name="Google Shape;7988;p4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7989" name="Google Shape;7989;p4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4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7993" name="Google Shape;7993;p4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4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4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000" name="Google Shape;8000;p4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4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005" name="Google Shape;8005;p4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4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4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4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10" name="Google Shape;8010;p4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4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13" name="Google Shape;8013;p4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4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18" name="Google Shape;8018;p4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4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22" name="Google Shape;8022;p4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4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026" name="Google Shape;8026;p4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4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031" name="Google Shape;8031;p4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4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035" name="Google Shape;8035;p4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4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039" name="Google Shape;8039;p4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4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4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042" name="Google Shape;8042;p4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4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048" name="Google Shape;8048;p4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4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4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051" name="Google Shape;8051;p4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4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4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056" name="Google Shape;8056;p4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4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066" name="Google Shape;8066;p4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4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069" name="Google Shape;8069;p4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4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073" name="Google Shape;8073;p4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4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078" name="Google Shape;8078;p4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4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081" name="Google Shape;8081;p4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4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085" name="Google Shape;8085;p4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4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090" name="Google Shape;8090;p4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4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4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093" name="Google Shape;8093;p4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4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098" name="Google Shape;8098;p4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4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101" name="Google Shape;8101;p4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4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09" name="Google Shape;8109;p4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4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15" name="Google Shape;8115;p4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4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18" name="Google Shape;8118;p4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4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4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4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128" name="Google Shape;8128;p4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4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132" name="Google Shape;8132;p4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4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136" name="Google Shape;8136;p4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4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142" name="Google Shape;8142;p4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4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146" name="Google Shape;8146;p4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4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151" name="Google Shape;8151;p4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4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154" name="Google Shape;8154;p4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4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4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162" name="Google Shape;8162;p4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4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166" name="Google Shape;8166;p4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4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174" name="Google Shape;8174;p4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4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4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180" name="Google Shape;8180;p4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4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183" name="Google Shape;8183;p4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4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186" name="Google Shape;8186;p4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4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190" name="Google Shape;8190;p4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4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196" name="Google Shape;8196;p4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4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200" name="Google Shape;8200;p4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4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205" name="Google Shape;8205;p4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4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12" name="Google Shape;8212;p4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4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15" name="Google Shape;8215;p4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20" name="Shape 8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1" name="Google Shape;8221;p4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22" name="Google Shape;8222;p4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223" name="Google Shape;8223;p4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4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228" name="Google Shape;8228;p4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1" name="Google Shape;8231;p4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2" name="Google Shape;8232;p4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233" name="Google Shape;8233;p4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4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236" name="Google Shape;8236;p4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4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4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240" name="Google Shape;8240;p4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3" name="Google Shape;8243;p4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4" name="Google Shape;8244;p4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5" name="Google Shape;8245;p4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6" name="Google Shape;8246;p4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7" name="Google Shape;8247;p4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248" name="Google Shape;8248;p4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4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4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253" name="Google Shape;8253;p4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4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256" name="Google Shape;8256;p4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4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260" name="Google Shape;8260;p4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2" name="Google Shape;8262;p4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3" name="Google Shape;8263;p4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264" name="Google Shape;8264;p4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4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9" name="Google Shape;8269;p4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0" name="Google Shape;8270;p4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1" name="Google Shape;8271;p4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272" name="Google Shape;8272;p4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4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4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277" name="Google Shape;8277;p4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9" name="Google Shape;8279;p4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0" name="Google Shape;8280;p4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281" name="Google Shape;8281;p4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4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4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7" name="Google Shape;8287;p4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8" name="Google Shape;8288;p4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289" name="Google Shape;8289;p4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4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292" name="Google Shape;8292;p4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4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4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297" name="Google Shape;8297;p4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4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4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303" name="Google Shape;8303;p4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4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08" name="Google Shape;8308;p4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0" name="Google Shape;8310;p4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1" name="Google Shape;8311;p4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12" name="Google Shape;8312;p4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4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4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16" name="Google Shape;8316;p4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8" name="Google Shape;8318;p4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9" name="Google Shape;8319;p4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20" name="Google Shape;8320;p4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8" name="Google Shape;8328;p4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4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330" name="Google Shape;8330;p4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4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333" name="Google Shape;8333;p4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4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338" name="Google Shape;8338;p4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4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343" name="Google Shape;8343;p4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4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4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346" name="Google Shape;8346;p4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4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351" name="Google Shape;8351;p4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4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356" name="Google Shape;8356;p4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4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4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373" name="Google Shape;8373;p4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6" name="Google Shape;8376;p4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4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378" name="Google Shape;8378;p4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4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384" name="Google Shape;8384;p4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6" name="Google Shape;8386;p4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7" name="Google Shape;8387;p4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388" name="Google Shape;8388;p4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4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392" name="Google Shape;8392;p4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4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398" name="Google Shape;8398;p4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4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4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406" name="Google Shape;8406;p4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4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10" name="Google Shape;8410;p4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4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14" name="Google Shape;8414;p4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4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4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19" name="Google Shape;8419;p4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4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425" name="Google Shape;8425;p4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4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4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428" name="Google Shape;8428;p4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4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436" name="Google Shape;8436;p4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4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4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4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4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4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444" name="Google Shape;8444;p4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4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4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450" name="Google Shape;8450;p4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4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4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457" name="Google Shape;8457;p4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4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4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4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462" name="Google Shape;8462;p4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4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4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471" name="Google Shape;8471;p4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4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477" name="Google Shape;8477;p4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4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4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482" name="Google Shape;8482;p4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4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488" name="Google Shape;8488;p4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4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501" name="Google Shape;8501;p4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4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08" name="Google Shape;8508;p4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4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4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16" name="Google Shape;8516;p4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4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9" name="Google Shape;8519;p4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0" name="Google Shape;8520;p4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21" name="Google Shape;8521;p4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4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4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526" name="Google Shape;8526;p4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4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4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533" name="Google Shape;8533;p4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4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537" name="Google Shape;8537;p4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4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4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4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544" name="Google Shape;8544;p4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4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4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4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4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4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552" name="Google Shape;8552;p4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4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556" name="Google Shape;8556;p4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4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4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4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563" name="Google Shape;8563;p4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4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4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567" name="Google Shape;8567;p4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4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571" name="Google Shape;8571;p4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4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575" name="Google Shape;8575;p4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4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584" name="Google Shape;8584;p4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4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593" name="Google Shape;8593;p4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4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4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4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597" name="Google Shape;8597;p4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4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4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606" name="Google Shape;8606;p4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4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15" name="Google Shape;8615;p4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4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20" name="Google Shape;8620;p4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4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628" name="Google Shape;8628;p4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4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4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4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635" name="Google Shape;8635;p4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4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4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641" name="Google Shape;8641;p4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4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645" name="Google Shape;8645;p4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4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4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4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653" name="Google Shape;8653;p4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4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657" name="Google Shape;8657;p4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4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4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663" name="Google Shape;8663;p4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4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4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668" name="Google Shape;8668;p4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4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4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4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674" name="Google Shape;8674;p4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4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682" name="Google Shape;8682;p4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4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91" name="Shape 8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92" name="Google Shape;8692;p4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Art Thesi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CFD166"/>
      </a:accent1>
      <a:accent2>
        <a:srgbClr val="DD1163"/>
      </a:accent2>
      <a:accent3>
        <a:srgbClr val="A06F4B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