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5" r:id="rId3"/>
    <p:sldMasterId id="2147483666"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Lst>
  <p:sldSz cy="5143500" cx="9144000"/>
  <p:notesSz cx="6858000" cy="9144000"/>
  <p:embeddedFontLst>
    <p:embeddedFont>
      <p:font typeface="Roboto Black"/>
      <p:bold r:id="rId43"/>
      <p:boldItalic r:id="rId44"/>
    </p:embeddedFont>
    <p:embeddedFont>
      <p:font typeface="Roboto Thin"/>
      <p:regular r:id="rId45"/>
      <p:bold r:id="rId46"/>
      <p:italic r:id="rId47"/>
      <p:boldItalic r:id="rId48"/>
    </p:embeddedFont>
    <p:embeddedFont>
      <p:font typeface="Proxima Nova"/>
      <p:regular r:id="rId49"/>
      <p:bold r:id="rId50"/>
      <p:italic r:id="rId51"/>
      <p:boldItalic r:id="rId52"/>
    </p:embeddedFont>
    <p:embeddedFont>
      <p:font typeface="Didact Gothic"/>
      <p:regular r:id="rId53"/>
    </p:embeddedFont>
    <p:embeddedFont>
      <p:font typeface="Proxima Nova Semibold"/>
      <p:regular r:id="rId54"/>
      <p:bold r:id="rId55"/>
      <p:boldItalic r:id="rId56"/>
    </p:embeddedFont>
    <p:embeddedFont>
      <p:font typeface="Roboto Light"/>
      <p:regular r:id="rId57"/>
      <p:bold r:id="rId58"/>
      <p:italic r:id="rId59"/>
      <p:boldItalic r:id="rId60"/>
    </p:embeddedFont>
    <p:embeddedFont>
      <p:font typeface="Bree Serif"/>
      <p:regular r:id="rId61"/>
    </p:embeddedFont>
    <p:embeddedFont>
      <p:font typeface="Roboto Mono Regular"/>
      <p:regular r:id="rId62"/>
      <p:bold r:id="rId63"/>
      <p:italic r:id="rId64"/>
      <p:boldItalic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font" Target="fonts/RobotoBlack-boldItalic.fntdata"/><Relationship Id="rId43" Type="http://schemas.openxmlformats.org/officeDocument/2006/relationships/font" Target="fonts/RobotoBlack-bold.fntdata"/><Relationship Id="rId46" Type="http://schemas.openxmlformats.org/officeDocument/2006/relationships/font" Target="fonts/RobotoThin-bold.fntdata"/><Relationship Id="rId45" Type="http://schemas.openxmlformats.org/officeDocument/2006/relationships/font" Target="fonts/RobotoThin-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RobotoThin-boldItalic.fntdata"/><Relationship Id="rId47" Type="http://schemas.openxmlformats.org/officeDocument/2006/relationships/font" Target="fonts/RobotoThin-italic.fntdata"/><Relationship Id="rId49" Type="http://schemas.openxmlformats.org/officeDocument/2006/relationships/font" Target="fonts/ProximaNova-regular.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RobotoMonoRegular-regular.fntdata"/><Relationship Id="rId61" Type="http://schemas.openxmlformats.org/officeDocument/2006/relationships/font" Target="fonts/BreeSerif-regular.fntdata"/><Relationship Id="rId20" Type="http://schemas.openxmlformats.org/officeDocument/2006/relationships/slide" Target="slides/slide15.xml"/><Relationship Id="rId64" Type="http://schemas.openxmlformats.org/officeDocument/2006/relationships/font" Target="fonts/RobotoMonoRegular-italic.fntdata"/><Relationship Id="rId63" Type="http://schemas.openxmlformats.org/officeDocument/2006/relationships/font" Target="fonts/RobotoMonoRegular-bold.fntdata"/><Relationship Id="rId22" Type="http://schemas.openxmlformats.org/officeDocument/2006/relationships/slide" Target="slides/slide17.xml"/><Relationship Id="rId21" Type="http://schemas.openxmlformats.org/officeDocument/2006/relationships/slide" Target="slides/slide16.xml"/><Relationship Id="rId65" Type="http://schemas.openxmlformats.org/officeDocument/2006/relationships/font" Target="fonts/RobotoMonoRegular-boldItalic.fntdata"/><Relationship Id="rId24" Type="http://schemas.openxmlformats.org/officeDocument/2006/relationships/slide" Target="slides/slide19.xml"/><Relationship Id="rId23" Type="http://schemas.openxmlformats.org/officeDocument/2006/relationships/slide" Target="slides/slide18.xml"/><Relationship Id="rId60" Type="http://schemas.openxmlformats.org/officeDocument/2006/relationships/font" Target="fonts/RobotoLight-boldItalic.fntdata"/><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DidactGothic-regular.fntdata"/><Relationship Id="rId52" Type="http://schemas.openxmlformats.org/officeDocument/2006/relationships/font" Target="fonts/ProximaNova-boldItalic.fntdata"/><Relationship Id="rId11" Type="http://schemas.openxmlformats.org/officeDocument/2006/relationships/slide" Target="slides/slide6.xml"/><Relationship Id="rId55" Type="http://schemas.openxmlformats.org/officeDocument/2006/relationships/font" Target="fonts/ProximaNovaSemibold-bold.fntdata"/><Relationship Id="rId10" Type="http://schemas.openxmlformats.org/officeDocument/2006/relationships/slide" Target="slides/slide5.xml"/><Relationship Id="rId54" Type="http://schemas.openxmlformats.org/officeDocument/2006/relationships/font" Target="fonts/ProximaNovaSemibold-regular.fntdata"/><Relationship Id="rId13" Type="http://schemas.openxmlformats.org/officeDocument/2006/relationships/slide" Target="slides/slide8.xml"/><Relationship Id="rId57" Type="http://schemas.openxmlformats.org/officeDocument/2006/relationships/font" Target="fonts/RobotoLight-regular.fntdata"/><Relationship Id="rId12" Type="http://schemas.openxmlformats.org/officeDocument/2006/relationships/slide" Target="slides/slide7.xml"/><Relationship Id="rId56" Type="http://schemas.openxmlformats.org/officeDocument/2006/relationships/font" Target="fonts/ProximaNovaSemibold-boldItalic.fntdata"/><Relationship Id="rId15" Type="http://schemas.openxmlformats.org/officeDocument/2006/relationships/slide" Target="slides/slide10.xml"/><Relationship Id="rId59" Type="http://schemas.openxmlformats.org/officeDocument/2006/relationships/font" Target="fonts/RobotoLight-italic.fntdata"/><Relationship Id="rId14" Type="http://schemas.openxmlformats.org/officeDocument/2006/relationships/slide" Target="slides/slide9.xml"/><Relationship Id="rId58" Type="http://schemas.openxmlformats.org/officeDocument/2006/relationships/font" Target="fonts/RobotoLight-bold.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 name="Shape 101"/>
        <p:cNvGrpSpPr/>
        <p:nvPr/>
      </p:nvGrpSpPr>
      <p:grpSpPr>
        <a:xfrm>
          <a:off x="0" y="0"/>
          <a:ext cx="0" cy="0"/>
          <a:chOff x="0" y="0"/>
          <a:chExt cx="0" cy="0"/>
        </a:xfrm>
      </p:grpSpPr>
      <p:sp>
        <p:nvSpPr>
          <p:cNvPr id="102" name="Google Shape;102;g5dc4e38d75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 name="Google Shape;103;g5dc4e38d75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g5c99e1ede3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5c99e1ede3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5ba3f769e1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5ba3f769e1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 name="Shape 267"/>
        <p:cNvGrpSpPr/>
        <p:nvPr/>
      </p:nvGrpSpPr>
      <p:grpSpPr>
        <a:xfrm>
          <a:off x="0" y="0"/>
          <a:ext cx="0" cy="0"/>
          <a:chOff x="0" y="0"/>
          <a:chExt cx="0" cy="0"/>
        </a:xfrm>
      </p:grpSpPr>
      <p:sp>
        <p:nvSpPr>
          <p:cNvPr id="268" name="Google Shape;268;g5c99e1ede3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 name="Google Shape;269;g5c99e1ede3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5dc4e38d7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5dc4e38d7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 name="Shape 369"/>
        <p:cNvGrpSpPr/>
        <p:nvPr/>
      </p:nvGrpSpPr>
      <p:grpSpPr>
        <a:xfrm>
          <a:off x="0" y="0"/>
          <a:ext cx="0" cy="0"/>
          <a:chOff x="0" y="0"/>
          <a:chExt cx="0" cy="0"/>
        </a:xfrm>
      </p:grpSpPr>
      <p:sp>
        <p:nvSpPr>
          <p:cNvPr id="370" name="Google Shape;370;g5c99e1ede3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 name="Google Shape;371;g5c99e1ede3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5d564c3ce1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5d564c3ce1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g5dc4e38d75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g5dc4e38d75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5bb3dc62fd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5bb3dc62fd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 name="Shape 597"/>
        <p:cNvGrpSpPr/>
        <p:nvPr/>
      </p:nvGrpSpPr>
      <p:grpSpPr>
        <a:xfrm>
          <a:off x="0" y="0"/>
          <a:ext cx="0" cy="0"/>
          <a:chOff x="0" y="0"/>
          <a:chExt cx="0" cy="0"/>
        </a:xfrm>
      </p:grpSpPr>
      <p:sp>
        <p:nvSpPr>
          <p:cNvPr id="598" name="Google Shape;598;g5bb3dc62fd_0_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 name="Google Shape;599;g5bb3dc62fd_0_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5bbcd31a21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5bbcd31a21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 name="Shape 644"/>
        <p:cNvGrpSpPr/>
        <p:nvPr/>
      </p:nvGrpSpPr>
      <p:grpSpPr>
        <a:xfrm>
          <a:off x="0" y="0"/>
          <a:ext cx="0" cy="0"/>
          <a:chOff x="0" y="0"/>
          <a:chExt cx="0" cy="0"/>
        </a:xfrm>
      </p:grpSpPr>
      <p:sp>
        <p:nvSpPr>
          <p:cNvPr id="645" name="Google Shape;645;g5bb3dc62fd_0_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 name="Google Shape;646;g5bb3dc62fd_0_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 name="Shape 658"/>
        <p:cNvGrpSpPr/>
        <p:nvPr/>
      </p:nvGrpSpPr>
      <p:grpSpPr>
        <a:xfrm>
          <a:off x="0" y="0"/>
          <a:ext cx="0" cy="0"/>
          <a:chOff x="0" y="0"/>
          <a:chExt cx="0" cy="0"/>
        </a:xfrm>
      </p:grpSpPr>
      <p:sp>
        <p:nvSpPr>
          <p:cNvPr id="659" name="Google Shape;659;g5bb3dc62fd_0_1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 name="Google Shape;660;g5bb3dc62fd_0_1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 name="Shape 695"/>
        <p:cNvGrpSpPr/>
        <p:nvPr/>
      </p:nvGrpSpPr>
      <p:grpSpPr>
        <a:xfrm>
          <a:off x="0" y="0"/>
          <a:ext cx="0" cy="0"/>
          <a:chOff x="0" y="0"/>
          <a:chExt cx="0" cy="0"/>
        </a:xfrm>
      </p:grpSpPr>
      <p:sp>
        <p:nvSpPr>
          <p:cNvPr id="696" name="Google Shape;696;g5bb3dc62fd_0_1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 name="Google Shape;697;g5bb3dc62fd_0_1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5bb3dc62fd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5bb3dc62fd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 name="Shape 995"/>
        <p:cNvGrpSpPr/>
        <p:nvPr/>
      </p:nvGrpSpPr>
      <p:grpSpPr>
        <a:xfrm>
          <a:off x="0" y="0"/>
          <a:ext cx="0" cy="0"/>
          <a:chOff x="0" y="0"/>
          <a:chExt cx="0" cy="0"/>
        </a:xfrm>
      </p:grpSpPr>
      <p:sp>
        <p:nvSpPr>
          <p:cNvPr id="996" name="Google Shape;996;g5bb3dc62fd_0_1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 name="Google Shape;997;g5bb3dc62fd_0_1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5bb3dc62fd_0_1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5bb3dc62fd_0_1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5bb3dc62fd_0_1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5bb3dc62fd_0_1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g5d5c1b5eee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 name="Google Shape;1120;g5d5c1b5eee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3" name="Shape 1273"/>
        <p:cNvGrpSpPr/>
        <p:nvPr/>
      </p:nvGrpSpPr>
      <p:grpSpPr>
        <a:xfrm>
          <a:off x="0" y="0"/>
          <a:ext cx="0" cy="0"/>
          <a:chOff x="0" y="0"/>
          <a:chExt cx="0" cy="0"/>
        </a:xfrm>
      </p:grpSpPr>
      <p:sp>
        <p:nvSpPr>
          <p:cNvPr id="1274" name="Google Shape;1274;g5d5c1b5eee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 name="Google Shape;1275;g5d5c1b5eee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9" name="Shape 1279"/>
        <p:cNvGrpSpPr/>
        <p:nvPr/>
      </p:nvGrpSpPr>
      <p:grpSpPr>
        <a:xfrm>
          <a:off x="0" y="0"/>
          <a:ext cx="0" cy="0"/>
          <a:chOff x="0" y="0"/>
          <a:chExt cx="0" cy="0"/>
        </a:xfrm>
      </p:grpSpPr>
      <p:sp>
        <p:nvSpPr>
          <p:cNvPr id="1280" name="Google Shape;1280;g5d5c1b5eee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1" name="Google Shape;1281;g5d5c1b5eee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5fb8c01d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5fb8c01d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 name="Shape 1292"/>
        <p:cNvGrpSpPr/>
        <p:nvPr/>
      </p:nvGrpSpPr>
      <p:grpSpPr>
        <a:xfrm>
          <a:off x="0" y="0"/>
          <a:ext cx="0" cy="0"/>
          <a:chOff x="0" y="0"/>
          <a:chExt cx="0" cy="0"/>
        </a:xfrm>
      </p:grpSpPr>
      <p:sp>
        <p:nvSpPr>
          <p:cNvPr id="1293" name="Google Shape;1293;g5fb8c01da4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4" name="Google Shape;1294;g5fb8c01da4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8" name="Shape 1308"/>
        <p:cNvGrpSpPr/>
        <p:nvPr/>
      </p:nvGrpSpPr>
      <p:grpSpPr>
        <a:xfrm>
          <a:off x="0" y="0"/>
          <a:ext cx="0" cy="0"/>
          <a:chOff x="0" y="0"/>
          <a:chExt cx="0" cy="0"/>
        </a:xfrm>
      </p:grpSpPr>
      <p:sp>
        <p:nvSpPr>
          <p:cNvPr id="1309" name="Google Shape;1309;g5fb8c01da4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 name="Google Shape;1310;g5fb8c01da4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9" name="Shape 3799"/>
        <p:cNvGrpSpPr/>
        <p:nvPr/>
      </p:nvGrpSpPr>
      <p:grpSpPr>
        <a:xfrm>
          <a:off x="0" y="0"/>
          <a:ext cx="0" cy="0"/>
          <a:chOff x="0" y="0"/>
          <a:chExt cx="0" cy="0"/>
        </a:xfrm>
      </p:grpSpPr>
      <p:sp>
        <p:nvSpPr>
          <p:cNvPr id="3800" name="Google Shape;3800;g5fb8c01da4_0_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1" name="Google Shape;3801;g5fb8c01da4_0_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5" name="Shape 4415"/>
        <p:cNvGrpSpPr/>
        <p:nvPr/>
      </p:nvGrpSpPr>
      <p:grpSpPr>
        <a:xfrm>
          <a:off x="0" y="0"/>
          <a:ext cx="0" cy="0"/>
          <a:chOff x="0" y="0"/>
          <a:chExt cx="0" cy="0"/>
        </a:xfrm>
      </p:grpSpPr>
      <p:sp>
        <p:nvSpPr>
          <p:cNvPr id="4416" name="Google Shape;4416;g5fb8c01da4_0_3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7" name="Google Shape;4417;g5fb8c01da4_0_3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5" name="Shape 5125"/>
        <p:cNvGrpSpPr/>
        <p:nvPr/>
      </p:nvGrpSpPr>
      <p:grpSpPr>
        <a:xfrm>
          <a:off x="0" y="0"/>
          <a:ext cx="0" cy="0"/>
          <a:chOff x="0" y="0"/>
          <a:chExt cx="0" cy="0"/>
        </a:xfrm>
      </p:grpSpPr>
      <p:sp>
        <p:nvSpPr>
          <p:cNvPr id="5126" name="Google Shape;5126;g5fb8c01da4_0_3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7" name="Google Shape;5127;g5fb8c01da4_0_3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1" name="Shape 5521"/>
        <p:cNvGrpSpPr/>
        <p:nvPr/>
      </p:nvGrpSpPr>
      <p:grpSpPr>
        <a:xfrm>
          <a:off x="0" y="0"/>
          <a:ext cx="0" cy="0"/>
          <a:chOff x="0" y="0"/>
          <a:chExt cx="0" cy="0"/>
        </a:xfrm>
      </p:grpSpPr>
      <p:sp>
        <p:nvSpPr>
          <p:cNvPr id="5522" name="Google Shape;5522;g5fb8c01da4_0_4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3" name="Google Shape;5523;g5fb8c01da4_0_4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4" name="Shape 6114"/>
        <p:cNvGrpSpPr/>
        <p:nvPr/>
      </p:nvGrpSpPr>
      <p:grpSpPr>
        <a:xfrm>
          <a:off x="0" y="0"/>
          <a:ext cx="0" cy="0"/>
          <a:chOff x="0" y="0"/>
          <a:chExt cx="0" cy="0"/>
        </a:xfrm>
      </p:grpSpPr>
      <p:sp>
        <p:nvSpPr>
          <p:cNvPr id="6115" name="Google Shape;6115;g5fb8c01da4_0_4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6" name="Google Shape;6116;g5fb8c01da4_0_4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9" name="Shape 6649"/>
        <p:cNvGrpSpPr/>
        <p:nvPr/>
      </p:nvGrpSpPr>
      <p:grpSpPr>
        <a:xfrm>
          <a:off x="0" y="0"/>
          <a:ext cx="0" cy="0"/>
          <a:chOff x="0" y="0"/>
          <a:chExt cx="0" cy="0"/>
        </a:xfrm>
      </p:grpSpPr>
      <p:sp>
        <p:nvSpPr>
          <p:cNvPr id="6650" name="Google Shape;6650;g5fb8c01da4_0_5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1" name="Google Shape;6651;g5fb8c01da4_0_5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4" name="Shape 6934"/>
        <p:cNvGrpSpPr/>
        <p:nvPr/>
      </p:nvGrpSpPr>
      <p:grpSpPr>
        <a:xfrm>
          <a:off x="0" y="0"/>
          <a:ext cx="0" cy="0"/>
          <a:chOff x="0" y="0"/>
          <a:chExt cx="0" cy="0"/>
        </a:xfrm>
      </p:grpSpPr>
      <p:sp>
        <p:nvSpPr>
          <p:cNvPr id="6935" name="Google Shape;6935;g5fb8c01da4_0_5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6" name="Google Shape;6936;g5fb8c01da4_0_5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6" name="Shape 7376"/>
        <p:cNvGrpSpPr/>
        <p:nvPr/>
      </p:nvGrpSpPr>
      <p:grpSpPr>
        <a:xfrm>
          <a:off x="0" y="0"/>
          <a:ext cx="0" cy="0"/>
          <a:chOff x="0" y="0"/>
          <a:chExt cx="0" cy="0"/>
        </a:xfrm>
      </p:grpSpPr>
      <p:sp>
        <p:nvSpPr>
          <p:cNvPr id="7377" name="Google Shape;7377;g5fb8c01da4_0_6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8" name="Google Shape;7378;g5fb8c01da4_0_6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2" name="Shape 7742"/>
        <p:cNvGrpSpPr/>
        <p:nvPr/>
      </p:nvGrpSpPr>
      <p:grpSpPr>
        <a:xfrm>
          <a:off x="0" y="0"/>
          <a:ext cx="0" cy="0"/>
          <a:chOff x="0" y="0"/>
          <a:chExt cx="0" cy="0"/>
        </a:xfrm>
      </p:grpSpPr>
      <p:sp>
        <p:nvSpPr>
          <p:cNvPr id="7743" name="Google Shape;7743;g5fb8c01da4_0_6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4" name="Google Shape;7744;g5fb8c01da4_0_6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6" name="Shape 8246"/>
        <p:cNvGrpSpPr/>
        <p:nvPr/>
      </p:nvGrpSpPr>
      <p:grpSpPr>
        <a:xfrm>
          <a:off x="0" y="0"/>
          <a:ext cx="0" cy="0"/>
          <a:chOff x="0" y="0"/>
          <a:chExt cx="0" cy="0"/>
        </a:xfrm>
      </p:grpSpPr>
      <p:sp>
        <p:nvSpPr>
          <p:cNvPr id="8247" name="Google Shape;8247;g5fb8c01da4_0_6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8" name="Google Shape;8248;g5fb8c01da4_0_6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2" name="Shape 8642"/>
        <p:cNvGrpSpPr/>
        <p:nvPr/>
      </p:nvGrpSpPr>
      <p:grpSpPr>
        <a:xfrm>
          <a:off x="0" y="0"/>
          <a:ext cx="0" cy="0"/>
          <a:chOff x="0" y="0"/>
          <a:chExt cx="0" cy="0"/>
        </a:xfrm>
      </p:grpSpPr>
      <p:sp>
        <p:nvSpPr>
          <p:cNvPr id="8643" name="Google Shape;8643;g5fb8c01da4_0_7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4" name="Google Shape;8644;g5fb8c01da4_0_7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5" name="Shape 9185"/>
        <p:cNvGrpSpPr/>
        <p:nvPr/>
      </p:nvGrpSpPr>
      <p:grpSpPr>
        <a:xfrm>
          <a:off x="0" y="0"/>
          <a:ext cx="0" cy="0"/>
          <a:chOff x="0" y="0"/>
          <a:chExt cx="0" cy="0"/>
        </a:xfrm>
      </p:grpSpPr>
      <p:sp>
        <p:nvSpPr>
          <p:cNvPr id="9186" name="Google Shape;9186;g5fb8c01da4_0_7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7" name="Google Shape;9187;g5fb8c01da4_0_7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6" name="Shape 9656"/>
        <p:cNvGrpSpPr/>
        <p:nvPr/>
      </p:nvGrpSpPr>
      <p:grpSpPr>
        <a:xfrm>
          <a:off x="0" y="0"/>
          <a:ext cx="0" cy="0"/>
          <a:chOff x="0" y="0"/>
          <a:chExt cx="0" cy="0"/>
        </a:xfrm>
      </p:grpSpPr>
      <p:sp>
        <p:nvSpPr>
          <p:cNvPr id="9657" name="Google Shape;9657;g5fb8c01da4_0_8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8" name="Google Shape;9658;g5fb8c01da4_0_8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bg>
      <p:bgPr>
        <a:gradFill>
          <a:gsLst>
            <a:gs pos="0">
              <a:srgbClr val="052643"/>
            </a:gs>
            <a:gs pos="100000">
              <a:srgbClr val="041523"/>
            </a:gs>
          </a:gsLst>
          <a:path path="circle">
            <a:fillToRect b="50%" l="50%" r="50%" t="50%"/>
          </a:path>
          <a:tileRect/>
        </a:gra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5237375" y="3670025"/>
            <a:ext cx="3129600" cy="6066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48FFD5"/>
              </a:buClr>
              <a:buSzPts val="3000"/>
              <a:buFont typeface="Roboto Black"/>
              <a:buNone/>
              <a:defRPr b="0" sz="3000">
                <a:solidFill>
                  <a:srgbClr val="48FFD5"/>
                </a:solidFill>
                <a:latin typeface="Roboto Black"/>
                <a:ea typeface="Roboto Black"/>
                <a:cs typeface="Roboto Black"/>
                <a:sym typeface="Roboto Black"/>
              </a:defRPr>
            </a:lvl1pPr>
            <a:lvl2pPr lvl="1" algn="r">
              <a:spcBef>
                <a:spcPts val="0"/>
              </a:spcBef>
              <a:spcAft>
                <a:spcPts val="0"/>
              </a:spcAft>
              <a:buClr>
                <a:srgbClr val="48FFD5"/>
              </a:buClr>
              <a:buSzPts val="3600"/>
              <a:buNone/>
              <a:defRPr sz="3600">
                <a:solidFill>
                  <a:srgbClr val="48FFD5"/>
                </a:solidFill>
              </a:defRPr>
            </a:lvl2pPr>
            <a:lvl3pPr lvl="2" algn="r">
              <a:spcBef>
                <a:spcPts val="0"/>
              </a:spcBef>
              <a:spcAft>
                <a:spcPts val="0"/>
              </a:spcAft>
              <a:buClr>
                <a:srgbClr val="48FFD5"/>
              </a:buClr>
              <a:buSzPts val="3600"/>
              <a:buNone/>
              <a:defRPr sz="3600">
                <a:solidFill>
                  <a:srgbClr val="48FFD5"/>
                </a:solidFill>
              </a:defRPr>
            </a:lvl3pPr>
            <a:lvl4pPr lvl="3" algn="r">
              <a:spcBef>
                <a:spcPts val="0"/>
              </a:spcBef>
              <a:spcAft>
                <a:spcPts val="0"/>
              </a:spcAft>
              <a:buClr>
                <a:srgbClr val="48FFD5"/>
              </a:buClr>
              <a:buSzPts val="3600"/>
              <a:buNone/>
              <a:defRPr sz="3600">
                <a:solidFill>
                  <a:srgbClr val="48FFD5"/>
                </a:solidFill>
              </a:defRPr>
            </a:lvl4pPr>
            <a:lvl5pPr lvl="4" algn="r">
              <a:spcBef>
                <a:spcPts val="0"/>
              </a:spcBef>
              <a:spcAft>
                <a:spcPts val="0"/>
              </a:spcAft>
              <a:buClr>
                <a:srgbClr val="48FFD5"/>
              </a:buClr>
              <a:buSzPts val="3600"/>
              <a:buNone/>
              <a:defRPr sz="3600">
                <a:solidFill>
                  <a:srgbClr val="48FFD5"/>
                </a:solidFill>
              </a:defRPr>
            </a:lvl5pPr>
            <a:lvl6pPr lvl="5" algn="r">
              <a:spcBef>
                <a:spcPts val="0"/>
              </a:spcBef>
              <a:spcAft>
                <a:spcPts val="0"/>
              </a:spcAft>
              <a:buClr>
                <a:srgbClr val="48FFD5"/>
              </a:buClr>
              <a:buSzPts val="3600"/>
              <a:buNone/>
              <a:defRPr sz="3600">
                <a:solidFill>
                  <a:srgbClr val="48FFD5"/>
                </a:solidFill>
              </a:defRPr>
            </a:lvl6pPr>
            <a:lvl7pPr lvl="6" algn="r">
              <a:spcBef>
                <a:spcPts val="0"/>
              </a:spcBef>
              <a:spcAft>
                <a:spcPts val="0"/>
              </a:spcAft>
              <a:buClr>
                <a:srgbClr val="48FFD5"/>
              </a:buClr>
              <a:buSzPts val="3600"/>
              <a:buNone/>
              <a:defRPr sz="3600">
                <a:solidFill>
                  <a:srgbClr val="48FFD5"/>
                </a:solidFill>
              </a:defRPr>
            </a:lvl7pPr>
            <a:lvl8pPr lvl="7" algn="r">
              <a:spcBef>
                <a:spcPts val="0"/>
              </a:spcBef>
              <a:spcAft>
                <a:spcPts val="0"/>
              </a:spcAft>
              <a:buClr>
                <a:srgbClr val="48FFD5"/>
              </a:buClr>
              <a:buSzPts val="3600"/>
              <a:buNone/>
              <a:defRPr sz="3600">
                <a:solidFill>
                  <a:srgbClr val="48FFD5"/>
                </a:solidFill>
              </a:defRPr>
            </a:lvl8pPr>
            <a:lvl9pPr lvl="8" algn="r">
              <a:spcBef>
                <a:spcPts val="0"/>
              </a:spcBef>
              <a:spcAft>
                <a:spcPts val="0"/>
              </a:spcAft>
              <a:buClr>
                <a:srgbClr val="48FFD5"/>
              </a:buClr>
              <a:buSzPts val="3600"/>
              <a:buNone/>
              <a:defRPr sz="3600">
                <a:solidFill>
                  <a:srgbClr val="48FFD5"/>
                </a:solidFill>
              </a:defRPr>
            </a:lvl9pPr>
          </a:lstStyle>
          <a:p/>
        </p:txBody>
      </p:sp>
      <p:sp>
        <p:nvSpPr>
          <p:cNvPr id="10" name="Google Shape;10;p2"/>
          <p:cNvSpPr txBox="1"/>
          <p:nvPr>
            <p:ph idx="1" type="subTitle"/>
          </p:nvPr>
        </p:nvSpPr>
        <p:spPr>
          <a:xfrm>
            <a:off x="5237375" y="4181150"/>
            <a:ext cx="3129600" cy="606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rgbClr val="FFFFFF"/>
              </a:buClr>
              <a:buSzPts val="1200"/>
              <a:buNone/>
              <a:defRPr sz="1200">
                <a:solidFill>
                  <a:srgbClr val="FFFFFF"/>
                </a:solidFill>
              </a:defRPr>
            </a:lvl1pPr>
            <a:lvl2pPr lvl="1" algn="r">
              <a:lnSpc>
                <a:spcPct val="100000"/>
              </a:lnSpc>
              <a:spcBef>
                <a:spcPts val="0"/>
              </a:spcBef>
              <a:spcAft>
                <a:spcPts val="0"/>
              </a:spcAft>
              <a:buClr>
                <a:srgbClr val="48FFD5"/>
              </a:buClr>
              <a:buSzPts val="1200"/>
              <a:buNone/>
              <a:defRPr sz="1200">
                <a:solidFill>
                  <a:srgbClr val="48FFD5"/>
                </a:solidFill>
              </a:defRPr>
            </a:lvl2pPr>
            <a:lvl3pPr lvl="2" algn="r">
              <a:lnSpc>
                <a:spcPct val="100000"/>
              </a:lnSpc>
              <a:spcBef>
                <a:spcPts val="0"/>
              </a:spcBef>
              <a:spcAft>
                <a:spcPts val="0"/>
              </a:spcAft>
              <a:buClr>
                <a:srgbClr val="48FFD5"/>
              </a:buClr>
              <a:buSzPts val="1200"/>
              <a:buNone/>
              <a:defRPr sz="1200">
                <a:solidFill>
                  <a:srgbClr val="48FFD5"/>
                </a:solidFill>
              </a:defRPr>
            </a:lvl3pPr>
            <a:lvl4pPr lvl="3" algn="r">
              <a:lnSpc>
                <a:spcPct val="100000"/>
              </a:lnSpc>
              <a:spcBef>
                <a:spcPts val="0"/>
              </a:spcBef>
              <a:spcAft>
                <a:spcPts val="0"/>
              </a:spcAft>
              <a:buClr>
                <a:srgbClr val="48FFD5"/>
              </a:buClr>
              <a:buSzPts val="1200"/>
              <a:buNone/>
              <a:defRPr sz="1200">
                <a:solidFill>
                  <a:srgbClr val="48FFD5"/>
                </a:solidFill>
              </a:defRPr>
            </a:lvl4pPr>
            <a:lvl5pPr lvl="4" algn="r">
              <a:lnSpc>
                <a:spcPct val="100000"/>
              </a:lnSpc>
              <a:spcBef>
                <a:spcPts val="0"/>
              </a:spcBef>
              <a:spcAft>
                <a:spcPts val="0"/>
              </a:spcAft>
              <a:buClr>
                <a:srgbClr val="48FFD5"/>
              </a:buClr>
              <a:buSzPts val="1200"/>
              <a:buNone/>
              <a:defRPr sz="1200">
                <a:solidFill>
                  <a:srgbClr val="48FFD5"/>
                </a:solidFill>
              </a:defRPr>
            </a:lvl5pPr>
            <a:lvl6pPr lvl="5" algn="r">
              <a:lnSpc>
                <a:spcPct val="100000"/>
              </a:lnSpc>
              <a:spcBef>
                <a:spcPts val="0"/>
              </a:spcBef>
              <a:spcAft>
                <a:spcPts val="0"/>
              </a:spcAft>
              <a:buClr>
                <a:srgbClr val="48FFD5"/>
              </a:buClr>
              <a:buSzPts val="1200"/>
              <a:buNone/>
              <a:defRPr sz="1200">
                <a:solidFill>
                  <a:srgbClr val="48FFD5"/>
                </a:solidFill>
              </a:defRPr>
            </a:lvl6pPr>
            <a:lvl7pPr lvl="6" algn="r">
              <a:lnSpc>
                <a:spcPct val="100000"/>
              </a:lnSpc>
              <a:spcBef>
                <a:spcPts val="0"/>
              </a:spcBef>
              <a:spcAft>
                <a:spcPts val="0"/>
              </a:spcAft>
              <a:buClr>
                <a:srgbClr val="48FFD5"/>
              </a:buClr>
              <a:buSzPts val="1200"/>
              <a:buNone/>
              <a:defRPr sz="1200">
                <a:solidFill>
                  <a:srgbClr val="48FFD5"/>
                </a:solidFill>
              </a:defRPr>
            </a:lvl7pPr>
            <a:lvl8pPr lvl="7" algn="r">
              <a:lnSpc>
                <a:spcPct val="100000"/>
              </a:lnSpc>
              <a:spcBef>
                <a:spcPts val="0"/>
              </a:spcBef>
              <a:spcAft>
                <a:spcPts val="0"/>
              </a:spcAft>
              <a:buClr>
                <a:srgbClr val="48FFD5"/>
              </a:buClr>
              <a:buSzPts val="1200"/>
              <a:buNone/>
              <a:defRPr sz="1200">
                <a:solidFill>
                  <a:srgbClr val="48FFD5"/>
                </a:solidFill>
              </a:defRPr>
            </a:lvl8pPr>
            <a:lvl9pPr lvl="8" algn="r">
              <a:lnSpc>
                <a:spcPct val="100000"/>
              </a:lnSpc>
              <a:spcBef>
                <a:spcPts val="0"/>
              </a:spcBef>
              <a:spcAft>
                <a:spcPts val="0"/>
              </a:spcAft>
              <a:buClr>
                <a:srgbClr val="48FFD5"/>
              </a:buClr>
              <a:buSzPts val="1200"/>
              <a:buNone/>
              <a:defRPr sz="1200">
                <a:solidFill>
                  <a:srgbClr val="48FFD5"/>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TITLE_1">
    <p:bg>
      <p:bgPr>
        <a:gradFill>
          <a:gsLst>
            <a:gs pos="0">
              <a:srgbClr val="052643"/>
            </a:gs>
            <a:gs pos="100000">
              <a:srgbClr val="041523"/>
            </a:gs>
          </a:gsLst>
          <a:path path="circle">
            <a:fillToRect b="50%" l="50%" r="50%" t="50%"/>
          </a:path>
          <a:tileRect/>
        </a:grad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
        <p:nvSpPr>
          <p:cNvPr id="13" name="Google Shape;13;p3"/>
          <p:cNvSpPr txBox="1"/>
          <p:nvPr>
            <p:ph idx="1" type="subTitle"/>
          </p:nvPr>
        </p:nvSpPr>
        <p:spPr>
          <a:xfrm>
            <a:off x="6411225" y="2121900"/>
            <a:ext cx="1889400" cy="50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8FFD5"/>
              </a:buClr>
              <a:buSzPts val="900"/>
              <a:buNone/>
              <a:defRPr sz="900">
                <a:solidFill>
                  <a:srgbClr val="48FFD5"/>
                </a:solidFill>
              </a:defRPr>
            </a:lvl1pPr>
            <a:lvl2pPr lvl="1" rtl="0" algn="ctr">
              <a:lnSpc>
                <a:spcPct val="100000"/>
              </a:lnSpc>
              <a:spcBef>
                <a:spcPts val="0"/>
              </a:spcBef>
              <a:spcAft>
                <a:spcPts val="0"/>
              </a:spcAft>
              <a:buClr>
                <a:srgbClr val="48FFD5"/>
              </a:buClr>
              <a:buSzPts val="900"/>
              <a:buNone/>
              <a:defRPr sz="900">
                <a:solidFill>
                  <a:srgbClr val="48FFD5"/>
                </a:solidFill>
              </a:defRPr>
            </a:lvl2pPr>
            <a:lvl3pPr lvl="2" rtl="0" algn="ctr">
              <a:lnSpc>
                <a:spcPct val="100000"/>
              </a:lnSpc>
              <a:spcBef>
                <a:spcPts val="0"/>
              </a:spcBef>
              <a:spcAft>
                <a:spcPts val="0"/>
              </a:spcAft>
              <a:buClr>
                <a:srgbClr val="48FFD5"/>
              </a:buClr>
              <a:buSzPts val="900"/>
              <a:buNone/>
              <a:defRPr sz="900">
                <a:solidFill>
                  <a:srgbClr val="48FFD5"/>
                </a:solidFill>
              </a:defRPr>
            </a:lvl3pPr>
            <a:lvl4pPr lvl="3" rtl="0" algn="ctr">
              <a:lnSpc>
                <a:spcPct val="100000"/>
              </a:lnSpc>
              <a:spcBef>
                <a:spcPts val="0"/>
              </a:spcBef>
              <a:spcAft>
                <a:spcPts val="0"/>
              </a:spcAft>
              <a:buClr>
                <a:srgbClr val="48FFD5"/>
              </a:buClr>
              <a:buSzPts val="900"/>
              <a:buNone/>
              <a:defRPr sz="900">
                <a:solidFill>
                  <a:srgbClr val="48FFD5"/>
                </a:solidFill>
              </a:defRPr>
            </a:lvl4pPr>
            <a:lvl5pPr lvl="4" rtl="0" algn="ctr">
              <a:lnSpc>
                <a:spcPct val="100000"/>
              </a:lnSpc>
              <a:spcBef>
                <a:spcPts val="0"/>
              </a:spcBef>
              <a:spcAft>
                <a:spcPts val="0"/>
              </a:spcAft>
              <a:buClr>
                <a:srgbClr val="48FFD5"/>
              </a:buClr>
              <a:buSzPts val="900"/>
              <a:buNone/>
              <a:defRPr sz="900">
                <a:solidFill>
                  <a:srgbClr val="48FFD5"/>
                </a:solidFill>
              </a:defRPr>
            </a:lvl5pPr>
            <a:lvl6pPr lvl="5" rtl="0" algn="ctr">
              <a:lnSpc>
                <a:spcPct val="100000"/>
              </a:lnSpc>
              <a:spcBef>
                <a:spcPts val="0"/>
              </a:spcBef>
              <a:spcAft>
                <a:spcPts val="0"/>
              </a:spcAft>
              <a:buClr>
                <a:srgbClr val="48FFD5"/>
              </a:buClr>
              <a:buSzPts val="900"/>
              <a:buNone/>
              <a:defRPr sz="900">
                <a:solidFill>
                  <a:srgbClr val="48FFD5"/>
                </a:solidFill>
              </a:defRPr>
            </a:lvl6pPr>
            <a:lvl7pPr lvl="6" rtl="0" algn="ctr">
              <a:lnSpc>
                <a:spcPct val="100000"/>
              </a:lnSpc>
              <a:spcBef>
                <a:spcPts val="0"/>
              </a:spcBef>
              <a:spcAft>
                <a:spcPts val="0"/>
              </a:spcAft>
              <a:buClr>
                <a:srgbClr val="48FFD5"/>
              </a:buClr>
              <a:buSzPts val="900"/>
              <a:buNone/>
              <a:defRPr sz="900">
                <a:solidFill>
                  <a:srgbClr val="48FFD5"/>
                </a:solidFill>
              </a:defRPr>
            </a:lvl7pPr>
            <a:lvl8pPr lvl="7" rtl="0" algn="ctr">
              <a:lnSpc>
                <a:spcPct val="100000"/>
              </a:lnSpc>
              <a:spcBef>
                <a:spcPts val="0"/>
              </a:spcBef>
              <a:spcAft>
                <a:spcPts val="0"/>
              </a:spcAft>
              <a:buClr>
                <a:srgbClr val="48FFD5"/>
              </a:buClr>
              <a:buSzPts val="900"/>
              <a:buNone/>
              <a:defRPr sz="900">
                <a:solidFill>
                  <a:srgbClr val="48FFD5"/>
                </a:solidFill>
              </a:defRPr>
            </a:lvl8pPr>
            <a:lvl9pPr lvl="8" rtl="0" algn="ctr">
              <a:lnSpc>
                <a:spcPct val="100000"/>
              </a:lnSpc>
              <a:spcBef>
                <a:spcPts val="0"/>
              </a:spcBef>
              <a:spcAft>
                <a:spcPts val="0"/>
              </a:spcAft>
              <a:buClr>
                <a:srgbClr val="48FFD5"/>
              </a:buClr>
              <a:buSzPts val="900"/>
              <a:buNone/>
              <a:defRPr sz="900">
                <a:solidFill>
                  <a:srgbClr val="48FFD5"/>
                </a:solidFill>
              </a:defRPr>
            </a:lvl9pPr>
          </a:lstStyle>
          <a:p/>
        </p:txBody>
      </p:sp>
      <p:sp>
        <p:nvSpPr>
          <p:cNvPr id="14" name="Google Shape;14;p3"/>
          <p:cNvSpPr txBox="1"/>
          <p:nvPr>
            <p:ph hasCustomPrompt="1" idx="2" type="title"/>
          </p:nvPr>
        </p:nvSpPr>
        <p:spPr>
          <a:xfrm>
            <a:off x="5167125" y="1901250"/>
            <a:ext cx="1176900" cy="6066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15" name="Google Shape;15;p3"/>
          <p:cNvSpPr txBox="1"/>
          <p:nvPr>
            <p:ph idx="3" type="subTitle"/>
          </p:nvPr>
        </p:nvSpPr>
        <p:spPr>
          <a:xfrm>
            <a:off x="6411225" y="3046600"/>
            <a:ext cx="1889400" cy="50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8FFD5"/>
              </a:buClr>
              <a:buSzPts val="900"/>
              <a:buNone/>
              <a:defRPr sz="900">
                <a:solidFill>
                  <a:srgbClr val="48FFD5"/>
                </a:solidFill>
              </a:defRPr>
            </a:lvl1pPr>
            <a:lvl2pPr lvl="1" rtl="0" algn="ctr">
              <a:lnSpc>
                <a:spcPct val="100000"/>
              </a:lnSpc>
              <a:spcBef>
                <a:spcPts val="0"/>
              </a:spcBef>
              <a:spcAft>
                <a:spcPts val="0"/>
              </a:spcAft>
              <a:buClr>
                <a:srgbClr val="48FFD5"/>
              </a:buClr>
              <a:buSzPts val="900"/>
              <a:buNone/>
              <a:defRPr sz="900">
                <a:solidFill>
                  <a:srgbClr val="48FFD5"/>
                </a:solidFill>
              </a:defRPr>
            </a:lvl2pPr>
            <a:lvl3pPr lvl="2" rtl="0" algn="ctr">
              <a:lnSpc>
                <a:spcPct val="100000"/>
              </a:lnSpc>
              <a:spcBef>
                <a:spcPts val="0"/>
              </a:spcBef>
              <a:spcAft>
                <a:spcPts val="0"/>
              </a:spcAft>
              <a:buClr>
                <a:srgbClr val="48FFD5"/>
              </a:buClr>
              <a:buSzPts val="900"/>
              <a:buNone/>
              <a:defRPr sz="900">
                <a:solidFill>
                  <a:srgbClr val="48FFD5"/>
                </a:solidFill>
              </a:defRPr>
            </a:lvl3pPr>
            <a:lvl4pPr lvl="3" rtl="0" algn="ctr">
              <a:lnSpc>
                <a:spcPct val="100000"/>
              </a:lnSpc>
              <a:spcBef>
                <a:spcPts val="0"/>
              </a:spcBef>
              <a:spcAft>
                <a:spcPts val="0"/>
              </a:spcAft>
              <a:buClr>
                <a:srgbClr val="48FFD5"/>
              </a:buClr>
              <a:buSzPts val="900"/>
              <a:buNone/>
              <a:defRPr sz="900">
                <a:solidFill>
                  <a:srgbClr val="48FFD5"/>
                </a:solidFill>
              </a:defRPr>
            </a:lvl4pPr>
            <a:lvl5pPr lvl="4" rtl="0" algn="ctr">
              <a:lnSpc>
                <a:spcPct val="100000"/>
              </a:lnSpc>
              <a:spcBef>
                <a:spcPts val="0"/>
              </a:spcBef>
              <a:spcAft>
                <a:spcPts val="0"/>
              </a:spcAft>
              <a:buClr>
                <a:srgbClr val="48FFD5"/>
              </a:buClr>
              <a:buSzPts val="900"/>
              <a:buNone/>
              <a:defRPr sz="900">
                <a:solidFill>
                  <a:srgbClr val="48FFD5"/>
                </a:solidFill>
              </a:defRPr>
            </a:lvl5pPr>
            <a:lvl6pPr lvl="5" rtl="0" algn="ctr">
              <a:lnSpc>
                <a:spcPct val="100000"/>
              </a:lnSpc>
              <a:spcBef>
                <a:spcPts val="0"/>
              </a:spcBef>
              <a:spcAft>
                <a:spcPts val="0"/>
              </a:spcAft>
              <a:buClr>
                <a:srgbClr val="48FFD5"/>
              </a:buClr>
              <a:buSzPts val="900"/>
              <a:buNone/>
              <a:defRPr sz="900">
                <a:solidFill>
                  <a:srgbClr val="48FFD5"/>
                </a:solidFill>
              </a:defRPr>
            </a:lvl6pPr>
            <a:lvl7pPr lvl="6" rtl="0" algn="ctr">
              <a:lnSpc>
                <a:spcPct val="100000"/>
              </a:lnSpc>
              <a:spcBef>
                <a:spcPts val="0"/>
              </a:spcBef>
              <a:spcAft>
                <a:spcPts val="0"/>
              </a:spcAft>
              <a:buClr>
                <a:srgbClr val="48FFD5"/>
              </a:buClr>
              <a:buSzPts val="900"/>
              <a:buNone/>
              <a:defRPr sz="900">
                <a:solidFill>
                  <a:srgbClr val="48FFD5"/>
                </a:solidFill>
              </a:defRPr>
            </a:lvl7pPr>
            <a:lvl8pPr lvl="7" rtl="0" algn="ctr">
              <a:lnSpc>
                <a:spcPct val="100000"/>
              </a:lnSpc>
              <a:spcBef>
                <a:spcPts val="0"/>
              </a:spcBef>
              <a:spcAft>
                <a:spcPts val="0"/>
              </a:spcAft>
              <a:buClr>
                <a:srgbClr val="48FFD5"/>
              </a:buClr>
              <a:buSzPts val="900"/>
              <a:buNone/>
              <a:defRPr sz="900">
                <a:solidFill>
                  <a:srgbClr val="48FFD5"/>
                </a:solidFill>
              </a:defRPr>
            </a:lvl8pPr>
            <a:lvl9pPr lvl="8" rtl="0" algn="ctr">
              <a:lnSpc>
                <a:spcPct val="100000"/>
              </a:lnSpc>
              <a:spcBef>
                <a:spcPts val="0"/>
              </a:spcBef>
              <a:spcAft>
                <a:spcPts val="0"/>
              </a:spcAft>
              <a:buClr>
                <a:srgbClr val="48FFD5"/>
              </a:buClr>
              <a:buSzPts val="900"/>
              <a:buNone/>
              <a:defRPr sz="900">
                <a:solidFill>
                  <a:srgbClr val="48FFD5"/>
                </a:solidFill>
              </a:defRPr>
            </a:lvl9pPr>
          </a:lstStyle>
          <a:p/>
        </p:txBody>
      </p:sp>
      <p:sp>
        <p:nvSpPr>
          <p:cNvPr id="16" name="Google Shape;16;p3"/>
          <p:cNvSpPr txBox="1"/>
          <p:nvPr>
            <p:ph hasCustomPrompt="1" idx="4" type="title"/>
          </p:nvPr>
        </p:nvSpPr>
        <p:spPr>
          <a:xfrm>
            <a:off x="5167125" y="2797975"/>
            <a:ext cx="1176900" cy="6066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17" name="Google Shape;17;p3"/>
          <p:cNvSpPr txBox="1"/>
          <p:nvPr>
            <p:ph idx="5" type="subTitle"/>
          </p:nvPr>
        </p:nvSpPr>
        <p:spPr>
          <a:xfrm>
            <a:off x="6411225" y="3935450"/>
            <a:ext cx="1889400" cy="50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8FFD5"/>
              </a:buClr>
              <a:buSzPts val="900"/>
              <a:buNone/>
              <a:defRPr sz="900">
                <a:solidFill>
                  <a:srgbClr val="48FFD5"/>
                </a:solidFill>
              </a:defRPr>
            </a:lvl1pPr>
            <a:lvl2pPr lvl="1" rtl="0" algn="ctr">
              <a:lnSpc>
                <a:spcPct val="100000"/>
              </a:lnSpc>
              <a:spcBef>
                <a:spcPts val="0"/>
              </a:spcBef>
              <a:spcAft>
                <a:spcPts val="0"/>
              </a:spcAft>
              <a:buClr>
                <a:srgbClr val="48FFD5"/>
              </a:buClr>
              <a:buSzPts val="900"/>
              <a:buNone/>
              <a:defRPr sz="900">
                <a:solidFill>
                  <a:srgbClr val="48FFD5"/>
                </a:solidFill>
              </a:defRPr>
            </a:lvl2pPr>
            <a:lvl3pPr lvl="2" rtl="0" algn="ctr">
              <a:lnSpc>
                <a:spcPct val="100000"/>
              </a:lnSpc>
              <a:spcBef>
                <a:spcPts val="0"/>
              </a:spcBef>
              <a:spcAft>
                <a:spcPts val="0"/>
              </a:spcAft>
              <a:buClr>
                <a:srgbClr val="48FFD5"/>
              </a:buClr>
              <a:buSzPts val="900"/>
              <a:buNone/>
              <a:defRPr sz="900">
                <a:solidFill>
                  <a:srgbClr val="48FFD5"/>
                </a:solidFill>
              </a:defRPr>
            </a:lvl3pPr>
            <a:lvl4pPr lvl="3" rtl="0" algn="ctr">
              <a:lnSpc>
                <a:spcPct val="100000"/>
              </a:lnSpc>
              <a:spcBef>
                <a:spcPts val="0"/>
              </a:spcBef>
              <a:spcAft>
                <a:spcPts val="0"/>
              </a:spcAft>
              <a:buClr>
                <a:srgbClr val="48FFD5"/>
              </a:buClr>
              <a:buSzPts val="900"/>
              <a:buNone/>
              <a:defRPr sz="900">
                <a:solidFill>
                  <a:srgbClr val="48FFD5"/>
                </a:solidFill>
              </a:defRPr>
            </a:lvl4pPr>
            <a:lvl5pPr lvl="4" rtl="0" algn="ctr">
              <a:lnSpc>
                <a:spcPct val="100000"/>
              </a:lnSpc>
              <a:spcBef>
                <a:spcPts val="0"/>
              </a:spcBef>
              <a:spcAft>
                <a:spcPts val="0"/>
              </a:spcAft>
              <a:buClr>
                <a:srgbClr val="48FFD5"/>
              </a:buClr>
              <a:buSzPts val="900"/>
              <a:buNone/>
              <a:defRPr sz="900">
                <a:solidFill>
                  <a:srgbClr val="48FFD5"/>
                </a:solidFill>
              </a:defRPr>
            </a:lvl5pPr>
            <a:lvl6pPr lvl="5" rtl="0" algn="ctr">
              <a:lnSpc>
                <a:spcPct val="100000"/>
              </a:lnSpc>
              <a:spcBef>
                <a:spcPts val="0"/>
              </a:spcBef>
              <a:spcAft>
                <a:spcPts val="0"/>
              </a:spcAft>
              <a:buClr>
                <a:srgbClr val="48FFD5"/>
              </a:buClr>
              <a:buSzPts val="900"/>
              <a:buNone/>
              <a:defRPr sz="900">
                <a:solidFill>
                  <a:srgbClr val="48FFD5"/>
                </a:solidFill>
              </a:defRPr>
            </a:lvl6pPr>
            <a:lvl7pPr lvl="6" rtl="0" algn="ctr">
              <a:lnSpc>
                <a:spcPct val="100000"/>
              </a:lnSpc>
              <a:spcBef>
                <a:spcPts val="0"/>
              </a:spcBef>
              <a:spcAft>
                <a:spcPts val="0"/>
              </a:spcAft>
              <a:buClr>
                <a:srgbClr val="48FFD5"/>
              </a:buClr>
              <a:buSzPts val="900"/>
              <a:buNone/>
              <a:defRPr sz="900">
                <a:solidFill>
                  <a:srgbClr val="48FFD5"/>
                </a:solidFill>
              </a:defRPr>
            </a:lvl7pPr>
            <a:lvl8pPr lvl="7" rtl="0" algn="ctr">
              <a:lnSpc>
                <a:spcPct val="100000"/>
              </a:lnSpc>
              <a:spcBef>
                <a:spcPts val="0"/>
              </a:spcBef>
              <a:spcAft>
                <a:spcPts val="0"/>
              </a:spcAft>
              <a:buClr>
                <a:srgbClr val="48FFD5"/>
              </a:buClr>
              <a:buSzPts val="900"/>
              <a:buNone/>
              <a:defRPr sz="900">
                <a:solidFill>
                  <a:srgbClr val="48FFD5"/>
                </a:solidFill>
              </a:defRPr>
            </a:lvl8pPr>
            <a:lvl9pPr lvl="8" rtl="0" algn="ctr">
              <a:lnSpc>
                <a:spcPct val="100000"/>
              </a:lnSpc>
              <a:spcBef>
                <a:spcPts val="0"/>
              </a:spcBef>
              <a:spcAft>
                <a:spcPts val="0"/>
              </a:spcAft>
              <a:buClr>
                <a:srgbClr val="48FFD5"/>
              </a:buClr>
              <a:buSzPts val="900"/>
              <a:buNone/>
              <a:defRPr sz="900">
                <a:solidFill>
                  <a:srgbClr val="48FFD5"/>
                </a:solidFill>
              </a:defRPr>
            </a:lvl9pPr>
          </a:lstStyle>
          <a:p/>
        </p:txBody>
      </p:sp>
      <p:sp>
        <p:nvSpPr>
          <p:cNvPr id="18" name="Google Shape;18;p3"/>
          <p:cNvSpPr txBox="1"/>
          <p:nvPr>
            <p:ph hasCustomPrompt="1" idx="6" type="title"/>
          </p:nvPr>
        </p:nvSpPr>
        <p:spPr>
          <a:xfrm>
            <a:off x="5167125" y="3694700"/>
            <a:ext cx="1176900" cy="6066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lgn="r">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19" name="Google Shape;19;p3"/>
          <p:cNvSpPr txBox="1"/>
          <p:nvPr>
            <p:ph idx="7" type="subTitle"/>
          </p:nvPr>
        </p:nvSpPr>
        <p:spPr>
          <a:xfrm>
            <a:off x="725750" y="2121900"/>
            <a:ext cx="2010000" cy="50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8FFD5"/>
              </a:buClr>
              <a:buSzPts val="900"/>
              <a:buNone/>
              <a:defRPr sz="900">
                <a:solidFill>
                  <a:srgbClr val="48FFD5"/>
                </a:solidFill>
              </a:defRPr>
            </a:lvl1pPr>
            <a:lvl2pPr lvl="1" rtl="0" algn="r">
              <a:lnSpc>
                <a:spcPct val="100000"/>
              </a:lnSpc>
              <a:spcBef>
                <a:spcPts val="0"/>
              </a:spcBef>
              <a:spcAft>
                <a:spcPts val="0"/>
              </a:spcAft>
              <a:buClr>
                <a:srgbClr val="48FFD5"/>
              </a:buClr>
              <a:buSzPts val="900"/>
              <a:buNone/>
              <a:defRPr sz="900">
                <a:solidFill>
                  <a:srgbClr val="48FFD5"/>
                </a:solidFill>
              </a:defRPr>
            </a:lvl2pPr>
            <a:lvl3pPr lvl="2" rtl="0" algn="r">
              <a:lnSpc>
                <a:spcPct val="100000"/>
              </a:lnSpc>
              <a:spcBef>
                <a:spcPts val="0"/>
              </a:spcBef>
              <a:spcAft>
                <a:spcPts val="0"/>
              </a:spcAft>
              <a:buClr>
                <a:srgbClr val="48FFD5"/>
              </a:buClr>
              <a:buSzPts val="900"/>
              <a:buNone/>
              <a:defRPr sz="900">
                <a:solidFill>
                  <a:srgbClr val="48FFD5"/>
                </a:solidFill>
              </a:defRPr>
            </a:lvl3pPr>
            <a:lvl4pPr lvl="3" rtl="0" algn="r">
              <a:lnSpc>
                <a:spcPct val="100000"/>
              </a:lnSpc>
              <a:spcBef>
                <a:spcPts val="0"/>
              </a:spcBef>
              <a:spcAft>
                <a:spcPts val="0"/>
              </a:spcAft>
              <a:buClr>
                <a:srgbClr val="48FFD5"/>
              </a:buClr>
              <a:buSzPts val="900"/>
              <a:buNone/>
              <a:defRPr sz="900">
                <a:solidFill>
                  <a:srgbClr val="48FFD5"/>
                </a:solidFill>
              </a:defRPr>
            </a:lvl4pPr>
            <a:lvl5pPr lvl="4" rtl="0" algn="r">
              <a:lnSpc>
                <a:spcPct val="100000"/>
              </a:lnSpc>
              <a:spcBef>
                <a:spcPts val="0"/>
              </a:spcBef>
              <a:spcAft>
                <a:spcPts val="0"/>
              </a:spcAft>
              <a:buClr>
                <a:srgbClr val="48FFD5"/>
              </a:buClr>
              <a:buSzPts val="900"/>
              <a:buNone/>
              <a:defRPr sz="900">
                <a:solidFill>
                  <a:srgbClr val="48FFD5"/>
                </a:solidFill>
              </a:defRPr>
            </a:lvl5pPr>
            <a:lvl6pPr lvl="5" rtl="0" algn="r">
              <a:lnSpc>
                <a:spcPct val="100000"/>
              </a:lnSpc>
              <a:spcBef>
                <a:spcPts val="0"/>
              </a:spcBef>
              <a:spcAft>
                <a:spcPts val="0"/>
              </a:spcAft>
              <a:buClr>
                <a:srgbClr val="48FFD5"/>
              </a:buClr>
              <a:buSzPts val="900"/>
              <a:buNone/>
              <a:defRPr sz="900">
                <a:solidFill>
                  <a:srgbClr val="48FFD5"/>
                </a:solidFill>
              </a:defRPr>
            </a:lvl6pPr>
            <a:lvl7pPr lvl="6" rtl="0" algn="r">
              <a:lnSpc>
                <a:spcPct val="100000"/>
              </a:lnSpc>
              <a:spcBef>
                <a:spcPts val="0"/>
              </a:spcBef>
              <a:spcAft>
                <a:spcPts val="0"/>
              </a:spcAft>
              <a:buClr>
                <a:srgbClr val="48FFD5"/>
              </a:buClr>
              <a:buSzPts val="900"/>
              <a:buNone/>
              <a:defRPr sz="900">
                <a:solidFill>
                  <a:srgbClr val="48FFD5"/>
                </a:solidFill>
              </a:defRPr>
            </a:lvl7pPr>
            <a:lvl8pPr lvl="7" rtl="0" algn="r">
              <a:lnSpc>
                <a:spcPct val="100000"/>
              </a:lnSpc>
              <a:spcBef>
                <a:spcPts val="0"/>
              </a:spcBef>
              <a:spcAft>
                <a:spcPts val="0"/>
              </a:spcAft>
              <a:buClr>
                <a:srgbClr val="48FFD5"/>
              </a:buClr>
              <a:buSzPts val="900"/>
              <a:buNone/>
              <a:defRPr sz="900">
                <a:solidFill>
                  <a:srgbClr val="48FFD5"/>
                </a:solidFill>
              </a:defRPr>
            </a:lvl8pPr>
            <a:lvl9pPr lvl="8" rtl="0" algn="r">
              <a:lnSpc>
                <a:spcPct val="100000"/>
              </a:lnSpc>
              <a:spcBef>
                <a:spcPts val="0"/>
              </a:spcBef>
              <a:spcAft>
                <a:spcPts val="0"/>
              </a:spcAft>
              <a:buClr>
                <a:srgbClr val="48FFD5"/>
              </a:buClr>
              <a:buSzPts val="900"/>
              <a:buNone/>
              <a:defRPr sz="900">
                <a:solidFill>
                  <a:srgbClr val="48FFD5"/>
                </a:solidFill>
              </a:defRPr>
            </a:lvl9pPr>
          </a:lstStyle>
          <a:p/>
        </p:txBody>
      </p:sp>
      <p:sp>
        <p:nvSpPr>
          <p:cNvPr id="20" name="Google Shape;20;p3"/>
          <p:cNvSpPr txBox="1"/>
          <p:nvPr>
            <p:ph hasCustomPrompt="1" idx="8" type="title"/>
          </p:nvPr>
        </p:nvSpPr>
        <p:spPr>
          <a:xfrm>
            <a:off x="2827575" y="1901250"/>
            <a:ext cx="1176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21" name="Google Shape;21;p3"/>
          <p:cNvSpPr txBox="1"/>
          <p:nvPr>
            <p:ph idx="9" type="subTitle"/>
          </p:nvPr>
        </p:nvSpPr>
        <p:spPr>
          <a:xfrm>
            <a:off x="725750" y="3046600"/>
            <a:ext cx="2010000" cy="50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8FFD5"/>
              </a:buClr>
              <a:buSzPts val="900"/>
              <a:buNone/>
              <a:defRPr sz="900">
                <a:solidFill>
                  <a:srgbClr val="48FFD5"/>
                </a:solidFill>
              </a:defRPr>
            </a:lvl1pPr>
            <a:lvl2pPr lvl="1" rtl="0" algn="r">
              <a:lnSpc>
                <a:spcPct val="100000"/>
              </a:lnSpc>
              <a:spcBef>
                <a:spcPts val="0"/>
              </a:spcBef>
              <a:spcAft>
                <a:spcPts val="0"/>
              </a:spcAft>
              <a:buClr>
                <a:srgbClr val="48FFD5"/>
              </a:buClr>
              <a:buSzPts val="900"/>
              <a:buNone/>
              <a:defRPr sz="900">
                <a:solidFill>
                  <a:srgbClr val="48FFD5"/>
                </a:solidFill>
              </a:defRPr>
            </a:lvl2pPr>
            <a:lvl3pPr lvl="2" rtl="0" algn="r">
              <a:lnSpc>
                <a:spcPct val="100000"/>
              </a:lnSpc>
              <a:spcBef>
                <a:spcPts val="0"/>
              </a:spcBef>
              <a:spcAft>
                <a:spcPts val="0"/>
              </a:spcAft>
              <a:buClr>
                <a:srgbClr val="48FFD5"/>
              </a:buClr>
              <a:buSzPts val="900"/>
              <a:buNone/>
              <a:defRPr sz="900">
                <a:solidFill>
                  <a:srgbClr val="48FFD5"/>
                </a:solidFill>
              </a:defRPr>
            </a:lvl3pPr>
            <a:lvl4pPr lvl="3" rtl="0" algn="r">
              <a:lnSpc>
                <a:spcPct val="100000"/>
              </a:lnSpc>
              <a:spcBef>
                <a:spcPts val="0"/>
              </a:spcBef>
              <a:spcAft>
                <a:spcPts val="0"/>
              </a:spcAft>
              <a:buClr>
                <a:srgbClr val="48FFD5"/>
              </a:buClr>
              <a:buSzPts val="900"/>
              <a:buNone/>
              <a:defRPr sz="900">
                <a:solidFill>
                  <a:srgbClr val="48FFD5"/>
                </a:solidFill>
              </a:defRPr>
            </a:lvl4pPr>
            <a:lvl5pPr lvl="4" rtl="0" algn="r">
              <a:lnSpc>
                <a:spcPct val="100000"/>
              </a:lnSpc>
              <a:spcBef>
                <a:spcPts val="0"/>
              </a:spcBef>
              <a:spcAft>
                <a:spcPts val="0"/>
              </a:spcAft>
              <a:buClr>
                <a:srgbClr val="48FFD5"/>
              </a:buClr>
              <a:buSzPts val="900"/>
              <a:buNone/>
              <a:defRPr sz="900">
                <a:solidFill>
                  <a:srgbClr val="48FFD5"/>
                </a:solidFill>
              </a:defRPr>
            </a:lvl5pPr>
            <a:lvl6pPr lvl="5" rtl="0" algn="r">
              <a:lnSpc>
                <a:spcPct val="100000"/>
              </a:lnSpc>
              <a:spcBef>
                <a:spcPts val="0"/>
              </a:spcBef>
              <a:spcAft>
                <a:spcPts val="0"/>
              </a:spcAft>
              <a:buClr>
                <a:srgbClr val="48FFD5"/>
              </a:buClr>
              <a:buSzPts val="900"/>
              <a:buNone/>
              <a:defRPr sz="900">
                <a:solidFill>
                  <a:srgbClr val="48FFD5"/>
                </a:solidFill>
              </a:defRPr>
            </a:lvl6pPr>
            <a:lvl7pPr lvl="6" rtl="0" algn="r">
              <a:lnSpc>
                <a:spcPct val="100000"/>
              </a:lnSpc>
              <a:spcBef>
                <a:spcPts val="0"/>
              </a:spcBef>
              <a:spcAft>
                <a:spcPts val="0"/>
              </a:spcAft>
              <a:buClr>
                <a:srgbClr val="48FFD5"/>
              </a:buClr>
              <a:buSzPts val="900"/>
              <a:buNone/>
              <a:defRPr sz="900">
                <a:solidFill>
                  <a:srgbClr val="48FFD5"/>
                </a:solidFill>
              </a:defRPr>
            </a:lvl7pPr>
            <a:lvl8pPr lvl="7" rtl="0" algn="r">
              <a:lnSpc>
                <a:spcPct val="100000"/>
              </a:lnSpc>
              <a:spcBef>
                <a:spcPts val="0"/>
              </a:spcBef>
              <a:spcAft>
                <a:spcPts val="0"/>
              </a:spcAft>
              <a:buClr>
                <a:srgbClr val="48FFD5"/>
              </a:buClr>
              <a:buSzPts val="900"/>
              <a:buNone/>
              <a:defRPr sz="900">
                <a:solidFill>
                  <a:srgbClr val="48FFD5"/>
                </a:solidFill>
              </a:defRPr>
            </a:lvl8pPr>
            <a:lvl9pPr lvl="8" rtl="0" algn="r">
              <a:lnSpc>
                <a:spcPct val="100000"/>
              </a:lnSpc>
              <a:spcBef>
                <a:spcPts val="0"/>
              </a:spcBef>
              <a:spcAft>
                <a:spcPts val="0"/>
              </a:spcAft>
              <a:buClr>
                <a:srgbClr val="48FFD5"/>
              </a:buClr>
              <a:buSzPts val="900"/>
              <a:buNone/>
              <a:defRPr sz="900">
                <a:solidFill>
                  <a:srgbClr val="48FFD5"/>
                </a:solidFill>
              </a:defRPr>
            </a:lvl9pPr>
          </a:lstStyle>
          <a:p/>
        </p:txBody>
      </p:sp>
      <p:sp>
        <p:nvSpPr>
          <p:cNvPr id="22" name="Google Shape;22;p3"/>
          <p:cNvSpPr txBox="1"/>
          <p:nvPr>
            <p:ph hasCustomPrompt="1" idx="13" type="title"/>
          </p:nvPr>
        </p:nvSpPr>
        <p:spPr>
          <a:xfrm>
            <a:off x="2827575" y="2797975"/>
            <a:ext cx="1176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23" name="Google Shape;23;p3"/>
          <p:cNvSpPr txBox="1"/>
          <p:nvPr>
            <p:ph idx="14" type="subTitle"/>
          </p:nvPr>
        </p:nvSpPr>
        <p:spPr>
          <a:xfrm>
            <a:off x="725750" y="3935450"/>
            <a:ext cx="2010000" cy="50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8FFD5"/>
              </a:buClr>
              <a:buSzPts val="900"/>
              <a:buNone/>
              <a:defRPr sz="900">
                <a:solidFill>
                  <a:srgbClr val="48FFD5"/>
                </a:solidFill>
              </a:defRPr>
            </a:lvl1pPr>
            <a:lvl2pPr lvl="1" rtl="0" algn="r">
              <a:lnSpc>
                <a:spcPct val="100000"/>
              </a:lnSpc>
              <a:spcBef>
                <a:spcPts val="0"/>
              </a:spcBef>
              <a:spcAft>
                <a:spcPts val="0"/>
              </a:spcAft>
              <a:buClr>
                <a:srgbClr val="48FFD5"/>
              </a:buClr>
              <a:buSzPts val="900"/>
              <a:buNone/>
              <a:defRPr sz="900">
                <a:solidFill>
                  <a:srgbClr val="48FFD5"/>
                </a:solidFill>
              </a:defRPr>
            </a:lvl2pPr>
            <a:lvl3pPr lvl="2" rtl="0" algn="r">
              <a:lnSpc>
                <a:spcPct val="100000"/>
              </a:lnSpc>
              <a:spcBef>
                <a:spcPts val="0"/>
              </a:spcBef>
              <a:spcAft>
                <a:spcPts val="0"/>
              </a:spcAft>
              <a:buClr>
                <a:srgbClr val="48FFD5"/>
              </a:buClr>
              <a:buSzPts val="900"/>
              <a:buNone/>
              <a:defRPr sz="900">
                <a:solidFill>
                  <a:srgbClr val="48FFD5"/>
                </a:solidFill>
              </a:defRPr>
            </a:lvl3pPr>
            <a:lvl4pPr lvl="3" rtl="0" algn="r">
              <a:lnSpc>
                <a:spcPct val="100000"/>
              </a:lnSpc>
              <a:spcBef>
                <a:spcPts val="0"/>
              </a:spcBef>
              <a:spcAft>
                <a:spcPts val="0"/>
              </a:spcAft>
              <a:buClr>
                <a:srgbClr val="48FFD5"/>
              </a:buClr>
              <a:buSzPts val="900"/>
              <a:buNone/>
              <a:defRPr sz="900">
                <a:solidFill>
                  <a:srgbClr val="48FFD5"/>
                </a:solidFill>
              </a:defRPr>
            </a:lvl4pPr>
            <a:lvl5pPr lvl="4" rtl="0" algn="r">
              <a:lnSpc>
                <a:spcPct val="100000"/>
              </a:lnSpc>
              <a:spcBef>
                <a:spcPts val="0"/>
              </a:spcBef>
              <a:spcAft>
                <a:spcPts val="0"/>
              </a:spcAft>
              <a:buClr>
                <a:srgbClr val="48FFD5"/>
              </a:buClr>
              <a:buSzPts val="900"/>
              <a:buNone/>
              <a:defRPr sz="900">
                <a:solidFill>
                  <a:srgbClr val="48FFD5"/>
                </a:solidFill>
              </a:defRPr>
            </a:lvl5pPr>
            <a:lvl6pPr lvl="5" rtl="0" algn="r">
              <a:lnSpc>
                <a:spcPct val="100000"/>
              </a:lnSpc>
              <a:spcBef>
                <a:spcPts val="0"/>
              </a:spcBef>
              <a:spcAft>
                <a:spcPts val="0"/>
              </a:spcAft>
              <a:buClr>
                <a:srgbClr val="48FFD5"/>
              </a:buClr>
              <a:buSzPts val="900"/>
              <a:buNone/>
              <a:defRPr sz="900">
                <a:solidFill>
                  <a:srgbClr val="48FFD5"/>
                </a:solidFill>
              </a:defRPr>
            </a:lvl6pPr>
            <a:lvl7pPr lvl="6" rtl="0" algn="r">
              <a:lnSpc>
                <a:spcPct val="100000"/>
              </a:lnSpc>
              <a:spcBef>
                <a:spcPts val="0"/>
              </a:spcBef>
              <a:spcAft>
                <a:spcPts val="0"/>
              </a:spcAft>
              <a:buClr>
                <a:srgbClr val="48FFD5"/>
              </a:buClr>
              <a:buSzPts val="900"/>
              <a:buNone/>
              <a:defRPr sz="900">
                <a:solidFill>
                  <a:srgbClr val="48FFD5"/>
                </a:solidFill>
              </a:defRPr>
            </a:lvl7pPr>
            <a:lvl8pPr lvl="7" rtl="0" algn="r">
              <a:lnSpc>
                <a:spcPct val="100000"/>
              </a:lnSpc>
              <a:spcBef>
                <a:spcPts val="0"/>
              </a:spcBef>
              <a:spcAft>
                <a:spcPts val="0"/>
              </a:spcAft>
              <a:buClr>
                <a:srgbClr val="48FFD5"/>
              </a:buClr>
              <a:buSzPts val="900"/>
              <a:buNone/>
              <a:defRPr sz="900">
                <a:solidFill>
                  <a:srgbClr val="48FFD5"/>
                </a:solidFill>
              </a:defRPr>
            </a:lvl8pPr>
            <a:lvl9pPr lvl="8" rtl="0" algn="r">
              <a:lnSpc>
                <a:spcPct val="100000"/>
              </a:lnSpc>
              <a:spcBef>
                <a:spcPts val="0"/>
              </a:spcBef>
              <a:spcAft>
                <a:spcPts val="0"/>
              </a:spcAft>
              <a:buClr>
                <a:srgbClr val="48FFD5"/>
              </a:buClr>
              <a:buSzPts val="900"/>
              <a:buNone/>
              <a:defRPr sz="900">
                <a:solidFill>
                  <a:srgbClr val="48FFD5"/>
                </a:solidFill>
              </a:defRPr>
            </a:lvl9pPr>
          </a:lstStyle>
          <a:p/>
        </p:txBody>
      </p:sp>
      <p:sp>
        <p:nvSpPr>
          <p:cNvPr id="24" name="Google Shape;24;p3"/>
          <p:cNvSpPr txBox="1"/>
          <p:nvPr>
            <p:ph hasCustomPrompt="1" idx="15" type="title"/>
          </p:nvPr>
        </p:nvSpPr>
        <p:spPr>
          <a:xfrm>
            <a:off x="2827575" y="3694700"/>
            <a:ext cx="1176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25" name="Google Shape;25;p3"/>
          <p:cNvSpPr txBox="1"/>
          <p:nvPr>
            <p:ph idx="16" type="ctrTitle"/>
          </p:nvPr>
        </p:nvSpPr>
        <p:spPr>
          <a:xfrm>
            <a:off x="643488" y="2050763"/>
            <a:ext cx="2076000" cy="196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26" name="Google Shape;26;p3"/>
          <p:cNvSpPr txBox="1"/>
          <p:nvPr>
            <p:ph idx="17" type="ctrTitle"/>
          </p:nvPr>
        </p:nvSpPr>
        <p:spPr>
          <a:xfrm>
            <a:off x="643488" y="2974963"/>
            <a:ext cx="2076000" cy="196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27" name="Google Shape;27;p3"/>
          <p:cNvSpPr txBox="1"/>
          <p:nvPr>
            <p:ph idx="18" type="ctrTitle"/>
          </p:nvPr>
        </p:nvSpPr>
        <p:spPr>
          <a:xfrm>
            <a:off x="643488" y="3863900"/>
            <a:ext cx="2076000" cy="196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lgn="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28" name="Google Shape;28;p3"/>
          <p:cNvSpPr txBox="1"/>
          <p:nvPr>
            <p:ph idx="19" type="ctrTitle"/>
          </p:nvPr>
        </p:nvSpPr>
        <p:spPr>
          <a:xfrm>
            <a:off x="6424513" y="2050763"/>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29" name="Google Shape;29;p3"/>
          <p:cNvSpPr txBox="1"/>
          <p:nvPr>
            <p:ph idx="20" type="ctrTitle"/>
          </p:nvPr>
        </p:nvSpPr>
        <p:spPr>
          <a:xfrm>
            <a:off x="6424513" y="2974963"/>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30" name="Google Shape;30;p3"/>
          <p:cNvSpPr txBox="1"/>
          <p:nvPr>
            <p:ph idx="21" type="ctrTitle"/>
          </p:nvPr>
        </p:nvSpPr>
        <p:spPr>
          <a:xfrm>
            <a:off x="6424513" y="3863900"/>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 IMAGE">
  <p:cSld name="TITLE_2">
    <p:bg>
      <p:bgPr>
        <a:gradFill>
          <a:gsLst>
            <a:gs pos="0">
              <a:srgbClr val="052643"/>
            </a:gs>
            <a:gs pos="100000">
              <a:srgbClr val="041523"/>
            </a:gs>
          </a:gsLst>
          <a:path path="circle">
            <a:fillToRect b="50%" l="50%" r="50%" t="50%"/>
          </a:path>
          <a:tileRect/>
        </a:gradFill>
      </p:bgPr>
    </p:bg>
    <p:spTree>
      <p:nvGrpSpPr>
        <p:cNvPr id="31" name="Shape 31"/>
        <p:cNvGrpSpPr/>
        <p:nvPr/>
      </p:nvGrpSpPr>
      <p:grpSpPr>
        <a:xfrm>
          <a:off x="0" y="0"/>
          <a:ext cx="0" cy="0"/>
          <a:chOff x="0" y="0"/>
          <a:chExt cx="0" cy="0"/>
        </a:xfrm>
      </p:grpSpPr>
      <p:sp>
        <p:nvSpPr>
          <p:cNvPr id="32" name="Google Shape;32;p4"/>
          <p:cNvSpPr txBox="1"/>
          <p:nvPr>
            <p:ph type="ctrTitle"/>
          </p:nvPr>
        </p:nvSpPr>
        <p:spPr>
          <a:xfrm>
            <a:off x="4893700" y="1737500"/>
            <a:ext cx="35304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3600"/>
              <a:buFont typeface="Roboto Black"/>
              <a:buNone/>
              <a:defRPr b="0" sz="36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
        <p:nvSpPr>
          <p:cNvPr id="33" name="Google Shape;33;p4"/>
          <p:cNvSpPr txBox="1"/>
          <p:nvPr>
            <p:ph idx="1" type="subTitle"/>
          </p:nvPr>
        </p:nvSpPr>
        <p:spPr>
          <a:xfrm>
            <a:off x="4893700" y="2746375"/>
            <a:ext cx="3457500" cy="142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100"/>
              <a:buNone/>
              <a:defRPr sz="1100">
                <a:solidFill>
                  <a:srgbClr val="FFFFFF"/>
                </a:solidFill>
              </a:defRPr>
            </a:lvl1pPr>
            <a:lvl2pPr lvl="1"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2pPr>
            <a:lvl3pPr lvl="2"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3pPr>
            <a:lvl4pPr lvl="3"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4pPr>
            <a:lvl5pPr lvl="4"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5pPr>
            <a:lvl6pPr lvl="5"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6pPr>
            <a:lvl7pPr lvl="6"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7pPr>
            <a:lvl8pPr lvl="7"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8pPr>
            <a:lvl9pPr lvl="8" rtl="0">
              <a:lnSpc>
                <a:spcPct val="100000"/>
              </a:lnSpc>
              <a:spcBef>
                <a:spcPts val="0"/>
              </a:spcBef>
              <a:spcAft>
                <a:spcPts val="0"/>
              </a:spcAft>
              <a:buClr>
                <a:srgbClr val="FFFFFF"/>
              </a:buClr>
              <a:buSzPts val="1200"/>
              <a:buFont typeface="Roboto Mono Regular"/>
              <a:buNone/>
              <a:defRPr sz="1200">
                <a:solidFill>
                  <a:srgbClr val="FFFFFF"/>
                </a:solidFill>
                <a:latin typeface="Roboto Mono Regular"/>
                <a:ea typeface="Roboto Mono Regular"/>
                <a:cs typeface="Roboto Mono Regular"/>
                <a:sym typeface="Roboto Mono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TITLE_1_1">
    <p:bg>
      <p:bgPr>
        <a:gradFill>
          <a:gsLst>
            <a:gs pos="0">
              <a:srgbClr val="052643"/>
            </a:gs>
            <a:gs pos="100000">
              <a:srgbClr val="041523"/>
            </a:gs>
          </a:gsLst>
          <a:path path="circle">
            <a:fillToRect b="50%" l="50%" r="50%" t="50%"/>
          </a:path>
          <a:tileRect/>
        </a:gradFill>
      </p:bgPr>
    </p:bg>
    <p:spTree>
      <p:nvGrpSpPr>
        <p:cNvPr id="34" name="Shape 34"/>
        <p:cNvGrpSpPr/>
        <p:nvPr/>
      </p:nvGrpSpPr>
      <p:grpSpPr>
        <a:xfrm>
          <a:off x="0" y="0"/>
          <a:ext cx="0" cy="0"/>
          <a:chOff x="0" y="0"/>
          <a:chExt cx="0" cy="0"/>
        </a:xfrm>
      </p:grpSpPr>
      <p:sp>
        <p:nvSpPr>
          <p:cNvPr id="35" name="Google Shape;35;p5"/>
          <p:cNvSpPr txBox="1"/>
          <p:nvPr>
            <p:ph idx="1" type="subTitle"/>
          </p:nvPr>
        </p:nvSpPr>
        <p:spPr>
          <a:xfrm>
            <a:off x="819931" y="3340125"/>
            <a:ext cx="18894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100"/>
              <a:buNone/>
              <a:defRPr sz="1100">
                <a:solidFill>
                  <a:srgbClr val="FFFFFF"/>
                </a:solidFill>
              </a:defRPr>
            </a:lvl1pPr>
            <a:lvl2pPr lvl="1" rtl="0" algn="ctr">
              <a:lnSpc>
                <a:spcPct val="100000"/>
              </a:lnSpc>
              <a:spcBef>
                <a:spcPts val="0"/>
              </a:spcBef>
              <a:spcAft>
                <a:spcPts val="0"/>
              </a:spcAft>
              <a:buClr>
                <a:srgbClr val="FFFFFF"/>
              </a:buClr>
              <a:buSzPts val="1100"/>
              <a:buNone/>
              <a:defRPr sz="1100">
                <a:solidFill>
                  <a:srgbClr val="FFFFFF"/>
                </a:solidFill>
              </a:defRPr>
            </a:lvl2pPr>
            <a:lvl3pPr lvl="2" rtl="0" algn="ctr">
              <a:lnSpc>
                <a:spcPct val="100000"/>
              </a:lnSpc>
              <a:spcBef>
                <a:spcPts val="0"/>
              </a:spcBef>
              <a:spcAft>
                <a:spcPts val="0"/>
              </a:spcAft>
              <a:buClr>
                <a:srgbClr val="FFFFFF"/>
              </a:buClr>
              <a:buSzPts val="1100"/>
              <a:buNone/>
              <a:defRPr sz="1100">
                <a:solidFill>
                  <a:srgbClr val="FFFFFF"/>
                </a:solidFill>
              </a:defRPr>
            </a:lvl3pPr>
            <a:lvl4pPr lvl="3" rtl="0" algn="ctr">
              <a:lnSpc>
                <a:spcPct val="100000"/>
              </a:lnSpc>
              <a:spcBef>
                <a:spcPts val="0"/>
              </a:spcBef>
              <a:spcAft>
                <a:spcPts val="0"/>
              </a:spcAft>
              <a:buClr>
                <a:srgbClr val="FFFFFF"/>
              </a:buClr>
              <a:buSzPts val="1100"/>
              <a:buNone/>
              <a:defRPr sz="1100">
                <a:solidFill>
                  <a:srgbClr val="FFFFFF"/>
                </a:solidFill>
              </a:defRPr>
            </a:lvl4pPr>
            <a:lvl5pPr lvl="4" rtl="0" algn="ctr">
              <a:lnSpc>
                <a:spcPct val="100000"/>
              </a:lnSpc>
              <a:spcBef>
                <a:spcPts val="0"/>
              </a:spcBef>
              <a:spcAft>
                <a:spcPts val="0"/>
              </a:spcAft>
              <a:buClr>
                <a:srgbClr val="FFFFFF"/>
              </a:buClr>
              <a:buSzPts val="1100"/>
              <a:buNone/>
              <a:defRPr sz="1100">
                <a:solidFill>
                  <a:srgbClr val="FFFFFF"/>
                </a:solidFill>
              </a:defRPr>
            </a:lvl5pPr>
            <a:lvl6pPr lvl="5" rtl="0" algn="ctr">
              <a:lnSpc>
                <a:spcPct val="100000"/>
              </a:lnSpc>
              <a:spcBef>
                <a:spcPts val="0"/>
              </a:spcBef>
              <a:spcAft>
                <a:spcPts val="0"/>
              </a:spcAft>
              <a:buClr>
                <a:srgbClr val="FFFFFF"/>
              </a:buClr>
              <a:buSzPts val="1100"/>
              <a:buNone/>
              <a:defRPr sz="1100">
                <a:solidFill>
                  <a:srgbClr val="FFFFFF"/>
                </a:solidFill>
              </a:defRPr>
            </a:lvl6pPr>
            <a:lvl7pPr lvl="6" rtl="0" algn="ctr">
              <a:lnSpc>
                <a:spcPct val="100000"/>
              </a:lnSpc>
              <a:spcBef>
                <a:spcPts val="0"/>
              </a:spcBef>
              <a:spcAft>
                <a:spcPts val="0"/>
              </a:spcAft>
              <a:buClr>
                <a:srgbClr val="FFFFFF"/>
              </a:buClr>
              <a:buSzPts val="1100"/>
              <a:buNone/>
              <a:defRPr sz="1100">
                <a:solidFill>
                  <a:srgbClr val="FFFFFF"/>
                </a:solidFill>
              </a:defRPr>
            </a:lvl7pPr>
            <a:lvl8pPr lvl="7" rtl="0" algn="ctr">
              <a:lnSpc>
                <a:spcPct val="100000"/>
              </a:lnSpc>
              <a:spcBef>
                <a:spcPts val="0"/>
              </a:spcBef>
              <a:spcAft>
                <a:spcPts val="0"/>
              </a:spcAft>
              <a:buClr>
                <a:srgbClr val="FFFFFF"/>
              </a:buClr>
              <a:buSzPts val="1100"/>
              <a:buNone/>
              <a:defRPr sz="1100">
                <a:solidFill>
                  <a:srgbClr val="FFFFFF"/>
                </a:solidFill>
              </a:defRPr>
            </a:lvl8pPr>
            <a:lvl9pPr lvl="8" rtl="0" algn="ctr">
              <a:lnSpc>
                <a:spcPct val="100000"/>
              </a:lnSpc>
              <a:spcBef>
                <a:spcPts val="0"/>
              </a:spcBef>
              <a:spcAft>
                <a:spcPts val="0"/>
              </a:spcAft>
              <a:buClr>
                <a:srgbClr val="FFFFFF"/>
              </a:buClr>
              <a:buSzPts val="1100"/>
              <a:buNone/>
              <a:defRPr sz="1100">
                <a:solidFill>
                  <a:srgbClr val="FFFFFF"/>
                </a:solidFill>
              </a:defRPr>
            </a:lvl9pPr>
          </a:lstStyle>
          <a:p/>
        </p:txBody>
      </p:sp>
      <p:sp>
        <p:nvSpPr>
          <p:cNvPr id="36" name="Google Shape;36;p5"/>
          <p:cNvSpPr txBox="1"/>
          <p:nvPr>
            <p:ph idx="2" type="subTitle"/>
          </p:nvPr>
        </p:nvSpPr>
        <p:spPr>
          <a:xfrm>
            <a:off x="6434656" y="3340125"/>
            <a:ext cx="18894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100"/>
              <a:buNone/>
              <a:defRPr sz="1100">
                <a:solidFill>
                  <a:srgbClr val="FFFFFF"/>
                </a:solidFill>
              </a:defRPr>
            </a:lvl1pPr>
            <a:lvl2pPr lvl="1" rtl="0" algn="ctr">
              <a:lnSpc>
                <a:spcPct val="100000"/>
              </a:lnSpc>
              <a:spcBef>
                <a:spcPts val="0"/>
              </a:spcBef>
              <a:spcAft>
                <a:spcPts val="0"/>
              </a:spcAft>
              <a:buClr>
                <a:srgbClr val="FFFFFF"/>
              </a:buClr>
              <a:buSzPts val="1100"/>
              <a:buNone/>
              <a:defRPr sz="1100">
                <a:solidFill>
                  <a:srgbClr val="FFFFFF"/>
                </a:solidFill>
              </a:defRPr>
            </a:lvl2pPr>
            <a:lvl3pPr lvl="2" rtl="0" algn="ctr">
              <a:lnSpc>
                <a:spcPct val="100000"/>
              </a:lnSpc>
              <a:spcBef>
                <a:spcPts val="0"/>
              </a:spcBef>
              <a:spcAft>
                <a:spcPts val="0"/>
              </a:spcAft>
              <a:buClr>
                <a:srgbClr val="FFFFFF"/>
              </a:buClr>
              <a:buSzPts val="1100"/>
              <a:buNone/>
              <a:defRPr sz="1100">
                <a:solidFill>
                  <a:srgbClr val="FFFFFF"/>
                </a:solidFill>
              </a:defRPr>
            </a:lvl3pPr>
            <a:lvl4pPr lvl="3" rtl="0" algn="ctr">
              <a:lnSpc>
                <a:spcPct val="100000"/>
              </a:lnSpc>
              <a:spcBef>
                <a:spcPts val="0"/>
              </a:spcBef>
              <a:spcAft>
                <a:spcPts val="0"/>
              </a:spcAft>
              <a:buClr>
                <a:srgbClr val="FFFFFF"/>
              </a:buClr>
              <a:buSzPts val="1100"/>
              <a:buNone/>
              <a:defRPr sz="1100">
                <a:solidFill>
                  <a:srgbClr val="FFFFFF"/>
                </a:solidFill>
              </a:defRPr>
            </a:lvl4pPr>
            <a:lvl5pPr lvl="4" rtl="0" algn="ctr">
              <a:lnSpc>
                <a:spcPct val="100000"/>
              </a:lnSpc>
              <a:spcBef>
                <a:spcPts val="0"/>
              </a:spcBef>
              <a:spcAft>
                <a:spcPts val="0"/>
              </a:spcAft>
              <a:buClr>
                <a:srgbClr val="FFFFFF"/>
              </a:buClr>
              <a:buSzPts val="1100"/>
              <a:buNone/>
              <a:defRPr sz="1100">
                <a:solidFill>
                  <a:srgbClr val="FFFFFF"/>
                </a:solidFill>
              </a:defRPr>
            </a:lvl5pPr>
            <a:lvl6pPr lvl="5" rtl="0" algn="ctr">
              <a:lnSpc>
                <a:spcPct val="100000"/>
              </a:lnSpc>
              <a:spcBef>
                <a:spcPts val="0"/>
              </a:spcBef>
              <a:spcAft>
                <a:spcPts val="0"/>
              </a:spcAft>
              <a:buClr>
                <a:srgbClr val="FFFFFF"/>
              </a:buClr>
              <a:buSzPts val="1100"/>
              <a:buNone/>
              <a:defRPr sz="1100">
                <a:solidFill>
                  <a:srgbClr val="FFFFFF"/>
                </a:solidFill>
              </a:defRPr>
            </a:lvl6pPr>
            <a:lvl7pPr lvl="6" rtl="0" algn="ctr">
              <a:lnSpc>
                <a:spcPct val="100000"/>
              </a:lnSpc>
              <a:spcBef>
                <a:spcPts val="0"/>
              </a:spcBef>
              <a:spcAft>
                <a:spcPts val="0"/>
              </a:spcAft>
              <a:buClr>
                <a:srgbClr val="FFFFFF"/>
              </a:buClr>
              <a:buSzPts val="1100"/>
              <a:buNone/>
              <a:defRPr sz="1100">
                <a:solidFill>
                  <a:srgbClr val="FFFFFF"/>
                </a:solidFill>
              </a:defRPr>
            </a:lvl7pPr>
            <a:lvl8pPr lvl="7" rtl="0" algn="ctr">
              <a:lnSpc>
                <a:spcPct val="100000"/>
              </a:lnSpc>
              <a:spcBef>
                <a:spcPts val="0"/>
              </a:spcBef>
              <a:spcAft>
                <a:spcPts val="0"/>
              </a:spcAft>
              <a:buClr>
                <a:srgbClr val="FFFFFF"/>
              </a:buClr>
              <a:buSzPts val="1100"/>
              <a:buNone/>
              <a:defRPr sz="1100">
                <a:solidFill>
                  <a:srgbClr val="FFFFFF"/>
                </a:solidFill>
              </a:defRPr>
            </a:lvl8pPr>
            <a:lvl9pPr lvl="8" rtl="0" algn="ctr">
              <a:lnSpc>
                <a:spcPct val="100000"/>
              </a:lnSpc>
              <a:spcBef>
                <a:spcPts val="0"/>
              </a:spcBef>
              <a:spcAft>
                <a:spcPts val="0"/>
              </a:spcAft>
              <a:buClr>
                <a:srgbClr val="FFFFFF"/>
              </a:buClr>
              <a:buSzPts val="1100"/>
              <a:buNone/>
              <a:defRPr sz="1100">
                <a:solidFill>
                  <a:srgbClr val="FFFFFF"/>
                </a:solidFill>
              </a:defRPr>
            </a:lvl9pPr>
          </a:lstStyle>
          <a:p/>
        </p:txBody>
      </p:sp>
      <p:sp>
        <p:nvSpPr>
          <p:cNvPr id="37" name="Google Shape;37;p5"/>
          <p:cNvSpPr txBox="1"/>
          <p:nvPr>
            <p:ph idx="3" type="subTitle"/>
          </p:nvPr>
        </p:nvSpPr>
        <p:spPr>
          <a:xfrm>
            <a:off x="3633931" y="3340125"/>
            <a:ext cx="18894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100"/>
              <a:buNone/>
              <a:defRPr sz="1100">
                <a:solidFill>
                  <a:srgbClr val="FFFFFF"/>
                </a:solidFill>
              </a:defRPr>
            </a:lvl1pPr>
            <a:lvl2pPr lvl="1" rtl="0" algn="ctr">
              <a:lnSpc>
                <a:spcPct val="100000"/>
              </a:lnSpc>
              <a:spcBef>
                <a:spcPts val="0"/>
              </a:spcBef>
              <a:spcAft>
                <a:spcPts val="0"/>
              </a:spcAft>
              <a:buClr>
                <a:srgbClr val="FFFFFF"/>
              </a:buClr>
              <a:buSzPts val="1100"/>
              <a:buNone/>
              <a:defRPr sz="1100">
                <a:solidFill>
                  <a:srgbClr val="FFFFFF"/>
                </a:solidFill>
              </a:defRPr>
            </a:lvl2pPr>
            <a:lvl3pPr lvl="2" rtl="0" algn="ctr">
              <a:lnSpc>
                <a:spcPct val="100000"/>
              </a:lnSpc>
              <a:spcBef>
                <a:spcPts val="0"/>
              </a:spcBef>
              <a:spcAft>
                <a:spcPts val="0"/>
              </a:spcAft>
              <a:buClr>
                <a:srgbClr val="FFFFFF"/>
              </a:buClr>
              <a:buSzPts val="1100"/>
              <a:buNone/>
              <a:defRPr sz="1100">
                <a:solidFill>
                  <a:srgbClr val="FFFFFF"/>
                </a:solidFill>
              </a:defRPr>
            </a:lvl3pPr>
            <a:lvl4pPr lvl="3" rtl="0" algn="ctr">
              <a:lnSpc>
                <a:spcPct val="100000"/>
              </a:lnSpc>
              <a:spcBef>
                <a:spcPts val="0"/>
              </a:spcBef>
              <a:spcAft>
                <a:spcPts val="0"/>
              </a:spcAft>
              <a:buClr>
                <a:srgbClr val="FFFFFF"/>
              </a:buClr>
              <a:buSzPts val="1100"/>
              <a:buNone/>
              <a:defRPr sz="1100">
                <a:solidFill>
                  <a:srgbClr val="FFFFFF"/>
                </a:solidFill>
              </a:defRPr>
            </a:lvl4pPr>
            <a:lvl5pPr lvl="4" rtl="0" algn="ctr">
              <a:lnSpc>
                <a:spcPct val="100000"/>
              </a:lnSpc>
              <a:spcBef>
                <a:spcPts val="0"/>
              </a:spcBef>
              <a:spcAft>
                <a:spcPts val="0"/>
              </a:spcAft>
              <a:buClr>
                <a:srgbClr val="FFFFFF"/>
              </a:buClr>
              <a:buSzPts val="1100"/>
              <a:buNone/>
              <a:defRPr sz="1100">
                <a:solidFill>
                  <a:srgbClr val="FFFFFF"/>
                </a:solidFill>
              </a:defRPr>
            </a:lvl5pPr>
            <a:lvl6pPr lvl="5" rtl="0" algn="ctr">
              <a:lnSpc>
                <a:spcPct val="100000"/>
              </a:lnSpc>
              <a:spcBef>
                <a:spcPts val="0"/>
              </a:spcBef>
              <a:spcAft>
                <a:spcPts val="0"/>
              </a:spcAft>
              <a:buClr>
                <a:srgbClr val="FFFFFF"/>
              </a:buClr>
              <a:buSzPts val="1100"/>
              <a:buNone/>
              <a:defRPr sz="1100">
                <a:solidFill>
                  <a:srgbClr val="FFFFFF"/>
                </a:solidFill>
              </a:defRPr>
            </a:lvl6pPr>
            <a:lvl7pPr lvl="6" rtl="0" algn="ctr">
              <a:lnSpc>
                <a:spcPct val="100000"/>
              </a:lnSpc>
              <a:spcBef>
                <a:spcPts val="0"/>
              </a:spcBef>
              <a:spcAft>
                <a:spcPts val="0"/>
              </a:spcAft>
              <a:buClr>
                <a:srgbClr val="FFFFFF"/>
              </a:buClr>
              <a:buSzPts val="1100"/>
              <a:buNone/>
              <a:defRPr sz="1100">
                <a:solidFill>
                  <a:srgbClr val="FFFFFF"/>
                </a:solidFill>
              </a:defRPr>
            </a:lvl7pPr>
            <a:lvl8pPr lvl="7" rtl="0" algn="ctr">
              <a:lnSpc>
                <a:spcPct val="100000"/>
              </a:lnSpc>
              <a:spcBef>
                <a:spcPts val="0"/>
              </a:spcBef>
              <a:spcAft>
                <a:spcPts val="0"/>
              </a:spcAft>
              <a:buClr>
                <a:srgbClr val="FFFFFF"/>
              </a:buClr>
              <a:buSzPts val="1100"/>
              <a:buNone/>
              <a:defRPr sz="1100">
                <a:solidFill>
                  <a:srgbClr val="FFFFFF"/>
                </a:solidFill>
              </a:defRPr>
            </a:lvl8pPr>
            <a:lvl9pPr lvl="8" rtl="0" algn="ctr">
              <a:lnSpc>
                <a:spcPct val="100000"/>
              </a:lnSpc>
              <a:spcBef>
                <a:spcPts val="0"/>
              </a:spcBef>
              <a:spcAft>
                <a:spcPts val="0"/>
              </a:spcAft>
              <a:buClr>
                <a:srgbClr val="FFFFFF"/>
              </a:buClr>
              <a:buSzPts val="1100"/>
              <a:buNone/>
              <a:defRPr sz="1100">
                <a:solidFill>
                  <a:srgbClr val="FFFFFF"/>
                </a:solidFill>
              </a:defRPr>
            </a:lvl9pPr>
          </a:lstStyle>
          <a:p/>
        </p:txBody>
      </p:sp>
      <p:sp>
        <p:nvSpPr>
          <p:cNvPr id="38" name="Google Shape;38;p5"/>
          <p:cNvSpPr txBox="1"/>
          <p:nvPr>
            <p:ph type="ctrTitle"/>
          </p:nvPr>
        </p:nvSpPr>
        <p:spPr>
          <a:xfrm>
            <a:off x="726631" y="3274550"/>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39" name="Google Shape;39;p5"/>
          <p:cNvSpPr txBox="1"/>
          <p:nvPr>
            <p:ph idx="4" type="ctrTitle"/>
          </p:nvPr>
        </p:nvSpPr>
        <p:spPr>
          <a:xfrm>
            <a:off x="6341356" y="3274550"/>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40" name="Google Shape;40;p5"/>
          <p:cNvSpPr txBox="1"/>
          <p:nvPr>
            <p:ph idx="5" type="ctrTitle"/>
          </p:nvPr>
        </p:nvSpPr>
        <p:spPr>
          <a:xfrm>
            <a:off x="3540631" y="3274550"/>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2pPr>
            <a:lvl3pPr lvl="2"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3pPr>
            <a:lvl4pPr lvl="3"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4pPr>
            <a:lvl5pPr lvl="4"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5pPr>
            <a:lvl6pPr lvl="5"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6pPr>
            <a:lvl7pPr lvl="6"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7pPr>
            <a:lvl8pPr lvl="7"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8pPr>
            <a:lvl9pPr lvl="8" rtl="0" algn="ctr">
              <a:spcBef>
                <a:spcPts val="0"/>
              </a:spcBef>
              <a:spcAft>
                <a:spcPts val="0"/>
              </a:spcAft>
              <a:buClr>
                <a:srgbClr val="FFFFFF"/>
              </a:buClr>
              <a:buSzPts val="1200"/>
              <a:buFont typeface="Roboto Black"/>
              <a:buNone/>
              <a:defRPr b="0" sz="1200">
                <a:solidFill>
                  <a:srgbClr val="FFFFFF"/>
                </a:solidFill>
                <a:latin typeface="Roboto Black"/>
                <a:ea typeface="Roboto Black"/>
                <a:cs typeface="Roboto Black"/>
                <a:sym typeface="Roboto Black"/>
              </a:defRPr>
            </a:lvl9pPr>
          </a:lstStyle>
          <a:p/>
        </p:txBody>
      </p:sp>
      <p:sp>
        <p:nvSpPr>
          <p:cNvPr id="41" name="Google Shape;41;p5"/>
          <p:cNvSpPr txBox="1"/>
          <p:nvPr>
            <p:ph idx="6"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2_1">
    <p:bg>
      <p:bgPr>
        <a:gradFill>
          <a:gsLst>
            <a:gs pos="0">
              <a:srgbClr val="052643"/>
            </a:gs>
            <a:gs pos="100000">
              <a:srgbClr val="041523"/>
            </a:gs>
          </a:gsLst>
          <a:path path="circle">
            <a:fillToRect b="50%" l="50%" r="50%" t="50%"/>
          </a:path>
          <a:tileRect/>
        </a:gradFill>
      </p:bgPr>
    </p:bg>
    <p:spTree>
      <p:nvGrpSpPr>
        <p:cNvPr id="42" name="Shape 42"/>
        <p:cNvGrpSpPr/>
        <p:nvPr/>
      </p:nvGrpSpPr>
      <p:grpSpPr>
        <a:xfrm>
          <a:off x="0" y="0"/>
          <a:ext cx="0" cy="0"/>
          <a:chOff x="0" y="0"/>
          <a:chExt cx="0" cy="0"/>
        </a:xfrm>
      </p:grpSpPr>
      <p:sp>
        <p:nvSpPr>
          <p:cNvPr id="43" name="Google Shape;43;p6"/>
          <p:cNvSpPr/>
          <p:nvPr/>
        </p:nvSpPr>
        <p:spPr>
          <a:xfrm>
            <a:off x="2080188" y="1291650"/>
            <a:ext cx="4910700" cy="2560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txBox="1"/>
          <p:nvPr>
            <p:ph type="ctrTitle"/>
          </p:nvPr>
        </p:nvSpPr>
        <p:spPr>
          <a:xfrm>
            <a:off x="2770350" y="1558300"/>
            <a:ext cx="3530400" cy="19401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0E2A47"/>
              </a:buClr>
              <a:buSzPts val="1200"/>
              <a:buNone/>
              <a:defRPr sz="1200">
                <a:solidFill>
                  <a:srgbClr val="0E2A47"/>
                </a:solidFill>
              </a:defRPr>
            </a:lvl1pPr>
            <a:lvl2pPr lvl="1" rtl="0" algn="ctr">
              <a:spcBef>
                <a:spcPts val="0"/>
              </a:spcBef>
              <a:spcAft>
                <a:spcPts val="0"/>
              </a:spcAft>
              <a:buClr>
                <a:srgbClr val="0E2A47"/>
              </a:buClr>
              <a:buSzPts val="5200"/>
              <a:buNone/>
              <a:defRPr sz="5200">
                <a:solidFill>
                  <a:srgbClr val="0E2A47"/>
                </a:solidFill>
              </a:defRPr>
            </a:lvl2pPr>
            <a:lvl3pPr lvl="2" rtl="0" algn="ctr">
              <a:spcBef>
                <a:spcPts val="0"/>
              </a:spcBef>
              <a:spcAft>
                <a:spcPts val="0"/>
              </a:spcAft>
              <a:buClr>
                <a:srgbClr val="0E2A47"/>
              </a:buClr>
              <a:buSzPts val="5200"/>
              <a:buNone/>
              <a:defRPr sz="5200">
                <a:solidFill>
                  <a:srgbClr val="0E2A47"/>
                </a:solidFill>
              </a:defRPr>
            </a:lvl3pPr>
            <a:lvl4pPr lvl="3" rtl="0" algn="ctr">
              <a:spcBef>
                <a:spcPts val="0"/>
              </a:spcBef>
              <a:spcAft>
                <a:spcPts val="0"/>
              </a:spcAft>
              <a:buClr>
                <a:srgbClr val="0E2A47"/>
              </a:buClr>
              <a:buSzPts val="5200"/>
              <a:buNone/>
              <a:defRPr sz="5200">
                <a:solidFill>
                  <a:srgbClr val="0E2A47"/>
                </a:solidFill>
              </a:defRPr>
            </a:lvl4pPr>
            <a:lvl5pPr lvl="4" rtl="0" algn="ctr">
              <a:spcBef>
                <a:spcPts val="0"/>
              </a:spcBef>
              <a:spcAft>
                <a:spcPts val="0"/>
              </a:spcAft>
              <a:buClr>
                <a:srgbClr val="0E2A47"/>
              </a:buClr>
              <a:buSzPts val="5200"/>
              <a:buNone/>
              <a:defRPr sz="5200">
                <a:solidFill>
                  <a:srgbClr val="0E2A47"/>
                </a:solidFill>
              </a:defRPr>
            </a:lvl5pPr>
            <a:lvl6pPr lvl="5" rtl="0" algn="ctr">
              <a:spcBef>
                <a:spcPts val="0"/>
              </a:spcBef>
              <a:spcAft>
                <a:spcPts val="0"/>
              </a:spcAft>
              <a:buClr>
                <a:srgbClr val="0E2A47"/>
              </a:buClr>
              <a:buSzPts val="5200"/>
              <a:buNone/>
              <a:defRPr sz="5200">
                <a:solidFill>
                  <a:srgbClr val="0E2A47"/>
                </a:solidFill>
              </a:defRPr>
            </a:lvl6pPr>
            <a:lvl7pPr lvl="6" rtl="0" algn="ctr">
              <a:spcBef>
                <a:spcPts val="0"/>
              </a:spcBef>
              <a:spcAft>
                <a:spcPts val="0"/>
              </a:spcAft>
              <a:buClr>
                <a:srgbClr val="0E2A47"/>
              </a:buClr>
              <a:buSzPts val="5200"/>
              <a:buNone/>
              <a:defRPr sz="5200">
                <a:solidFill>
                  <a:srgbClr val="0E2A47"/>
                </a:solidFill>
              </a:defRPr>
            </a:lvl7pPr>
            <a:lvl8pPr lvl="7" rtl="0" algn="ctr">
              <a:spcBef>
                <a:spcPts val="0"/>
              </a:spcBef>
              <a:spcAft>
                <a:spcPts val="0"/>
              </a:spcAft>
              <a:buClr>
                <a:srgbClr val="0E2A47"/>
              </a:buClr>
              <a:buSzPts val="5200"/>
              <a:buNone/>
              <a:defRPr sz="5200">
                <a:solidFill>
                  <a:srgbClr val="0E2A47"/>
                </a:solidFill>
              </a:defRPr>
            </a:lvl8pPr>
            <a:lvl9pPr lvl="8" rtl="0" algn="ctr">
              <a:spcBef>
                <a:spcPts val="0"/>
              </a:spcBef>
              <a:spcAft>
                <a:spcPts val="0"/>
              </a:spcAft>
              <a:buClr>
                <a:srgbClr val="0E2A47"/>
              </a:buClr>
              <a:buSzPts val="5200"/>
              <a:buNone/>
              <a:defRPr sz="5200">
                <a:solidFill>
                  <a:srgbClr val="0E2A47"/>
                </a:solidFill>
              </a:defRPr>
            </a:lvl9pPr>
          </a:lstStyle>
          <a:p/>
        </p:txBody>
      </p:sp>
      <p:sp>
        <p:nvSpPr>
          <p:cNvPr id="45" name="Google Shape;45;p6"/>
          <p:cNvSpPr txBox="1"/>
          <p:nvPr>
            <p:ph idx="1" type="subTitle"/>
          </p:nvPr>
        </p:nvSpPr>
        <p:spPr>
          <a:xfrm>
            <a:off x="2806800" y="1757550"/>
            <a:ext cx="3457500" cy="142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E2A47"/>
              </a:buClr>
              <a:buSzPts val="1800"/>
              <a:buNone/>
              <a:defRPr>
                <a:solidFill>
                  <a:srgbClr val="0E2A47"/>
                </a:solidFill>
              </a:defRPr>
            </a:lvl1pPr>
            <a:lvl2pPr lvl="1" rtl="0" algn="ctr">
              <a:lnSpc>
                <a:spcPct val="100000"/>
              </a:lnSpc>
              <a:spcBef>
                <a:spcPts val="0"/>
              </a:spcBef>
              <a:spcAft>
                <a:spcPts val="0"/>
              </a:spcAft>
              <a:buClr>
                <a:srgbClr val="0E2A47"/>
              </a:buClr>
              <a:buSzPts val="1200"/>
              <a:buNone/>
              <a:defRPr sz="1200">
                <a:solidFill>
                  <a:srgbClr val="0E2A47"/>
                </a:solidFill>
              </a:defRPr>
            </a:lvl2pPr>
            <a:lvl3pPr lvl="2"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3pPr>
            <a:lvl4pPr lvl="3"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4pPr>
            <a:lvl5pPr lvl="4"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5pPr>
            <a:lvl6pPr lvl="5"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6pPr>
            <a:lvl7pPr lvl="6"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7pPr>
            <a:lvl8pPr lvl="7"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8pPr>
            <a:lvl9pPr lvl="8" rtl="0" algn="ctr">
              <a:lnSpc>
                <a:spcPct val="100000"/>
              </a:lnSpc>
              <a:spcBef>
                <a:spcPts val="0"/>
              </a:spcBef>
              <a:spcAft>
                <a:spcPts val="0"/>
              </a:spcAft>
              <a:buClr>
                <a:srgbClr val="0E2A47"/>
              </a:buClr>
              <a:buSzPts val="1200"/>
              <a:buFont typeface="Didact Gothic"/>
              <a:buNone/>
              <a:defRPr sz="1200">
                <a:solidFill>
                  <a:srgbClr val="0E2A47"/>
                </a:solidFill>
                <a:latin typeface="Didact Gothic"/>
                <a:ea typeface="Didact Gothic"/>
                <a:cs typeface="Didact Gothic"/>
                <a:sym typeface="Didact Gothic"/>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TITLE_1_1_1">
    <p:bg>
      <p:bgPr>
        <a:gradFill>
          <a:gsLst>
            <a:gs pos="0">
              <a:srgbClr val="052643"/>
            </a:gs>
            <a:gs pos="100000">
              <a:srgbClr val="041523"/>
            </a:gs>
          </a:gsLst>
          <a:path path="circle">
            <a:fillToRect b="50%" l="50%" r="50%" t="50%"/>
          </a:path>
          <a:tileRect/>
        </a:gradFill>
      </p:bgPr>
    </p:bg>
    <p:spTree>
      <p:nvGrpSpPr>
        <p:cNvPr id="46" name="Shape 46"/>
        <p:cNvGrpSpPr/>
        <p:nvPr/>
      </p:nvGrpSpPr>
      <p:grpSpPr>
        <a:xfrm>
          <a:off x="0" y="0"/>
          <a:ext cx="0" cy="0"/>
          <a:chOff x="0" y="0"/>
          <a:chExt cx="0" cy="0"/>
        </a:xfrm>
      </p:grpSpPr>
      <p:sp>
        <p:nvSpPr>
          <p:cNvPr id="47" name="Google Shape;47;p7"/>
          <p:cNvSpPr txBox="1"/>
          <p:nvPr>
            <p:ph type="ctrTitle"/>
          </p:nvPr>
        </p:nvSpPr>
        <p:spPr>
          <a:xfrm>
            <a:off x="1557931" y="2064013"/>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1pPr>
            <a:lvl2pPr lvl="1"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2pPr>
            <a:lvl3pPr lvl="2"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3pPr>
            <a:lvl4pPr lvl="3"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4pPr>
            <a:lvl5pPr lvl="4"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5pPr>
            <a:lvl6pPr lvl="5"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6pPr>
            <a:lvl7pPr lvl="6"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7pPr>
            <a:lvl8pPr lvl="7"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8pPr>
            <a:lvl9pPr lvl="8"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9pPr>
          </a:lstStyle>
          <a:p/>
        </p:txBody>
      </p:sp>
      <p:sp>
        <p:nvSpPr>
          <p:cNvPr id="48" name="Google Shape;48;p7"/>
          <p:cNvSpPr txBox="1"/>
          <p:nvPr>
            <p:ph idx="2" type="ctrTitle"/>
          </p:nvPr>
        </p:nvSpPr>
        <p:spPr>
          <a:xfrm>
            <a:off x="1557931" y="3466700"/>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1pPr>
            <a:lvl2pPr lvl="1"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2pPr>
            <a:lvl3pPr lvl="2"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3pPr>
            <a:lvl4pPr lvl="3"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4pPr>
            <a:lvl5pPr lvl="4"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5pPr>
            <a:lvl6pPr lvl="5"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6pPr>
            <a:lvl7pPr lvl="6"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7pPr>
            <a:lvl8pPr lvl="7"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8pPr>
            <a:lvl9pPr lvl="8"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9pPr>
          </a:lstStyle>
          <a:p/>
        </p:txBody>
      </p:sp>
      <p:sp>
        <p:nvSpPr>
          <p:cNvPr id="49" name="Google Shape;49;p7"/>
          <p:cNvSpPr txBox="1"/>
          <p:nvPr>
            <p:ph idx="3" type="ctrTitle"/>
          </p:nvPr>
        </p:nvSpPr>
        <p:spPr>
          <a:xfrm>
            <a:off x="1557931" y="2765356"/>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1pPr>
            <a:lvl2pPr lvl="1"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2pPr>
            <a:lvl3pPr lvl="2"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3pPr>
            <a:lvl4pPr lvl="3"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4pPr>
            <a:lvl5pPr lvl="4"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5pPr>
            <a:lvl6pPr lvl="5"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6pPr>
            <a:lvl7pPr lvl="6"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7pPr>
            <a:lvl8pPr lvl="7"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8pPr>
            <a:lvl9pPr lvl="8" rtl="0">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9pPr>
          </a:lstStyle>
          <a:p/>
        </p:txBody>
      </p:sp>
      <p:sp>
        <p:nvSpPr>
          <p:cNvPr id="50" name="Google Shape;50;p7"/>
          <p:cNvSpPr txBox="1"/>
          <p:nvPr>
            <p:ph idx="4" type="ctrTitle"/>
          </p:nvPr>
        </p:nvSpPr>
        <p:spPr>
          <a:xfrm>
            <a:off x="998325" y="644550"/>
            <a:ext cx="7833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spcBef>
                <a:spcPts val="0"/>
              </a:spcBef>
              <a:spcAft>
                <a:spcPts val="0"/>
              </a:spcAft>
              <a:buClr>
                <a:srgbClr val="48FFD5"/>
              </a:buClr>
              <a:buSzPts val="5200"/>
              <a:buNone/>
              <a:defRPr sz="5200">
                <a:solidFill>
                  <a:srgbClr val="48FFD5"/>
                </a:solidFill>
              </a:defRPr>
            </a:lvl2pPr>
            <a:lvl3pPr lvl="2" rtl="0">
              <a:spcBef>
                <a:spcPts val="0"/>
              </a:spcBef>
              <a:spcAft>
                <a:spcPts val="0"/>
              </a:spcAft>
              <a:buClr>
                <a:srgbClr val="48FFD5"/>
              </a:buClr>
              <a:buSzPts val="5200"/>
              <a:buNone/>
              <a:defRPr sz="5200">
                <a:solidFill>
                  <a:srgbClr val="48FFD5"/>
                </a:solidFill>
              </a:defRPr>
            </a:lvl3pPr>
            <a:lvl4pPr lvl="3" rtl="0">
              <a:spcBef>
                <a:spcPts val="0"/>
              </a:spcBef>
              <a:spcAft>
                <a:spcPts val="0"/>
              </a:spcAft>
              <a:buClr>
                <a:srgbClr val="48FFD5"/>
              </a:buClr>
              <a:buSzPts val="5200"/>
              <a:buNone/>
              <a:defRPr sz="5200">
                <a:solidFill>
                  <a:srgbClr val="48FFD5"/>
                </a:solidFill>
              </a:defRPr>
            </a:lvl4pPr>
            <a:lvl5pPr lvl="4" rtl="0">
              <a:spcBef>
                <a:spcPts val="0"/>
              </a:spcBef>
              <a:spcAft>
                <a:spcPts val="0"/>
              </a:spcAft>
              <a:buClr>
                <a:srgbClr val="48FFD5"/>
              </a:buClr>
              <a:buSzPts val="5200"/>
              <a:buNone/>
              <a:defRPr sz="5200">
                <a:solidFill>
                  <a:srgbClr val="48FFD5"/>
                </a:solidFill>
              </a:defRPr>
            </a:lvl5pPr>
            <a:lvl6pPr lvl="5" rtl="0">
              <a:spcBef>
                <a:spcPts val="0"/>
              </a:spcBef>
              <a:spcAft>
                <a:spcPts val="0"/>
              </a:spcAft>
              <a:buClr>
                <a:srgbClr val="48FFD5"/>
              </a:buClr>
              <a:buSzPts val="5200"/>
              <a:buNone/>
              <a:defRPr sz="5200">
                <a:solidFill>
                  <a:srgbClr val="48FFD5"/>
                </a:solidFill>
              </a:defRPr>
            </a:lvl6pPr>
            <a:lvl7pPr lvl="6" rtl="0">
              <a:spcBef>
                <a:spcPts val="0"/>
              </a:spcBef>
              <a:spcAft>
                <a:spcPts val="0"/>
              </a:spcAft>
              <a:buClr>
                <a:srgbClr val="48FFD5"/>
              </a:buClr>
              <a:buSzPts val="5200"/>
              <a:buNone/>
              <a:defRPr sz="5200">
                <a:solidFill>
                  <a:srgbClr val="48FFD5"/>
                </a:solidFill>
              </a:defRPr>
            </a:lvl7pPr>
            <a:lvl8pPr lvl="7" rtl="0">
              <a:spcBef>
                <a:spcPts val="0"/>
              </a:spcBef>
              <a:spcAft>
                <a:spcPts val="0"/>
              </a:spcAft>
              <a:buClr>
                <a:srgbClr val="48FFD5"/>
              </a:buClr>
              <a:buSzPts val="5200"/>
              <a:buNone/>
              <a:defRPr sz="5200">
                <a:solidFill>
                  <a:srgbClr val="48FFD5"/>
                </a:solidFill>
              </a:defRPr>
            </a:lvl8pPr>
            <a:lvl9pPr lvl="8" rtl="0">
              <a:spcBef>
                <a:spcPts val="0"/>
              </a:spcBef>
              <a:spcAft>
                <a:spcPts val="0"/>
              </a:spcAft>
              <a:buClr>
                <a:srgbClr val="48FFD5"/>
              </a:buClr>
              <a:buSzPts val="5200"/>
              <a:buNone/>
              <a:defRPr sz="5200">
                <a:solidFill>
                  <a:srgbClr val="48FFD5"/>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TITLE_1_1_1_1">
    <p:bg>
      <p:bgPr>
        <a:gradFill>
          <a:gsLst>
            <a:gs pos="0">
              <a:srgbClr val="052643"/>
            </a:gs>
            <a:gs pos="100000">
              <a:srgbClr val="041523"/>
            </a:gs>
          </a:gsLst>
          <a:path path="circle">
            <a:fillToRect b="50%" l="50%" r="50%" t="50%"/>
          </a:path>
          <a:tileRect/>
        </a:gradFill>
      </p:bgPr>
    </p:bg>
    <p:spTree>
      <p:nvGrpSpPr>
        <p:cNvPr id="51" name="Shape 51"/>
        <p:cNvGrpSpPr/>
        <p:nvPr/>
      </p:nvGrpSpPr>
      <p:grpSpPr>
        <a:xfrm>
          <a:off x="0" y="0"/>
          <a:ext cx="0" cy="0"/>
          <a:chOff x="0" y="0"/>
          <a:chExt cx="0" cy="0"/>
        </a:xfrm>
      </p:grpSpPr>
      <p:sp>
        <p:nvSpPr>
          <p:cNvPr id="52" name="Google Shape;52;p8"/>
          <p:cNvSpPr txBox="1"/>
          <p:nvPr>
            <p:ph type="ctrTitle"/>
          </p:nvPr>
        </p:nvSpPr>
        <p:spPr>
          <a:xfrm>
            <a:off x="5393881" y="2071888"/>
            <a:ext cx="2076000" cy="196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1pPr>
            <a:lvl2pPr lvl="1"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2pPr>
            <a:lvl3pPr lvl="2"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3pPr>
            <a:lvl4pPr lvl="3"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4pPr>
            <a:lvl5pPr lvl="4"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5pPr>
            <a:lvl6pPr lvl="5"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6pPr>
            <a:lvl7pPr lvl="6"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7pPr>
            <a:lvl8pPr lvl="7"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8pPr>
            <a:lvl9pPr lvl="8"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9pPr>
          </a:lstStyle>
          <a:p/>
        </p:txBody>
      </p:sp>
      <p:sp>
        <p:nvSpPr>
          <p:cNvPr id="53" name="Google Shape;53;p8"/>
          <p:cNvSpPr txBox="1"/>
          <p:nvPr>
            <p:ph idx="2" type="ctrTitle"/>
          </p:nvPr>
        </p:nvSpPr>
        <p:spPr>
          <a:xfrm>
            <a:off x="5393881" y="3474575"/>
            <a:ext cx="2076000" cy="196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1pPr>
            <a:lvl2pPr lvl="1"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2pPr>
            <a:lvl3pPr lvl="2"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3pPr>
            <a:lvl4pPr lvl="3"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4pPr>
            <a:lvl5pPr lvl="4"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5pPr>
            <a:lvl6pPr lvl="5"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6pPr>
            <a:lvl7pPr lvl="6"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7pPr>
            <a:lvl8pPr lvl="7"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8pPr>
            <a:lvl9pPr lvl="8"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9pPr>
          </a:lstStyle>
          <a:p/>
        </p:txBody>
      </p:sp>
      <p:sp>
        <p:nvSpPr>
          <p:cNvPr id="54" name="Google Shape;54;p8"/>
          <p:cNvSpPr txBox="1"/>
          <p:nvPr>
            <p:ph idx="3" type="ctrTitle"/>
          </p:nvPr>
        </p:nvSpPr>
        <p:spPr>
          <a:xfrm>
            <a:off x="5393881" y="2773231"/>
            <a:ext cx="2076000" cy="196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1pPr>
            <a:lvl2pPr lvl="1"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2pPr>
            <a:lvl3pPr lvl="2"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3pPr>
            <a:lvl4pPr lvl="3"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4pPr>
            <a:lvl5pPr lvl="4"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5pPr>
            <a:lvl6pPr lvl="5"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6pPr>
            <a:lvl7pPr lvl="6"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7pPr>
            <a:lvl8pPr lvl="7"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8pPr>
            <a:lvl9pPr lvl="8" rtl="0" algn="r">
              <a:spcBef>
                <a:spcPts val="0"/>
              </a:spcBef>
              <a:spcAft>
                <a:spcPts val="0"/>
              </a:spcAft>
              <a:buClr>
                <a:schemeClr val="accent1"/>
              </a:buClr>
              <a:buSzPts val="1100"/>
              <a:buFont typeface="Roboto Black"/>
              <a:buNone/>
              <a:defRPr b="0" sz="1100">
                <a:solidFill>
                  <a:schemeClr val="accent1"/>
                </a:solidFill>
                <a:latin typeface="Roboto Black"/>
                <a:ea typeface="Roboto Black"/>
                <a:cs typeface="Roboto Black"/>
                <a:sym typeface="Roboto Black"/>
              </a:defRPr>
            </a:lvl9pPr>
          </a:lstStyle>
          <a:p/>
        </p:txBody>
      </p:sp>
      <p:sp>
        <p:nvSpPr>
          <p:cNvPr id="55" name="Google Shape;55;p8"/>
          <p:cNvSpPr txBox="1"/>
          <p:nvPr>
            <p:ph idx="4" type="ctrTitle"/>
          </p:nvPr>
        </p:nvSpPr>
        <p:spPr>
          <a:xfrm>
            <a:off x="256200" y="637927"/>
            <a:ext cx="7833900" cy="6066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r">
              <a:spcBef>
                <a:spcPts val="0"/>
              </a:spcBef>
              <a:spcAft>
                <a:spcPts val="0"/>
              </a:spcAft>
              <a:buClr>
                <a:srgbClr val="FFFFFF"/>
              </a:buClr>
              <a:buSzPts val="5200"/>
              <a:buNone/>
              <a:defRPr sz="5200">
                <a:solidFill>
                  <a:srgbClr val="FFFFFF"/>
                </a:solidFill>
              </a:defRPr>
            </a:lvl2pPr>
            <a:lvl3pPr lvl="2" rtl="0" algn="r">
              <a:spcBef>
                <a:spcPts val="0"/>
              </a:spcBef>
              <a:spcAft>
                <a:spcPts val="0"/>
              </a:spcAft>
              <a:buClr>
                <a:srgbClr val="FFFFFF"/>
              </a:buClr>
              <a:buSzPts val="5200"/>
              <a:buNone/>
              <a:defRPr sz="5200">
                <a:solidFill>
                  <a:srgbClr val="FFFFFF"/>
                </a:solidFill>
              </a:defRPr>
            </a:lvl3pPr>
            <a:lvl4pPr lvl="3" rtl="0" algn="r">
              <a:spcBef>
                <a:spcPts val="0"/>
              </a:spcBef>
              <a:spcAft>
                <a:spcPts val="0"/>
              </a:spcAft>
              <a:buClr>
                <a:srgbClr val="FFFFFF"/>
              </a:buClr>
              <a:buSzPts val="5200"/>
              <a:buNone/>
              <a:defRPr sz="5200">
                <a:solidFill>
                  <a:srgbClr val="FFFFFF"/>
                </a:solidFill>
              </a:defRPr>
            </a:lvl4pPr>
            <a:lvl5pPr lvl="4" rtl="0" algn="r">
              <a:spcBef>
                <a:spcPts val="0"/>
              </a:spcBef>
              <a:spcAft>
                <a:spcPts val="0"/>
              </a:spcAft>
              <a:buClr>
                <a:srgbClr val="FFFFFF"/>
              </a:buClr>
              <a:buSzPts val="5200"/>
              <a:buNone/>
              <a:defRPr sz="5200">
                <a:solidFill>
                  <a:srgbClr val="FFFFFF"/>
                </a:solidFill>
              </a:defRPr>
            </a:lvl5pPr>
            <a:lvl6pPr lvl="5" rtl="0" algn="r">
              <a:spcBef>
                <a:spcPts val="0"/>
              </a:spcBef>
              <a:spcAft>
                <a:spcPts val="0"/>
              </a:spcAft>
              <a:buClr>
                <a:srgbClr val="FFFFFF"/>
              </a:buClr>
              <a:buSzPts val="5200"/>
              <a:buNone/>
              <a:defRPr sz="5200">
                <a:solidFill>
                  <a:srgbClr val="FFFFFF"/>
                </a:solidFill>
              </a:defRPr>
            </a:lvl6pPr>
            <a:lvl7pPr lvl="6" rtl="0" algn="r">
              <a:spcBef>
                <a:spcPts val="0"/>
              </a:spcBef>
              <a:spcAft>
                <a:spcPts val="0"/>
              </a:spcAft>
              <a:buClr>
                <a:srgbClr val="FFFFFF"/>
              </a:buClr>
              <a:buSzPts val="5200"/>
              <a:buNone/>
              <a:defRPr sz="5200">
                <a:solidFill>
                  <a:srgbClr val="FFFFFF"/>
                </a:solidFill>
              </a:defRPr>
            </a:lvl7pPr>
            <a:lvl8pPr lvl="7" rtl="0" algn="r">
              <a:spcBef>
                <a:spcPts val="0"/>
              </a:spcBef>
              <a:spcAft>
                <a:spcPts val="0"/>
              </a:spcAft>
              <a:buClr>
                <a:srgbClr val="FFFFFF"/>
              </a:buClr>
              <a:buSzPts val="5200"/>
              <a:buNone/>
              <a:defRPr sz="5200">
                <a:solidFill>
                  <a:srgbClr val="FFFFFF"/>
                </a:solidFill>
              </a:defRPr>
            </a:lvl8pPr>
            <a:lvl9pPr lvl="8" rtl="0" algn="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 INFOGRAPHY">
  <p:cSld name="TITLE_1_1_2">
    <p:bg>
      <p:bgPr>
        <a:gradFill>
          <a:gsLst>
            <a:gs pos="0">
              <a:srgbClr val="052643"/>
            </a:gs>
            <a:gs pos="100000">
              <a:srgbClr val="041523"/>
            </a:gs>
          </a:gsLst>
          <a:path path="circle">
            <a:fillToRect b="50%" l="50%" r="50%" t="50%"/>
          </a:path>
          <a:tileRect/>
        </a:gradFill>
      </p:bgPr>
    </p:bg>
    <p:spTree>
      <p:nvGrpSpPr>
        <p:cNvPr id="56" name="Shape 56"/>
        <p:cNvGrpSpPr/>
        <p:nvPr/>
      </p:nvGrpSpPr>
      <p:grpSpPr>
        <a:xfrm>
          <a:off x="0" y="0"/>
          <a:ext cx="0" cy="0"/>
          <a:chOff x="0" y="0"/>
          <a:chExt cx="0" cy="0"/>
        </a:xfrm>
      </p:grpSpPr>
      <p:sp>
        <p:nvSpPr>
          <p:cNvPr id="57" name="Google Shape;57;p9"/>
          <p:cNvSpPr txBox="1"/>
          <p:nvPr>
            <p:ph idx="1" type="subTitle"/>
          </p:nvPr>
        </p:nvSpPr>
        <p:spPr>
          <a:xfrm>
            <a:off x="3874950" y="3625075"/>
            <a:ext cx="13941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58" name="Google Shape;58;p9"/>
          <p:cNvSpPr txBox="1"/>
          <p:nvPr>
            <p:ph idx="2" type="subTitle"/>
          </p:nvPr>
        </p:nvSpPr>
        <p:spPr>
          <a:xfrm>
            <a:off x="5813500" y="3639800"/>
            <a:ext cx="13941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59" name="Google Shape;59;p9"/>
          <p:cNvSpPr txBox="1"/>
          <p:nvPr>
            <p:ph idx="3" type="subTitle"/>
          </p:nvPr>
        </p:nvSpPr>
        <p:spPr>
          <a:xfrm>
            <a:off x="1936387" y="3619725"/>
            <a:ext cx="13941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0" name="Google Shape;60;p9"/>
          <p:cNvSpPr txBox="1"/>
          <p:nvPr>
            <p:ph type="ctrTitle"/>
          </p:nvPr>
        </p:nvSpPr>
        <p:spPr>
          <a:xfrm>
            <a:off x="3533994" y="3503375"/>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2pPr>
            <a:lvl3pPr lvl="2"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3pPr>
            <a:lvl4pPr lvl="3"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4pPr>
            <a:lvl5pPr lvl="4"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5pPr>
            <a:lvl6pPr lvl="5"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6pPr>
            <a:lvl7pPr lvl="6"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7pPr>
            <a:lvl8pPr lvl="7"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8pPr>
            <a:lvl9pPr lvl="8"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9pPr>
          </a:lstStyle>
          <a:p/>
        </p:txBody>
      </p:sp>
      <p:sp>
        <p:nvSpPr>
          <p:cNvPr id="61" name="Google Shape;61;p9"/>
          <p:cNvSpPr txBox="1"/>
          <p:nvPr>
            <p:ph idx="4" type="ctrTitle"/>
          </p:nvPr>
        </p:nvSpPr>
        <p:spPr>
          <a:xfrm>
            <a:off x="5472556" y="3523450"/>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2pPr>
            <a:lvl3pPr lvl="2"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3pPr>
            <a:lvl4pPr lvl="3"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4pPr>
            <a:lvl5pPr lvl="4"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5pPr>
            <a:lvl6pPr lvl="5"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6pPr>
            <a:lvl7pPr lvl="6"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7pPr>
            <a:lvl8pPr lvl="7"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8pPr>
            <a:lvl9pPr lvl="8"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9pPr>
          </a:lstStyle>
          <a:p/>
        </p:txBody>
      </p:sp>
      <p:sp>
        <p:nvSpPr>
          <p:cNvPr id="62" name="Google Shape;62;p9"/>
          <p:cNvSpPr txBox="1"/>
          <p:nvPr>
            <p:ph idx="5" type="ctrTitle"/>
          </p:nvPr>
        </p:nvSpPr>
        <p:spPr>
          <a:xfrm>
            <a:off x="1595444" y="3503375"/>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2pPr>
            <a:lvl3pPr lvl="2"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3pPr>
            <a:lvl4pPr lvl="3"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4pPr>
            <a:lvl5pPr lvl="4"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5pPr>
            <a:lvl6pPr lvl="5"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6pPr>
            <a:lvl7pPr lvl="6"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7pPr>
            <a:lvl8pPr lvl="7"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8pPr>
            <a:lvl9pPr lvl="8" rtl="0" algn="ctr">
              <a:spcBef>
                <a:spcPts val="0"/>
              </a:spcBef>
              <a:spcAft>
                <a:spcPts val="0"/>
              </a:spcAft>
              <a:buClr>
                <a:srgbClr val="FFFFFF"/>
              </a:buClr>
              <a:buSzPts val="1000"/>
              <a:buFont typeface="Roboto Black"/>
              <a:buNone/>
              <a:defRPr b="0" sz="1000">
                <a:solidFill>
                  <a:srgbClr val="FFFFFF"/>
                </a:solidFill>
                <a:latin typeface="Roboto Black"/>
                <a:ea typeface="Roboto Black"/>
                <a:cs typeface="Roboto Black"/>
                <a:sym typeface="Roboto Black"/>
              </a:defRPr>
            </a:lvl9pPr>
          </a:lstStyle>
          <a:p/>
        </p:txBody>
      </p:sp>
      <p:sp>
        <p:nvSpPr>
          <p:cNvPr id="63" name="Google Shape;63;p9"/>
          <p:cNvSpPr txBox="1"/>
          <p:nvPr>
            <p:ph idx="6"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IMAGE">
  <p:cSld name="TITLE_1_1_2_1">
    <p:bg>
      <p:bgPr>
        <a:gradFill>
          <a:gsLst>
            <a:gs pos="0">
              <a:srgbClr val="052643"/>
            </a:gs>
            <a:gs pos="100000">
              <a:srgbClr val="041523"/>
            </a:gs>
          </a:gsLst>
          <a:path path="circle">
            <a:fillToRect b="50%" l="50%" r="50%" t="50%"/>
          </a:path>
          <a:tileRect/>
        </a:gradFill>
      </p:bgPr>
    </p:bg>
    <p:spTree>
      <p:nvGrpSpPr>
        <p:cNvPr id="64" name="Shape 64"/>
        <p:cNvGrpSpPr/>
        <p:nvPr/>
      </p:nvGrpSpPr>
      <p:grpSpPr>
        <a:xfrm>
          <a:off x="0" y="0"/>
          <a:ext cx="0" cy="0"/>
          <a:chOff x="0" y="0"/>
          <a:chExt cx="0" cy="0"/>
        </a:xfrm>
      </p:grpSpPr>
      <p:sp>
        <p:nvSpPr>
          <p:cNvPr id="65" name="Google Shape;65;p10"/>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
  <p:cSld name="TITLE_1_1_1_1_1">
    <p:bg>
      <p:bgPr>
        <a:gradFill>
          <a:gsLst>
            <a:gs pos="0">
              <a:srgbClr val="052643"/>
            </a:gs>
            <a:gs pos="100000">
              <a:srgbClr val="041523"/>
            </a:gs>
          </a:gsLst>
          <a:path path="circle">
            <a:fillToRect b="50%" l="50%" r="50%" t="50%"/>
          </a:path>
          <a:tileRect/>
        </a:gradFill>
      </p:bgPr>
    </p:bg>
    <p:spTree>
      <p:nvGrpSpPr>
        <p:cNvPr id="66" name="Shape 66"/>
        <p:cNvGrpSpPr/>
        <p:nvPr/>
      </p:nvGrpSpPr>
      <p:grpSpPr>
        <a:xfrm>
          <a:off x="0" y="0"/>
          <a:ext cx="0" cy="0"/>
          <a:chOff x="0" y="0"/>
          <a:chExt cx="0" cy="0"/>
        </a:xfrm>
      </p:grpSpPr>
      <p:sp>
        <p:nvSpPr>
          <p:cNvPr id="67" name="Google Shape;67;p11"/>
          <p:cNvSpPr txBox="1"/>
          <p:nvPr>
            <p:ph idx="1" type="subTitle"/>
          </p:nvPr>
        </p:nvSpPr>
        <p:spPr>
          <a:xfrm>
            <a:off x="3874944" y="3523425"/>
            <a:ext cx="13941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3E9ED"/>
              </a:buClr>
              <a:buSzPts val="900"/>
              <a:buNone/>
              <a:defRPr sz="900">
                <a:solidFill>
                  <a:srgbClr val="E3E9ED"/>
                </a:solidFill>
              </a:defRPr>
            </a:lvl1pPr>
            <a:lvl2pPr lvl="1" rtl="0" algn="ctr">
              <a:lnSpc>
                <a:spcPct val="100000"/>
              </a:lnSpc>
              <a:spcBef>
                <a:spcPts val="0"/>
              </a:spcBef>
              <a:spcAft>
                <a:spcPts val="0"/>
              </a:spcAft>
              <a:buClr>
                <a:srgbClr val="E3E9ED"/>
              </a:buClr>
              <a:buSzPts val="900"/>
              <a:buNone/>
              <a:defRPr sz="900">
                <a:solidFill>
                  <a:srgbClr val="E3E9ED"/>
                </a:solidFill>
              </a:defRPr>
            </a:lvl2pPr>
            <a:lvl3pPr lvl="2" rtl="0" algn="ctr">
              <a:lnSpc>
                <a:spcPct val="100000"/>
              </a:lnSpc>
              <a:spcBef>
                <a:spcPts val="0"/>
              </a:spcBef>
              <a:spcAft>
                <a:spcPts val="0"/>
              </a:spcAft>
              <a:buClr>
                <a:srgbClr val="E3E9ED"/>
              </a:buClr>
              <a:buSzPts val="900"/>
              <a:buNone/>
              <a:defRPr sz="900">
                <a:solidFill>
                  <a:srgbClr val="E3E9ED"/>
                </a:solidFill>
              </a:defRPr>
            </a:lvl3pPr>
            <a:lvl4pPr lvl="3" rtl="0" algn="ctr">
              <a:lnSpc>
                <a:spcPct val="100000"/>
              </a:lnSpc>
              <a:spcBef>
                <a:spcPts val="0"/>
              </a:spcBef>
              <a:spcAft>
                <a:spcPts val="0"/>
              </a:spcAft>
              <a:buClr>
                <a:srgbClr val="E3E9ED"/>
              </a:buClr>
              <a:buSzPts val="900"/>
              <a:buNone/>
              <a:defRPr sz="900">
                <a:solidFill>
                  <a:srgbClr val="E3E9ED"/>
                </a:solidFill>
              </a:defRPr>
            </a:lvl4pPr>
            <a:lvl5pPr lvl="4" rtl="0" algn="ctr">
              <a:lnSpc>
                <a:spcPct val="100000"/>
              </a:lnSpc>
              <a:spcBef>
                <a:spcPts val="0"/>
              </a:spcBef>
              <a:spcAft>
                <a:spcPts val="0"/>
              </a:spcAft>
              <a:buClr>
                <a:srgbClr val="E3E9ED"/>
              </a:buClr>
              <a:buSzPts val="900"/>
              <a:buNone/>
              <a:defRPr sz="900">
                <a:solidFill>
                  <a:srgbClr val="E3E9ED"/>
                </a:solidFill>
              </a:defRPr>
            </a:lvl5pPr>
            <a:lvl6pPr lvl="5" rtl="0" algn="ctr">
              <a:lnSpc>
                <a:spcPct val="100000"/>
              </a:lnSpc>
              <a:spcBef>
                <a:spcPts val="0"/>
              </a:spcBef>
              <a:spcAft>
                <a:spcPts val="0"/>
              </a:spcAft>
              <a:buClr>
                <a:srgbClr val="E3E9ED"/>
              </a:buClr>
              <a:buSzPts val="900"/>
              <a:buNone/>
              <a:defRPr sz="900">
                <a:solidFill>
                  <a:srgbClr val="E3E9ED"/>
                </a:solidFill>
              </a:defRPr>
            </a:lvl6pPr>
            <a:lvl7pPr lvl="6" rtl="0" algn="ctr">
              <a:lnSpc>
                <a:spcPct val="100000"/>
              </a:lnSpc>
              <a:spcBef>
                <a:spcPts val="0"/>
              </a:spcBef>
              <a:spcAft>
                <a:spcPts val="0"/>
              </a:spcAft>
              <a:buClr>
                <a:srgbClr val="E3E9ED"/>
              </a:buClr>
              <a:buSzPts val="900"/>
              <a:buNone/>
              <a:defRPr sz="900">
                <a:solidFill>
                  <a:srgbClr val="E3E9ED"/>
                </a:solidFill>
              </a:defRPr>
            </a:lvl7pPr>
            <a:lvl8pPr lvl="7" rtl="0" algn="ctr">
              <a:lnSpc>
                <a:spcPct val="100000"/>
              </a:lnSpc>
              <a:spcBef>
                <a:spcPts val="0"/>
              </a:spcBef>
              <a:spcAft>
                <a:spcPts val="0"/>
              </a:spcAft>
              <a:buClr>
                <a:srgbClr val="E3E9ED"/>
              </a:buClr>
              <a:buSzPts val="900"/>
              <a:buNone/>
              <a:defRPr sz="900">
                <a:solidFill>
                  <a:srgbClr val="E3E9ED"/>
                </a:solidFill>
              </a:defRPr>
            </a:lvl8pPr>
            <a:lvl9pPr lvl="8" rtl="0" algn="ctr">
              <a:lnSpc>
                <a:spcPct val="100000"/>
              </a:lnSpc>
              <a:spcBef>
                <a:spcPts val="0"/>
              </a:spcBef>
              <a:spcAft>
                <a:spcPts val="0"/>
              </a:spcAft>
              <a:buClr>
                <a:srgbClr val="E3E9ED"/>
              </a:buClr>
              <a:buSzPts val="900"/>
              <a:buNone/>
              <a:defRPr sz="900">
                <a:solidFill>
                  <a:srgbClr val="E3E9ED"/>
                </a:solidFill>
              </a:defRPr>
            </a:lvl9pPr>
          </a:lstStyle>
          <a:p/>
        </p:txBody>
      </p:sp>
      <p:sp>
        <p:nvSpPr>
          <p:cNvPr id="68" name="Google Shape;68;p11"/>
          <p:cNvSpPr txBox="1"/>
          <p:nvPr>
            <p:ph idx="2" type="subTitle"/>
          </p:nvPr>
        </p:nvSpPr>
        <p:spPr>
          <a:xfrm>
            <a:off x="6042106" y="3192125"/>
            <a:ext cx="13941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3E9ED"/>
              </a:buClr>
              <a:buSzPts val="900"/>
              <a:buNone/>
              <a:defRPr sz="900">
                <a:solidFill>
                  <a:srgbClr val="E3E9ED"/>
                </a:solidFill>
              </a:defRPr>
            </a:lvl1pPr>
            <a:lvl2pPr lvl="1" rtl="0" algn="ctr">
              <a:lnSpc>
                <a:spcPct val="100000"/>
              </a:lnSpc>
              <a:spcBef>
                <a:spcPts val="0"/>
              </a:spcBef>
              <a:spcAft>
                <a:spcPts val="0"/>
              </a:spcAft>
              <a:buClr>
                <a:srgbClr val="E3E9ED"/>
              </a:buClr>
              <a:buSzPts val="900"/>
              <a:buNone/>
              <a:defRPr sz="900">
                <a:solidFill>
                  <a:srgbClr val="E3E9ED"/>
                </a:solidFill>
              </a:defRPr>
            </a:lvl2pPr>
            <a:lvl3pPr lvl="2" rtl="0" algn="ctr">
              <a:lnSpc>
                <a:spcPct val="100000"/>
              </a:lnSpc>
              <a:spcBef>
                <a:spcPts val="0"/>
              </a:spcBef>
              <a:spcAft>
                <a:spcPts val="0"/>
              </a:spcAft>
              <a:buClr>
                <a:srgbClr val="E3E9ED"/>
              </a:buClr>
              <a:buSzPts val="900"/>
              <a:buNone/>
              <a:defRPr sz="900">
                <a:solidFill>
                  <a:srgbClr val="E3E9ED"/>
                </a:solidFill>
              </a:defRPr>
            </a:lvl3pPr>
            <a:lvl4pPr lvl="3" rtl="0" algn="ctr">
              <a:lnSpc>
                <a:spcPct val="100000"/>
              </a:lnSpc>
              <a:spcBef>
                <a:spcPts val="0"/>
              </a:spcBef>
              <a:spcAft>
                <a:spcPts val="0"/>
              </a:spcAft>
              <a:buClr>
                <a:srgbClr val="E3E9ED"/>
              </a:buClr>
              <a:buSzPts val="900"/>
              <a:buNone/>
              <a:defRPr sz="900">
                <a:solidFill>
                  <a:srgbClr val="E3E9ED"/>
                </a:solidFill>
              </a:defRPr>
            </a:lvl4pPr>
            <a:lvl5pPr lvl="4" rtl="0" algn="ctr">
              <a:lnSpc>
                <a:spcPct val="100000"/>
              </a:lnSpc>
              <a:spcBef>
                <a:spcPts val="0"/>
              </a:spcBef>
              <a:spcAft>
                <a:spcPts val="0"/>
              </a:spcAft>
              <a:buClr>
                <a:srgbClr val="E3E9ED"/>
              </a:buClr>
              <a:buSzPts val="900"/>
              <a:buNone/>
              <a:defRPr sz="900">
                <a:solidFill>
                  <a:srgbClr val="E3E9ED"/>
                </a:solidFill>
              </a:defRPr>
            </a:lvl5pPr>
            <a:lvl6pPr lvl="5" rtl="0" algn="ctr">
              <a:lnSpc>
                <a:spcPct val="100000"/>
              </a:lnSpc>
              <a:spcBef>
                <a:spcPts val="0"/>
              </a:spcBef>
              <a:spcAft>
                <a:spcPts val="0"/>
              </a:spcAft>
              <a:buClr>
                <a:srgbClr val="E3E9ED"/>
              </a:buClr>
              <a:buSzPts val="900"/>
              <a:buNone/>
              <a:defRPr sz="900">
                <a:solidFill>
                  <a:srgbClr val="E3E9ED"/>
                </a:solidFill>
              </a:defRPr>
            </a:lvl6pPr>
            <a:lvl7pPr lvl="6" rtl="0" algn="ctr">
              <a:lnSpc>
                <a:spcPct val="100000"/>
              </a:lnSpc>
              <a:spcBef>
                <a:spcPts val="0"/>
              </a:spcBef>
              <a:spcAft>
                <a:spcPts val="0"/>
              </a:spcAft>
              <a:buClr>
                <a:srgbClr val="E3E9ED"/>
              </a:buClr>
              <a:buSzPts val="900"/>
              <a:buNone/>
              <a:defRPr sz="900">
                <a:solidFill>
                  <a:srgbClr val="E3E9ED"/>
                </a:solidFill>
              </a:defRPr>
            </a:lvl7pPr>
            <a:lvl8pPr lvl="7" rtl="0" algn="ctr">
              <a:lnSpc>
                <a:spcPct val="100000"/>
              </a:lnSpc>
              <a:spcBef>
                <a:spcPts val="0"/>
              </a:spcBef>
              <a:spcAft>
                <a:spcPts val="0"/>
              </a:spcAft>
              <a:buClr>
                <a:srgbClr val="E3E9ED"/>
              </a:buClr>
              <a:buSzPts val="900"/>
              <a:buNone/>
              <a:defRPr sz="900">
                <a:solidFill>
                  <a:srgbClr val="E3E9ED"/>
                </a:solidFill>
              </a:defRPr>
            </a:lvl8pPr>
            <a:lvl9pPr lvl="8" rtl="0" algn="ctr">
              <a:lnSpc>
                <a:spcPct val="100000"/>
              </a:lnSpc>
              <a:spcBef>
                <a:spcPts val="0"/>
              </a:spcBef>
              <a:spcAft>
                <a:spcPts val="0"/>
              </a:spcAft>
              <a:buClr>
                <a:srgbClr val="E3E9ED"/>
              </a:buClr>
              <a:buSzPts val="900"/>
              <a:buNone/>
              <a:defRPr sz="900">
                <a:solidFill>
                  <a:srgbClr val="E3E9ED"/>
                </a:solidFill>
              </a:defRPr>
            </a:lvl9pPr>
          </a:lstStyle>
          <a:p/>
        </p:txBody>
      </p:sp>
      <p:sp>
        <p:nvSpPr>
          <p:cNvPr id="69" name="Google Shape;69;p11"/>
          <p:cNvSpPr txBox="1"/>
          <p:nvPr>
            <p:ph idx="3" type="subTitle"/>
          </p:nvPr>
        </p:nvSpPr>
        <p:spPr>
          <a:xfrm>
            <a:off x="1707794" y="3891050"/>
            <a:ext cx="1394100" cy="50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3E9ED"/>
              </a:buClr>
              <a:buSzPts val="900"/>
              <a:buNone/>
              <a:defRPr sz="900">
                <a:solidFill>
                  <a:srgbClr val="E3E9ED"/>
                </a:solidFill>
              </a:defRPr>
            </a:lvl1pPr>
            <a:lvl2pPr lvl="1" rtl="0" algn="ctr">
              <a:lnSpc>
                <a:spcPct val="100000"/>
              </a:lnSpc>
              <a:spcBef>
                <a:spcPts val="0"/>
              </a:spcBef>
              <a:spcAft>
                <a:spcPts val="0"/>
              </a:spcAft>
              <a:buClr>
                <a:srgbClr val="E3E9ED"/>
              </a:buClr>
              <a:buSzPts val="900"/>
              <a:buNone/>
              <a:defRPr sz="900">
                <a:solidFill>
                  <a:srgbClr val="E3E9ED"/>
                </a:solidFill>
              </a:defRPr>
            </a:lvl2pPr>
            <a:lvl3pPr lvl="2" rtl="0" algn="ctr">
              <a:lnSpc>
                <a:spcPct val="100000"/>
              </a:lnSpc>
              <a:spcBef>
                <a:spcPts val="0"/>
              </a:spcBef>
              <a:spcAft>
                <a:spcPts val="0"/>
              </a:spcAft>
              <a:buClr>
                <a:srgbClr val="E3E9ED"/>
              </a:buClr>
              <a:buSzPts val="900"/>
              <a:buNone/>
              <a:defRPr sz="900">
                <a:solidFill>
                  <a:srgbClr val="E3E9ED"/>
                </a:solidFill>
              </a:defRPr>
            </a:lvl3pPr>
            <a:lvl4pPr lvl="3" rtl="0" algn="ctr">
              <a:lnSpc>
                <a:spcPct val="100000"/>
              </a:lnSpc>
              <a:spcBef>
                <a:spcPts val="0"/>
              </a:spcBef>
              <a:spcAft>
                <a:spcPts val="0"/>
              </a:spcAft>
              <a:buClr>
                <a:srgbClr val="E3E9ED"/>
              </a:buClr>
              <a:buSzPts val="900"/>
              <a:buNone/>
              <a:defRPr sz="900">
                <a:solidFill>
                  <a:srgbClr val="E3E9ED"/>
                </a:solidFill>
              </a:defRPr>
            </a:lvl4pPr>
            <a:lvl5pPr lvl="4" rtl="0" algn="ctr">
              <a:lnSpc>
                <a:spcPct val="100000"/>
              </a:lnSpc>
              <a:spcBef>
                <a:spcPts val="0"/>
              </a:spcBef>
              <a:spcAft>
                <a:spcPts val="0"/>
              </a:spcAft>
              <a:buClr>
                <a:srgbClr val="E3E9ED"/>
              </a:buClr>
              <a:buSzPts val="900"/>
              <a:buNone/>
              <a:defRPr sz="900">
                <a:solidFill>
                  <a:srgbClr val="E3E9ED"/>
                </a:solidFill>
              </a:defRPr>
            </a:lvl5pPr>
            <a:lvl6pPr lvl="5" rtl="0" algn="ctr">
              <a:lnSpc>
                <a:spcPct val="100000"/>
              </a:lnSpc>
              <a:spcBef>
                <a:spcPts val="0"/>
              </a:spcBef>
              <a:spcAft>
                <a:spcPts val="0"/>
              </a:spcAft>
              <a:buClr>
                <a:srgbClr val="E3E9ED"/>
              </a:buClr>
              <a:buSzPts val="900"/>
              <a:buNone/>
              <a:defRPr sz="900">
                <a:solidFill>
                  <a:srgbClr val="E3E9ED"/>
                </a:solidFill>
              </a:defRPr>
            </a:lvl6pPr>
            <a:lvl7pPr lvl="6" rtl="0" algn="ctr">
              <a:lnSpc>
                <a:spcPct val="100000"/>
              </a:lnSpc>
              <a:spcBef>
                <a:spcPts val="0"/>
              </a:spcBef>
              <a:spcAft>
                <a:spcPts val="0"/>
              </a:spcAft>
              <a:buClr>
                <a:srgbClr val="E3E9ED"/>
              </a:buClr>
              <a:buSzPts val="900"/>
              <a:buNone/>
              <a:defRPr sz="900">
                <a:solidFill>
                  <a:srgbClr val="E3E9ED"/>
                </a:solidFill>
              </a:defRPr>
            </a:lvl7pPr>
            <a:lvl8pPr lvl="7" rtl="0" algn="ctr">
              <a:lnSpc>
                <a:spcPct val="100000"/>
              </a:lnSpc>
              <a:spcBef>
                <a:spcPts val="0"/>
              </a:spcBef>
              <a:spcAft>
                <a:spcPts val="0"/>
              </a:spcAft>
              <a:buClr>
                <a:srgbClr val="E3E9ED"/>
              </a:buClr>
              <a:buSzPts val="900"/>
              <a:buNone/>
              <a:defRPr sz="900">
                <a:solidFill>
                  <a:srgbClr val="E3E9ED"/>
                </a:solidFill>
              </a:defRPr>
            </a:lvl8pPr>
            <a:lvl9pPr lvl="8" rtl="0" algn="ctr">
              <a:lnSpc>
                <a:spcPct val="100000"/>
              </a:lnSpc>
              <a:spcBef>
                <a:spcPts val="0"/>
              </a:spcBef>
              <a:spcAft>
                <a:spcPts val="0"/>
              </a:spcAft>
              <a:buClr>
                <a:srgbClr val="E3E9ED"/>
              </a:buClr>
              <a:buSzPts val="900"/>
              <a:buNone/>
              <a:defRPr sz="900">
                <a:solidFill>
                  <a:srgbClr val="E3E9ED"/>
                </a:solidFill>
              </a:defRPr>
            </a:lvl9pPr>
          </a:lstStyle>
          <a:p/>
        </p:txBody>
      </p:sp>
      <p:sp>
        <p:nvSpPr>
          <p:cNvPr id="70" name="Google Shape;70;p11"/>
          <p:cNvSpPr txBox="1"/>
          <p:nvPr>
            <p:ph type="ctrTitle"/>
          </p:nvPr>
        </p:nvSpPr>
        <p:spPr>
          <a:xfrm>
            <a:off x="3533994" y="3422225"/>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1pPr>
            <a:lvl2pPr lvl="1"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2pPr>
            <a:lvl3pPr lvl="2"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3pPr>
            <a:lvl4pPr lvl="3"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4pPr>
            <a:lvl5pPr lvl="4"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5pPr>
            <a:lvl6pPr lvl="5"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6pPr>
            <a:lvl7pPr lvl="6"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7pPr>
            <a:lvl8pPr lvl="7"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8pPr>
            <a:lvl9pPr lvl="8"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9pPr>
          </a:lstStyle>
          <a:p/>
        </p:txBody>
      </p:sp>
      <p:sp>
        <p:nvSpPr>
          <p:cNvPr id="71" name="Google Shape;71;p11"/>
          <p:cNvSpPr txBox="1"/>
          <p:nvPr>
            <p:ph idx="4" type="ctrTitle"/>
          </p:nvPr>
        </p:nvSpPr>
        <p:spPr>
          <a:xfrm>
            <a:off x="5701156" y="3096475"/>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1pPr>
            <a:lvl2pPr lvl="1"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2pPr>
            <a:lvl3pPr lvl="2"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3pPr>
            <a:lvl4pPr lvl="3"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4pPr>
            <a:lvl5pPr lvl="4"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5pPr>
            <a:lvl6pPr lvl="5"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6pPr>
            <a:lvl7pPr lvl="6"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7pPr>
            <a:lvl8pPr lvl="7"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8pPr>
            <a:lvl9pPr lvl="8"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9pPr>
          </a:lstStyle>
          <a:p/>
        </p:txBody>
      </p:sp>
      <p:sp>
        <p:nvSpPr>
          <p:cNvPr id="72" name="Google Shape;72;p11"/>
          <p:cNvSpPr txBox="1"/>
          <p:nvPr>
            <p:ph idx="5" type="ctrTitle"/>
          </p:nvPr>
        </p:nvSpPr>
        <p:spPr>
          <a:xfrm>
            <a:off x="1366844" y="3789650"/>
            <a:ext cx="2076000" cy="19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1pPr>
            <a:lvl2pPr lvl="1"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2pPr>
            <a:lvl3pPr lvl="2"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3pPr>
            <a:lvl4pPr lvl="3"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4pPr>
            <a:lvl5pPr lvl="4"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5pPr>
            <a:lvl6pPr lvl="5"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6pPr>
            <a:lvl7pPr lvl="6"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7pPr>
            <a:lvl8pPr lvl="7"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8pPr>
            <a:lvl9pPr lvl="8" rtl="0" algn="ctr">
              <a:spcBef>
                <a:spcPts val="0"/>
              </a:spcBef>
              <a:spcAft>
                <a:spcPts val="0"/>
              </a:spcAft>
              <a:buClr>
                <a:srgbClr val="E3E9ED"/>
              </a:buClr>
              <a:buSzPts val="900"/>
              <a:buFont typeface="Roboto Black"/>
              <a:buNone/>
              <a:defRPr b="0" sz="900">
                <a:solidFill>
                  <a:srgbClr val="E3E9ED"/>
                </a:solidFill>
                <a:latin typeface="Roboto Black"/>
                <a:ea typeface="Roboto Black"/>
                <a:cs typeface="Roboto Black"/>
                <a:sym typeface="Roboto Black"/>
              </a:defRPr>
            </a:lvl9pPr>
          </a:lstStyle>
          <a:p/>
        </p:txBody>
      </p:sp>
      <p:sp>
        <p:nvSpPr>
          <p:cNvPr id="73" name="Google Shape;73;p11"/>
          <p:cNvSpPr txBox="1"/>
          <p:nvPr>
            <p:ph idx="6"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GRAPHIC">
  <p:cSld name="TITLE_1_1_1_2">
    <p:bg>
      <p:bgPr>
        <a:gradFill>
          <a:gsLst>
            <a:gs pos="0">
              <a:srgbClr val="052643"/>
            </a:gs>
            <a:gs pos="100000">
              <a:srgbClr val="041523"/>
            </a:gs>
          </a:gsLst>
          <a:path path="circle">
            <a:fillToRect b="50%" l="50%" r="50%" t="50%"/>
          </a:path>
          <a:tileRect/>
        </a:gradFill>
      </p:bgPr>
    </p:bg>
    <p:spTree>
      <p:nvGrpSpPr>
        <p:cNvPr id="74" name="Shape 74"/>
        <p:cNvGrpSpPr/>
        <p:nvPr/>
      </p:nvGrpSpPr>
      <p:grpSpPr>
        <a:xfrm>
          <a:off x="0" y="0"/>
          <a:ext cx="0" cy="0"/>
          <a:chOff x="0" y="0"/>
          <a:chExt cx="0" cy="0"/>
        </a:xfrm>
      </p:grpSpPr>
      <p:sp>
        <p:nvSpPr>
          <p:cNvPr id="75" name="Google Shape;75;p12"/>
          <p:cNvSpPr txBox="1"/>
          <p:nvPr>
            <p:ph type="ctrTitle"/>
          </p:nvPr>
        </p:nvSpPr>
        <p:spPr>
          <a:xfrm>
            <a:off x="5822506" y="2519563"/>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2pPr>
            <a:lvl3pPr lvl="2"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3pPr>
            <a:lvl4pPr lvl="3"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4pPr>
            <a:lvl5pPr lvl="4"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5pPr>
            <a:lvl6pPr lvl="5"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6pPr>
            <a:lvl7pPr lvl="6"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7pPr>
            <a:lvl8pPr lvl="7"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8pPr>
            <a:lvl9pPr lvl="8"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9pPr>
          </a:lstStyle>
          <a:p/>
        </p:txBody>
      </p:sp>
      <p:sp>
        <p:nvSpPr>
          <p:cNvPr id="76" name="Google Shape;76;p12"/>
          <p:cNvSpPr txBox="1"/>
          <p:nvPr>
            <p:ph idx="2" type="ctrTitle"/>
          </p:nvPr>
        </p:nvSpPr>
        <p:spPr>
          <a:xfrm>
            <a:off x="5822506" y="3943413"/>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2pPr>
            <a:lvl3pPr lvl="2"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3pPr>
            <a:lvl4pPr lvl="3"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4pPr>
            <a:lvl5pPr lvl="4"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5pPr>
            <a:lvl6pPr lvl="5"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6pPr>
            <a:lvl7pPr lvl="6"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7pPr>
            <a:lvl8pPr lvl="7"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8pPr>
            <a:lvl9pPr lvl="8"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9pPr>
          </a:lstStyle>
          <a:p/>
        </p:txBody>
      </p:sp>
      <p:sp>
        <p:nvSpPr>
          <p:cNvPr id="77" name="Google Shape;77;p12"/>
          <p:cNvSpPr txBox="1"/>
          <p:nvPr>
            <p:ph idx="3" type="ctrTitle"/>
          </p:nvPr>
        </p:nvSpPr>
        <p:spPr>
          <a:xfrm>
            <a:off x="5822506" y="3231488"/>
            <a:ext cx="2076000" cy="196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2pPr>
            <a:lvl3pPr lvl="2"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3pPr>
            <a:lvl4pPr lvl="3"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4pPr>
            <a:lvl5pPr lvl="4"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5pPr>
            <a:lvl6pPr lvl="5"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6pPr>
            <a:lvl7pPr lvl="6"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7pPr>
            <a:lvl8pPr lvl="7"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8pPr>
            <a:lvl9pPr lvl="8" rtl="0">
              <a:spcBef>
                <a:spcPts val="0"/>
              </a:spcBef>
              <a:spcAft>
                <a:spcPts val="0"/>
              </a:spcAft>
              <a:buClr>
                <a:srgbClr val="FFFFFF"/>
              </a:buClr>
              <a:buSzPts val="1100"/>
              <a:buFont typeface="Roboto Black"/>
              <a:buNone/>
              <a:defRPr b="0" sz="1100">
                <a:solidFill>
                  <a:srgbClr val="FFFFFF"/>
                </a:solidFill>
                <a:latin typeface="Roboto Black"/>
                <a:ea typeface="Roboto Black"/>
                <a:cs typeface="Roboto Black"/>
                <a:sym typeface="Roboto Black"/>
              </a:defRPr>
            </a:lvl9pPr>
          </a:lstStyle>
          <a:p/>
        </p:txBody>
      </p:sp>
      <p:sp>
        <p:nvSpPr>
          <p:cNvPr id="78" name="Google Shape;78;p12"/>
          <p:cNvSpPr txBox="1"/>
          <p:nvPr>
            <p:ph hasCustomPrompt="1" idx="4" type="title"/>
          </p:nvPr>
        </p:nvSpPr>
        <p:spPr>
          <a:xfrm>
            <a:off x="5822506" y="1971825"/>
            <a:ext cx="1176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79" name="Google Shape;79;p12"/>
          <p:cNvSpPr txBox="1"/>
          <p:nvPr>
            <p:ph hasCustomPrompt="1" idx="5" type="title"/>
          </p:nvPr>
        </p:nvSpPr>
        <p:spPr>
          <a:xfrm>
            <a:off x="5822506" y="2712375"/>
            <a:ext cx="1176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80" name="Google Shape;80;p12"/>
          <p:cNvSpPr txBox="1"/>
          <p:nvPr>
            <p:ph hasCustomPrompt="1" idx="6" type="title"/>
          </p:nvPr>
        </p:nvSpPr>
        <p:spPr>
          <a:xfrm>
            <a:off x="5822506" y="3442200"/>
            <a:ext cx="11769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1pPr>
            <a:lvl2pPr lvl="1"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2pPr>
            <a:lvl3pPr lvl="2"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3pPr>
            <a:lvl4pPr lvl="3"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4pPr>
            <a:lvl5pPr lvl="4"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5pPr>
            <a:lvl6pPr lvl="5"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6pPr>
            <a:lvl7pPr lvl="6"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7pPr>
            <a:lvl8pPr lvl="7"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8pPr>
            <a:lvl9pPr lvl="8" rtl="0">
              <a:spcBef>
                <a:spcPts val="0"/>
              </a:spcBef>
              <a:spcAft>
                <a:spcPts val="0"/>
              </a:spcAft>
              <a:buClr>
                <a:srgbClr val="48FFD5"/>
              </a:buClr>
              <a:buSzPts val="2400"/>
              <a:buFont typeface="Roboto Black"/>
              <a:buNone/>
              <a:defRPr b="0" sz="2400">
                <a:solidFill>
                  <a:srgbClr val="48FFD5"/>
                </a:solidFill>
                <a:latin typeface="Roboto Black"/>
                <a:ea typeface="Roboto Black"/>
                <a:cs typeface="Roboto Black"/>
                <a:sym typeface="Roboto Black"/>
              </a:defRPr>
            </a:lvl9pPr>
          </a:lstStyle>
          <a:p>
            <a:r>
              <a:t>xx%</a:t>
            </a:r>
          </a:p>
        </p:txBody>
      </p:sp>
      <p:sp>
        <p:nvSpPr>
          <p:cNvPr id="81" name="Google Shape;81;p12"/>
          <p:cNvSpPr txBox="1"/>
          <p:nvPr>
            <p:ph idx="7"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IMAGE 2">
  <p:cSld name="TITLE_1_1_1_2_2">
    <p:bg>
      <p:bgPr>
        <a:gradFill>
          <a:gsLst>
            <a:gs pos="0">
              <a:srgbClr val="052643"/>
            </a:gs>
            <a:gs pos="100000">
              <a:srgbClr val="041523"/>
            </a:gs>
          </a:gsLst>
          <a:path path="circle">
            <a:fillToRect b="50%" l="50%" r="50%" t="50%"/>
          </a:path>
          <a:tileRect/>
        </a:gradFill>
      </p:bgPr>
    </p:bg>
    <p:spTree>
      <p:nvGrpSpPr>
        <p:cNvPr id="82" name="Shape 82"/>
        <p:cNvGrpSpPr/>
        <p:nvPr/>
      </p:nvGrpSpPr>
      <p:grpSpPr>
        <a:xfrm>
          <a:off x="0" y="0"/>
          <a:ext cx="0" cy="0"/>
          <a:chOff x="0" y="0"/>
          <a:chExt cx="0" cy="0"/>
        </a:xfrm>
      </p:grpSpPr>
      <p:sp>
        <p:nvSpPr>
          <p:cNvPr id="83" name="Google Shape;83;p13"/>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1_1_1_2_2_1_1">
    <p:bg>
      <p:bgPr>
        <a:gradFill>
          <a:gsLst>
            <a:gs pos="0">
              <a:srgbClr val="052643"/>
            </a:gs>
            <a:gs pos="100000">
              <a:srgbClr val="041523"/>
            </a:gs>
          </a:gsLst>
          <a:path path="circle">
            <a:fillToRect b="50%" l="50%" r="50%" t="50%"/>
          </a:path>
          <a:tileRect/>
        </a:gradFill>
      </p:bgPr>
    </p:bg>
    <p:spTree>
      <p:nvGrpSpPr>
        <p:cNvPr id="84" name="Shape 84"/>
        <p:cNvGrpSpPr/>
        <p:nvPr/>
      </p:nvGrpSpPr>
      <p:grpSpPr>
        <a:xfrm>
          <a:off x="0" y="0"/>
          <a:ext cx="0" cy="0"/>
          <a:chOff x="0" y="0"/>
          <a:chExt cx="0" cy="0"/>
        </a:xfrm>
      </p:grpSpPr>
      <p:sp>
        <p:nvSpPr>
          <p:cNvPr id="85" name="Google Shape;85;p14"/>
          <p:cNvSpPr/>
          <p:nvPr/>
        </p:nvSpPr>
        <p:spPr>
          <a:xfrm>
            <a:off x="3681325" y="543450"/>
            <a:ext cx="5803500" cy="4056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1EFFC1"/>
              </a:solidFill>
            </a:endParaRPr>
          </a:p>
        </p:txBody>
      </p:sp>
      <p:sp>
        <p:nvSpPr>
          <p:cNvPr id="86" name="Google Shape;86;p14"/>
          <p:cNvSpPr txBox="1"/>
          <p:nvPr>
            <p:ph type="ctrTitle"/>
          </p:nvPr>
        </p:nvSpPr>
        <p:spPr>
          <a:xfrm>
            <a:off x="3986575" y="1429225"/>
            <a:ext cx="35781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0E2A47"/>
              </a:buClr>
              <a:buSzPts val="3000"/>
              <a:buFont typeface="Roboto Black"/>
              <a:buNone/>
              <a:defRPr b="0" sz="3000">
                <a:solidFill>
                  <a:srgbClr val="0E2A47"/>
                </a:solidFill>
                <a:latin typeface="Roboto Black"/>
                <a:ea typeface="Roboto Black"/>
                <a:cs typeface="Roboto Black"/>
                <a:sym typeface="Roboto Black"/>
              </a:defRPr>
            </a:lvl1pPr>
            <a:lvl2pPr lvl="1" rtl="0" algn="ctr">
              <a:spcBef>
                <a:spcPts val="0"/>
              </a:spcBef>
              <a:spcAft>
                <a:spcPts val="0"/>
              </a:spcAft>
              <a:buClr>
                <a:srgbClr val="0E2A47"/>
              </a:buClr>
              <a:buSzPts val="5200"/>
              <a:buNone/>
              <a:defRPr sz="5200">
                <a:solidFill>
                  <a:srgbClr val="0E2A47"/>
                </a:solidFill>
              </a:defRPr>
            </a:lvl2pPr>
            <a:lvl3pPr lvl="2" rtl="0" algn="ctr">
              <a:spcBef>
                <a:spcPts val="0"/>
              </a:spcBef>
              <a:spcAft>
                <a:spcPts val="0"/>
              </a:spcAft>
              <a:buClr>
                <a:srgbClr val="0E2A47"/>
              </a:buClr>
              <a:buSzPts val="5200"/>
              <a:buNone/>
              <a:defRPr sz="5200">
                <a:solidFill>
                  <a:srgbClr val="0E2A47"/>
                </a:solidFill>
              </a:defRPr>
            </a:lvl3pPr>
            <a:lvl4pPr lvl="3" rtl="0" algn="ctr">
              <a:spcBef>
                <a:spcPts val="0"/>
              </a:spcBef>
              <a:spcAft>
                <a:spcPts val="0"/>
              </a:spcAft>
              <a:buClr>
                <a:srgbClr val="0E2A47"/>
              </a:buClr>
              <a:buSzPts val="5200"/>
              <a:buNone/>
              <a:defRPr sz="5200">
                <a:solidFill>
                  <a:srgbClr val="0E2A47"/>
                </a:solidFill>
              </a:defRPr>
            </a:lvl4pPr>
            <a:lvl5pPr lvl="4" rtl="0" algn="ctr">
              <a:spcBef>
                <a:spcPts val="0"/>
              </a:spcBef>
              <a:spcAft>
                <a:spcPts val="0"/>
              </a:spcAft>
              <a:buClr>
                <a:srgbClr val="0E2A47"/>
              </a:buClr>
              <a:buSzPts val="5200"/>
              <a:buNone/>
              <a:defRPr sz="5200">
                <a:solidFill>
                  <a:srgbClr val="0E2A47"/>
                </a:solidFill>
              </a:defRPr>
            </a:lvl5pPr>
            <a:lvl6pPr lvl="5" rtl="0" algn="ctr">
              <a:spcBef>
                <a:spcPts val="0"/>
              </a:spcBef>
              <a:spcAft>
                <a:spcPts val="0"/>
              </a:spcAft>
              <a:buClr>
                <a:srgbClr val="0E2A47"/>
              </a:buClr>
              <a:buSzPts val="5200"/>
              <a:buNone/>
              <a:defRPr sz="5200">
                <a:solidFill>
                  <a:srgbClr val="0E2A47"/>
                </a:solidFill>
              </a:defRPr>
            </a:lvl6pPr>
            <a:lvl7pPr lvl="6" rtl="0" algn="ctr">
              <a:spcBef>
                <a:spcPts val="0"/>
              </a:spcBef>
              <a:spcAft>
                <a:spcPts val="0"/>
              </a:spcAft>
              <a:buClr>
                <a:srgbClr val="0E2A47"/>
              </a:buClr>
              <a:buSzPts val="5200"/>
              <a:buNone/>
              <a:defRPr sz="5200">
                <a:solidFill>
                  <a:srgbClr val="0E2A47"/>
                </a:solidFill>
              </a:defRPr>
            </a:lvl7pPr>
            <a:lvl8pPr lvl="7" rtl="0" algn="ctr">
              <a:spcBef>
                <a:spcPts val="0"/>
              </a:spcBef>
              <a:spcAft>
                <a:spcPts val="0"/>
              </a:spcAft>
              <a:buClr>
                <a:srgbClr val="0E2A47"/>
              </a:buClr>
              <a:buSzPts val="5200"/>
              <a:buNone/>
              <a:defRPr sz="5200">
                <a:solidFill>
                  <a:srgbClr val="0E2A47"/>
                </a:solidFill>
              </a:defRPr>
            </a:lvl8pPr>
            <a:lvl9pPr lvl="8" rtl="0" algn="ctr">
              <a:spcBef>
                <a:spcPts val="0"/>
              </a:spcBef>
              <a:spcAft>
                <a:spcPts val="0"/>
              </a:spcAft>
              <a:buClr>
                <a:srgbClr val="0E2A47"/>
              </a:buClr>
              <a:buSzPts val="5200"/>
              <a:buNone/>
              <a:defRPr sz="5200">
                <a:solidFill>
                  <a:srgbClr val="0E2A47"/>
                </a:solidFill>
              </a:defRPr>
            </a:lvl9pPr>
          </a:lstStyle>
          <a:p/>
        </p:txBody>
      </p:sp>
      <p:sp>
        <p:nvSpPr>
          <p:cNvPr id="87" name="Google Shape;87;p14"/>
          <p:cNvSpPr txBox="1"/>
          <p:nvPr>
            <p:ph idx="1" type="subTitle"/>
          </p:nvPr>
        </p:nvSpPr>
        <p:spPr>
          <a:xfrm>
            <a:off x="3986575" y="2421700"/>
            <a:ext cx="4470900" cy="187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E2A47"/>
              </a:buClr>
              <a:buSzPts val="1000"/>
              <a:buNone/>
              <a:defRPr sz="1000">
                <a:solidFill>
                  <a:srgbClr val="0E2A47"/>
                </a:solidFill>
              </a:defRPr>
            </a:lvl1pPr>
            <a:lvl2pPr lvl="1"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2pPr>
            <a:lvl3pPr lvl="2"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3pPr>
            <a:lvl4pPr lvl="3"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4pPr>
            <a:lvl5pPr lvl="4"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5pPr>
            <a:lvl6pPr lvl="5"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6pPr>
            <a:lvl7pPr lvl="6"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7pPr>
            <a:lvl8pPr lvl="7"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8pPr>
            <a:lvl9pPr lvl="8" rtl="0">
              <a:lnSpc>
                <a:spcPct val="100000"/>
              </a:lnSpc>
              <a:spcBef>
                <a:spcPts val="0"/>
              </a:spcBef>
              <a:spcAft>
                <a:spcPts val="0"/>
              </a:spcAft>
              <a:buClr>
                <a:srgbClr val="0E2A47"/>
              </a:buClr>
              <a:buSzPts val="900"/>
              <a:buFont typeface="Roboto Thin"/>
              <a:buNone/>
              <a:defRPr sz="900">
                <a:solidFill>
                  <a:srgbClr val="0E2A47"/>
                </a:solidFill>
                <a:latin typeface="Roboto Thin"/>
                <a:ea typeface="Roboto Thin"/>
                <a:cs typeface="Roboto Thin"/>
                <a:sym typeface="Roboto Thin"/>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TITLE_1_1_2_1_1">
    <p:bg>
      <p:bgPr>
        <a:gradFill>
          <a:gsLst>
            <a:gs pos="0">
              <a:srgbClr val="052643"/>
            </a:gs>
            <a:gs pos="100000">
              <a:srgbClr val="041523"/>
            </a:gs>
          </a:gsLst>
          <a:path path="circle">
            <a:fillToRect b="50%" l="50%" r="50%" t="50%"/>
          </a:path>
          <a:tileRect/>
        </a:gradFill>
      </p:bgPr>
    </p:bg>
    <p:spTree>
      <p:nvGrpSpPr>
        <p:cNvPr id="88" name="Shape 88"/>
        <p:cNvGrpSpPr/>
        <p:nvPr/>
      </p:nvGrpSpPr>
      <p:grpSpPr>
        <a:xfrm>
          <a:off x="0" y="0"/>
          <a:ext cx="0" cy="0"/>
          <a:chOff x="0" y="0"/>
          <a:chExt cx="0" cy="0"/>
        </a:xfrm>
      </p:grpSpPr>
      <p:sp>
        <p:nvSpPr>
          <p:cNvPr id="89" name="Google Shape;89;p15"/>
          <p:cNvSpPr/>
          <p:nvPr/>
        </p:nvSpPr>
        <p:spPr>
          <a:xfrm>
            <a:off x="-349375" y="1621200"/>
            <a:ext cx="6832200" cy="2937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5"/>
          <p:cNvSpPr txBox="1"/>
          <p:nvPr>
            <p:ph idx="1" type="body"/>
          </p:nvPr>
        </p:nvSpPr>
        <p:spPr>
          <a:xfrm>
            <a:off x="810000" y="2169000"/>
            <a:ext cx="8520600" cy="34164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161234"/>
              </a:buClr>
              <a:buSzPts val="1000"/>
              <a:buChar char="●"/>
              <a:defRPr sz="1000">
                <a:solidFill>
                  <a:srgbClr val="161234"/>
                </a:solidFill>
              </a:defRPr>
            </a:lvl1pPr>
            <a:lvl2pPr indent="-292100" lvl="1" marL="914400" rtl="0">
              <a:lnSpc>
                <a:spcPct val="115000"/>
              </a:lnSpc>
              <a:spcBef>
                <a:spcPts val="1600"/>
              </a:spcBef>
              <a:spcAft>
                <a:spcPts val="0"/>
              </a:spcAft>
              <a:buClr>
                <a:srgbClr val="161234"/>
              </a:buClr>
              <a:buSzPts val="1000"/>
              <a:buChar char="○"/>
              <a:defRPr sz="1000">
                <a:solidFill>
                  <a:srgbClr val="161234"/>
                </a:solidFill>
              </a:defRPr>
            </a:lvl2pPr>
            <a:lvl3pPr indent="-292100" lvl="2" marL="1371600" rtl="0">
              <a:lnSpc>
                <a:spcPct val="115000"/>
              </a:lnSpc>
              <a:spcBef>
                <a:spcPts val="1600"/>
              </a:spcBef>
              <a:spcAft>
                <a:spcPts val="0"/>
              </a:spcAft>
              <a:buClr>
                <a:srgbClr val="161234"/>
              </a:buClr>
              <a:buSzPts val="1000"/>
              <a:buChar char="■"/>
              <a:defRPr sz="1000">
                <a:solidFill>
                  <a:srgbClr val="161234"/>
                </a:solidFill>
              </a:defRPr>
            </a:lvl3pPr>
            <a:lvl4pPr indent="-292100" lvl="3" marL="1828800" rtl="0">
              <a:lnSpc>
                <a:spcPct val="115000"/>
              </a:lnSpc>
              <a:spcBef>
                <a:spcPts val="1600"/>
              </a:spcBef>
              <a:spcAft>
                <a:spcPts val="0"/>
              </a:spcAft>
              <a:buClr>
                <a:srgbClr val="161234"/>
              </a:buClr>
              <a:buSzPts val="1000"/>
              <a:buChar char="●"/>
              <a:defRPr sz="1000">
                <a:solidFill>
                  <a:srgbClr val="161234"/>
                </a:solidFill>
              </a:defRPr>
            </a:lvl4pPr>
            <a:lvl5pPr indent="-292100" lvl="4" marL="2286000" rtl="0">
              <a:lnSpc>
                <a:spcPct val="115000"/>
              </a:lnSpc>
              <a:spcBef>
                <a:spcPts val="1600"/>
              </a:spcBef>
              <a:spcAft>
                <a:spcPts val="0"/>
              </a:spcAft>
              <a:buClr>
                <a:srgbClr val="161234"/>
              </a:buClr>
              <a:buSzPts val="1000"/>
              <a:buChar char="○"/>
              <a:defRPr sz="1000">
                <a:solidFill>
                  <a:srgbClr val="161234"/>
                </a:solidFill>
              </a:defRPr>
            </a:lvl5pPr>
            <a:lvl6pPr indent="-292100" lvl="5" marL="2743200" rtl="0">
              <a:lnSpc>
                <a:spcPct val="115000"/>
              </a:lnSpc>
              <a:spcBef>
                <a:spcPts val="1600"/>
              </a:spcBef>
              <a:spcAft>
                <a:spcPts val="0"/>
              </a:spcAft>
              <a:buClr>
                <a:srgbClr val="161234"/>
              </a:buClr>
              <a:buSzPts val="1000"/>
              <a:buChar char="■"/>
              <a:defRPr sz="1000">
                <a:solidFill>
                  <a:srgbClr val="161234"/>
                </a:solidFill>
              </a:defRPr>
            </a:lvl6pPr>
            <a:lvl7pPr indent="-292100" lvl="6" marL="3200400" rtl="0">
              <a:lnSpc>
                <a:spcPct val="115000"/>
              </a:lnSpc>
              <a:spcBef>
                <a:spcPts val="1600"/>
              </a:spcBef>
              <a:spcAft>
                <a:spcPts val="0"/>
              </a:spcAft>
              <a:buClr>
                <a:srgbClr val="161234"/>
              </a:buClr>
              <a:buSzPts val="1000"/>
              <a:buChar char="●"/>
              <a:defRPr sz="1000">
                <a:solidFill>
                  <a:srgbClr val="161234"/>
                </a:solidFill>
              </a:defRPr>
            </a:lvl7pPr>
            <a:lvl8pPr indent="-292100" lvl="7" marL="3657600" rtl="0">
              <a:lnSpc>
                <a:spcPct val="115000"/>
              </a:lnSpc>
              <a:spcBef>
                <a:spcPts val="1600"/>
              </a:spcBef>
              <a:spcAft>
                <a:spcPts val="0"/>
              </a:spcAft>
              <a:buClr>
                <a:srgbClr val="161234"/>
              </a:buClr>
              <a:buSzPts val="1000"/>
              <a:buChar char="○"/>
              <a:defRPr sz="1000">
                <a:solidFill>
                  <a:srgbClr val="161234"/>
                </a:solidFill>
              </a:defRPr>
            </a:lvl8pPr>
            <a:lvl9pPr indent="-292100" lvl="8" marL="4114800" rtl="0">
              <a:lnSpc>
                <a:spcPct val="115000"/>
              </a:lnSpc>
              <a:spcBef>
                <a:spcPts val="1600"/>
              </a:spcBef>
              <a:spcAft>
                <a:spcPts val="1600"/>
              </a:spcAft>
              <a:buClr>
                <a:srgbClr val="161234"/>
              </a:buClr>
              <a:buSzPts val="1000"/>
              <a:buChar char="■"/>
              <a:defRPr sz="1000">
                <a:solidFill>
                  <a:srgbClr val="161234"/>
                </a:solidFill>
              </a:defRPr>
            </a:lvl9pPr>
          </a:lstStyle>
          <a:p/>
        </p:txBody>
      </p:sp>
      <p:sp>
        <p:nvSpPr>
          <p:cNvPr id="91" name="Google Shape;91;p15"/>
          <p:cNvSpPr txBox="1"/>
          <p:nvPr>
            <p:ph type="ctrTitle"/>
          </p:nvPr>
        </p:nvSpPr>
        <p:spPr>
          <a:xfrm>
            <a:off x="892325" y="644550"/>
            <a:ext cx="79401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3000"/>
              <a:buFont typeface="Roboto Black"/>
              <a:buNone/>
              <a:defRPr b="0" sz="3000">
                <a:solidFill>
                  <a:srgbClr val="FFFFFF"/>
                </a:solidFill>
                <a:latin typeface="Roboto Black"/>
                <a:ea typeface="Roboto Black"/>
                <a:cs typeface="Roboto Black"/>
                <a:sym typeface="Roboto Black"/>
              </a:defRPr>
            </a:lvl1pPr>
            <a:lvl2pPr lvl="1" rtl="0">
              <a:spcBef>
                <a:spcPts val="0"/>
              </a:spcBef>
              <a:spcAft>
                <a:spcPts val="0"/>
              </a:spcAft>
              <a:buClr>
                <a:srgbClr val="FFFFFF"/>
              </a:buClr>
              <a:buSzPts val="5200"/>
              <a:buNone/>
              <a:defRPr sz="5200">
                <a:solidFill>
                  <a:srgbClr val="FFFFFF"/>
                </a:solidFill>
              </a:defRPr>
            </a:lvl2pPr>
            <a:lvl3pPr lvl="2" rtl="0">
              <a:spcBef>
                <a:spcPts val="0"/>
              </a:spcBef>
              <a:spcAft>
                <a:spcPts val="0"/>
              </a:spcAft>
              <a:buClr>
                <a:srgbClr val="FFFFFF"/>
              </a:buClr>
              <a:buSzPts val="5200"/>
              <a:buNone/>
              <a:defRPr sz="5200">
                <a:solidFill>
                  <a:srgbClr val="FFFFFF"/>
                </a:solidFill>
              </a:defRPr>
            </a:lvl3pPr>
            <a:lvl4pPr lvl="3" rtl="0">
              <a:spcBef>
                <a:spcPts val="0"/>
              </a:spcBef>
              <a:spcAft>
                <a:spcPts val="0"/>
              </a:spcAft>
              <a:buClr>
                <a:srgbClr val="FFFFFF"/>
              </a:buClr>
              <a:buSzPts val="5200"/>
              <a:buNone/>
              <a:defRPr sz="5200">
                <a:solidFill>
                  <a:srgbClr val="FFFFFF"/>
                </a:solidFill>
              </a:defRPr>
            </a:lvl4pPr>
            <a:lvl5pPr lvl="4" rtl="0">
              <a:spcBef>
                <a:spcPts val="0"/>
              </a:spcBef>
              <a:spcAft>
                <a:spcPts val="0"/>
              </a:spcAft>
              <a:buClr>
                <a:srgbClr val="FFFFFF"/>
              </a:buClr>
              <a:buSzPts val="5200"/>
              <a:buNone/>
              <a:defRPr sz="5200">
                <a:solidFill>
                  <a:srgbClr val="FFFFFF"/>
                </a:solidFill>
              </a:defRPr>
            </a:lvl5pPr>
            <a:lvl6pPr lvl="5" rtl="0">
              <a:spcBef>
                <a:spcPts val="0"/>
              </a:spcBef>
              <a:spcAft>
                <a:spcPts val="0"/>
              </a:spcAft>
              <a:buClr>
                <a:srgbClr val="FFFFFF"/>
              </a:buClr>
              <a:buSzPts val="5200"/>
              <a:buNone/>
              <a:defRPr sz="5200">
                <a:solidFill>
                  <a:srgbClr val="FFFFFF"/>
                </a:solidFill>
              </a:defRPr>
            </a:lvl6pPr>
            <a:lvl7pPr lvl="6" rtl="0">
              <a:spcBef>
                <a:spcPts val="0"/>
              </a:spcBef>
              <a:spcAft>
                <a:spcPts val="0"/>
              </a:spcAft>
              <a:buClr>
                <a:srgbClr val="FFFFFF"/>
              </a:buClr>
              <a:buSzPts val="5200"/>
              <a:buNone/>
              <a:defRPr sz="5200">
                <a:solidFill>
                  <a:srgbClr val="FFFFFF"/>
                </a:solidFill>
              </a:defRPr>
            </a:lvl7pPr>
            <a:lvl8pPr lvl="7" rtl="0">
              <a:spcBef>
                <a:spcPts val="0"/>
              </a:spcBef>
              <a:spcAft>
                <a:spcPts val="0"/>
              </a:spcAft>
              <a:buClr>
                <a:srgbClr val="FFFFFF"/>
              </a:buClr>
              <a:buSzPts val="5200"/>
              <a:buNone/>
              <a:defRPr sz="5200">
                <a:solidFill>
                  <a:srgbClr val="FFFFFF"/>
                </a:solidFill>
              </a:defRPr>
            </a:lvl8pPr>
            <a:lvl9pPr lvl="8" rtl="0">
              <a:spcBef>
                <a:spcPts val="0"/>
              </a:spcBef>
              <a:spcAft>
                <a:spcPts val="0"/>
              </a:spcAft>
              <a:buClr>
                <a:srgbClr val="FFFFFF"/>
              </a:buClr>
              <a:buSzPts val="5200"/>
              <a:buNone/>
              <a:defRPr sz="5200">
                <a:solidFill>
                  <a:srgbClr val="FFFFFF"/>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TITLE_1_1_2_1_1_1">
    <p:bg>
      <p:bgPr>
        <a:solidFill>
          <a:schemeClr val="accent1"/>
        </a:solidFill>
      </p:bgPr>
    </p:bg>
    <p:spTree>
      <p:nvGrpSpPr>
        <p:cNvPr id="92" name="Shape 92"/>
        <p:cNvGrpSpPr/>
        <p:nvPr/>
      </p:nvGrpSpPr>
      <p:grpSpPr>
        <a:xfrm>
          <a:off x="0" y="0"/>
          <a:ext cx="0" cy="0"/>
          <a:chOff x="0" y="0"/>
          <a:chExt cx="0" cy="0"/>
        </a:xfrm>
      </p:grpSpPr>
      <p:sp>
        <p:nvSpPr>
          <p:cNvPr id="93" name="Google Shape;93;p16"/>
          <p:cNvSpPr/>
          <p:nvPr/>
        </p:nvSpPr>
        <p:spPr>
          <a:xfrm>
            <a:off x="-349375" y="1287500"/>
            <a:ext cx="6832200" cy="3607200"/>
          </a:xfrm>
          <a:prstGeom prst="rect">
            <a:avLst/>
          </a:prstGeom>
          <a:gradFill>
            <a:gsLst>
              <a:gs pos="0">
                <a:srgbClr val="052643"/>
              </a:gs>
              <a:gs pos="100000">
                <a:srgbClr val="041523"/>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6"/>
          <p:cNvSpPr txBox="1"/>
          <p:nvPr>
            <p:ph idx="1" type="body"/>
          </p:nvPr>
        </p:nvSpPr>
        <p:spPr>
          <a:xfrm>
            <a:off x="810000" y="1478150"/>
            <a:ext cx="8520600" cy="3416400"/>
          </a:xfrm>
          <a:prstGeom prst="rect">
            <a:avLst/>
          </a:prstGeom>
        </p:spPr>
        <p:txBody>
          <a:bodyPr anchorCtr="0" anchor="t" bIns="91425" lIns="91425" spcFirstLastPara="1" rIns="91425" wrap="square" tIns="91425">
            <a:noAutofit/>
          </a:bodyPr>
          <a:lstStyle>
            <a:lvl1pPr indent="-279400" lvl="0" marL="457200" rtl="0">
              <a:lnSpc>
                <a:spcPct val="115000"/>
              </a:lnSpc>
              <a:spcBef>
                <a:spcPts val="0"/>
              </a:spcBef>
              <a:spcAft>
                <a:spcPts val="0"/>
              </a:spcAft>
              <a:buClr>
                <a:srgbClr val="1EFFC1"/>
              </a:buClr>
              <a:buSzPts val="800"/>
              <a:buChar char="●"/>
              <a:defRPr sz="800">
                <a:solidFill>
                  <a:srgbClr val="1EFFC1"/>
                </a:solidFill>
              </a:defRPr>
            </a:lvl1pPr>
            <a:lvl2pPr indent="-279400" lvl="1" marL="914400" rtl="0">
              <a:lnSpc>
                <a:spcPct val="115000"/>
              </a:lnSpc>
              <a:spcBef>
                <a:spcPts val="1600"/>
              </a:spcBef>
              <a:spcAft>
                <a:spcPts val="0"/>
              </a:spcAft>
              <a:buClr>
                <a:srgbClr val="1EFFC1"/>
              </a:buClr>
              <a:buSzPts val="800"/>
              <a:buChar char="○"/>
              <a:defRPr sz="800">
                <a:solidFill>
                  <a:srgbClr val="1EFFC1"/>
                </a:solidFill>
              </a:defRPr>
            </a:lvl2pPr>
            <a:lvl3pPr indent="-279400" lvl="2" marL="1371600" rtl="0">
              <a:lnSpc>
                <a:spcPct val="115000"/>
              </a:lnSpc>
              <a:spcBef>
                <a:spcPts val="1600"/>
              </a:spcBef>
              <a:spcAft>
                <a:spcPts val="0"/>
              </a:spcAft>
              <a:buClr>
                <a:srgbClr val="1EFFC1"/>
              </a:buClr>
              <a:buSzPts val="800"/>
              <a:buChar char="■"/>
              <a:defRPr sz="800">
                <a:solidFill>
                  <a:srgbClr val="1EFFC1"/>
                </a:solidFill>
              </a:defRPr>
            </a:lvl3pPr>
            <a:lvl4pPr indent="-279400" lvl="3" marL="1828800" rtl="0">
              <a:lnSpc>
                <a:spcPct val="115000"/>
              </a:lnSpc>
              <a:spcBef>
                <a:spcPts val="1600"/>
              </a:spcBef>
              <a:spcAft>
                <a:spcPts val="0"/>
              </a:spcAft>
              <a:buClr>
                <a:srgbClr val="1EFFC1"/>
              </a:buClr>
              <a:buSzPts val="800"/>
              <a:buChar char="●"/>
              <a:defRPr sz="800">
                <a:solidFill>
                  <a:srgbClr val="1EFFC1"/>
                </a:solidFill>
              </a:defRPr>
            </a:lvl4pPr>
            <a:lvl5pPr indent="-279400" lvl="4" marL="2286000" rtl="0">
              <a:lnSpc>
                <a:spcPct val="115000"/>
              </a:lnSpc>
              <a:spcBef>
                <a:spcPts val="1600"/>
              </a:spcBef>
              <a:spcAft>
                <a:spcPts val="0"/>
              </a:spcAft>
              <a:buClr>
                <a:srgbClr val="1EFFC1"/>
              </a:buClr>
              <a:buSzPts val="800"/>
              <a:buChar char="○"/>
              <a:defRPr sz="800">
                <a:solidFill>
                  <a:srgbClr val="1EFFC1"/>
                </a:solidFill>
              </a:defRPr>
            </a:lvl5pPr>
            <a:lvl6pPr indent="-279400" lvl="5" marL="2743200" rtl="0">
              <a:lnSpc>
                <a:spcPct val="115000"/>
              </a:lnSpc>
              <a:spcBef>
                <a:spcPts val="1600"/>
              </a:spcBef>
              <a:spcAft>
                <a:spcPts val="0"/>
              </a:spcAft>
              <a:buClr>
                <a:srgbClr val="1EFFC1"/>
              </a:buClr>
              <a:buSzPts val="800"/>
              <a:buChar char="■"/>
              <a:defRPr sz="800">
                <a:solidFill>
                  <a:srgbClr val="1EFFC1"/>
                </a:solidFill>
              </a:defRPr>
            </a:lvl6pPr>
            <a:lvl7pPr indent="-279400" lvl="6" marL="3200400" rtl="0">
              <a:lnSpc>
                <a:spcPct val="115000"/>
              </a:lnSpc>
              <a:spcBef>
                <a:spcPts val="1600"/>
              </a:spcBef>
              <a:spcAft>
                <a:spcPts val="0"/>
              </a:spcAft>
              <a:buClr>
                <a:srgbClr val="1EFFC1"/>
              </a:buClr>
              <a:buSzPts val="800"/>
              <a:buChar char="●"/>
              <a:defRPr sz="800">
                <a:solidFill>
                  <a:srgbClr val="1EFFC1"/>
                </a:solidFill>
              </a:defRPr>
            </a:lvl7pPr>
            <a:lvl8pPr indent="-279400" lvl="7" marL="3657600" rtl="0">
              <a:lnSpc>
                <a:spcPct val="115000"/>
              </a:lnSpc>
              <a:spcBef>
                <a:spcPts val="1600"/>
              </a:spcBef>
              <a:spcAft>
                <a:spcPts val="0"/>
              </a:spcAft>
              <a:buClr>
                <a:srgbClr val="1EFFC1"/>
              </a:buClr>
              <a:buSzPts val="800"/>
              <a:buChar char="○"/>
              <a:defRPr sz="800">
                <a:solidFill>
                  <a:srgbClr val="1EFFC1"/>
                </a:solidFill>
              </a:defRPr>
            </a:lvl8pPr>
            <a:lvl9pPr indent="-279400" lvl="8" marL="4114800" rtl="0">
              <a:lnSpc>
                <a:spcPct val="115000"/>
              </a:lnSpc>
              <a:spcBef>
                <a:spcPts val="1600"/>
              </a:spcBef>
              <a:spcAft>
                <a:spcPts val="1600"/>
              </a:spcAft>
              <a:buClr>
                <a:srgbClr val="1EFFC1"/>
              </a:buClr>
              <a:buSzPts val="800"/>
              <a:buChar char="■"/>
              <a:defRPr sz="800">
                <a:solidFill>
                  <a:srgbClr val="1EFFC1"/>
                </a:solidFill>
              </a:defRPr>
            </a:lvl9pPr>
          </a:lstStyle>
          <a:p/>
        </p:txBody>
      </p:sp>
      <p:sp>
        <p:nvSpPr>
          <p:cNvPr id="95" name="Google Shape;95;p16"/>
          <p:cNvSpPr txBox="1"/>
          <p:nvPr>
            <p:ph type="ctrTitle"/>
          </p:nvPr>
        </p:nvSpPr>
        <p:spPr>
          <a:xfrm>
            <a:off x="892325" y="644550"/>
            <a:ext cx="7940100" cy="606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161234"/>
              </a:buClr>
              <a:buSzPts val="3000"/>
              <a:buFont typeface="Roboto Black"/>
              <a:buNone/>
              <a:defRPr b="0" sz="3000">
                <a:solidFill>
                  <a:srgbClr val="161234"/>
                </a:solidFill>
                <a:latin typeface="Roboto Black"/>
                <a:ea typeface="Roboto Black"/>
                <a:cs typeface="Roboto Black"/>
                <a:sym typeface="Roboto Black"/>
              </a:defRPr>
            </a:lvl1pPr>
            <a:lvl2pPr lvl="1" rtl="0">
              <a:spcBef>
                <a:spcPts val="0"/>
              </a:spcBef>
              <a:spcAft>
                <a:spcPts val="0"/>
              </a:spcAft>
              <a:buClr>
                <a:srgbClr val="161234"/>
              </a:buClr>
              <a:buSzPts val="5200"/>
              <a:buNone/>
              <a:defRPr sz="5200">
                <a:solidFill>
                  <a:srgbClr val="161234"/>
                </a:solidFill>
              </a:defRPr>
            </a:lvl2pPr>
            <a:lvl3pPr lvl="2" rtl="0">
              <a:spcBef>
                <a:spcPts val="0"/>
              </a:spcBef>
              <a:spcAft>
                <a:spcPts val="0"/>
              </a:spcAft>
              <a:buClr>
                <a:srgbClr val="161234"/>
              </a:buClr>
              <a:buSzPts val="5200"/>
              <a:buNone/>
              <a:defRPr sz="5200">
                <a:solidFill>
                  <a:srgbClr val="161234"/>
                </a:solidFill>
              </a:defRPr>
            </a:lvl3pPr>
            <a:lvl4pPr lvl="3" rtl="0">
              <a:spcBef>
                <a:spcPts val="0"/>
              </a:spcBef>
              <a:spcAft>
                <a:spcPts val="0"/>
              </a:spcAft>
              <a:buClr>
                <a:srgbClr val="161234"/>
              </a:buClr>
              <a:buSzPts val="5200"/>
              <a:buNone/>
              <a:defRPr sz="5200">
                <a:solidFill>
                  <a:srgbClr val="161234"/>
                </a:solidFill>
              </a:defRPr>
            </a:lvl4pPr>
            <a:lvl5pPr lvl="4" rtl="0">
              <a:spcBef>
                <a:spcPts val="0"/>
              </a:spcBef>
              <a:spcAft>
                <a:spcPts val="0"/>
              </a:spcAft>
              <a:buClr>
                <a:srgbClr val="161234"/>
              </a:buClr>
              <a:buSzPts val="5200"/>
              <a:buNone/>
              <a:defRPr sz="5200">
                <a:solidFill>
                  <a:srgbClr val="161234"/>
                </a:solidFill>
              </a:defRPr>
            </a:lvl5pPr>
            <a:lvl6pPr lvl="5" rtl="0">
              <a:spcBef>
                <a:spcPts val="0"/>
              </a:spcBef>
              <a:spcAft>
                <a:spcPts val="0"/>
              </a:spcAft>
              <a:buClr>
                <a:srgbClr val="161234"/>
              </a:buClr>
              <a:buSzPts val="5200"/>
              <a:buNone/>
              <a:defRPr sz="5200">
                <a:solidFill>
                  <a:srgbClr val="161234"/>
                </a:solidFill>
              </a:defRPr>
            </a:lvl6pPr>
            <a:lvl7pPr lvl="6" rtl="0">
              <a:spcBef>
                <a:spcPts val="0"/>
              </a:spcBef>
              <a:spcAft>
                <a:spcPts val="0"/>
              </a:spcAft>
              <a:buClr>
                <a:srgbClr val="161234"/>
              </a:buClr>
              <a:buSzPts val="5200"/>
              <a:buNone/>
              <a:defRPr sz="5200">
                <a:solidFill>
                  <a:srgbClr val="161234"/>
                </a:solidFill>
              </a:defRPr>
            </a:lvl7pPr>
            <a:lvl8pPr lvl="7" rtl="0">
              <a:spcBef>
                <a:spcPts val="0"/>
              </a:spcBef>
              <a:spcAft>
                <a:spcPts val="0"/>
              </a:spcAft>
              <a:buClr>
                <a:srgbClr val="161234"/>
              </a:buClr>
              <a:buSzPts val="5200"/>
              <a:buNone/>
              <a:defRPr sz="5200">
                <a:solidFill>
                  <a:srgbClr val="161234"/>
                </a:solidFill>
              </a:defRPr>
            </a:lvl8pPr>
            <a:lvl9pPr lvl="8" rtl="0">
              <a:spcBef>
                <a:spcPts val="0"/>
              </a:spcBef>
              <a:spcAft>
                <a:spcPts val="0"/>
              </a:spcAft>
              <a:buClr>
                <a:srgbClr val="161234"/>
              </a:buClr>
              <a:buSzPts val="5200"/>
              <a:buNone/>
              <a:defRPr sz="5200">
                <a:solidFill>
                  <a:srgbClr val="161234"/>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bg>
      <p:bgPr>
        <a:solidFill>
          <a:srgbClr val="FFFFFF"/>
        </a:solidFill>
      </p:bgPr>
    </p:bg>
    <p:spTree>
      <p:nvGrpSpPr>
        <p:cNvPr id="96" name="Shape 96"/>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0" name="Shape 10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theme" Target="../theme/theme3.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052643"/>
            </a:gs>
            <a:gs pos="100000">
              <a:srgbClr val="041523"/>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692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2800"/>
              <a:buFont typeface="Roboto Black"/>
              <a:buNone/>
              <a:defRPr sz="2800">
                <a:solidFill>
                  <a:srgbClr val="FFFFFF"/>
                </a:solidFill>
                <a:latin typeface="Roboto Black"/>
                <a:ea typeface="Roboto Black"/>
                <a:cs typeface="Roboto Black"/>
                <a:sym typeface="Roboto Black"/>
              </a:defRPr>
            </a:lvl1pPr>
            <a:lvl2pPr lvl="1">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2pPr>
            <a:lvl3pPr lvl="2">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3pPr>
            <a:lvl4pPr lvl="3">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4pPr>
            <a:lvl5pPr lvl="4">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5pPr>
            <a:lvl6pPr lvl="5">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6pPr>
            <a:lvl7pPr lvl="6">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7pPr>
            <a:lvl8pPr lvl="7">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8pPr>
            <a:lvl9pPr lvl="8">
              <a:spcBef>
                <a:spcPts val="0"/>
              </a:spcBef>
              <a:spcAft>
                <a:spcPts val="0"/>
              </a:spcAft>
              <a:buClr>
                <a:srgbClr val="FBFBFB"/>
              </a:buClr>
              <a:buSzPts val="2800"/>
              <a:buFont typeface="Bree Serif"/>
              <a:buNone/>
              <a:defRPr b="1" sz="2800">
                <a:solidFill>
                  <a:srgbClr val="FBFBFB"/>
                </a:solidFill>
                <a:latin typeface="Bree Serif"/>
                <a:ea typeface="Bree Serif"/>
                <a:cs typeface="Bree Serif"/>
                <a:sym typeface="Bree Serif"/>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FFFFFF"/>
              </a:buClr>
              <a:buSzPts val="1800"/>
              <a:buFont typeface="Roboto Light"/>
              <a:buChar char="●"/>
              <a:defRPr sz="1800">
                <a:solidFill>
                  <a:srgbClr val="FFFFFF"/>
                </a:solidFill>
                <a:latin typeface="Roboto Light"/>
                <a:ea typeface="Roboto Light"/>
                <a:cs typeface="Roboto Light"/>
                <a:sym typeface="Roboto Light"/>
              </a:defRPr>
            </a:lvl1pPr>
            <a:lvl2pPr indent="-317500" lvl="1" marL="9144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2pPr>
            <a:lvl3pPr indent="-317500" lvl="2" marL="13716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3pPr>
            <a:lvl4pPr indent="-317500" lvl="3" marL="18288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4pPr>
            <a:lvl5pPr indent="-317500" lvl="4" marL="22860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5pPr>
            <a:lvl6pPr indent="-317500" lvl="5" marL="27432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6pPr>
            <a:lvl7pPr indent="-317500" lvl="6" marL="32004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7pPr>
            <a:lvl8pPr indent="-317500" lvl="7" marL="3657600">
              <a:lnSpc>
                <a:spcPct val="115000"/>
              </a:lnSpc>
              <a:spcBef>
                <a:spcPts val="1600"/>
              </a:spcBef>
              <a:spcAft>
                <a:spcPts val="0"/>
              </a:spcAft>
              <a:buClr>
                <a:srgbClr val="FFFFFF"/>
              </a:buClr>
              <a:buSzPts val="1400"/>
              <a:buFont typeface="Roboto Light"/>
              <a:buChar char="○"/>
              <a:defRPr>
                <a:solidFill>
                  <a:srgbClr val="FFFFFF"/>
                </a:solidFill>
                <a:latin typeface="Roboto Light"/>
                <a:ea typeface="Roboto Light"/>
                <a:cs typeface="Roboto Light"/>
                <a:sym typeface="Roboto Light"/>
              </a:defRPr>
            </a:lvl8pPr>
            <a:lvl9pPr indent="-317500" lvl="8" marL="4114800">
              <a:lnSpc>
                <a:spcPct val="115000"/>
              </a:lnSpc>
              <a:spcBef>
                <a:spcPts val="1600"/>
              </a:spcBef>
              <a:spcAft>
                <a:spcPts val="1600"/>
              </a:spcAft>
              <a:buClr>
                <a:srgbClr val="FFFFFF"/>
              </a:buClr>
              <a:buSzPts val="1400"/>
              <a:buFont typeface="Roboto Light"/>
              <a:buChar char="■"/>
              <a:defRPr>
                <a:solidFill>
                  <a:srgbClr val="FFFFFF"/>
                </a:solidFill>
                <a:latin typeface="Roboto Light"/>
                <a:ea typeface="Roboto Light"/>
                <a:cs typeface="Roboto Light"/>
                <a:sym typeface="Robot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7" name="Shape 97"/>
        <p:cNvGrpSpPr/>
        <p:nvPr/>
      </p:nvGrpSpPr>
      <p:grpSpPr>
        <a:xfrm>
          <a:off x="0" y="0"/>
          <a:ext cx="0" cy="0"/>
          <a:chOff x="0" y="0"/>
          <a:chExt cx="0" cy="0"/>
        </a:xfrm>
      </p:grpSpPr>
      <p:sp>
        <p:nvSpPr>
          <p:cNvPr id="98" name="Google Shape;98;p1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9" name="Google Shape;99;p1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hyperlink" Target="https://docs.google.com/spreadsheets/d/12mBx505Mq6zjd_Zat4inPAY9FJ0xlr7LS3KQdEq9RPQ/copy" TargetMode="External"/><Relationship Id="rId4"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 Id="rId3" Type="http://schemas.openxmlformats.org/officeDocument/2006/relationships/hyperlink" Target="https://docs.google.com/spreadsheets/d/12mBx505Mq6zjd_Zat4inPAY9FJ0xlr7LS3KQdEq9RPQ/copy" TargetMode="External"/><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5.jpg"/><Relationship Id="rId4" Type="http://schemas.openxmlformats.org/officeDocument/2006/relationships/image" Target="../media/image3.jpg"/><Relationship Id="rId5" Type="http://schemas.openxmlformats.org/officeDocument/2006/relationships/image" Target="../media/image4.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 Id="rId3" Type="http://schemas.openxmlformats.org/officeDocument/2006/relationships/hyperlink" Target="mailto:addyouremail@freepik.com"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21.xml.rels><?xml version="1.0" encoding="UTF-8" standalone="yes"?><Relationships xmlns="http://schemas.openxmlformats.org/package/2006/relationships"><Relationship Id="rId11" Type="http://schemas.openxmlformats.org/officeDocument/2006/relationships/hyperlink" Target="https://www.freepik.com/free-vector/gradient-technology-logo-template-collection_4909549.htm" TargetMode="External"/><Relationship Id="rId10" Type="http://schemas.openxmlformats.org/officeDocument/2006/relationships/hyperlink" Target="https://www.freepik.com/free-vector/flat-social-media-multimedia-player-template_4201094.htm" TargetMode="External"/><Relationship Id="rId13" Type="http://schemas.openxmlformats.org/officeDocument/2006/relationships/hyperlink" Target="https://www.freepik.com/free-vector/digital-marketing-landing-page-template_5032224.htm" TargetMode="External"/><Relationship Id="rId12" Type="http://schemas.openxmlformats.org/officeDocument/2006/relationships/hyperlink" Target="https://www.freepik.com/free-vector/gradient-technology-logo-template-collection_4909549.htm" TargetMode="External"/><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hyperlink" Target="https://www.freepik.com/free-photo/young-businessman-with-hands-his-pocket-talking-mobile-phone_4783582.htm" TargetMode="External"/><Relationship Id="rId4" Type="http://schemas.openxmlformats.org/officeDocument/2006/relationships/hyperlink" Target="https://www.freepik.com/free-photo/smiling-ethnic-woman-with-gray-laptop_4887908.htm" TargetMode="External"/><Relationship Id="rId9" Type="http://schemas.openxmlformats.org/officeDocument/2006/relationships/hyperlink" Target="https://www.freepik.com/free-vector/logotype-collection_4352868.htm" TargetMode="External"/><Relationship Id="rId15" Type="http://schemas.openxmlformats.org/officeDocument/2006/relationships/hyperlink" Target="https://www.freepik.com/free-vector/modern-web-design-concept-with-hand-drawn-style_2527159.htm" TargetMode="External"/><Relationship Id="rId14" Type="http://schemas.openxmlformats.org/officeDocument/2006/relationships/hyperlink" Target="https://www.freepik.com/free-vector/colorful-responsive-landing-page_3069461.htm" TargetMode="External"/><Relationship Id="rId16" Type="http://schemas.openxmlformats.org/officeDocument/2006/relationships/hyperlink" Target="https://www.freepik.com/free-vector/app-development-concept-with-flat-design_2463934.htm" TargetMode="External"/><Relationship Id="rId5" Type="http://schemas.openxmlformats.org/officeDocument/2006/relationships/hyperlink" Target="https://www.freepik.com/free-photo/smiling-young-man-busy-texting-message-someone_4937272.htm" TargetMode="External"/><Relationship Id="rId6" Type="http://schemas.openxmlformats.org/officeDocument/2006/relationships/hyperlink" Target="https://www.freepik.com/free-vector/flat-computer-engineering-concept_4457725.htm" TargetMode="External"/><Relationship Id="rId7" Type="http://schemas.openxmlformats.org/officeDocument/2006/relationships/hyperlink" Target="https://www.freepik.com/free-vector/circuit-user-experience_846089.htm" TargetMode="External"/><Relationship Id="rId8" Type="http://schemas.openxmlformats.org/officeDocument/2006/relationships/hyperlink" Target="https://www.freepik.com/free-vector/timeline-infographic_3687679.htm"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hyperlink" Target="https://fonts.google.com/specimen/Roboto" TargetMode="External"/><Relationship Id="rId4" Type="http://schemas.openxmlformats.org/officeDocument/2006/relationships/hyperlink" Target="https://fonts.google.com/specimen/Roboto+Mono"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 Id="rId3" Type="http://schemas.openxmlformats.org/officeDocument/2006/relationships/hyperlink" Target="https://chrome.google.com/webstore/detail/flaticon-for-gsuit-gslide/haekgjfnhhdkgfgmldhfokhmfkgmciba"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7.xml"/><Relationship Id="rId3" Type="http://schemas.openxmlformats.org/officeDocument/2006/relationships/hyperlink" Target="http://bit.ly/2X9RQ9U" TargetMode="External"/><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 name="Shape 104"/>
        <p:cNvGrpSpPr/>
        <p:nvPr/>
      </p:nvGrpSpPr>
      <p:grpSpPr>
        <a:xfrm>
          <a:off x="0" y="0"/>
          <a:ext cx="0" cy="0"/>
          <a:chOff x="0" y="0"/>
          <a:chExt cx="0" cy="0"/>
        </a:xfrm>
      </p:grpSpPr>
      <p:sp>
        <p:nvSpPr>
          <p:cNvPr id="105" name="Google Shape;105;p20"/>
          <p:cNvSpPr txBox="1"/>
          <p:nvPr>
            <p:ph type="ctrTitle"/>
          </p:nvPr>
        </p:nvSpPr>
        <p:spPr>
          <a:xfrm>
            <a:off x="5237375" y="3670025"/>
            <a:ext cx="3129600" cy="60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1"/>
                </a:solidFill>
              </a:rPr>
              <a:t>WEB PROJECT</a:t>
            </a:r>
            <a:endParaRPr>
              <a:solidFill>
                <a:schemeClr val="accent1"/>
              </a:solidFill>
            </a:endParaRPr>
          </a:p>
          <a:p>
            <a:pPr indent="0" lvl="0" marL="0" rtl="0" algn="r">
              <a:spcBef>
                <a:spcPts val="0"/>
              </a:spcBef>
              <a:spcAft>
                <a:spcPts val="0"/>
              </a:spcAft>
              <a:buNone/>
            </a:pPr>
            <a:r>
              <a:rPr lang="es">
                <a:solidFill>
                  <a:schemeClr val="accent1"/>
                </a:solidFill>
              </a:rPr>
              <a:t>PROPOSAL</a:t>
            </a:r>
            <a:endParaRPr>
              <a:solidFill>
                <a:schemeClr val="accent1"/>
              </a:solidFill>
            </a:endParaRPr>
          </a:p>
        </p:txBody>
      </p:sp>
      <p:sp>
        <p:nvSpPr>
          <p:cNvPr id="106" name="Google Shape;106;p20"/>
          <p:cNvSpPr txBox="1"/>
          <p:nvPr>
            <p:ph idx="1" type="subTitle"/>
          </p:nvPr>
        </p:nvSpPr>
        <p:spPr>
          <a:xfrm>
            <a:off x="5237375" y="4181150"/>
            <a:ext cx="3129600" cy="60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Here is where your presentation begins</a:t>
            </a:r>
            <a:endParaRPr/>
          </a:p>
        </p:txBody>
      </p:sp>
      <p:sp>
        <p:nvSpPr>
          <p:cNvPr id="107" name="Google Shape;107;p20"/>
          <p:cNvSpPr/>
          <p:nvPr/>
        </p:nvSpPr>
        <p:spPr>
          <a:xfrm>
            <a:off x="2238757" y="4488644"/>
            <a:ext cx="816022" cy="427879"/>
          </a:xfrm>
          <a:custGeom>
            <a:rect b="b" l="l" r="r" t="t"/>
            <a:pathLst>
              <a:path extrusionOk="0" h="17832" w="34008">
                <a:moveTo>
                  <a:pt x="4203" y="0"/>
                </a:moveTo>
                <a:cubicBezTo>
                  <a:pt x="1847" y="0"/>
                  <a:pt x="0" y="1847"/>
                  <a:pt x="0" y="4203"/>
                </a:cubicBezTo>
                <a:lnTo>
                  <a:pt x="0" y="13629"/>
                </a:lnTo>
                <a:cubicBezTo>
                  <a:pt x="0" y="15921"/>
                  <a:pt x="1847" y="17832"/>
                  <a:pt x="4203" y="17832"/>
                </a:cubicBezTo>
                <a:lnTo>
                  <a:pt x="29804" y="17832"/>
                </a:lnTo>
                <a:cubicBezTo>
                  <a:pt x="32160" y="17832"/>
                  <a:pt x="34007" y="15921"/>
                  <a:pt x="34007" y="13629"/>
                </a:cubicBezTo>
                <a:lnTo>
                  <a:pt x="34007" y="4203"/>
                </a:lnTo>
                <a:cubicBezTo>
                  <a:pt x="34007" y="1847"/>
                  <a:pt x="32160" y="0"/>
                  <a:pt x="298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0"/>
          <p:cNvSpPr/>
          <p:nvPr/>
        </p:nvSpPr>
        <p:spPr>
          <a:xfrm>
            <a:off x="3470397" y="1215078"/>
            <a:ext cx="406499" cy="127245"/>
          </a:xfrm>
          <a:custGeom>
            <a:rect b="b" l="l" r="r" t="t"/>
            <a:pathLst>
              <a:path extrusionOk="0" h="5303" w="16941">
                <a:moveTo>
                  <a:pt x="8470" y="0"/>
                </a:moveTo>
                <a:cubicBezTo>
                  <a:pt x="5413" y="0"/>
                  <a:pt x="2357" y="1131"/>
                  <a:pt x="0" y="3392"/>
                </a:cubicBezTo>
                <a:lnTo>
                  <a:pt x="1783" y="5302"/>
                </a:lnTo>
                <a:cubicBezTo>
                  <a:pt x="3662" y="3487"/>
                  <a:pt x="6082" y="2580"/>
                  <a:pt x="8502" y="2580"/>
                </a:cubicBezTo>
                <a:cubicBezTo>
                  <a:pt x="10922" y="2580"/>
                  <a:pt x="13342" y="3487"/>
                  <a:pt x="15221" y="5302"/>
                </a:cubicBezTo>
                <a:lnTo>
                  <a:pt x="16940" y="3392"/>
                </a:lnTo>
                <a:cubicBezTo>
                  <a:pt x="14584" y="1131"/>
                  <a:pt x="11527" y="0"/>
                  <a:pt x="8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0"/>
          <p:cNvSpPr/>
          <p:nvPr/>
        </p:nvSpPr>
        <p:spPr>
          <a:xfrm>
            <a:off x="3559034" y="1342660"/>
            <a:ext cx="229224" cy="91349"/>
          </a:xfrm>
          <a:custGeom>
            <a:rect b="b" l="l" r="r" t="t"/>
            <a:pathLst>
              <a:path extrusionOk="0" h="3807" w="9553">
                <a:moveTo>
                  <a:pt x="4752" y="1"/>
                </a:moveTo>
                <a:cubicBezTo>
                  <a:pt x="3025" y="1"/>
                  <a:pt x="1306" y="654"/>
                  <a:pt x="0" y="1959"/>
                </a:cubicBezTo>
                <a:lnTo>
                  <a:pt x="1783" y="3806"/>
                </a:lnTo>
                <a:cubicBezTo>
                  <a:pt x="2611" y="3010"/>
                  <a:pt x="3678" y="2612"/>
                  <a:pt x="4744" y="2612"/>
                </a:cubicBezTo>
                <a:cubicBezTo>
                  <a:pt x="5811" y="2612"/>
                  <a:pt x="6878" y="3010"/>
                  <a:pt x="7706" y="3806"/>
                </a:cubicBezTo>
                <a:lnTo>
                  <a:pt x="9553" y="1959"/>
                </a:lnTo>
                <a:cubicBezTo>
                  <a:pt x="8215" y="654"/>
                  <a:pt x="6480" y="1"/>
                  <a:pt x="4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0"/>
          <p:cNvSpPr/>
          <p:nvPr/>
        </p:nvSpPr>
        <p:spPr>
          <a:xfrm>
            <a:off x="3624733" y="1459947"/>
            <a:ext cx="114624" cy="98403"/>
          </a:xfrm>
          <a:custGeom>
            <a:rect b="b" l="l" r="r" t="t"/>
            <a:pathLst>
              <a:path extrusionOk="0" h="4101" w="4777">
                <a:moveTo>
                  <a:pt x="2038" y="1"/>
                </a:moveTo>
                <a:cubicBezTo>
                  <a:pt x="892" y="1"/>
                  <a:pt x="0" y="892"/>
                  <a:pt x="0" y="2039"/>
                </a:cubicBezTo>
                <a:cubicBezTo>
                  <a:pt x="0" y="3288"/>
                  <a:pt x="992" y="4101"/>
                  <a:pt x="2047" y="4101"/>
                </a:cubicBezTo>
                <a:cubicBezTo>
                  <a:pt x="2552" y="4101"/>
                  <a:pt x="3071" y="3915"/>
                  <a:pt x="3503" y="3503"/>
                </a:cubicBezTo>
                <a:cubicBezTo>
                  <a:pt x="4777" y="2166"/>
                  <a:pt x="3885" y="1"/>
                  <a:pt x="20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0"/>
          <p:cNvSpPr/>
          <p:nvPr/>
        </p:nvSpPr>
        <p:spPr>
          <a:xfrm>
            <a:off x="3378712" y="1082122"/>
            <a:ext cx="589869" cy="163910"/>
          </a:xfrm>
          <a:custGeom>
            <a:rect b="b" l="l" r="r" t="t"/>
            <a:pathLst>
              <a:path extrusionOk="0" h="6831" w="24583">
                <a:moveTo>
                  <a:pt x="12291" y="1"/>
                </a:moveTo>
                <a:cubicBezTo>
                  <a:pt x="7865" y="1"/>
                  <a:pt x="3439" y="1641"/>
                  <a:pt x="0" y="4920"/>
                </a:cubicBezTo>
                <a:lnTo>
                  <a:pt x="1783" y="6831"/>
                </a:lnTo>
                <a:cubicBezTo>
                  <a:pt x="4713" y="3997"/>
                  <a:pt x="8502" y="2580"/>
                  <a:pt x="12291" y="2580"/>
                </a:cubicBezTo>
                <a:cubicBezTo>
                  <a:pt x="16081" y="2580"/>
                  <a:pt x="19870" y="3997"/>
                  <a:pt x="22799" y="6831"/>
                </a:cubicBezTo>
                <a:lnTo>
                  <a:pt x="24582" y="4920"/>
                </a:lnTo>
                <a:cubicBezTo>
                  <a:pt x="21143" y="1641"/>
                  <a:pt x="16717" y="1"/>
                  <a:pt x="12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0"/>
          <p:cNvSpPr/>
          <p:nvPr/>
        </p:nvSpPr>
        <p:spPr>
          <a:xfrm>
            <a:off x="-226081" y="902208"/>
            <a:ext cx="3448945" cy="3969997"/>
          </a:xfrm>
          <a:custGeom>
            <a:rect b="b" l="l" r="r" t="t"/>
            <a:pathLst>
              <a:path extrusionOk="0" h="165451" w="143736">
                <a:moveTo>
                  <a:pt x="75084" y="96481"/>
                </a:moveTo>
                <a:cubicBezTo>
                  <a:pt x="75020" y="96545"/>
                  <a:pt x="74957" y="96609"/>
                  <a:pt x="74893" y="96609"/>
                </a:cubicBezTo>
                <a:cubicBezTo>
                  <a:pt x="74957" y="96545"/>
                  <a:pt x="75020" y="96545"/>
                  <a:pt x="75084" y="96481"/>
                </a:cubicBezTo>
                <a:close/>
                <a:moveTo>
                  <a:pt x="74000" y="97376"/>
                </a:moveTo>
                <a:cubicBezTo>
                  <a:pt x="73937" y="97501"/>
                  <a:pt x="73874" y="97565"/>
                  <a:pt x="73874" y="97691"/>
                </a:cubicBezTo>
                <a:lnTo>
                  <a:pt x="73874" y="97628"/>
                </a:lnTo>
                <a:cubicBezTo>
                  <a:pt x="73874" y="97564"/>
                  <a:pt x="73937" y="97501"/>
                  <a:pt x="74000" y="97376"/>
                </a:cubicBezTo>
                <a:close/>
                <a:moveTo>
                  <a:pt x="73618" y="98331"/>
                </a:moveTo>
                <a:lnTo>
                  <a:pt x="73618" y="98331"/>
                </a:lnTo>
                <a:cubicBezTo>
                  <a:pt x="73556" y="98458"/>
                  <a:pt x="73556" y="98648"/>
                  <a:pt x="73556" y="98838"/>
                </a:cubicBezTo>
                <a:lnTo>
                  <a:pt x="73556" y="98774"/>
                </a:lnTo>
                <a:cubicBezTo>
                  <a:pt x="73556" y="98648"/>
                  <a:pt x="73556" y="98458"/>
                  <a:pt x="73618" y="98331"/>
                </a:cubicBezTo>
                <a:close/>
                <a:moveTo>
                  <a:pt x="87375" y="108709"/>
                </a:moveTo>
                <a:cubicBezTo>
                  <a:pt x="87311" y="108709"/>
                  <a:pt x="87248" y="108772"/>
                  <a:pt x="87184" y="108836"/>
                </a:cubicBezTo>
                <a:lnTo>
                  <a:pt x="87120" y="108772"/>
                </a:lnTo>
                <a:cubicBezTo>
                  <a:pt x="87184" y="108772"/>
                  <a:pt x="87311" y="108709"/>
                  <a:pt x="87375" y="108709"/>
                </a:cubicBezTo>
                <a:close/>
                <a:moveTo>
                  <a:pt x="86929" y="108836"/>
                </a:moveTo>
                <a:cubicBezTo>
                  <a:pt x="86866" y="108900"/>
                  <a:pt x="86802" y="108963"/>
                  <a:pt x="86738" y="108963"/>
                </a:cubicBezTo>
                <a:lnTo>
                  <a:pt x="86675" y="108963"/>
                </a:lnTo>
                <a:cubicBezTo>
                  <a:pt x="86738" y="108963"/>
                  <a:pt x="86802" y="108900"/>
                  <a:pt x="86929" y="108836"/>
                </a:cubicBezTo>
                <a:close/>
                <a:moveTo>
                  <a:pt x="85783" y="109728"/>
                </a:moveTo>
                <a:cubicBezTo>
                  <a:pt x="85783" y="109855"/>
                  <a:pt x="85719" y="109919"/>
                  <a:pt x="85719" y="110046"/>
                </a:cubicBezTo>
                <a:lnTo>
                  <a:pt x="85656" y="110046"/>
                </a:lnTo>
                <a:cubicBezTo>
                  <a:pt x="85719" y="109919"/>
                  <a:pt x="85719" y="109855"/>
                  <a:pt x="85783" y="109728"/>
                </a:cubicBezTo>
                <a:close/>
                <a:moveTo>
                  <a:pt x="85592" y="110173"/>
                </a:moveTo>
                <a:cubicBezTo>
                  <a:pt x="85528" y="110301"/>
                  <a:pt x="85528" y="110428"/>
                  <a:pt x="85528" y="110492"/>
                </a:cubicBezTo>
                <a:lnTo>
                  <a:pt x="85465" y="110492"/>
                </a:lnTo>
                <a:cubicBezTo>
                  <a:pt x="85465" y="110428"/>
                  <a:pt x="85528" y="110301"/>
                  <a:pt x="85592" y="110173"/>
                </a:cubicBezTo>
                <a:close/>
                <a:moveTo>
                  <a:pt x="85401" y="110683"/>
                </a:moveTo>
                <a:cubicBezTo>
                  <a:pt x="85401" y="110810"/>
                  <a:pt x="85401" y="111001"/>
                  <a:pt x="85401" y="111192"/>
                </a:cubicBezTo>
                <a:lnTo>
                  <a:pt x="85337" y="111129"/>
                </a:lnTo>
                <a:cubicBezTo>
                  <a:pt x="85337" y="111001"/>
                  <a:pt x="85401" y="110810"/>
                  <a:pt x="85401" y="110683"/>
                </a:cubicBezTo>
                <a:close/>
                <a:moveTo>
                  <a:pt x="96291" y="112156"/>
                </a:moveTo>
                <a:cubicBezTo>
                  <a:pt x="96294" y="112284"/>
                  <a:pt x="96355" y="112469"/>
                  <a:pt x="96355" y="112593"/>
                </a:cubicBezTo>
                <a:lnTo>
                  <a:pt x="96355" y="112657"/>
                </a:lnTo>
                <a:cubicBezTo>
                  <a:pt x="96355" y="112470"/>
                  <a:pt x="96294" y="112284"/>
                  <a:pt x="96291" y="112156"/>
                </a:cubicBezTo>
                <a:close/>
                <a:moveTo>
                  <a:pt x="90432" y="113758"/>
                </a:moveTo>
                <a:lnTo>
                  <a:pt x="90432" y="113758"/>
                </a:lnTo>
                <a:cubicBezTo>
                  <a:pt x="90432" y="113879"/>
                  <a:pt x="90438" y="113997"/>
                  <a:pt x="90559" y="114058"/>
                </a:cubicBezTo>
                <a:lnTo>
                  <a:pt x="90559" y="114122"/>
                </a:lnTo>
                <a:cubicBezTo>
                  <a:pt x="90438" y="114001"/>
                  <a:pt x="90432" y="113879"/>
                  <a:pt x="90432" y="113758"/>
                </a:cubicBezTo>
                <a:close/>
                <a:moveTo>
                  <a:pt x="91260" y="113740"/>
                </a:moveTo>
                <a:cubicBezTo>
                  <a:pt x="91260" y="113994"/>
                  <a:pt x="91132" y="114185"/>
                  <a:pt x="90878" y="114185"/>
                </a:cubicBezTo>
                <a:lnTo>
                  <a:pt x="90814" y="114185"/>
                </a:lnTo>
                <a:cubicBezTo>
                  <a:pt x="91069" y="114185"/>
                  <a:pt x="91260" y="113994"/>
                  <a:pt x="91260" y="113740"/>
                </a:cubicBezTo>
                <a:close/>
                <a:moveTo>
                  <a:pt x="73556" y="122167"/>
                </a:moveTo>
                <a:cubicBezTo>
                  <a:pt x="73556" y="122287"/>
                  <a:pt x="73552" y="122408"/>
                  <a:pt x="73492" y="122528"/>
                </a:cubicBezTo>
                <a:lnTo>
                  <a:pt x="73492" y="122464"/>
                </a:lnTo>
                <a:cubicBezTo>
                  <a:pt x="73552" y="122404"/>
                  <a:pt x="73556" y="122287"/>
                  <a:pt x="73556" y="122167"/>
                </a:cubicBezTo>
                <a:close/>
                <a:moveTo>
                  <a:pt x="73236" y="122848"/>
                </a:moveTo>
                <a:cubicBezTo>
                  <a:pt x="73173" y="122911"/>
                  <a:pt x="73109" y="122974"/>
                  <a:pt x="72983" y="123037"/>
                </a:cubicBezTo>
                <a:lnTo>
                  <a:pt x="72983" y="122974"/>
                </a:lnTo>
                <a:cubicBezTo>
                  <a:pt x="73109" y="122974"/>
                  <a:pt x="73173" y="122911"/>
                  <a:pt x="73236" y="122848"/>
                </a:cubicBezTo>
                <a:close/>
                <a:moveTo>
                  <a:pt x="142143" y="18914"/>
                </a:moveTo>
                <a:lnTo>
                  <a:pt x="142143" y="121891"/>
                </a:lnTo>
                <a:cubicBezTo>
                  <a:pt x="142143" y="124884"/>
                  <a:pt x="139660" y="127368"/>
                  <a:pt x="136667" y="127368"/>
                </a:cubicBezTo>
                <a:lnTo>
                  <a:pt x="97947" y="127368"/>
                </a:lnTo>
                <a:lnTo>
                  <a:pt x="97947" y="117306"/>
                </a:lnTo>
                <a:lnTo>
                  <a:pt x="120172" y="117306"/>
                </a:lnTo>
                <a:lnTo>
                  <a:pt x="120172" y="115714"/>
                </a:lnTo>
                <a:lnTo>
                  <a:pt x="97947" y="115714"/>
                </a:lnTo>
                <a:lnTo>
                  <a:pt x="97947" y="112593"/>
                </a:lnTo>
                <a:cubicBezTo>
                  <a:pt x="97947" y="112339"/>
                  <a:pt x="97883" y="112084"/>
                  <a:pt x="97819" y="111829"/>
                </a:cubicBezTo>
                <a:lnTo>
                  <a:pt x="133673" y="111829"/>
                </a:lnTo>
                <a:lnTo>
                  <a:pt x="133673" y="110237"/>
                </a:lnTo>
                <a:lnTo>
                  <a:pt x="97119" y="110237"/>
                </a:lnTo>
                <a:cubicBezTo>
                  <a:pt x="96355" y="109154"/>
                  <a:pt x="95145" y="108581"/>
                  <a:pt x="93871" y="108581"/>
                </a:cubicBezTo>
                <a:lnTo>
                  <a:pt x="93744" y="108581"/>
                </a:lnTo>
                <a:cubicBezTo>
                  <a:pt x="92916" y="108581"/>
                  <a:pt x="92152" y="108836"/>
                  <a:pt x="91515" y="109345"/>
                </a:cubicBezTo>
                <a:cubicBezTo>
                  <a:pt x="90814" y="108008"/>
                  <a:pt x="89477" y="107180"/>
                  <a:pt x="88012" y="107116"/>
                </a:cubicBezTo>
                <a:lnTo>
                  <a:pt x="87885" y="107116"/>
                </a:lnTo>
                <a:cubicBezTo>
                  <a:pt x="87120" y="107116"/>
                  <a:pt x="86293" y="107371"/>
                  <a:pt x="85656" y="107817"/>
                </a:cubicBezTo>
                <a:cubicBezTo>
                  <a:pt x="84933" y="106371"/>
                  <a:pt x="83472" y="105534"/>
                  <a:pt x="81957" y="105534"/>
                </a:cubicBezTo>
                <a:cubicBezTo>
                  <a:pt x="81336" y="105534"/>
                  <a:pt x="80707" y="105674"/>
                  <a:pt x="80115" y="105970"/>
                </a:cubicBezTo>
                <a:lnTo>
                  <a:pt x="80115" y="98965"/>
                </a:lnTo>
                <a:cubicBezTo>
                  <a:pt x="80115" y="96736"/>
                  <a:pt x="78396" y="94889"/>
                  <a:pt x="76167" y="94762"/>
                </a:cubicBezTo>
                <a:lnTo>
                  <a:pt x="76039" y="94762"/>
                </a:lnTo>
                <a:cubicBezTo>
                  <a:pt x="73747" y="94762"/>
                  <a:pt x="71964" y="96609"/>
                  <a:pt x="71964" y="98838"/>
                </a:cubicBezTo>
                <a:lnTo>
                  <a:pt x="71964" y="121000"/>
                </a:lnTo>
                <a:lnTo>
                  <a:pt x="67824" y="118516"/>
                </a:lnTo>
                <a:cubicBezTo>
                  <a:pt x="67060" y="118134"/>
                  <a:pt x="66232" y="117879"/>
                  <a:pt x="65404" y="117879"/>
                </a:cubicBezTo>
                <a:cubicBezTo>
                  <a:pt x="61647" y="117879"/>
                  <a:pt x="59545" y="122337"/>
                  <a:pt x="62029" y="125203"/>
                </a:cubicBezTo>
                <a:lnTo>
                  <a:pt x="62093" y="125266"/>
                </a:lnTo>
                <a:lnTo>
                  <a:pt x="62156" y="125266"/>
                </a:lnTo>
                <a:lnTo>
                  <a:pt x="64258" y="127368"/>
                </a:lnTo>
                <a:lnTo>
                  <a:pt x="7070" y="127368"/>
                </a:lnTo>
                <a:cubicBezTo>
                  <a:pt x="4077" y="127368"/>
                  <a:pt x="1593" y="124948"/>
                  <a:pt x="1593" y="121891"/>
                </a:cubicBezTo>
                <a:lnTo>
                  <a:pt x="1593" y="18914"/>
                </a:lnTo>
                <a:close/>
                <a:moveTo>
                  <a:pt x="7070" y="0"/>
                </a:moveTo>
                <a:cubicBezTo>
                  <a:pt x="3185" y="0"/>
                  <a:pt x="1" y="3184"/>
                  <a:pt x="1" y="7069"/>
                </a:cubicBezTo>
                <a:lnTo>
                  <a:pt x="1" y="121891"/>
                </a:lnTo>
                <a:cubicBezTo>
                  <a:pt x="1" y="125776"/>
                  <a:pt x="3185" y="128960"/>
                  <a:pt x="7070" y="128960"/>
                </a:cubicBezTo>
                <a:lnTo>
                  <a:pt x="65914" y="128960"/>
                </a:lnTo>
                <a:lnTo>
                  <a:pt x="73811" y="136666"/>
                </a:lnTo>
                <a:cubicBezTo>
                  <a:pt x="74002" y="136857"/>
                  <a:pt x="74129" y="137112"/>
                  <a:pt x="74129" y="137366"/>
                </a:cubicBezTo>
                <a:lnTo>
                  <a:pt x="74129" y="143607"/>
                </a:lnTo>
                <a:lnTo>
                  <a:pt x="73365" y="143607"/>
                </a:lnTo>
                <a:lnTo>
                  <a:pt x="73365" y="163859"/>
                </a:lnTo>
                <a:lnTo>
                  <a:pt x="74129" y="163859"/>
                </a:lnTo>
                <a:lnTo>
                  <a:pt x="74129" y="165451"/>
                </a:lnTo>
                <a:lnTo>
                  <a:pt x="94699" y="165451"/>
                </a:lnTo>
                <a:lnTo>
                  <a:pt x="94699" y="163859"/>
                </a:lnTo>
                <a:lnTo>
                  <a:pt x="97055" y="163859"/>
                </a:lnTo>
                <a:lnTo>
                  <a:pt x="97055" y="143607"/>
                </a:lnTo>
                <a:lnTo>
                  <a:pt x="94699" y="143607"/>
                </a:lnTo>
                <a:lnTo>
                  <a:pt x="94699" y="137175"/>
                </a:lnTo>
                <a:cubicBezTo>
                  <a:pt x="94699" y="136857"/>
                  <a:pt x="94763" y="136602"/>
                  <a:pt x="94954" y="136347"/>
                </a:cubicBezTo>
                <a:lnTo>
                  <a:pt x="97183" y="132781"/>
                </a:lnTo>
                <a:cubicBezTo>
                  <a:pt x="97692" y="132017"/>
                  <a:pt x="97947" y="131189"/>
                  <a:pt x="97947" y="130297"/>
                </a:cubicBezTo>
                <a:lnTo>
                  <a:pt x="97947" y="128960"/>
                </a:lnTo>
                <a:lnTo>
                  <a:pt x="136667" y="128960"/>
                </a:lnTo>
                <a:cubicBezTo>
                  <a:pt x="140551" y="128960"/>
                  <a:pt x="143672" y="125776"/>
                  <a:pt x="143736" y="121891"/>
                </a:cubicBezTo>
                <a:lnTo>
                  <a:pt x="143736" y="7069"/>
                </a:lnTo>
                <a:cubicBezTo>
                  <a:pt x="143672" y="3121"/>
                  <a:pt x="140551" y="0"/>
                  <a:pt x="136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0"/>
          <p:cNvSpPr/>
          <p:nvPr/>
        </p:nvSpPr>
        <p:spPr>
          <a:xfrm>
            <a:off x="36760" y="2657970"/>
            <a:ext cx="938276" cy="936765"/>
          </a:xfrm>
          <a:custGeom>
            <a:rect b="b" l="l" r="r" t="t"/>
            <a:pathLst>
              <a:path extrusionOk="0" h="39040" w="39103">
                <a:moveTo>
                  <a:pt x="19551" y="6369"/>
                </a:moveTo>
                <a:cubicBezTo>
                  <a:pt x="20761" y="6369"/>
                  <a:pt x="21971" y="6497"/>
                  <a:pt x="23118" y="6879"/>
                </a:cubicBezTo>
                <a:cubicBezTo>
                  <a:pt x="30123" y="8789"/>
                  <a:pt x="34199" y="16113"/>
                  <a:pt x="32225" y="23118"/>
                </a:cubicBezTo>
                <a:cubicBezTo>
                  <a:pt x="30632" y="28786"/>
                  <a:pt x="25474" y="32671"/>
                  <a:pt x="19551" y="32734"/>
                </a:cubicBezTo>
                <a:cubicBezTo>
                  <a:pt x="18341" y="32671"/>
                  <a:pt x="17131" y="32543"/>
                  <a:pt x="15985" y="32225"/>
                </a:cubicBezTo>
                <a:cubicBezTo>
                  <a:pt x="9617" y="30442"/>
                  <a:pt x="5605" y="24201"/>
                  <a:pt x="6496" y="17705"/>
                </a:cubicBezTo>
                <a:cubicBezTo>
                  <a:pt x="7388" y="11209"/>
                  <a:pt x="12992" y="6369"/>
                  <a:pt x="19551" y="6369"/>
                </a:cubicBezTo>
                <a:close/>
                <a:moveTo>
                  <a:pt x="18469" y="1"/>
                </a:moveTo>
                <a:lnTo>
                  <a:pt x="18596" y="2421"/>
                </a:lnTo>
                <a:cubicBezTo>
                  <a:pt x="16049" y="2548"/>
                  <a:pt x="13501" y="3249"/>
                  <a:pt x="11273" y="4523"/>
                </a:cubicBezTo>
                <a:lnTo>
                  <a:pt x="10063" y="2485"/>
                </a:lnTo>
                <a:cubicBezTo>
                  <a:pt x="8152" y="3504"/>
                  <a:pt x="6433" y="4905"/>
                  <a:pt x="4968" y="6560"/>
                </a:cubicBezTo>
                <a:lnTo>
                  <a:pt x="6751" y="8152"/>
                </a:lnTo>
                <a:cubicBezTo>
                  <a:pt x="5031" y="10063"/>
                  <a:pt x="3821" y="12356"/>
                  <a:pt x="3121" y="14776"/>
                </a:cubicBezTo>
                <a:lnTo>
                  <a:pt x="765" y="14139"/>
                </a:lnTo>
                <a:lnTo>
                  <a:pt x="765" y="14202"/>
                </a:lnTo>
                <a:cubicBezTo>
                  <a:pt x="255" y="15922"/>
                  <a:pt x="64" y="17705"/>
                  <a:pt x="0" y="19488"/>
                </a:cubicBezTo>
                <a:lnTo>
                  <a:pt x="0" y="20635"/>
                </a:lnTo>
                <a:lnTo>
                  <a:pt x="2420" y="20507"/>
                </a:lnTo>
                <a:cubicBezTo>
                  <a:pt x="2548" y="23055"/>
                  <a:pt x="3312" y="25538"/>
                  <a:pt x="4522" y="27831"/>
                </a:cubicBezTo>
                <a:lnTo>
                  <a:pt x="2420" y="28977"/>
                </a:lnTo>
                <a:cubicBezTo>
                  <a:pt x="3503" y="30888"/>
                  <a:pt x="4904" y="32607"/>
                  <a:pt x="6496" y="34072"/>
                </a:cubicBezTo>
                <a:lnTo>
                  <a:pt x="8088" y="32289"/>
                </a:lnTo>
                <a:cubicBezTo>
                  <a:pt x="9999" y="34008"/>
                  <a:pt x="12291" y="35282"/>
                  <a:pt x="14775" y="35982"/>
                </a:cubicBezTo>
                <a:lnTo>
                  <a:pt x="14202" y="38275"/>
                </a:lnTo>
                <a:lnTo>
                  <a:pt x="14266" y="38275"/>
                </a:lnTo>
                <a:cubicBezTo>
                  <a:pt x="15985" y="38784"/>
                  <a:pt x="17768" y="39039"/>
                  <a:pt x="19615" y="39039"/>
                </a:cubicBezTo>
                <a:lnTo>
                  <a:pt x="20761" y="39039"/>
                </a:lnTo>
                <a:lnTo>
                  <a:pt x="20634" y="36619"/>
                </a:lnTo>
                <a:cubicBezTo>
                  <a:pt x="23181" y="36492"/>
                  <a:pt x="25665" y="35728"/>
                  <a:pt x="27958" y="34454"/>
                </a:cubicBezTo>
                <a:lnTo>
                  <a:pt x="29104" y="36619"/>
                </a:lnTo>
                <a:cubicBezTo>
                  <a:pt x="31015" y="35537"/>
                  <a:pt x="32734" y="34136"/>
                  <a:pt x="34199" y="32480"/>
                </a:cubicBezTo>
                <a:lnTo>
                  <a:pt x="32416" y="30888"/>
                </a:lnTo>
                <a:cubicBezTo>
                  <a:pt x="34071" y="28977"/>
                  <a:pt x="35345" y="26685"/>
                  <a:pt x="36046" y="24265"/>
                </a:cubicBezTo>
                <a:lnTo>
                  <a:pt x="38402" y="24901"/>
                </a:lnTo>
                <a:cubicBezTo>
                  <a:pt x="38848" y="23182"/>
                  <a:pt x="39102" y="21399"/>
                  <a:pt x="39102" y="19552"/>
                </a:cubicBezTo>
                <a:cubicBezTo>
                  <a:pt x="39102" y="19170"/>
                  <a:pt x="39102" y="18788"/>
                  <a:pt x="39102" y="18406"/>
                </a:cubicBezTo>
                <a:lnTo>
                  <a:pt x="36619" y="18469"/>
                </a:lnTo>
                <a:cubicBezTo>
                  <a:pt x="36491" y="15922"/>
                  <a:pt x="35727" y="13438"/>
                  <a:pt x="34517" y="11209"/>
                </a:cubicBezTo>
                <a:lnTo>
                  <a:pt x="36619" y="10063"/>
                </a:lnTo>
                <a:cubicBezTo>
                  <a:pt x="35536" y="8089"/>
                  <a:pt x="34199" y="6369"/>
                  <a:pt x="32543" y="4905"/>
                </a:cubicBezTo>
                <a:lnTo>
                  <a:pt x="30951" y="6751"/>
                </a:lnTo>
                <a:cubicBezTo>
                  <a:pt x="29040" y="5032"/>
                  <a:pt x="26748" y="3758"/>
                  <a:pt x="24264" y="3058"/>
                </a:cubicBezTo>
                <a:lnTo>
                  <a:pt x="24901" y="765"/>
                </a:lnTo>
                <a:cubicBezTo>
                  <a:pt x="23181" y="256"/>
                  <a:pt x="21398" y="1"/>
                  <a:pt x="196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0"/>
          <p:cNvSpPr/>
          <p:nvPr/>
        </p:nvSpPr>
        <p:spPr>
          <a:xfrm>
            <a:off x="1655007" y="2725228"/>
            <a:ext cx="24" cy="24"/>
          </a:xfrm>
          <a:custGeom>
            <a:rect b="b" l="l" r="r" t="t"/>
            <a:pathLst>
              <a:path extrusionOk="0" h="1" w="1">
                <a:moveTo>
                  <a:pt x="1" y="0"/>
                </a:moveTo>
                <a:lnTo>
                  <a:pt x="1"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0"/>
          <p:cNvSpPr/>
          <p:nvPr/>
        </p:nvSpPr>
        <p:spPr>
          <a:xfrm>
            <a:off x="1031545" y="2553759"/>
            <a:ext cx="669341" cy="660798"/>
          </a:xfrm>
          <a:custGeom>
            <a:rect b="b" l="l" r="r" t="t"/>
            <a:pathLst>
              <a:path extrusionOk="0" h="27539" w="27895">
                <a:moveTo>
                  <a:pt x="13948" y="5618"/>
                </a:moveTo>
                <a:cubicBezTo>
                  <a:pt x="14712" y="5618"/>
                  <a:pt x="15412" y="5745"/>
                  <a:pt x="16176" y="5936"/>
                </a:cubicBezTo>
                <a:cubicBezTo>
                  <a:pt x="19679" y="6955"/>
                  <a:pt x="22099" y="10139"/>
                  <a:pt x="22099" y="13833"/>
                </a:cubicBezTo>
                <a:cubicBezTo>
                  <a:pt x="22099" y="14533"/>
                  <a:pt x="21972" y="15298"/>
                  <a:pt x="21781" y="16062"/>
                </a:cubicBezTo>
                <a:cubicBezTo>
                  <a:pt x="20802" y="19631"/>
                  <a:pt x="17534" y="22003"/>
                  <a:pt x="13953" y="22003"/>
                </a:cubicBezTo>
                <a:cubicBezTo>
                  <a:pt x="13572" y="22003"/>
                  <a:pt x="13187" y="21976"/>
                  <a:pt x="12801" y="21921"/>
                </a:cubicBezTo>
                <a:cubicBezTo>
                  <a:pt x="8725" y="21411"/>
                  <a:pt x="5732" y="17909"/>
                  <a:pt x="5732" y="13833"/>
                </a:cubicBezTo>
                <a:cubicBezTo>
                  <a:pt x="5732" y="13069"/>
                  <a:pt x="5860" y="12304"/>
                  <a:pt x="6051" y="11604"/>
                </a:cubicBezTo>
                <a:cubicBezTo>
                  <a:pt x="7070" y="8038"/>
                  <a:pt x="10254" y="5618"/>
                  <a:pt x="13948" y="5618"/>
                </a:cubicBezTo>
                <a:close/>
                <a:moveTo>
                  <a:pt x="13928" y="0"/>
                </a:moveTo>
                <a:cubicBezTo>
                  <a:pt x="13059" y="0"/>
                  <a:pt x="12192" y="87"/>
                  <a:pt x="11336" y="268"/>
                </a:cubicBezTo>
                <a:lnTo>
                  <a:pt x="11655" y="1860"/>
                </a:lnTo>
                <a:cubicBezTo>
                  <a:pt x="10381" y="2115"/>
                  <a:pt x="9171" y="2497"/>
                  <a:pt x="8089" y="3134"/>
                </a:cubicBezTo>
                <a:lnTo>
                  <a:pt x="7261" y="1733"/>
                </a:lnTo>
                <a:cubicBezTo>
                  <a:pt x="5350" y="2752"/>
                  <a:pt x="3758" y="4217"/>
                  <a:pt x="2484" y="6000"/>
                </a:cubicBezTo>
                <a:lnTo>
                  <a:pt x="3885" y="6955"/>
                </a:lnTo>
                <a:cubicBezTo>
                  <a:pt x="3121" y="7974"/>
                  <a:pt x="2612" y="9120"/>
                  <a:pt x="2293" y="10394"/>
                </a:cubicBezTo>
                <a:lnTo>
                  <a:pt x="701" y="9948"/>
                </a:lnTo>
                <a:lnTo>
                  <a:pt x="701" y="10012"/>
                </a:lnTo>
                <a:cubicBezTo>
                  <a:pt x="64" y="12050"/>
                  <a:pt x="1" y="14215"/>
                  <a:pt x="383" y="16317"/>
                </a:cubicBezTo>
                <a:lnTo>
                  <a:pt x="1975" y="15998"/>
                </a:lnTo>
                <a:cubicBezTo>
                  <a:pt x="2230" y="17272"/>
                  <a:pt x="2612" y="18482"/>
                  <a:pt x="3249" y="19564"/>
                </a:cubicBezTo>
                <a:lnTo>
                  <a:pt x="1848" y="20392"/>
                </a:lnTo>
                <a:cubicBezTo>
                  <a:pt x="2866" y="22303"/>
                  <a:pt x="4331" y="23959"/>
                  <a:pt x="6114" y="25169"/>
                </a:cubicBezTo>
                <a:lnTo>
                  <a:pt x="7070" y="23831"/>
                </a:lnTo>
                <a:cubicBezTo>
                  <a:pt x="8089" y="24532"/>
                  <a:pt x="9235" y="25041"/>
                  <a:pt x="10445" y="25423"/>
                </a:cubicBezTo>
                <a:lnTo>
                  <a:pt x="10063" y="27015"/>
                </a:lnTo>
                <a:lnTo>
                  <a:pt x="10190" y="27015"/>
                </a:lnTo>
                <a:cubicBezTo>
                  <a:pt x="11436" y="27355"/>
                  <a:pt x="12704" y="27538"/>
                  <a:pt x="13981" y="27538"/>
                </a:cubicBezTo>
                <a:cubicBezTo>
                  <a:pt x="14858" y="27538"/>
                  <a:pt x="15740" y="27452"/>
                  <a:pt x="16622" y="27270"/>
                </a:cubicBezTo>
                <a:lnTo>
                  <a:pt x="16304" y="25678"/>
                </a:lnTo>
                <a:cubicBezTo>
                  <a:pt x="17514" y="25423"/>
                  <a:pt x="18724" y="24978"/>
                  <a:pt x="19870" y="24404"/>
                </a:cubicBezTo>
                <a:lnTo>
                  <a:pt x="20634" y="25805"/>
                </a:lnTo>
                <a:cubicBezTo>
                  <a:pt x="22545" y="24723"/>
                  <a:pt x="24137" y="23258"/>
                  <a:pt x="25347" y="21475"/>
                </a:cubicBezTo>
                <a:lnTo>
                  <a:pt x="24010" y="20583"/>
                </a:lnTo>
                <a:cubicBezTo>
                  <a:pt x="24710" y="19501"/>
                  <a:pt x="25283" y="18354"/>
                  <a:pt x="25602" y="17144"/>
                </a:cubicBezTo>
                <a:lnTo>
                  <a:pt x="27194" y="17590"/>
                </a:lnTo>
                <a:cubicBezTo>
                  <a:pt x="27767" y="15489"/>
                  <a:pt x="27894" y="13323"/>
                  <a:pt x="27449" y="11222"/>
                </a:cubicBezTo>
                <a:lnTo>
                  <a:pt x="27449" y="11222"/>
                </a:lnTo>
                <a:lnTo>
                  <a:pt x="25856" y="11477"/>
                </a:lnTo>
                <a:cubicBezTo>
                  <a:pt x="25602" y="10267"/>
                  <a:pt x="25220" y="9057"/>
                  <a:pt x="24583" y="7910"/>
                </a:cubicBezTo>
                <a:lnTo>
                  <a:pt x="25984" y="7146"/>
                </a:lnTo>
                <a:cubicBezTo>
                  <a:pt x="24965" y="5236"/>
                  <a:pt x="23500" y="3580"/>
                  <a:pt x="21653" y="2370"/>
                </a:cubicBezTo>
                <a:lnTo>
                  <a:pt x="20762" y="3707"/>
                </a:lnTo>
                <a:cubicBezTo>
                  <a:pt x="19743" y="3007"/>
                  <a:pt x="18533" y="2497"/>
                  <a:pt x="17323" y="2115"/>
                </a:cubicBezTo>
                <a:lnTo>
                  <a:pt x="17769" y="523"/>
                </a:lnTo>
                <a:lnTo>
                  <a:pt x="17705" y="523"/>
                </a:lnTo>
                <a:cubicBezTo>
                  <a:pt x="16459" y="183"/>
                  <a:pt x="15191" y="0"/>
                  <a:pt x="139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0"/>
          <p:cNvSpPr/>
          <p:nvPr/>
        </p:nvSpPr>
        <p:spPr>
          <a:xfrm>
            <a:off x="-1529537" y="1971857"/>
            <a:ext cx="426367" cy="424831"/>
          </a:xfrm>
          <a:custGeom>
            <a:rect b="b" l="l" r="r" t="t"/>
            <a:pathLst>
              <a:path extrusionOk="0" h="17705" w="17769">
                <a:moveTo>
                  <a:pt x="8916" y="2867"/>
                </a:moveTo>
                <a:cubicBezTo>
                  <a:pt x="9426" y="2867"/>
                  <a:pt x="9999" y="2930"/>
                  <a:pt x="10572" y="3058"/>
                </a:cubicBezTo>
                <a:cubicBezTo>
                  <a:pt x="13119" y="3822"/>
                  <a:pt x="14902" y="6178"/>
                  <a:pt x="14902" y="8853"/>
                </a:cubicBezTo>
                <a:cubicBezTo>
                  <a:pt x="14902" y="9426"/>
                  <a:pt x="14839" y="9936"/>
                  <a:pt x="14648" y="10509"/>
                </a:cubicBezTo>
                <a:cubicBezTo>
                  <a:pt x="13947" y="13056"/>
                  <a:pt x="11591" y="14839"/>
                  <a:pt x="8916" y="14839"/>
                </a:cubicBezTo>
                <a:cubicBezTo>
                  <a:pt x="5605" y="14839"/>
                  <a:pt x="2930" y="12164"/>
                  <a:pt x="2930" y="8853"/>
                </a:cubicBezTo>
                <a:cubicBezTo>
                  <a:pt x="2930" y="8280"/>
                  <a:pt x="2994" y="7770"/>
                  <a:pt x="3121" y="7197"/>
                </a:cubicBezTo>
                <a:cubicBezTo>
                  <a:pt x="3885" y="4650"/>
                  <a:pt x="6178" y="2867"/>
                  <a:pt x="8852" y="2867"/>
                </a:cubicBezTo>
                <a:close/>
                <a:moveTo>
                  <a:pt x="8343" y="1"/>
                </a:moveTo>
                <a:lnTo>
                  <a:pt x="8407" y="1083"/>
                </a:lnTo>
                <a:cubicBezTo>
                  <a:pt x="7260" y="1147"/>
                  <a:pt x="6114" y="1529"/>
                  <a:pt x="5095" y="2102"/>
                </a:cubicBezTo>
                <a:lnTo>
                  <a:pt x="4586" y="1083"/>
                </a:lnTo>
                <a:cubicBezTo>
                  <a:pt x="3694" y="1593"/>
                  <a:pt x="2930" y="2230"/>
                  <a:pt x="2293" y="2930"/>
                </a:cubicBezTo>
                <a:lnTo>
                  <a:pt x="3057" y="3695"/>
                </a:lnTo>
                <a:cubicBezTo>
                  <a:pt x="2293" y="4522"/>
                  <a:pt x="1720" y="5605"/>
                  <a:pt x="1401" y="6688"/>
                </a:cubicBezTo>
                <a:lnTo>
                  <a:pt x="319" y="6433"/>
                </a:lnTo>
                <a:cubicBezTo>
                  <a:pt x="128" y="7197"/>
                  <a:pt x="0" y="7961"/>
                  <a:pt x="0" y="8789"/>
                </a:cubicBezTo>
                <a:lnTo>
                  <a:pt x="0" y="9299"/>
                </a:lnTo>
                <a:lnTo>
                  <a:pt x="1083" y="9235"/>
                </a:lnTo>
                <a:cubicBezTo>
                  <a:pt x="1147" y="10445"/>
                  <a:pt x="1465" y="11528"/>
                  <a:pt x="2038" y="12610"/>
                </a:cubicBezTo>
                <a:lnTo>
                  <a:pt x="1083" y="13120"/>
                </a:lnTo>
                <a:cubicBezTo>
                  <a:pt x="1592" y="14011"/>
                  <a:pt x="2229" y="14776"/>
                  <a:pt x="2930" y="15412"/>
                </a:cubicBezTo>
                <a:lnTo>
                  <a:pt x="3694" y="14648"/>
                </a:lnTo>
                <a:cubicBezTo>
                  <a:pt x="4586" y="15412"/>
                  <a:pt x="5605" y="15986"/>
                  <a:pt x="6751" y="16304"/>
                </a:cubicBezTo>
                <a:lnTo>
                  <a:pt x="6432" y="17387"/>
                </a:lnTo>
                <a:cubicBezTo>
                  <a:pt x="7197" y="17578"/>
                  <a:pt x="8025" y="17705"/>
                  <a:pt x="8852" y="17705"/>
                </a:cubicBezTo>
                <a:lnTo>
                  <a:pt x="9362" y="17705"/>
                </a:lnTo>
                <a:lnTo>
                  <a:pt x="9298" y="16622"/>
                </a:lnTo>
                <a:cubicBezTo>
                  <a:pt x="10508" y="16559"/>
                  <a:pt x="11591" y="16177"/>
                  <a:pt x="12673" y="15603"/>
                </a:cubicBezTo>
                <a:lnTo>
                  <a:pt x="13183" y="16622"/>
                </a:lnTo>
                <a:cubicBezTo>
                  <a:pt x="14075" y="16113"/>
                  <a:pt x="14839" y="15476"/>
                  <a:pt x="15476" y="14712"/>
                </a:cubicBezTo>
                <a:lnTo>
                  <a:pt x="14711" y="14011"/>
                </a:lnTo>
                <a:cubicBezTo>
                  <a:pt x="15476" y="13120"/>
                  <a:pt x="16049" y="12101"/>
                  <a:pt x="16367" y="10954"/>
                </a:cubicBezTo>
                <a:lnTo>
                  <a:pt x="17450" y="11273"/>
                </a:lnTo>
                <a:cubicBezTo>
                  <a:pt x="17641" y="10509"/>
                  <a:pt x="17768" y="9681"/>
                  <a:pt x="17768" y="8853"/>
                </a:cubicBezTo>
                <a:lnTo>
                  <a:pt x="17768" y="8343"/>
                </a:lnTo>
                <a:lnTo>
                  <a:pt x="16686" y="8407"/>
                </a:lnTo>
                <a:cubicBezTo>
                  <a:pt x="16622" y="7261"/>
                  <a:pt x="16240" y="6115"/>
                  <a:pt x="15667" y="5096"/>
                </a:cubicBezTo>
                <a:lnTo>
                  <a:pt x="16686" y="4522"/>
                </a:lnTo>
                <a:cubicBezTo>
                  <a:pt x="16176" y="3695"/>
                  <a:pt x="15539" y="2867"/>
                  <a:pt x="14775" y="2230"/>
                </a:cubicBezTo>
                <a:lnTo>
                  <a:pt x="14075" y="2994"/>
                </a:lnTo>
                <a:cubicBezTo>
                  <a:pt x="13183" y="2230"/>
                  <a:pt x="12164" y="1657"/>
                  <a:pt x="11018" y="1338"/>
                </a:cubicBezTo>
                <a:lnTo>
                  <a:pt x="11336" y="319"/>
                </a:lnTo>
                <a:cubicBezTo>
                  <a:pt x="10508" y="65"/>
                  <a:pt x="9680" y="1"/>
                  <a:pt x="8852"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0"/>
          <p:cNvSpPr/>
          <p:nvPr/>
        </p:nvSpPr>
        <p:spPr>
          <a:xfrm>
            <a:off x="-1075696" y="1926026"/>
            <a:ext cx="301065" cy="297994"/>
          </a:xfrm>
          <a:custGeom>
            <a:rect b="b" l="l" r="r" t="t"/>
            <a:pathLst>
              <a:path extrusionOk="0" h="12419" w="12547">
                <a:moveTo>
                  <a:pt x="6242" y="2484"/>
                </a:moveTo>
                <a:cubicBezTo>
                  <a:pt x="6624" y="2484"/>
                  <a:pt x="6942" y="2484"/>
                  <a:pt x="7260" y="2611"/>
                </a:cubicBezTo>
                <a:cubicBezTo>
                  <a:pt x="8916" y="3057"/>
                  <a:pt x="9999" y="4522"/>
                  <a:pt x="9999" y="6178"/>
                </a:cubicBezTo>
                <a:cubicBezTo>
                  <a:pt x="9999" y="6560"/>
                  <a:pt x="9935" y="6878"/>
                  <a:pt x="9872" y="7197"/>
                </a:cubicBezTo>
                <a:cubicBezTo>
                  <a:pt x="9426" y="8789"/>
                  <a:pt x="7961" y="9935"/>
                  <a:pt x="6305" y="9935"/>
                </a:cubicBezTo>
                <a:cubicBezTo>
                  <a:pt x="5923" y="9935"/>
                  <a:pt x="5605" y="9871"/>
                  <a:pt x="5286" y="9808"/>
                </a:cubicBezTo>
                <a:cubicBezTo>
                  <a:pt x="3630" y="9298"/>
                  <a:pt x="2548" y="7833"/>
                  <a:pt x="2548" y="6178"/>
                </a:cubicBezTo>
                <a:cubicBezTo>
                  <a:pt x="2548" y="5859"/>
                  <a:pt x="2612" y="5477"/>
                  <a:pt x="2675" y="5159"/>
                </a:cubicBezTo>
                <a:cubicBezTo>
                  <a:pt x="3121" y="3567"/>
                  <a:pt x="4586" y="2484"/>
                  <a:pt x="6242" y="2484"/>
                </a:cubicBezTo>
                <a:close/>
                <a:moveTo>
                  <a:pt x="6242" y="0"/>
                </a:moveTo>
                <a:cubicBezTo>
                  <a:pt x="5859" y="0"/>
                  <a:pt x="5477" y="0"/>
                  <a:pt x="5095" y="64"/>
                </a:cubicBezTo>
                <a:lnTo>
                  <a:pt x="5223" y="828"/>
                </a:lnTo>
                <a:cubicBezTo>
                  <a:pt x="4649" y="956"/>
                  <a:pt x="4140" y="1147"/>
                  <a:pt x="3630" y="1401"/>
                </a:cubicBezTo>
                <a:lnTo>
                  <a:pt x="3248" y="701"/>
                </a:lnTo>
                <a:cubicBezTo>
                  <a:pt x="2357" y="1147"/>
                  <a:pt x="1656" y="1847"/>
                  <a:pt x="1083" y="2675"/>
                </a:cubicBezTo>
                <a:lnTo>
                  <a:pt x="1720" y="3057"/>
                </a:lnTo>
                <a:cubicBezTo>
                  <a:pt x="1338" y="3567"/>
                  <a:pt x="1147" y="4076"/>
                  <a:pt x="956" y="4649"/>
                </a:cubicBezTo>
                <a:lnTo>
                  <a:pt x="255" y="4458"/>
                </a:lnTo>
                <a:lnTo>
                  <a:pt x="255" y="4522"/>
                </a:lnTo>
                <a:cubicBezTo>
                  <a:pt x="128" y="5095"/>
                  <a:pt x="1" y="5668"/>
                  <a:pt x="1" y="6241"/>
                </a:cubicBezTo>
                <a:cubicBezTo>
                  <a:pt x="1" y="6623"/>
                  <a:pt x="64" y="7006"/>
                  <a:pt x="128" y="7388"/>
                </a:cubicBezTo>
                <a:lnTo>
                  <a:pt x="828" y="7260"/>
                </a:lnTo>
                <a:cubicBezTo>
                  <a:pt x="956" y="7833"/>
                  <a:pt x="1147" y="8343"/>
                  <a:pt x="1465" y="8852"/>
                </a:cubicBezTo>
                <a:lnTo>
                  <a:pt x="765" y="9171"/>
                </a:lnTo>
                <a:cubicBezTo>
                  <a:pt x="1274" y="10062"/>
                  <a:pt x="1911" y="10827"/>
                  <a:pt x="2739" y="11336"/>
                </a:cubicBezTo>
                <a:lnTo>
                  <a:pt x="3185" y="10763"/>
                </a:lnTo>
                <a:cubicBezTo>
                  <a:pt x="3630" y="11081"/>
                  <a:pt x="4204" y="11336"/>
                  <a:pt x="4777" y="11463"/>
                </a:cubicBezTo>
                <a:lnTo>
                  <a:pt x="4522" y="12228"/>
                </a:lnTo>
                <a:lnTo>
                  <a:pt x="4586" y="12228"/>
                </a:lnTo>
                <a:cubicBezTo>
                  <a:pt x="5159" y="12355"/>
                  <a:pt x="5732" y="12419"/>
                  <a:pt x="6305" y="12419"/>
                </a:cubicBezTo>
                <a:cubicBezTo>
                  <a:pt x="6751" y="12419"/>
                  <a:pt x="7133" y="12419"/>
                  <a:pt x="7515" y="12291"/>
                </a:cubicBezTo>
                <a:lnTo>
                  <a:pt x="7388" y="11591"/>
                </a:lnTo>
                <a:cubicBezTo>
                  <a:pt x="7961" y="11463"/>
                  <a:pt x="8470" y="11272"/>
                  <a:pt x="8980" y="11018"/>
                </a:cubicBezTo>
                <a:lnTo>
                  <a:pt x="9362" y="11654"/>
                </a:lnTo>
                <a:cubicBezTo>
                  <a:pt x="10190" y="11145"/>
                  <a:pt x="10954" y="10508"/>
                  <a:pt x="11464" y="9680"/>
                </a:cubicBezTo>
                <a:lnTo>
                  <a:pt x="10890" y="9234"/>
                </a:lnTo>
                <a:cubicBezTo>
                  <a:pt x="11209" y="8789"/>
                  <a:pt x="11464" y="8216"/>
                  <a:pt x="11591" y="7642"/>
                </a:cubicBezTo>
                <a:lnTo>
                  <a:pt x="12292" y="7897"/>
                </a:lnTo>
                <a:cubicBezTo>
                  <a:pt x="12483" y="7388"/>
                  <a:pt x="12546" y="6751"/>
                  <a:pt x="12546" y="6178"/>
                </a:cubicBezTo>
                <a:cubicBezTo>
                  <a:pt x="12546" y="5796"/>
                  <a:pt x="12483" y="5413"/>
                  <a:pt x="12419" y="5031"/>
                </a:cubicBezTo>
                <a:lnTo>
                  <a:pt x="11718" y="5159"/>
                </a:lnTo>
                <a:cubicBezTo>
                  <a:pt x="11591" y="4586"/>
                  <a:pt x="11400" y="4076"/>
                  <a:pt x="11082" y="3567"/>
                </a:cubicBezTo>
                <a:lnTo>
                  <a:pt x="11782" y="3185"/>
                </a:lnTo>
                <a:cubicBezTo>
                  <a:pt x="11273" y="2357"/>
                  <a:pt x="10572" y="1592"/>
                  <a:pt x="9808" y="1019"/>
                </a:cubicBezTo>
                <a:lnTo>
                  <a:pt x="9362" y="1656"/>
                </a:lnTo>
                <a:cubicBezTo>
                  <a:pt x="8853" y="1338"/>
                  <a:pt x="8343" y="1083"/>
                  <a:pt x="7770" y="956"/>
                </a:cubicBezTo>
                <a:lnTo>
                  <a:pt x="7961" y="191"/>
                </a:lnTo>
                <a:cubicBezTo>
                  <a:pt x="7452" y="64"/>
                  <a:pt x="6878" y="0"/>
                  <a:pt x="6242"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0"/>
          <p:cNvSpPr/>
          <p:nvPr/>
        </p:nvSpPr>
        <p:spPr>
          <a:xfrm>
            <a:off x="1994248" y="1967274"/>
            <a:ext cx="987178" cy="38224"/>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0"/>
          <p:cNvSpPr/>
          <p:nvPr/>
        </p:nvSpPr>
        <p:spPr>
          <a:xfrm>
            <a:off x="1994248" y="2098694"/>
            <a:ext cx="987178" cy="38224"/>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0"/>
          <p:cNvSpPr/>
          <p:nvPr/>
        </p:nvSpPr>
        <p:spPr>
          <a:xfrm>
            <a:off x="1994248" y="2230115"/>
            <a:ext cx="987178" cy="38224"/>
          </a:xfrm>
          <a:custGeom>
            <a:rect b="b" l="l" r="r" t="t"/>
            <a:pathLst>
              <a:path extrusionOk="0" h="1593" w="41141">
                <a:moveTo>
                  <a:pt x="1" y="0"/>
                </a:moveTo>
                <a:lnTo>
                  <a:pt x="1" y="1593"/>
                </a:lnTo>
                <a:lnTo>
                  <a:pt x="41140" y="1593"/>
                </a:lnTo>
                <a:lnTo>
                  <a:pt x="411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0"/>
          <p:cNvSpPr/>
          <p:nvPr/>
        </p:nvSpPr>
        <p:spPr>
          <a:xfrm>
            <a:off x="1994248" y="2494468"/>
            <a:ext cx="987178" cy="38224"/>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0"/>
          <p:cNvSpPr/>
          <p:nvPr/>
        </p:nvSpPr>
        <p:spPr>
          <a:xfrm>
            <a:off x="1994248" y="2625888"/>
            <a:ext cx="987178" cy="38224"/>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0"/>
          <p:cNvSpPr/>
          <p:nvPr/>
        </p:nvSpPr>
        <p:spPr>
          <a:xfrm>
            <a:off x="1994248" y="2888730"/>
            <a:ext cx="987178" cy="38224"/>
          </a:xfrm>
          <a:custGeom>
            <a:rect b="b" l="l" r="r" t="t"/>
            <a:pathLst>
              <a:path extrusionOk="0" h="1593" w="41141">
                <a:moveTo>
                  <a:pt x="1" y="0"/>
                </a:moveTo>
                <a:lnTo>
                  <a:pt x="1" y="1592"/>
                </a:lnTo>
                <a:lnTo>
                  <a:pt x="41140" y="1592"/>
                </a:lnTo>
                <a:lnTo>
                  <a:pt x="411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0"/>
          <p:cNvSpPr/>
          <p:nvPr/>
        </p:nvSpPr>
        <p:spPr>
          <a:xfrm>
            <a:off x="1994248" y="3020150"/>
            <a:ext cx="987178" cy="38224"/>
          </a:xfrm>
          <a:custGeom>
            <a:rect b="b" l="l" r="r" t="t"/>
            <a:pathLst>
              <a:path extrusionOk="0" h="1593" w="41141">
                <a:moveTo>
                  <a:pt x="1" y="0"/>
                </a:moveTo>
                <a:lnTo>
                  <a:pt x="1" y="1592"/>
                </a:lnTo>
                <a:lnTo>
                  <a:pt x="41140" y="1592"/>
                </a:lnTo>
                <a:lnTo>
                  <a:pt x="411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0"/>
          <p:cNvSpPr/>
          <p:nvPr/>
        </p:nvSpPr>
        <p:spPr>
          <a:xfrm>
            <a:off x="1994248" y="3282968"/>
            <a:ext cx="987178" cy="38224"/>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0"/>
          <p:cNvSpPr/>
          <p:nvPr/>
        </p:nvSpPr>
        <p:spPr>
          <a:xfrm>
            <a:off x="58164" y="1967274"/>
            <a:ext cx="1705373" cy="38224"/>
          </a:xfrm>
          <a:custGeom>
            <a:rect b="b" l="l" r="r" t="t"/>
            <a:pathLst>
              <a:path extrusionOk="0" h="1593" w="71072">
                <a:moveTo>
                  <a:pt x="0" y="1"/>
                </a:moveTo>
                <a:lnTo>
                  <a:pt x="0" y="1593"/>
                </a:lnTo>
                <a:lnTo>
                  <a:pt x="71071" y="1593"/>
                </a:lnTo>
                <a:lnTo>
                  <a:pt x="710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0"/>
          <p:cNvSpPr/>
          <p:nvPr/>
        </p:nvSpPr>
        <p:spPr>
          <a:xfrm>
            <a:off x="58164" y="2098694"/>
            <a:ext cx="1705373" cy="38224"/>
          </a:xfrm>
          <a:custGeom>
            <a:rect b="b" l="l" r="r" t="t"/>
            <a:pathLst>
              <a:path extrusionOk="0" h="1593" w="71072">
                <a:moveTo>
                  <a:pt x="0" y="1"/>
                </a:moveTo>
                <a:lnTo>
                  <a:pt x="0" y="1593"/>
                </a:lnTo>
                <a:lnTo>
                  <a:pt x="71071" y="1593"/>
                </a:lnTo>
                <a:lnTo>
                  <a:pt x="710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0"/>
          <p:cNvSpPr/>
          <p:nvPr/>
        </p:nvSpPr>
        <p:spPr>
          <a:xfrm>
            <a:off x="58164" y="2363047"/>
            <a:ext cx="1147609" cy="38248"/>
          </a:xfrm>
          <a:custGeom>
            <a:rect b="b" l="l" r="r" t="t"/>
            <a:pathLst>
              <a:path extrusionOk="0" h="1594" w="47827">
                <a:moveTo>
                  <a:pt x="0" y="1"/>
                </a:moveTo>
                <a:lnTo>
                  <a:pt x="0" y="1593"/>
                </a:lnTo>
                <a:lnTo>
                  <a:pt x="47827" y="1593"/>
                </a:lnTo>
                <a:lnTo>
                  <a:pt x="478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0"/>
          <p:cNvSpPr/>
          <p:nvPr/>
        </p:nvSpPr>
        <p:spPr>
          <a:xfrm>
            <a:off x="2108848" y="1701385"/>
            <a:ext cx="701422" cy="114648"/>
          </a:xfrm>
          <a:custGeom>
            <a:rect b="b" l="l" r="r" t="t"/>
            <a:pathLst>
              <a:path extrusionOk="0" h="4778" w="29232">
                <a:moveTo>
                  <a:pt x="1" y="1"/>
                </a:moveTo>
                <a:lnTo>
                  <a:pt x="1" y="4777"/>
                </a:lnTo>
                <a:lnTo>
                  <a:pt x="29232" y="4777"/>
                </a:lnTo>
                <a:lnTo>
                  <a:pt x="29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0"/>
          <p:cNvSpPr/>
          <p:nvPr/>
        </p:nvSpPr>
        <p:spPr>
          <a:xfrm>
            <a:off x="560907" y="1701385"/>
            <a:ext cx="699886" cy="114648"/>
          </a:xfrm>
          <a:custGeom>
            <a:rect b="b" l="l" r="r" t="t"/>
            <a:pathLst>
              <a:path extrusionOk="0" h="4778" w="29168">
                <a:moveTo>
                  <a:pt x="0" y="1"/>
                </a:moveTo>
                <a:lnTo>
                  <a:pt x="0" y="4777"/>
                </a:lnTo>
                <a:lnTo>
                  <a:pt x="29167" y="4777"/>
                </a:lnTo>
                <a:lnTo>
                  <a:pt x="291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0"/>
          <p:cNvSpPr/>
          <p:nvPr/>
        </p:nvSpPr>
        <p:spPr>
          <a:xfrm>
            <a:off x="-1540239" y="2988045"/>
            <a:ext cx="735039" cy="1488386"/>
          </a:xfrm>
          <a:custGeom>
            <a:rect b="b" l="l" r="r" t="t"/>
            <a:pathLst>
              <a:path extrusionOk="0" h="62029" w="30633">
                <a:moveTo>
                  <a:pt x="17705" y="42924"/>
                </a:moveTo>
                <a:lnTo>
                  <a:pt x="17705" y="60437"/>
                </a:lnTo>
                <a:lnTo>
                  <a:pt x="12928" y="60437"/>
                </a:lnTo>
                <a:lnTo>
                  <a:pt x="12928" y="42924"/>
                </a:lnTo>
                <a:close/>
                <a:moveTo>
                  <a:pt x="15348" y="1"/>
                </a:moveTo>
                <a:cubicBezTo>
                  <a:pt x="7133" y="1"/>
                  <a:pt x="446" y="6496"/>
                  <a:pt x="192" y="14712"/>
                </a:cubicBezTo>
                <a:cubicBezTo>
                  <a:pt x="1" y="22927"/>
                  <a:pt x="6369" y="29741"/>
                  <a:pt x="14521" y="30187"/>
                </a:cubicBezTo>
                <a:lnTo>
                  <a:pt x="14521" y="41332"/>
                </a:lnTo>
                <a:lnTo>
                  <a:pt x="12164" y="41332"/>
                </a:lnTo>
                <a:cubicBezTo>
                  <a:pt x="11718" y="41332"/>
                  <a:pt x="11336" y="41714"/>
                  <a:pt x="11336" y="42159"/>
                </a:cubicBezTo>
                <a:lnTo>
                  <a:pt x="11336" y="61265"/>
                </a:lnTo>
                <a:cubicBezTo>
                  <a:pt x="11336" y="61710"/>
                  <a:pt x="11718" y="62029"/>
                  <a:pt x="12164" y="62029"/>
                </a:cubicBezTo>
                <a:lnTo>
                  <a:pt x="18533" y="62029"/>
                </a:lnTo>
                <a:cubicBezTo>
                  <a:pt x="18978" y="62029"/>
                  <a:pt x="19297" y="61710"/>
                  <a:pt x="19297" y="61265"/>
                </a:cubicBezTo>
                <a:lnTo>
                  <a:pt x="19297" y="42159"/>
                </a:lnTo>
                <a:cubicBezTo>
                  <a:pt x="19297" y="41714"/>
                  <a:pt x="18978" y="41332"/>
                  <a:pt x="18533" y="41332"/>
                </a:cubicBezTo>
                <a:lnTo>
                  <a:pt x="16113" y="41332"/>
                </a:lnTo>
                <a:lnTo>
                  <a:pt x="16113" y="30187"/>
                </a:lnTo>
                <a:cubicBezTo>
                  <a:pt x="24328" y="29741"/>
                  <a:pt x="30633" y="22927"/>
                  <a:pt x="30442" y="14712"/>
                </a:cubicBezTo>
                <a:cubicBezTo>
                  <a:pt x="30250" y="6496"/>
                  <a:pt x="23500" y="1"/>
                  <a:pt x="15348"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0"/>
          <p:cNvSpPr/>
          <p:nvPr/>
        </p:nvSpPr>
        <p:spPr>
          <a:xfrm>
            <a:off x="-1210164" y="4037850"/>
            <a:ext cx="76424" cy="382048"/>
          </a:xfrm>
          <a:custGeom>
            <a:rect b="b" l="l" r="r" t="t"/>
            <a:pathLst>
              <a:path extrusionOk="0" h="15922" w="3185">
                <a:moveTo>
                  <a:pt x="0" y="1"/>
                </a:moveTo>
                <a:lnTo>
                  <a:pt x="0" y="15922"/>
                </a:lnTo>
                <a:lnTo>
                  <a:pt x="3185" y="15922"/>
                </a:lnTo>
                <a:lnTo>
                  <a:pt x="3185"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0"/>
          <p:cNvSpPr/>
          <p:nvPr/>
        </p:nvSpPr>
        <p:spPr>
          <a:xfrm>
            <a:off x="24523" y="394881"/>
            <a:ext cx="1228616" cy="426343"/>
          </a:xfrm>
          <a:custGeom>
            <a:rect b="b" l="l" r="r" t="t"/>
            <a:pathLst>
              <a:path extrusionOk="0" h="17768" w="51203">
                <a:moveTo>
                  <a:pt x="49611" y="1592"/>
                </a:moveTo>
                <a:lnTo>
                  <a:pt x="49611" y="16176"/>
                </a:lnTo>
                <a:lnTo>
                  <a:pt x="1593" y="16176"/>
                </a:lnTo>
                <a:lnTo>
                  <a:pt x="1593" y="1592"/>
                </a:lnTo>
                <a:close/>
                <a:moveTo>
                  <a:pt x="1" y="0"/>
                </a:moveTo>
                <a:lnTo>
                  <a:pt x="1" y="17768"/>
                </a:lnTo>
                <a:lnTo>
                  <a:pt x="51203" y="17768"/>
                </a:lnTo>
                <a:lnTo>
                  <a:pt x="512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0"/>
          <p:cNvSpPr/>
          <p:nvPr/>
        </p:nvSpPr>
        <p:spPr>
          <a:xfrm>
            <a:off x="2605497" y="99575"/>
            <a:ext cx="1101778" cy="368659"/>
          </a:xfrm>
          <a:custGeom>
            <a:rect b="b" l="l" r="r" t="t"/>
            <a:pathLst>
              <a:path extrusionOk="0" h="15364" w="45917">
                <a:moveTo>
                  <a:pt x="18787" y="1927"/>
                </a:moveTo>
                <a:lnTo>
                  <a:pt x="18787" y="1927"/>
                </a:lnTo>
                <a:cubicBezTo>
                  <a:pt x="15539" y="5557"/>
                  <a:pt x="18150" y="11288"/>
                  <a:pt x="22990" y="11288"/>
                </a:cubicBezTo>
                <a:cubicBezTo>
                  <a:pt x="27830" y="11288"/>
                  <a:pt x="30377" y="5557"/>
                  <a:pt x="27193" y="1927"/>
                </a:cubicBezTo>
                <a:lnTo>
                  <a:pt x="27193" y="1927"/>
                </a:lnTo>
                <a:cubicBezTo>
                  <a:pt x="27639" y="1990"/>
                  <a:pt x="28149" y="2054"/>
                  <a:pt x="28594" y="2118"/>
                </a:cubicBezTo>
                <a:cubicBezTo>
                  <a:pt x="31396" y="6512"/>
                  <a:pt x="28212" y="12307"/>
                  <a:pt x="22990" y="12307"/>
                </a:cubicBezTo>
                <a:cubicBezTo>
                  <a:pt x="17768" y="12307"/>
                  <a:pt x="14584" y="6512"/>
                  <a:pt x="17386" y="2118"/>
                </a:cubicBezTo>
                <a:cubicBezTo>
                  <a:pt x="17832" y="2054"/>
                  <a:pt x="18278" y="1990"/>
                  <a:pt x="18787" y="1927"/>
                </a:cubicBezTo>
                <a:close/>
                <a:moveTo>
                  <a:pt x="30569" y="2500"/>
                </a:moveTo>
                <a:cubicBezTo>
                  <a:pt x="35026" y="3455"/>
                  <a:pt x="39293" y="5238"/>
                  <a:pt x="43114" y="7722"/>
                </a:cubicBezTo>
                <a:cubicBezTo>
                  <a:pt x="37641" y="11329"/>
                  <a:pt x="31317" y="13418"/>
                  <a:pt x="24736" y="13692"/>
                </a:cubicBezTo>
                <a:lnTo>
                  <a:pt x="24736" y="13692"/>
                </a:lnTo>
                <a:cubicBezTo>
                  <a:pt x="29704" y="12588"/>
                  <a:pt x="32491" y="7212"/>
                  <a:pt x="30569" y="2500"/>
                </a:cubicBezTo>
                <a:close/>
                <a:moveTo>
                  <a:pt x="15348" y="2500"/>
                </a:moveTo>
                <a:lnTo>
                  <a:pt x="15348" y="2500"/>
                </a:lnTo>
                <a:cubicBezTo>
                  <a:pt x="13310" y="7340"/>
                  <a:pt x="16367" y="12880"/>
                  <a:pt x="21589" y="13772"/>
                </a:cubicBezTo>
                <a:cubicBezTo>
                  <a:pt x="14902" y="13517"/>
                  <a:pt x="8406" y="11415"/>
                  <a:pt x="2802" y="7722"/>
                </a:cubicBezTo>
                <a:cubicBezTo>
                  <a:pt x="6623" y="5174"/>
                  <a:pt x="10890" y="3455"/>
                  <a:pt x="15348" y="2500"/>
                </a:cubicBezTo>
                <a:close/>
                <a:moveTo>
                  <a:pt x="22958" y="0"/>
                </a:moveTo>
                <a:cubicBezTo>
                  <a:pt x="22608" y="0"/>
                  <a:pt x="22258" y="48"/>
                  <a:pt x="21907" y="143"/>
                </a:cubicBezTo>
                <a:cubicBezTo>
                  <a:pt x="14393" y="334"/>
                  <a:pt x="7069" y="2754"/>
                  <a:pt x="892" y="7085"/>
                </a:cubicBezTo>
                <a:lnTo>
                  <a:pt x="0" y="7722"/>
                </a:lnTo>
                <a:lnTo>
                  <a:pt x="892" y="8359"/>
                </a:lnTo>
                <a:cubicBezTo>
                  <a:pt x="7388" y="12944"/>
                  <a:pt x="15030" y="15364"/>
                  <a:pt x="22926" y="15364"/>
                </a:cubicBezTo>
                <a:cubicBezTo>
                  <a:pt x="30823" y="15364"/>
                  <a:pt x="38529" y="12944"/>
                  <a:pt x="44961" y="8359"/>
                </a:cubicBezTo>
                <a:lnTo>
                  <a:pt x="45916" y="7722"/>
                </a:lnTo>
                <a:lnTo>
                  <a:pt x="44961" y="7085"/>
                </a:lnTo>
                <a:cubicBezTo>
                  <a:pt x="38847" y="2754"/>
                  <a:pt x="31524" y="334"/>
                  <a:pt x="24009" y="143"/>
                </a:cubicBezTo>
                <a:cubicBezTo>
                  <a:pt x="23659" y="48"/>
                  <a:pt x="23309" y="0"/>
                  <a:pt x="229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0"/>
          <p:cNvSpPr/>
          <p:nvPr/>
        </p:nvSpPr>
        <p:spPr>
          <a:xfrm>
            <a:off x="-742573" y="2272898"/>
            <a:ext cx="233831" cy="200046"/>
          </a:xfrm>
          <a:custGeom>
            <a:rect b="b" l="l" r="r" t="t"/>
            <a:pathLst>
              <a:path extrusionOk="0" h="8337" w="9745">
                <a:moveTo>
                  <a:pt x="5559" y="1576"/>
                </a:moveTo>
                <a:cubicBezTo>
                  <a:pt x="6878" y="1576"/>
                  <a:pt x="8152" y="2615"/>
                  <a:pt x="8152" y="4204"/>
                </a:cubicBezTo>
                <a:cubicBezTo>
                  <a:pt x="8152" y="5605"/>
                  <a:pt x="7006" y="6751"/>
                  <a:pt x="5541" y="6751"/>
                </a:cubicBezTo>
                <a:cubicBezTo>
                  <a:pt x="3248" y="6751"/>
                  <a:pt x="2102" y="3949"/>
                  <a:pt x="3758" y="2357"/>
                </a:cubicBezTo>
                <a:cubicBezTo>
                  <a:pt x="4276" y="1818"/>
                  <a:pt x="4923" y="1576"/>
                  <a:pt x="5559" y="1576"/>
                </a:cubicBezTo>
                <a:close/>
                <a:moveTo>
                  <a:pt x="5541" y="1"/>
                </a:moveTo>
                <a:cubicBezTo>
                  <a:pt x="1847" y="1"/>
                  <a:pt x="1" y="4458"/>
                  <a:pt x="2612" y="7070"/>
                </a:cubicBezTo>
                <a:cubicBezTo>
                  <a:pt x="3467" y="7945"/>
                  <a:pt x="4527" y="8336"/>
                  <a:pt x="5566" y="8336"/>
                </a:cubicBezTo>
                <a:cubicBezTo>
                  <a:pt x="7699" y="8336"/>
                  <a:pt x="9744" y="6688"/>
                  <a:pt x="9744" y="4204"/>
                </a:cubicBezTo>
                <a:cubicBezTo>
                  <a:pt x="9744" y="1847"/>
                  <a:pt x="7897" y="1"/>
                  <a:pt x="5541"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0"/>
          <p:cNvSpPr/>
          <p:nvPr/>
        </p:nvSpPr>
        <p:spPr>
          <a:xfrm>
            <a:off x="2385439" y="1418388"/>
            <a:ext cx="233831" cy="200502"/>
          </a:xfrm>
          <a:custGeom>
            <a:rect b="b" l="l" r="r" t="t"/>
            <a:pathLst>
              <a:path extrusionOk="0" h="8356" w="9745">
                <a:moveTo>
                  <a:pt x="4034" y="1603"/>
                </a:moveTo>
                <a:cubicBezTo>
                  <a:pt x="4070" y="1603"/>
                  <a:pt x="4105" y="1604"/>
                  <a:pt x="4140" y="1605"/>
                </a:cubicBezTo>
                <a:cubicBezTo>
                  <a:pt x="6433" y="1605"/>
                  <a:pt x="7579" y="4344"/>
                  <a:pt x="5987" y="6000"/>
                </a:cubicBezTo>
                <a:cubicBezTo>
                  <a:pt x="5456" y="6531"/>
                  <a:pt x="4813" y="6767"/>
                  <a:pt x="4185" y="6767"/>
                </a:cubicBezTo>
                <a:cubicBezTo>
                  <a:pt x="2856" y="6767"/>
                  <a:pt x="1593" y="5710"/>
                  <a:pt x="1593" y="4153"/>
                </a:cubicBezTo>
                <a:cubicBezTo>
                  <a:pt x="1593" y="2787"/>
                  <a:pt x="2682" y="1603"/>
                  <a:pt x="4034" y="1603"/>
                </a:cubicBezTo>
                <a:close/>
                <a:moveTo>
                  <a:pt x="4189" y="0"/>
                </a:moveTo>
                <a:cubicBezTo>
                  <a:pt x="2041" y="0"/>
                  <a:pt x="1" y="1654"/>
                  <a:pt x="1" y="4153"/>
                </a:cubicBezTo>
                <a:cubicBezTo>
                  <a:pt x="1" y="6509"/>
                  <a:pt x="1848" y="8356"/>
                  <a:pt x="4140" y="8356"/>
                </a:cubicBezTo>
                <a:cubicBezTo>
                  <a:pt x="7898" y="8356"/>
                  <a:pt x="9744" y="3834"/>
                  <a:pt x="7133" y="1223"/>
                </a:cubicBezTo>
                <a:cubicBezTo>
                  <a:pt x="6268" y="379"/>
                  <a:pt x="5216" y="0"/>
                  <a:pt x="41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0"/>
          <p:cNvSpPr/>
          <p:nvPr/>
        </p:nvSpPr>
        <p:spPr>
          <a:xfrm>
            <a:off x="3338976" y="2473808"/>
            <a:ext cx="189513" cy="161270"/>
          </a:xfrm>
          <a:custGeom>
            <a:rect b="b" l="l" r="r" t="t"/>
            <a:pathLst>
              <a:path extrusionOk="0" h="6721" w="7898">
                <a:moveTo>
                  <a:pt x="4472" y="0"/>
                </a:moveTo>
                <a:cubicBezTo>
                  <a:pt x="3635" y="0"/>
                  <a:pt x="2785" y="307"/>
                  <a:pt x="2102" y="989"/>
                </a:cubicBezTo>
                <a:cubicBezTo>
                  <a:pt x="1" y="3091"/>
                  <a:pt x="1465" y="6721"/>
                  <a:pt x="4522" y="6721"/>
                </a:cubicBezTo>
                <a:cubicBezTo>
                  <a:pt x="6369" y="6721"/>
                  <a:pt x="7897" y="5256"/>
                  <a:pt x="7897" y="3345"/>
                </a:cubicBezTo>
                <a:cubicBezTo>
                  <a:pt x="7897" y="1324"/>
                  <a:pt x="6213" y="0"/>
                  <a:pt x="4472"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0"/>
          <p:cNvSpPr/>
          <p:nvPr/>
        </p:nvSpPr>
        <p:spPr>
          <a:xfrm>
            <a:off x="742741" y="4509280"/>
            <a:ext cx="189513" cy="162758"/>
          </a:xfrm>
          <a:custGeom>
            <a:rect b="b" l="l" r="r" t="t"/>
            <a:pathLst>
              <a:path extrusionOk="0" h="6783" w="7898">
                <a:moveTo>
                  <a:pt x="4464" y="0"/>
                </a:moveTo>
                <a:cubicBezTo>
                  <a:pt x="3629" y="0"/>
                  <a:pt x="2782" y="307"/>
                  <a:pt x="2102" y="987"/>
                </a:cubicBezTo>
                <a:cubicBezTo>
                  <a:pt x="0" y="3089"/>
                  <a:pt x="1465" y="6782"/>
                  <a:pt x="4522" y="6782"/>
                </a:cubicBezTo>
                <a:cubicBezTo>
                  <a:pt x="6369" y="6782"/>
                  <a:pt x="7897" y="5254"/>
                  <a:pt x="7897" y="3407"/>
                </a:cubicBezTo>
                <a:cubicBezTo>
                  <a:pt x="7897" y="1340"/>
                  <a:pt x="6207" y="0"/>
                  <a:pt x="44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0"/>
          <p:cNvSpPr/>
          <p:nvPr/>
        </p:nvSpPr>
        <p:spPr>
          <a:xfrm>
            <a:off x="3910489" y="755070"/>
            <a:ext cx="187977" cy="162422"/>
          </a:xfrm>
          <a:custGeom>
            <a:rect b="b" l="l" r="r" t="t"/>
            <a:pathLst>
              <a:path extrusionOk="0" h="6769" w="7834">
                <a:moveTo>
                  <a:pt x="4420" y="0"/>
                </a:moveTo>
                <a:cubicBezTo>
                  <a:pt x="3604" y="0"/>
                  <a:pt x="2774" y="301"/>
                  <a:pt x="2102" y="974"/>
                </a:cubicBezTo>
                <a:cubicBezTo>
                  <a:pt x="0" y="3139"/>
                  <a:pt x="1465" y="6769"/>
                  <a:pt x="4458" y="6769"/>
                </a:cubicBezTo>
                <a:cubicBezTo>
                  <a:pt x="6369" y="6769"/>
                  <a:pt x="7833" y="5241"/>
                  <a:pt x="7833" y="3394"/>
                </a:cubicBezTo>
                <a:cubicBezTo>
                  <a:pt x="7833" y="1358"/>
                  <a:pt x="6155" y="0"/>
                  <a:pt x="4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0"/>
          <p:cNvSpPr/>
          <p:nvPr/>
        </p:nvSpPr>
        <p:spPr>
          <a:xfrm>
            <a:off x="1221034" y="4212030"/>
            <a:ext cx="276182" cy="199518"/>
          </a:xfrm>
          <a:custGeom>
            <a:rect b="b" l="l" r="r" t="t"/>
            <a:pathLst>
              <a:path extrusionOk="0" h="8315" w="11510">
                <a:moveTo>
                  <a:pt x="6004" y="1555"/>
                </a:moveTo>
                <a:cubicBezTo>
                  <a:pt x="7334" y="1555"/>
                  <a:pt x="8598" y="2583"/>
                  <a:pt x="8598" y="4141"/>
                </a:cubicBezTo>
                <a:cubicBezTo>
                  <a:pt x="8598" y="5542"/>
                  <a:pt x="7452" y="6688"/>
                  <a:pt x="6051" y="6752"/>
                </a:cubicBezTo>
                <a:cubicBezTo>
                  <a:pt x="3758" y="6752"/>
                  <a:pt x="2612" y="3950"/>
                  <a:pt x="4204" y="2294"/>
                </a:cubicBezTo>
                <a:cubicBezTo>
                  <a:pt x="4734" y="1784"/>
                  <a:pt x="5377" y="1555"/>
                  <a:pt x="6004" y="1555"/>
                </a:cubicBezTo>
                <a:close/>
                <a:moveTo>
                  <a:pt x="6130" y="1"/>
                </a:moveTo>
                <a:cubicBezTo>
                  <a:pt x="6104" y="1"/>
                  <a:pt x="6077" y="1"/>
                  <a:pt x="6051" y="2"/>
                </a:cubicBezTo>
                <a:cubicBezTo>
                  <a:pt x="4013" y="2"/>
                  <a:pt x="2293" y="1403"/>
                  <a:pt x="1975" y="3377"/>
                </a:cubicBezTo>
                <a:lnTo>
                  <a:pt x="1083" y="3377"/>
                </a:lnTo>
                <a:cubicBezTo>
                  <a:pt x="1" y="3377"/>
                  <a:pt x="1" y="4969"/>
                  <a:pt x="1083" y="4969"/>
                </a:cubicBezTo>
                <a:lnTo>
                  <a:pt x="1975" y="4969"/>
                </a:lnTo>
                <a:cubicBezTo>
                  <a:pt x="2367" y="7090"/>
                  <a:pt x="4189" y="8314"/>
                  <a:pt x="6051" y="8314"/>
                </a:cubicBezTo>
                <a:cubicBezTo>
                  <a:pt x="7208" y="8314"/>
                  <a:pt x="8380" y="7841"/>
                  <a:pt x="9235" y="6816"/>
                </a:cubicBezTo>
                <a:cubicBezTo>
                  <a:pt x="11510" y="4098"/>
                  <a:pt x="9583" y="1"/>
                  <a:pt x="61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0"/>
          <p:cNvSpPr/>
          <p:nvPr/>
        </p:nvSpPr>
        <p:spPr>
          <a:xfrm>
            <a:off x="-707421" y="2509753"/>
            <a:ext cx="195607" cy="1401284"/>
          </a:xfrm>
          <a:custGeom>
            <a:rect b="b" l="l" r="r" t="t"/>
            <a:pathLst>
              <a:path extrusionOk="0" h="58399" w="8152">
                <a:moveTo>
                  <a:pt x="5859" y="13438"/>
                </a:moveTo>
                <a:lnTo>
                  <a:pt x="6369" y="20634"/>
                </a:lnTo>
                <a:lnTo>
                  <a:pt x="1783" y="20634"/>
                </a:lnTo>
                <a:lnTo>
                  <a:pt x="2293" y="13438"/>
                </a:lnTo>
                <a:close/>
                <a:moveTo>
                  <a:pt x="4076" y="1"/>
                </a:moveTo>
                <a:lnTo>
                  <a:pt x="3376" y="1593"/>
                </a:lnTo>
                <a:cubicBezTo>
                  <a:pt x="2611" y="3312"/>
                  <a:pt x="0" y="8980"/>
                  <a:pt x="0" y="10254"/>
                </a:cubicBezTo>
                <a:cubicBezTo>
                  <a:pt x="64" y="11082"/>
                  <a:pt x="319" y="11909"/>
                  <a:pt x="765" y="12610"/>
                </a:cubicBezTo>
                <a:lnTo>
                  <a:pt x="191" y="20634"/>
                </a:lnTo>
                <a:lnTo>
                  <a:pt x="128" y="20634"/>
                </a:lnTo>
                <a:lnTo>
                  <a:pt x="128" y="21462"/>
                </a:lnTo>
                <a:lnTo>
                  <a:pt x="64" y="22226"/>
                </a:lnTo>
                <a:lnTo>
                  <a:pt x="128" y="22226"/>
                </a:lnTo>
                <a:lnTo>
                  <a:pt x="765" y="58399"/>
                </a:lnTo>
                <a:lnTo>
                  <a:pt x="7388" y="58399"/>
                </a:lnTo>
                <a:lnTo>
                  <a:pt x="8025" y="22163"/>
                </a:lnTo>
                <a:lnTo>
                  <a:pt x="8088" y="22163"/>
                </a:lnTo>
                <a:lnTo>
                  <a:pt x="8025" y="21398"/>
                </a:lnTo>
                <a:lnTo>
                  <a:pt x="8025" y="20571"/>
                </a:lnTo>
                <a:lnTo>
                  <a:pt x="7961" y="20571"/>
                </a:lnTo>
                <a:lnTo>
                  <a:pt x="7388" y="12546"/>
                </a:lnTo>
                <a:cubicBezTo>
                  <a:pt x="7833" y="11846"/>
                  <a:pt x="8088" y="11018"/>
                  <a:pt x="8152" y="10254"/>
                </a:cubicBezTo>
                <a:cubicBezTo>
                  <a:pt x="8152" y="8980"/>
                  <a:pt x="5605" y="3312"/>
                  <a:pt x="4840" y="1593"/>
                </a:cubicBezTo>
                <a:lnTo>
                  <a:pt x="4076"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0"/>
          <p:cNvSpPr/>
          <p:nvPr/>
        </p:nvSpPr>
        <p:spPr>
          <a:xfrm>
            <a:off x="3578878" y="1713623"/>
            <a:ext cx="779358" cy="716707"/>
          </a:xfrm>
          <a:custGeom>
            <a:rect b="b" l="l" r="r" t="t"/>
            <a:pathLst>
              <a:path extrusionOk="0" h="29869" w="32480">
                <a:moveTo>
                  <a:pt x="27258" y="1592"/>
                </a:moveTo>
                <a:cubicBezTo>
                  <a:pt x="29232" y="1592"/>
                  <a:pt x="30888" y="3248"/>
                  <a:pt x="30888" y="5222"/>
                </a:cubicBezTo>
                <a:lnTo>
                  <a:pt x="30888" y="16112"/>
                </a:lnTo>
                <a:cubicBezTo>
                  <a:pt x="30888" y="18086"/>
                  <a:pt x="29232" y="19679"/>
                  <a:pt x="27258" y="19679"/>
                </a:cubicBezTo>
                <a:lnTo>
                  <a:pt x="24328" y="19679"/>
                </a:lnTo>
                <a:lnTo>
                  <a:pt x="18151" y="25856"/>
                </a:lnTo>
                <a:lnTo>
                  <a:pt x="18406" y="19679"/>
                </a:lnTo>
                <a:lnTo>
                  <a:pt x="5223" y="19679"/>
                </a:lnTo>
                <a:cubicBezTo>
                  <a:pt x="3249" y="19679"/>
                  <a:pt x="1593" y="18086"/>
                  <a:pt x="1593" y="16112"/>
                </a:cubicBezTo>
                <a:lnTo>
                  <a:pt x="1593" y="5222"/>
                </a:lnTo>
                <a:cubicBezTo>
                  <a:pt x="1593" y="3248"/>
                  <a:pt x="3249" y="1592"/>
                  <a:pt x="5223" y="1592"/>
                </a:cubicBezTo>
                <a:close/>
                <a:moveTo>
                  <a:pt x="5223" y="0"/>
                </a:moveTo>
                <a:cubicBezTo>
                  <a:pt x="2357" y="0"/>
                  <a:pt x="1" y="2357"/>
                  <a:pt x="1" y="5222"/>
                </a:cubicBezTo>
                <a:lnTo>
                  <a:pt x="1" y="16112"/>
                </a:lnTo>
                <a:cubicBezTo>
                  <a:pt x="1" y="18978"/>
                  <a:pt x="2357" y="21271"/>
                  <a:pt x="5223" y="21271"/>
                </a:cubicBezTo>
                <a:lnTo>
                  <a:pt x="16750" y="21271"/>
                </a:lnTo>
                <a:lnTo>
                  <a:pt x="16431" y="29868"/>
                </a:lnTo>
                <a:lnTo>
                  <a:pt x="25029" y="21271"/>
                </a:lnTo>
                <a:lnTo>
                  <a:pt x="27258" y="21271"/>
                </a:lnTo>
                <a:cubicBezTo>
                  <a:pt x="30187" y="21271"/>
                  <a:pt x="32480" y="18978"/>
                  <a:pt x="32480" y="16112"/>
                </a:cubicBezTo>
                <a:lnTo>
                  <a:pt x="32480" y="5222"/>
                </a:lnTo>
                <a:cubicBezTo>
                  <a:pt x="32480" y="2357"/>
                  <a:pt x="30123" y="0"/>
                  <a:pt x="27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0"/>
          <p:cNvSpPr/>
          <p:nvPr/>
        </p:nvSpPr>
        <p:spPr>
          <a:xfrm>
            <a:off x="-1387439" y="827319"/>
            <a:ext cx="932182" cy="716707"/>
          </a:xfrm>
          <a:custGeom>
            <a:rect b="b" l="l" r="r" t="t"/>
            <a:pathLst>
              <a:path extrusionOk="0" h="29869" w="38849">
                <a:moveTo>
                  <a:pt x="33626" y="1593"/>
                </a:moveTo>
                <a:cubicBezTo>
                  <a:pt x="35600" y="1593"/>
                  <a:pt x="37256" y="3248"/>
                  <a:pt x="37256" y="5223"/>
                </a:cubicBezTo>
                <a:lnTo>
                  <a:pt x="37256" y="16113"/>
                </a:lnTo>
                <a:cubicBezTo>
                  <a:pt x="37256" y="18087"/>
                  <a:pt x="35600" y="19679"/>
                  <a:pt x="33626" y="19743"/>
                </a:cubicBezTo>
                <a:lnTo>
                  <a:pt x="30697" y="19743"/>
                </a:lnTo>
                <a:lnTo>
                  <a:pt x="24519" y="25856"/>
                </a:lnTo>
                <a:lnTo>
                  <a:pt x="24774" y="19679"/>
                </a:lnTo>
                <a:lnTo>
                  <a:pt x="5223" y="19679"/>
                </a:lnTo>
                <a:cubicBezTo>
                  <a:pt x="3249" y="19679"/>
                  <a:pt x="1593" y="18087"/>
                  <a:pt x="1593" y="16113"/>
                </a:cubicBezTo>
                <a:lnTo>
                  <a:pt x="1593" y="5223"/>
                </a:lnTo>
                <a:cubicBezTo>
                  <a:pt x="1593" y="3248"/>
                  <a:pt x="3249" y="1593"/>
                  <a:pt x="5223" y="1593"/>
                </a:cubicBezTo>
                <a:close/>
                <a:moveTo>
                  <a:pt x="5223" y="1"/>
                </a:moveTo>
                <a:cubicBezTo>
                  <a:pt x="2357" y="1"/>
                  <a:pt x="1" y="2357"/>
                  <a:pt x="1" y="5223"/>
                </a:cubicBezTo>
                <a:lnTo>
                  <a:pt x="1" y="16113"/>
                </a:lnTo>
                <a:cubicBezTo>
                  <a:pt x="1" y="18978"/>
                  <a:pt x="2357" y="21335"/>
                  <a:pt x="5223" y="21335"/>
                </a:cubicBezTo>
                <a:lnTo>
                  <a:pt x="23118" y="21335"/>
                </a:lnTo>
                <a:lnTo>
                  <a:pt x="22800" y="29868"/>
                </a:lnTo>
                <a:lnTo>
                  <a:pt x="31397" y="21335"/>
                </a:lnTo>
                <a:lnTo>
                  <a:pt x="33626" y="21335"/>
                </a:lnTo>
                <a:cubicBezTo>
                  <a:pt x="36556" y="21271"/>
                  <a:pt x="38848" y="18978"/>
                  <a:pt x="38848" y="16113"/>
                </a:cubicBezTo>
                <a:lnTo>
                  <a:pt x="38848" y="5223"/>
                </a:lnTo>
                <a:cubicBezTo>
                  <a:pt x="38848" y="2357"/>
                  <a:pt x="36556" y="1"/>
                  <a:pt x="33626"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0"/>
          <p:cNvSpPr/>
          <p:nvPr/>
        </p:nvSpPr>
        <p:spPr>
          <a:xfrm>
            <a:off x="3328274" y="2971248"/>
            <a:ext cx="236879" cy="1473101"/>
          </a:xfrm>
          <a:custGeom>
            <a:rect b="b" l="l" r="r" t="t"/>
            <a:pathLst>
              <a:path extrusionOk="0" h="61392" w="9872">
                <a:moveTo>
                  <a:pt x="6751" y="16431"/>
                </a:moveTo>
                <a:lnTo>
                  <a:pt x="7261" y="23563"/>
                </a:lnTo>
                <a:lnTo>
                  <a:pt x="2675" y="23563"/>
                </a:lnTo>
                <a:lnTo>
                  <a:pt x="3121" y="16431"/>
                </a:lnTo>
                <a:close/>
                <a:moveTo>
                  <a:pt x="4522" y="0"/>
                </a:moveTo>
                <a:cubicBezTo>
                  <a:pt x="3312" y="2229"/>
                  <a:pt x="1" y="8661"/>
                  <a:pt x="1" y="10890"/>
                </a:cubicBezTo>
                <a:cubicBezTo>
                  <a:pt x="1" y="12482"/>
                  <a:pt x="765" y="13947"/>
                  <a:pt x="1975" y="14902"/>
                </a:cubicBezTo>
                <a:lnTo>
                  <a:pt x="1657" y="14902"/>
                </a:lnTo>
                <a:lnTo>
                  <a:pt x="1020" y="23627"/>
                </a:lnTo>
                <a:lnTo>
                  <a:pt x="956" y="23627"/>
                </a:lnTo>
                <a:lnTo>
                  <a:pt x="956" y="24455"/>
                </a:lnTo>
                <a:lnTo>
                  <a:pt x="956" y="25219"/>
                </a:lnTo>
                <a:lnTo>
                  <a:pt x="1020" y="25219"/>
                </a:lnTo>
                <a:lnTo>
                  <a:pt x="1593" y="61391"/>
                </a:lnTo>
                <a:lnTo>
                  <a:pt x="8216" y="61391"/>
                </a:lnTo>
                <a:lnTo>
                  <a:pt x="8853" y="25219"/>
                </a:lnTo>
                <a:lnTo>
                  <a:pt x="8916" y="25219"/>
                </a:lnTo>
                <a:lnTo>
                  <a:pt x="8853" y="24455"/>
                </a:lnTo>
                <a:lnTo>
                  <a:pt x="8853" y="23627"/>
                </a:lnTo>
                <a:lnTo>
                  <a:pt x="8789" y="23627"/>
                </a:lnTo>
                <a:lnTo>
                  <a:pt x="8216" y="14902"/>
                </a:lnTo>
                <a:lnTo>
                  <a:pt x="7834" y="14902"/>
                </a:lnTo>
                <a:cubicBezTo>
                  <a:pt x="9108" y="13947"/>
                  <a:pt x="9872" y="12482"/>
                  <a:pt x="9872" y="10890"/>
                </a:cubicBezTo>
                <a:cubicBezTo>
                  <a:pt x="9872" y="8661"/>
                  <a:pt x="6560" y="2229"/>
                  <a:pt x="5350" y="0"/>
                </a:cubicBezTo>
                <a:lnTo>
                  <a:pt x="5350" y="9553"/>
                </a:lnTo>
                <a:cubicBezTo>
                  <a:pt x="7261" y="10062"/>
                  <a:pt x="6879" y="12801"/>
                  <a:pt x="4904" y="12801"/>
                </a:cubicBezTo>
                <a:cubicBezTo>
                  <a:pt x="2994" y="12801"/>
                  <a:pt x="2612" y="10062"/>
                  <a:pt x="4522" y="9553"/>
                </a:cubicBezTo>
                <a:lnTo>
                  <a:pt x="4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0"/>
          <p:cNvSpPr/>
          <p:nvPr/>
        </p:nvSpPr>
        <p:spPr>
          <a:xfrm>
            <a:off x="3759681" y="2919947"/>
            <a:ext cx="126382" cy="71193"/>
          </a:xfrm>
          <a:custGeom>
            <a:rect b="b" l="l" r="r" t="t"/>
            <a:pathLst>
              <a:path extrusionOk="0" h="2967" w="5267">
                <a:moveTo>
                  <a:pt x="1179" y="1"/>
                </a:moveTo>
                <a:cubicBezTo>
                  <a:pt x="396" y="1"/>
                  <a:pt x="0" y="1235"/>
                  <a:pt x="936" y="1565"/>
                </a:cubicBezTo>
                <a:cubicBezTo>
                  <a:pt x="1891" y="1947"/>
                  <a:pt x="2846" y="2329"/>
                  <a:pt x="3802" y="2839"/>
                </a:cubicBezTo>
                <a:cubicBezTo>
                  <a:pt x="3865" y="2902"/>
                  <a:pt x="3993" y="2966"/>
                  <a:pt x="4120" y="2966"/>
                </a:cubicBezTo>
                <a:cubicBezTo>
                  <a:pt x="4948" y="2966"/>
                  <a:pt x="5266" y="1820"/>
                  <a:pt x="4502" y="1438"/>
                </a:cubicBezTo>
                <a:cubicBezTo>
                  <a:pt x="3547" y="928"/>
                  <a:pt x="2528" y="482"/>
                  <a:pt x="1573" y="100"/>
                </a:cubicBezTo>
                <a:cubicBezTo>
                  <a:pt x="1434" y="31"/>
                  <a:pt x="1302" y="1"/>
                  <a:pt x="1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0"/>
          <p:cNvSpPr/>
          <p:nvPr/>
        </p:nvSpPr>
        <p:spPr>
          <a:xfrm>
            <a:off x="4206947" y="3632911"/>
            <a:ext cx="151288" cy="169645"/>
          </a:xfrm>
          <a:custGeom>
            <a:rect b="b" l="l" r="r" t="t"/>
            <a:pathLst>
              <a:path extrusionOk="0" h="7070" w="6305">
                <a:moveTo>
                  <a:pt x="3121" y="0"/>
                </a:moveTo>
                <a:cubicBezTo>
                  <a:pt x="2675" y="0"/>
                  <a:pt x="2293" y="319"/>
                  <a:pt x="2293" y="765"/>
                </a:cubicBezTo>
                <a:lnTo>
                  <a:pt x="0" y="765"/>
                </a:lnTo>
                <a:lnTo>
                  <a:pt x="0" y="7069"/>
                </a:lnTo>
                <a:lnTo>
                  <a:pt x="6305" y="7069"/>
                </a:lnTo>
                <a:lnTo>
                  <a:pt x="6305" y="828"/>
                </a:lnTo>
                <a:lnTo>
                  <a:pt x="3885" y="828"/>
                </a:lnTo>
                <a:lnTo>
                  <a:pt x="3885" y="765"/>
                </a:lnTo>
                <a:cubicBezTo>
                  <a:pt x="3885" y="319"/>
                  <a:pt x="3566" y="0"/>
                  <a:pt x="3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0"/>
          <p:cNvSpPr/>
          <p:nvPr/>
        </p:nvSpPr>
        <p:spPr>
          <a:xfrm>
            <a:off x="3902835" y="2990972"/>
            <a:ext cx="301065" cy="314934"/>
          </a:xfrm>
          <a:custGeom>
            <a:rect b="b" l="l" r="r" t="t"/>
            <a:pathLst>
              <a:path extrusionOk="0" h="13125" w="12547">
                <a:moveTo>
                  <a:pt x="920" y="1"/>
                </a:moveTo>
                <a:cubicBezTo>
                  <a:pt x="664" y="1"/>
                  <a:pt x="420" y="141"/>
                  <a:pt x="256" y="388"/>
                </a:cubicBezTo>
                <a:cubicBezTo>
                  <a:pt x="1" y="707"/>
                  <a:pt x="128" y="1216"/>
                  <a:pt x="510" y="1471"/>
                </a:cubicBezTo>
                <a:cubicBezTo>
                  <a:pt x="1338" y="2044"/>
                  <a:pt x="2166" y="2617"/>
                  <a:pt x="2994" y="3318"/>
                </a:cubicBezTo>
                <a:cubicBezTo>
                  <a:pt x="3121" y="3381"/>
                  <a:pt x="3312" y="3445"/>
                  <a:pt x="3504" y="3445"/>
                </a:cubicBezTo>
                <a:lnTo>
                  <a:pt x="3567" y="3445"/>
                </a:lnTo>
                <a:lnTo>
                  <a:pt x="3567" y="9049"/>
                </a:lnTo>
                <a:lnTo>
                  <a:pt x="9490" y="9049"/>
                </a:lnTo>
                <a:cubicBezTo>
                  <a:pt x="9171" y="9304"/>
                  <a:pt x="9108" y="9750"/>
                  <a:pt x="9299" y="10068"/>
                </a:cubicBezTo>
                <a:cubicBezTo>
                  <a:pt x="9936" y="10960"/>
                  <a:pt x="10445" y="11851"/>
                  <a:pt x="10955" y="12743"/>
                </a:cubicBezTo>
                <a:cubicBezTo>
                  <a:pt x="11082" y="12998"/>
                  <a:pt x="11337" y="13125"/>
                  <a:pt x="11655" y="13125"/>
                </a:cubicBezTo>
                <a:cubicBezTo>
                  <a:pt x="11782" y="13125"/>
                  <a:pt x="11910" y="13125"/>
                  <a:pt x="12037" y="12998"/>
                </a:cubicBezTo>
                <a:cubicBezTo>
                  <a:pt x="12419" y="12807"/>
                  <a:pt x="12547" y="12361"/>
                  <a:pt x="12356" y="11915"/>
                </a:cubicBezTo>
                <a:cubicBezTo>
                  <a:pt x="11846" y="11023"/>
                  <a:pt x="11273" y="10068"/>
                  <a:pt x="10636" y="9177"/>
                </a:cubicBezTo>
                <a:cubicBezTo>
                  <a:pt x="10445" y="8922"/>
                  <a:pt x="10190" y="8858"/>
                  <a:pt x="9872" y="8858"/>
                </a:cubicBezTo>
                <a:lnTo>
                  <a:pt x="9872" y="2744"/>
                </a:lnTo>
                <a:lnTo>
                  <a:pt x="4268" y="2744"/>
                </a:lnTo>
                <a:cubicBezTo>
                  <a:pt x="4268" y="2490"/>
                  <a:pt x="4204" y="2235"/>
                  <a:pt x="4013" y="2044"/>
                </a:cubicBezTo>
                <a:cubicBezTo>
                  <a:pt x="3121" y="1407"/>
                  <a:pt x="2230" y="707"/>
                  <a:pt x="1338" y="133"/>
                </a:cubicBezTo>
                <a:cubicBezTo>
                  <a:pt x="1203" y="43"/>
                  <a:pt x="1060" y="1"/>
                  <a:pt x="9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0"/>
          <p:cNvSpPr/>
          <p:nvPr/>
        </p:nvSpPr>
        <p:spPr>
          <a:xfrm>
            <a:off x="3358844" y="2801628"/>
            <a:ext cx="234863" cy="151288"/>
          </a:xfrm>
          <a:custGeom>
            <a:rect b="b" l="l" r="r" t="t"/>
            <a:pathLst>
              <a:path extrusionOk="0" h="6305" w="9788">
                <a:moveTo>
                  <a:pt x="0" y="0"/>
                </a:moveTo>
                <a:lnTo>
                  <a:pt x="0" y="6305"/>
                </a:lnTo>
                <a:lnTo>
                  <a:pt x="6305" y="6305"/>
                </a:lnTo>
                <a:lnTo>
                  <a:pt x="6305" y="4140"/>
                </a:lnTo>
                <a:cubicBezTo>
                  <a:pt x="7133" y="4140"/>
                  <a:pt x="7834" y="4203"/>
                  <a:pt x="8598" y="4267"/>
                </a:cubicBezTo>
                <a:lnTo>
                  <a:pt x="8725" y="4267"/>
                </a:lnTo>
                <a:cubicBezTo>
                  <a:pt x="8745" y="4268"/>
                  <a:pt x="8765" y="4269"/>
                  <a:pt x="8784" y="4269"/>
                </a:cubicBezTo>
                <a:cubicBezTo>
                  <a:pt x="9746" y="4269"/>
                  <a:pt x="9788" y="2737"/>
                  <a:pt x="8789" y="2675"/>
                </a:cubicBezTo>
                <a:cubicBezTo>
                  <a:pt x="7961" y="2611"/>
                  <a:pt x="7133" y="2548"/>
                  <a:pt x="6305" y="2548"/>
                </a:cubicBezTo>
                <a:lnTo>
                  <a:pt x="63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0"/>
          <p:cNvSpPr/>
          <p:nvPr/>
        </p:nvSpPr>
        <p:spPr>
          <a:xfrm>
            <a:off x="4240660" y="3481406"/>
            <a:ext cx="56460" cy="113328"/>
          </a:xfrm>
          <a:custGeom>
            <a:rect b="b" l="l" r="r" t="t"/>
            <a:pathLst>
              <a:path extrusionOk="0" h="4723" w="2353">
                <a:moveTo>
                  <a:pt x="968" y="1"/>
                </a:moveTo>
                <a:cubicBezTo>
                  <a:pt x="491" y="1"/>
                  <a:pt x="1" y="395"/>
                  <a:pt x="187" y="1029"/>
                </a:cubicBezTo>
                <a:cubicBezTo>
                  <a:pt x="378" y="1984"/>
                  <a:pt x="569" y="3003"/>
                  <a:pt x="697" y="4022"/>
                </a:cubicBezTo>
                <a:cubicBezTo>
                  <a:pt x="760" y="4404"/>
                  <a:pt x="1079" y="4722"/>
                  <a:pt x="1524" y="4722"/>
                </a:cubicBezTo>
                <a:lnTo>
                  <a:pt x="1588" y="4722"/>
                </a:lnTo>
                <a:cubicBezTo>
                  <a:pt x="2034" y="4659"/>
                  <a:pt x="2352" y="4276"/>
                  <a:pt x="2289" y="3831"/>
                </a:cubicBezTo>
                <a:cubicBezTo>
                  <a:pt x="2161" y="2748"/>
                  <a:pt x="1970" y="1729"/>
                  <a:pt x="1716" y="646"/>
                </a:cubicBezTo>
                <a:cubicBezTo>
                  <a:pt x="1636" y="198"/>
                  <a:pt x="1306" y="1"/>
                  <a:pt x="9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0"/>
          <p:cNvSpPr/>
          <p:nvPr/>
        </p:nvSpPr>
        <p:spPr>
          <a:xfrm>
            <a:off x="3623197" y="2875820"/>
            <a:ext cx="116160" cy="57252"/>
          </a:xfrm>
          <a:custGeom>
            <a:rect b="b" l="l" r="r" t="t"/>
            <a:pathLst>
              <a:path extrusionOk="0" h="2386" w="4841">
                <a:moveTo>
                  <a:pt x="759" y="0"/>
                </a:moveTo>
                <a:cubicBezTo>
                  <a:pt x="402" y="0"/>
                  <a:pt x="118" y="287"/>
                  <a:pt x="64" y="666"/>
                </a:cubicBezTo>
                <a:cubicBezTo>
                  <a:pt x="1" y="1111"/>
                  <a:pt x="255" y="1557"/>
                  <a:pt x="701" y="1621"/>
                </a:cubicBezTo>
                <a:cubicBezTo>
                  <a:pt x="1720" y="1812"/>
                  <a:pt x="2739" y="2067"/>
                  <a:pt x="3694" y="2385"/>
                </a:cubicBezTo>
                <a:lnTo>
                  <a:pt x="3949" y="2385"/>
                </a:lnTo>
                <a:cubicBezTo>
                  <a:pt x="4268" y="2321"/>
                  <a:pt x="4586" y="2130"/>
                  <a:pt x="4713" y="1812"/>
                </a:cubicBezTo>
                <a:cubicBezTo>
                  <a:pt x="4841" y="1366"/>
                  <a:pt x="4586" y="920"/>
                  <a:pt x="4140" y="793"/>
                </a:cubicBezTo>
                <a:cubicBezTo>
                  <a:pt x="3121" y="475"/>
                  <a:pt x="2102" y="220"/>
                  <a:pt x="956" y="29"/>
                </a:cubicBezTo>
                <a:cubicBezTo>
                  <a:pt x="889" y="10"/>
                  <a:pt x="823" y="0"/>
                  <a:pt x="7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0"/>
          <p:cNvSpPr/>
          <p:nvPr/>
        </p:nvSpPr>
        <p:spPr>
          <a:xfrm>
            <a:off x="4191423" y="3335613"/>
            <a:ext cx="73593" cy="110881"/>
          </a:xfrm>
          <a:custGeom>
            <a:rect b="b" l="l" r="r" t="t"/>
            <a:pathLst>
              <a:path extrusionOk="0" h="4621" w="3067">
                <a:moveTo>
                  <a:pt x="1048" y="1"/>
                </a:moveTo>
                <a:cubicBezTo>
                  <a:pt x="518" y="1"/>
                  <a:pt x="0" y="525"/>
                  <a:pt x="329" y="1182"/>
                </a:cubicBezTo>
                <a:cubicBezTo>
                  <a:pt x="711" y="2074"/>
                  <a:pt x="1093" y="3092"/>
                  <a:pt x="1411" y="4048"/>
                </a:cubicBezTo>
                <a:cubicBezTo>
                  <a:pt x="1539" y="4366"/>
                  <a:pt x="1857" y="4621"/>
                  <a:pt x="2175" y="4621"/>
                </a:cubicBezTo>
                <a:cubicBezTo>
                  <a:pt x="2239" y="4621"/>
                  <a:pt x="2366" y="4621"/>
                  <a:pt x="2430" y="4557"/>
                </a:cubicBezTo>
                <a:cubicBezTo>
                  <a:pt x="2812" y="4430"/>
                  <a:pt x="3067" y="3984"/>
                  <a:pt x="2940" y="3538"/>
                </a:cubicBezTo>
                <a:cubicBezTo>
                  <a:pt x="2621" y="2519"/>
                  <a:pt x="2239" y="1500"/>
                  <a:pt x="1793" y="545"/>
                </a:cubicBezTo>
                <a:cubicBezTo>
                  <a:pt x="1635" y="160"/>
                  <a:pt x="1340" y="1"/>
                  <a:pt x="10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0"/>
          <p:cNvSpPr/>
          <p:nvPr/>
        </p:nvSpPr>
        <p:spPr>
          <a:xfrm>
            <a:off x="-1914609" y="1987070"/>
            <a:ext cx="215475" cy="415737"/>
          </a:xfrm>
          <a:custGeom>
            <a:rect b="b" l="l" r="r" t="t"/>
            <a:pathLst>
              <a:path extrusionOk="0" h="17326" w="8980">
                <a:moveTo>
                  <a:pt x="5509" y="0"/>
                </a:moveTo>
                <a:cubicBezTo>
                  <a:pt x="5187" y="0"/>
                  <a:pt x="4877" y="174"/>
                  <a:pt x="4776" y="577"/>
                </a:cubicBezTo>
                <a:cubicBezTo>
                  <a:pt x="4458" y="1659"/>
                  <a:pt x="4267" y="2742"/>
                  <a:pt x="4076" y="3761"/>
                </a:cubicBezTo>
                <a:cubicBezTo>
                  <a:pt x="4012" y="4079"/>
                  <a:pt x="4076" y="4334"/>
                  <a:pt x="4331" y="4525"/>
                </a:cubicBezTo>
                <a:lnTo>
                  <a:pt x="0" y="8856"/>
                </a:lnTo>
                <a:lnTo>
                  <a:pt x="4012" y="12868"/>
                </a:lnTo>
                <a:cubicBezTo>
                  <a:pt x="3757" y="12995"/>
                  <a:pt x="3694" y="13250"/>
                  <a:pt x="3694" y="13505"/>
                </a:cubicBezTo>
                <a:cubicBezTo>
                  <a:pt x="3821" y="14587"/>
                  <a:pt x="4012" y="15670"/>
                  <a:pt x="4203" y="16689"/>
                </a:cubicBezTo>
                <a:cubicBezTo>
                  <a:pt x="4267" y="17071"/>
                  <a:pt x="4585" y="17326"/>
                  <a:pt x="4967" y="17326"/>
                </a:cubicBezTo>
                <a:lnTo>
                  <a:pt x="5158" y="17326"/>
                </a:lnTo>
                <a:cubicBezTo>
                  <a:pt x="5541" y="17262"/>
                  <a:pt x="5859" y="16816"/>
                  <a:pt x="5732" y="16434"/>
                </a:cubicBezTo>
                <a:cubicBezTo>
                  <a:pt x="5541" y="15415"/>
                  <a:pt x="5413" y="14396"/>
                  <a:pt x="5286" y="13377"/>
                </a:cubicBezTo>
                <a:cubicBezTo>
                  <a:pt x="5222" y="13123"/>
                  <a:pt x="5158" y="12932"/>
                  <a:pt x="4967" y="12804"/>
                </a:cubicBezTo>
                <a:lnTo>
                  <a:pt x="8979" y="8856"/>
                </a:lnTo>
                <a:lnTo>
                  <a:pt x="4776" y="4716"/>
                </a:lnTo>
                <a:lnTo>
                  <a:pt x="4840" y="4716"/>
                </a:lnTo>
                <a:cubicBezTo>
                  <a:pt x="5222" y="4716"/>
                  <a:pt x="5541" y="4462"/>
                  <a:pt x="5668" y="4079"/>
                </a:cubicBezTo>
                <a:cubicBezTo>
                  <a:pt x="5859" y="3061"/>
                  <a:pt x="6050" y="2042"/>
                  <a:pt x="6368" y="1023"/>
                </a:cubicBezTo>
                <a:cubicBezTo>
                  <a:pt x="6522" y="407"/>
                  <a:pt x="6001" y="0"/>
                  <a:pt x="5509"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0"/>
          <p:cNvSpPr/>
          <p:nvPr/>
        </p:nvSpPr>
        <p:spPr>
          <a:xfrm>
            <a:off x="-1742565" y="2580202"/>
            <a:ext cx="87750" cy="103778"/>
          </a:xfrm>
          <a:custGeom>
            <a:rect b="b" l="l" r="r" t="t"/>
            <a:pathLst>
              <a:path extrusionOk="0" h="4325" w="3657">
                <a:moveTo>
                  <a:pt x="1064" y="1"/>
                </a:moveTo>
                <a:cubicBezTo>
                  <a:pt x="528" y="1"/>
                  <a:pt x="1" y="559"/>
                  <a:pt x="345" y="1204"/>
                </a:cubicBezTo>
                <a:cubicBezTo>
                  <a:pt x="918" y="2159"/>
                  <a:pt x="1427" y="3051"/>
                  <a:pt x="2064" y="3942"/>
                </a:cubicBezTo>
                <a:cubicBezTo>
                  <a:pt x="2192" y="4197"/>
                  <a:pt x="2446" y="4325"/>
                  <a:pt x="2701" y="4325"/>
                </a:cubicBezTo>
                <a:cubicBezTo>
                  <a:pt x="2892" y="4325"/>
                  <a:pt x="3019" y="4261"/>
                  <a:pt x="3147" y="4197"/>
                </a:cubicBezTo>
                <a:cubicBezTo>
                  <a:pt x="3529" y="3942"/>
                  <a:pt x="3656" y="3433"/>
                  <a:pt x="3402" y="3051"/>
                </a:cubicBezTo>
                <a:cubicBezTo>
                  <a:pt x="2828" y="2223"/>
                  <a:pt x="2255" y="1331"/>
                  <a:pt x="1746" y="440"/>
                </a:cubicBezTo>
                <a:cubicBezTo>
                  <a:pt x="1580" y="130"/>
                  <a:pt x="1321" y="1"/>
                  <a:pt x="1064"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0"/>
          <p:cNvSpPr/>
          <p:nvPr/>
        </p:nvSpPr>
        <p:spPr>
          <a:xfrm>
            <a:off x="-1796962" y="2440191"/>
            <a:ext cx="68794" cy="109321"/>
          </a:xfrm>
          <a:custGeom>
            <a:rect b="b" l="l" r="r" t="t"/>
            <a:pathLst>
              <a:path extrusionOk="0" h="4556" w="2867">
                <a:moveTo>
                  <a:pt x="908" y="1"/>
                </a:moveTo>
                <a:cubicBezTo>
                  <a:pt x="839" y="1"/>
                  <a:pt x="769" y="11"/>
                  <a:pt x="701" y="34"/>
                </a:cubicBezTo>
                <a:cubicBezTo>
                  <a:pt x="255" y="161"/>
                  <a:pt x="1" y="607"/>
                  <a:pt x="128" y="989"/>
                </a:cubicBezTo>
                <a:cubicBezTo>
                  <a:pt x="446" y="2072"/>
                  <a:pt x="829" y="3091"/>
                  <a:pt x="1274" y="4046"/>
                </a:cubicBezTo>
                <a:cubicBezTo>
                  <a:pt x="1402" y="4364"/>
                  <a:pt x="1656" y="4555"/>
                  <a:pt x="1975" y="4555"/>
                </a:cubicBezTo>
                <a:cubicBezTo>
                  <a:pt x="2102" y="4555"/>
                  <a:pt x="2230" y="4555"/>
                  <a:pt x="2293" y="4492"/>
                </a:cubicBezTo>
                <a:cubicBezTo>
                  <a:pt x="2675" y="4301"/>
                  <a:pt x="2866" y="3855"/>
                  <a:pt x="2675" y="3473"/>
                </a:cubicBezTo>
                <a:cubicBezTo>
                  <a:pt x="2293" y="2517"/>
                  <a:pt x="1911" y="1499"/>
                  <a:pt x="1656" y="543"/>
                </a:cubicBezTo>
                <a:cubicBezTo>
                  <a:pt x="1552" y="229"/>
                  <a:pt x="1231" y="1"/>
                  <a:pt x="908"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0"/>
          <p:cNvSpPr/>
          <p:nvPr/>
        </p:nvSpPr>
        <p:spPr>
          <a:xfrm>
            <a:off x="-1778629" y="1845187"/>
            <a:ext cx="77552" cy="108361"/>
          </a:xfrm>
          <a:custGeom>
            <a:rect b="b" l="l" r="r" t="t"/>
            <a:pathLst>
              <a:path extrusionOk="0" h="4516" w="3232">
                <a:moveTo>
                  <a:pt x="2170" y="1"/>
                </a:moveTo>
                <a:cubicBezTo>
                  <a:pt x="1919" y="1"/>
                  <a:pt x="1674" y="130"/>
                  <a:pt x="1529" y="440"/>
                </a:cubicBezTo>
                <a:cubicBezTo>
                  <a:pt x="1020" y="1395"/>
                  <a:pt x="574" y="2414"/>
                  <a:pt x="192" y="3433"/>
                </a:cubicBezTo>
                <a:cubicBezTo>
                  <a:pt x="1" y="3815"/>
                  <a:pt x="192" y="4325"/>
                  <a:pt x="638" y="4516"/>
                </a:cubicBezTo>
                <a:lnTo>
                  <a:pt x="892" y="4516"/>
                </a:lnTo>
                <a:cubicBezTo>
                  <a:pt x="1211" y="4516"/>
                  <a:pt x="1529" y="4325"/>
                  <a:pt x="1657" y="4006"/>
                </a:cubicBezTo>
                <a:cubicBezTo>
                  <a:pt x="2039" y="3051"/>
                  <a:pt x="2421" y="2096"/>
                  <a:pt x="2930" y="1204"/>
                </a:cubicBezTo>
                <a:cubicBezTo>
                  <a:pt x="3231" y="559"/>
                  <a:pt x="2690" y="1"/>
                  <a:pt x="2170"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0"/>
          <p:cNvSpPr/>
          <p:nvPr/>
        </p:nvSpPr>
        <p:spPr>
          <a:xfrm>
            <a:off x="-1647209" y="1518015"/>
            <a:ext cx="213963" cy="213963"/>
          </a:xfrm>
          <a:custGeom>
            <a:rect b="b" l="l" r="r" t="t"/>
            <a:pathLst>
              <a:path extrusionOk="0" h="8917" w="8917">
                <a:moveTo>
                  <a:pt x="4459" y="1"/>
                </a:moveTo>
                <a:lnTo>
                  <a:pt x="1" y="4459"/>
                </a:lnTo>
                <a:lnTo>
                  <a:pt x="1656" y="6114"/>
                </a:lnTo>
                <a:lnTo>
                  <a:pt x="1656" y="6178"/>
                </a:lnTo>
                <a:cubicBezTo>
                  <a:pt x="1338" y="6496"/>
                  <a:pt x="1338" y="7006"/>
                  <a:pt x="1656" y="7324"/>
                </a:cubicBezTo>
                <a:cubicBezTo>
                  <a:pt x="1784" y="7452"/>
                  <a:pt x="1975" y="7515"/>
                  <a:pt x="2230" y="7515"/>
                </a:cubicBezTo>
                <a:cubicBezTo>
                  <a:pt x="2421" y="7515"/>
                  <a:pt x="2612" y="7452"/>
                  <a:pt x="2803" y="7261"/>
                </a:cubicBezTo>
                <a:lnTo>
                  <a:pt x="4459" y="8916"/>
                </a:lnTo>
                <a:lnTo>
                  <a:pt x="8916" y="4459"/>
                </a:lnTo>
                <a:lnTo>
                  <a:pt x="4459"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0"/>
          <p:cNvSpPr/>
          <p:nvPr/>
        </p:nvSpPr>
        <p:spPr>
          <a:xfrm>
            <a:off x="-1709860" y="1717486"/>
            <a:ext cx="87126" cy="100059"/>
          </a:xfrm>
          <a:custGeom>
            <a:rect b="b" l="l" r="r" t="t"/>
            <a:pathLst>
              <a:path extrusionOk="0" h="4170" w="3631">
                <a:moveTo>
                  <a:pt x="2782" y="0"/>
                </a:moveTo>
                <a:cubicBezTo>
                  <a:pt x="2549" y="0"/>
                  <a:pt x="2314" y="100"/>
                  <a:pt x="2166" y="285"/>
                </a:cubicBezTo>
                <a:cubicBezTo>
                  <a:pt x="1465" y="1113"/>
                  <a:pt x="829" y="2005"/>
                  <a:pt x="255" y="2960"/>
                </a:cubicBezTo>
                <a:cubicBezTo>
                  <a:pt x="1" y="3342"/>
                  <a:pt x="128" y="3788"/>
                  <a:pt x="510" y="4042"/>
                </a:cubicBezTo>
                <a:cubicBezTo>
                  <a:pt x="637" y="4106"/>
                  <a:pt x="765" y="4170"/>
                  <a:pt x="892" y="4170"/>
                </a:cubicBezTo>
                <a:cubicBezTo>
                  <a:pt x="1211" y="4170"/>
                  <a:pt x="1465" y="4042"/>
                  <a:pt x="1593" y="3788"/>
                </a:cubicBezTo>
                <a:cubicBezTo>
                  <a:pt x="2166" y="2960"/>
                  <a:pt x="2739" y="2068"/>
                  <a:pt x="3376" y="1304"/>
                </a:cubicBezTo>
                <a:cubicBezTo>
                  <a:pt x="3631" y="922"/>
                  <a:pt x="3567" y="412"/>
                  <a:pt x="3249" y="158"/>
                </a:cubicBezTo>
                <a:cubicBezTo>
                  <a:pt x="3116" y="51"/>
                  <a:pt x="2949" y="0"/>
                  <a:pt x="2782"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0"/>
          <p:cNvSpPr/>
          <p:nvPr/>
        </p:nvSpPr>
        <p:spPr>
          <a:xfrm>
            <a:off x="-1658918" y="2705552"/>
            <a:ext cx="222626" cy="225985"/>
          </a:xfrm>
          <a:custGeom>
            <a:rect b="b" l="l" r="r" t="t"/>
            <a:pathLst>
              <a:path extrusionOk="0" h="9418" w="9278">
                <a:moveTo>
                  <a:pt x="1102" y="1"/>
                </a:moveTo>
                <a:cubicBezTo>
                  <a:pt x="511" y="1"/>
                  <a:pt x="0" y="732"/>
                  <a:pt x="552" y="1330"/>
                </a:cubicBezTo>
                <a:cubicBezTo>
                  <a:pt x="1062" y="1966"/>
                  <a:pt x="1635" y="2603"/>
                  <a:pt x="2144" y="3176"/>
                </a:cubicBezTo>
                <a:lnTo>
                  <a:pt x="361" y="4959"/>
                </a:lnTo>
                <a:lnTo>
                  <a:pt x="4819" y="9417"/>
                </a:lnTo>
                <a:lnTo>
                  <a:pt x="9277" y="4959"/>
                </a:lnTo>
                <a:lnTo>
                  <a:pt x="4819" y="502"/>
                </a:lnTo>
                <a:lnTo>
                  <a:pt x="3291" y="2094"/>
                </a:lnTo>
                <a:cubicBezTo>
                  <a:pt x="2781" y="1521"/>
                  <a:pt x="2272" y="947"/>
                  <a:pt x="1762" y="374"/>
                </a:cubicBezTo>
                <a:cubicBezTo>
                  <a:pt x="1568" y="109"/>
                  <a:pt x="1329" y="1"/>
                  <a:pt x="1102"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0"/>
          <p:cNvSpPr/>
          <p:nvPr/>
        </p:nvSpPr>
        <p:spPr>
          <a:xfrm>
            <a:off x="-828907" y="4537210"/>
            <a:ext cx="309464" cy="315150"/>
          </a:xfrm>
          <a:custGeom>
            <a:rect b="b" l="l" r="r" t="t"/>
            <a:pathLst>
              <a:path extrusionOk="0" h="13134" w="12897">
                <a:moveTo>
                  <a:pt x="1070" y="1"/>
                </a:moveTo>
                <a:cubicBezTo>
                  <a:pt x="523" y="1"/>
                  <a:pt x="0" y="567"/>
                  <a:pt x="351" y="1224"/>
                </a:cubicBezTo>
                <a:cubicBezTo>
                  <a:pt x="860" y="2179"/>
                  <a:pt x="1433" y="3071"/>
                  <a:pt x="2070" y="3963"/>
                </a:cubicBezTo>
                <a:cubicBezTo>
                  <a:pt x="2198" y="4154"/>
                  <a:pt x="2452" y="4281"/>
                  <a:pt x="2707" y="4345"/>
                </a:cubicBezTo>
                <a:lnTo>
                  <a:pt x="2834" y="4345"/>
                </a:lnTo>
                <a:lnTo>
                  <a:pt x="2834" y="10458"/>
                </a:lnTo>
                <a:lnTo>
                  <a:pt x="8439" y="10458"/>
                </a:lnTo>
                <a:cubicBezTo>
                  <a:pt x="8439" y="10713"/>
                  <a:pt x="8502" y="10968"/>
                  <a:pt x="8693" y="11095"/>
                </a:cubicBezTo>
                <a:cubicBezTo>
                  <a:pt x="9585" y="11796"/>
                  <a:pt x="10476" y="12433"/>
                  <a:pt x="11368" y="13006"/>
                </a:cubicBezTo>
                <a:cubicBezTo>
                  <a:pt x="11495" y="13133"/>
                  <a:pt x="11623" y="13133"/>
                  <a:pt x="11814" y="13133"/>
                </a:cubicBezTo>
                <a:cubicBezTo>
                  <a:pt x="12578" y="13133"/>
                  <a:pt x="12896" y="12114"/>
                  <a:pt x="12196" y="11732"/>
                </a:cubicBezTo>
                <a:lnTo>
                  <a:pt x="12196" y="11668"/>
                </a:lnTo>
                <a:cubicBezTo>
                  <a:pt x="11368" y="11095"/>
                  <a:pt x="10540" y="10458"/>
                  <a:pt x="9712" y="9822"/>
                </a:cubicBezTo>
                <a:cubicBezTo>
                  <a:pt x="9572" y="9728"/>
                  <a:pt x="9433" y="9669"/>
                  <a:pt x="9268" y="9669"/>
                </a:cubicBezTo>
                <a:cubicBezTo>
                  <a:pt x="9207" y="9669"/>
                  <a:pt x="9144" y="9677"/>
                  <a:pt x="9075" y="9694"/>
                </a:cubicBezTo>
                <a:lnTo>
                  <a:pt x="9075" y="4090"/>
                </a:lnTo>
                <a:lnTo>
                  <a:pt x="3217" y="4090"/>
                </a:lnTo>
                <a:cubicBezTo>
                  <a:pt x="3535" y="3835"/>
                  <a:pt x="3599" y="3389"/>
                  <a:pt x="3408" y="3071"/>
                </a:cubicBezTo>
                <a:cubicBezTo>
                  <a:pt x="2771" y="2179"/>
                  <a:pt x="2261" y="1288"/>
                  <a:pt x="1752" y="396"/>
                </a:cubicBezTo>
                <a:cubicBezTo>
                  <a:pt x="1573" y="118"/>
                  <a:pt x="1319" y="1"/>
                  <a:pt x="1070"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0"/>
          <p:cNvSpPr/>
          <p:nvPr/>
        </p:nvSpPr>
        <p:spPr>
          <a:xfrm>
            <a:off x="-368419" y="4909037"/>
            <a:ext cx="125566" cy="57924"/>
          </a:xfrm>
          <a:custGeom>
            <a:rect b="b" l="l" r="r" t="t"/>
            <a:pathLst>
              <a:path extrusionOk="0" h="2414" w="5233">
                <a:moveTo>
                  <a:pt x="1161" y="0"/>
                </a:moveTo>
                <a:cubicBezTo>
                  <a:pt x="305" y="0"/>
                  <a:pt x="0" y="1357"/>
                  <a:pt x="1029" y="1586"/>
                </a:cubicBezTo>
                <a:cubicBezTo>
                  <a:pt x="2048" y="1904"/>
                  <a:pt x="3131" y="2159"/>
                  <a:pt x="4213" y="2413"/>
                </a:cubicBezTo>
                <a:lnTo>
                  <a:pt x="4341" y="2413"/>
                </a:lnTo>
                <a:cubicBezTo>
                  <a:pt x="4723" y="2413"/>
                  <a:pt x="5041" y="2095"/>
                  <a:pt x="5105" y="1713"/>
                </a:cubicBezTo>
                <a:cubicBezTo>
                  <a:pt x="5232" y="1331"/>
                  <a:pt x="4914" y="885"/>
                  <a:pt x="4468" y="821"/>
                </a:cubicBezTo>
                <a:cubicBezTo>
                  <a:pt x="3449" y="630"/>
                  <a:pt x="2430" y="376"/>
                  <a:pt x="1475" y="57"/>
                </a:cubicBezTo>
                <a:cubicBezTo>
                  <a:pt x="1364" y="18"/>
                  <a:pt x="1259" y="0"/>
                  <a:pt x="1161"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0"/>
          <p:cNvSpPr/>
          <p:nvPr/>
        </p:nvSpPr>
        <p:spPr>
          <a:xfrm>
            <a:off x="-918433" y="4248190"/>
            <a:ext cx="53629" cy="112105"/>
          </a:xfrm>
          <a:custGeom>
            <a:rect b="b" l="l" r="r" t="t"/>
            <a:pathLst>
              <a:path extrusionOk="0" h="4672" w="2235">
                <a:moveTo>
                  <a:pt x="875" y="1"/>
                </a:moveTo>
                <a:cubicBezTo>
                  <a:pt x="440" y="1"/>
                  <a:pt x="0" y="326"/>
                  <a:pt x="70" y="915"/>
                </a:cubicBezTo>
                <a:cubicBezTo>
                  <a:pt x="197" y="1933"/>
                  <a:pt x="388" y="3016"/>
                  <a:pt x="643" y="4099"/>
                </a:cubicBezTo>
                <a:cubicBezTo>
                  <a:pt x="706" y="4417"/>
                  <a:pt x="1025" y="4672"/>
                  <a:pt x="1407" y="4672"/>
                </a:cubicBezTo>
                <a:lnTo>
                  <a:pt x="1598" y="4672"/>
                </a:lnTo>
                <a:cubicBezTo>
                  <a:pt x="1980" y="4608"/>
                  <a:pt x="2235" y="4162"/>
                  <a:pt x="2171" y="3780"/>
                </a:cubicBezTo>
                <a:cubicBezTo>
                  <a:pt x="1916" y="2761"/>
                  <a:pt x="1789" y="1742"/>
                  <a:pt x="1662" y="723"/>
                </a:cubicBezTo>
                <a:cubicBezTo>
                  <a:pt x="1604" y="230"/>
                  <a:pt x="1241" y="1"/>
                  <a:pt x="875"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0"/>
          <p:cNvSpPr/>
          <p:nvPr/>
        </p:nvSpPr>
        <p:spPr>
          <a:xfrm>
            <a:off x="-887767" y="4396863"/>
            <a:ext cx="71865" cy="110137"/>
          </a:xfrm>
          <a:custGeom>
            <a:rect b="b" l="l" r="r" t="t"/>
            <a:pathLst>
              <a:path extrusionOk="0" h="4590" w="2995">
                <a:moveTo>
                  <a:pt x="965" y="1"/>
                </a:moveTo>
                <a:cubicBezTo>
                  <a:pt x="483" y="1"/>
                  <a:pt x="0" y="407"/>
                  <a:pt x="193" y="1023"/>
                </a:cubicBezTo>
                <a:cubicBezTo>
                  <a:pt x="511" y="2106"/>
                  <a:pt x="893" y="3125"/>
                  <a:pt x="1339" y="4080"/>
                </a:cubicBezTo>
                <a:cubicBezTo>
                  <a:pt x="1466" y="4398"/>
                  <a:pt x="1785" y="4590"/>
                  <a:pt x="2103" y="4590"/>
                </a:cubicBezTo>
                <a:cubicBezTo>
                  <a:pt x="2167" y="4590"/>
                  <a:pt x="2294" y="4526"/>
                  <a:pt x="2422" y="4526"/>
                </a:cubicBezTo>
                <a:cubicBezTo>
                  <a:pt x="2804" y="4335"/>
                  <a:pt x="2995" y="3889"/>
                  <a:pt x="2804" y="3443"/>
                </a:cubicBezTo>
                <a:cubicBezTo>
                  <a:pt x="2422" y="2488"/>
                  <a:pt x="2040" y="1533"/>
                  <a:pt x="1721" y="577"/>
                </a:cubicBezTo>
                <a:cubicBezTo>
                  <a:pt x="1595" y="175"/>
                  <a:pt x="1280" y="1"/>
                  <a:pt x="965"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0"/>
          <p:cNvSpPr/>
          <p:nvPr/>
        </p:nvSpPr>
        <p:spPr>
          <a:xfrm>
            <a:off x="-977892" y="4039386"/>
            <a:ext cx="151288" cy="171156"/>
          </a:xfrm>
          <a:custGeom>
            <a:rect b="b" l="l" r="r" t="t"/>
            <a:pathLst>
              <a:path extrusionOk="0" h="7133" w="6305">
                <a:moveTo>
                  <a:pt x="0" y="0"/>
                </a:moveTo>
                <a:lnTo>
                  <a:pt x="0" y="6305"/>
                </a:lnTo>
                <a:lnTo>
                  <a:pt x="2357" y="6305"/>
                </a:lnTo>
                <a:cubicBezTo>
                  <a:pt x="2357" y="6751"/>
                  <a:pt x="2739" y="7133"/>
                  <a:pt x="3184" y="7133"/>
                </a:cubicBezTo>
                <a:cubicBezTo>
                  <a:pt x="3567" y="7133"/>
                  <a:pt x="3949" y="6751"/>
                  <a:pt x="3949" y="6305"/>
                </a:cubicBezTo>
                <a:lnTo>
                  <a:pt x="6305" y="6305"/>
                </a:lnTo>
                <a:lnTo>
                  <a:pt x="6305"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0"/>
          <p:cNvSpPr/>
          <p:nvPr/>
        </p:nvSpPr>
        <p:spPr>
          <a:xfrm>
            <a:off x="-509462" y="4852241"/>
            <a:ext cx="126022" cy="70401"/>
          </a:xfrm>
          <a:custGeom>
            <a:rect b="b" l="l" r="r" t="t"/>
            <a:pathLst>
              <a:path extrusionOk="0" h="2934" w="5252">
                <a:moveTo>
                  <a:pt x="1122" y="1"/>
                </a:moveTo>
                <a:cubicBezTo>
                  <a:pt x="404" y="1"/>
                  <a:pt x="0" y="1104"/>
                  <a:pt x="857" y="1533"/>
                </a:cubicBezTo>
                <a:cubicBezTo>
                  <a:pt x="1812" y="2042"/>
                  <a:pt x="2768" y="2488"/>
                  <a:pt x="3787" y="2870"/>
                </a:cubicBezTo>
                <a:cubicBezTo>
                  <a:pt x="3914" y="2934"/>
                  <a:pt x="3978" y="2934"/>
                  <a:pt x="4105" y="2934"/>
                </a:cubicBezTo>
                <a:cubicBezTo>
                  <a:pt x="4997" y="2934"/>
                  <a:pt x="5251" y="1724"/>
                  <a:pt x="4423" y="1405"/>
                </a:cubicBezTo>
                <a:cubicBezTo>
                  <a:pt x="3468" y="1023"/>
                  <a:pt x="2513" y="641"/>
                  <a:pt x="1558" y="131"/>
                </a:cubicBezTo>
                <a:cubicBezTo>
                  <a:pt x="1406" y="40"/>
                  <a:pt x="1258" y="1"/>
                  <a:pt x="1122"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0"/>
          <p:cNvSpPr/>
          <p:nvPr/>
        </p:nvSpPr>
        <p:spPr>
          <a:xfrm>
            <a:off x="-209260" y="4890537"/>
            <a:ext cx="227713" cy="151288"/>
          </a:xfrm>
          <a:custGeom>
            <a:rect b="b" l="l" r="r" t="t"/>
            <a:pathLst>
              <a:path extrusionOk="0" h="6305" w="9490">
                <a:moveTo>
                  <a:pt x="3185" y="0"/>
                </a:moveTo>
                <a:lnTo>
                  <a:pt x="3185" y="2165"/>
                </a:lnTo>
                <a:cubicBezTo>
                  <a:pt x="2420" y="2165"/>
                  <a:pt x="1656" y="2102"/>
                  <a:pt x="892" y="2038"/>
                </a:cubicBezTo>
                <a:cubicBezTo>
                  <a:pt x="854" y="2033"/>
                  <a:pt x="816" y="2030"/>
                  <a:pt x="779" y="2030"/>
                </a:cubicBezTo>
                <a:cubicBezTo>
                  <a:pt x="383" y="2030"/>
                  <a:pt x="64" y="2331"/>
                  <a:pt x="64" y="2739"/>
                </a:cubicBezTo>
                <a:cubicBezTo>
                  <a:pt x="0" y="3184"/>
                  <a:pt x="319" y="3566"/>
                  <a:pt x="765" y="3630"/>
                </a:cubicBezTo>
                <a:cubicBezTo>
                  <a:pt x="1529" y="3694"/>
                  <a:pt x="2357" y="3758"/>
                  <a:pt x="3185" y="3758"/>
                </a:cubicBezTo>
                <a:lnTo>
                  <a:pt x="3185" y="6305"/>
                </a:lnTo>
                <a:lnTo>
                  <a:pt x="9489" y="6305"/>
                </a:lnTo>
                <a:lnTo>
                  <a:pt x="9489"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0"/>
          <p:cNvSpPr/>
          <p:nvPr/>
        </p:nvSpPr>
        <p:spPr>
          <a:xfrm>
            <a:off x="1331051" y="1643317"/>
            <a:ext cx="230784" cy="230784"/>
          </a:xfrm>
          <a:custGeom>
            <a:rect b="b" l="l" r="r" t="t"/>
            <a:pathLst>
              <a:path extrusionOk="0" h="9618" w="9618">
                <a:moveTo>
                  <a:pt x="1" y="1"/>
                </a:moveTo>
                <a:lnTo>
                  <a:pt x="1"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0"/>
          <p:cNvSpPr/>
          <p:nvPr/>
        </p:nvSpPr>
        <p:spPr>
          <a:xfrm>
            <a:off x="2385439" y="588929"/>
            <a:ext cx="230760" cy="230784"/>
          </a:xfrm>
          <a:custGeom>
            <a:rect b="b" l="l" r="r" t="t"/>
            <a:pathLst>
              <a:path extrusionOk="0" h="9618" w="9617">
                <a:moveTo>
                  <a:pt x="1" y="1"/>
                </a:moveTo>
                <a:lnTo>
                  <a:pt x="1" y="9617"/>
                </a:lnTo>
                <a:lnTo>
                  <a:pt x="9617" y="9617"/>
                </a:lnTo>
                <a:lnTo>
                  <a:pt x="96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0"/>
          <p:cNvSpPr/>
          <p:nvPr/>
        </p:nvSpPr>
        <p:spPr>
          <a:xfrm>
            <a:off x="2963071" y="588929"/>
            <a:ext cx="230760" cy="230784"/>
          </a:xfrm>
          <a:custGeom>
            <a:rect b="b" l="l" r="r" t="t"/>
            <a:pathLst>
              <a:path extrusionOk="0" h="9618" w="9617">
                <a:moveTo>
                  <a:pt x="0" y="1"/>
                </a:moveTo>
                <a:lnTo>
                  <a:pt x="0"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0"/>
          <p:cNvSpPr/>
          <p:nvPr/>
        </p:nvSpPr>
        <p:spPr>
          <a:xfrm>
            <a:off x="-493481" y="4066884"/>
            <a:ext cx="453865" cy="583750"/>
          </a:xfrm>
          <a:custGeom>
            <a:rect b="b" l="l" r="r" t="t"/>
            <a:pathLst>
              <a:path extrusionOk="0" h="24328" w="18915">
                <a:moveTo>
                  <a:pt x="16494" y="16749"/>
                </a:moveTo>
                <a:lnTo>
                  <a:pt x="12992" y="21207"/>
                </a:lnTo>
                <a:lnTo>
                  <a:pt x="12992" y="16749"/>
                </a:lnTo>
                <a:close/>
                <a:moveTo>
                  <a:pt x="17322" y="1593"/>
                </a:moveTo>
                <a:lnTo>
                  <a:pt x="17322" y="15157"/>
                </a:lnTo>
                <a:lnTo>
                  <a:pt x="12164" y="15157"/>
                </a:lnTo>
                <a:cubicBezTo>
                  <a:pt x="11718" y="15157"/>
                  <a:pt x="11400" y="15476"/>
                  <a:pt x="11400" y="15922"/>
                </a:cubicBezTo>
                <a:lnTo>
                  <a:pt x="11400" y="22672"/>
                </a:lnTo>
                <a:lnTo>
                  <a:pt x="1592" y="22672"/>
                </a:lnTo>
                <a:lnTo>
                  <a:pt x="1592" y="1593"/>
                </a:lnTo>
                <a:close/>
                <a:moveTo>
                  <a:pt x="764" y="1"/>
                </a:moveTo>
                <a:cubicBezTo>
                  <a:pt x="319" y="1"/>
                  <a:pt x="0" y="383"/>
                  <a:pt x="0" y="828"/>
                </a:cubicBezTo>
                <a:lnTo>
                  <a:pt x="0" y="23500"/>
                </a:lnTo>
                <a:cubicBezTo>
                  <a:pt x="0" y="23946"/>
                  <a:pt x="319" y="24328"/>
                  <a:pt x="764" y="24328"/>
                </a:cubicBezTo>
                <a:lnTo>
                  <a:pt x="12164" y="24328"/>
                </a:lnTo>
                <a:cubicBezTo>
                  <a:pt x="12291" y="24328"/>
                  <a:pt x="12418" y="24264"/>
                  <a:pt x="12482" y="24200"/>
                </a:cubicBezTo>
                <a:cubicBezTo>
                  <a:pt x="12610" y="24137"/>
                  <a:pt x="12737" y="24073"/>
                  <a:pt x="12801" y="24009"/>
                </a:cubicBezTo>
                <a:lnTo>
                  <a:pt x="18787" y="16431"/>
                </a:lnTo>
                <a:cubicBezTo>
                  <a:pt x="18787" y="16367"/>
                  <a:pt x="18851" y="16304"/>
                  <a:pt x="18851" y="16240"/>
                </a:cubicBezTo>
                <a:lnTo>
                  <a:pt x="18851" y="16176"/>
                </a:lnTo>
                <a:cubicBezTo>
                  <a:pt x="18914" y="16113"/>
                  <a:pt x="18914" y="16049"/>
                  <a:pt x="18851" y="15985"/>
                </a:cubicBezTo>
                <a:lnTo>
                  <a:pt x="18914" y="828"/>
                </a:lnTo>
                <a:cubicBezTo>
                  <a:pt x="18914" y="383"/>
                  <a:pt x="18596" y="1"/>
                  <a:pt x="18150"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0"/>
          <p:cNvSpPr/>
          <p:nvPr/>
        </p:nvSpPr>
        <p:spPr>
          <a:xfrm>
            <a:off x="-398749" y="4164688"/>
            <a:ext cx="268960" cy="38224"/>
          </a:xfrm>
          <a:custGeom>
            <a:rect b="b" l="l" r="r" t="t"/>
            <a:pathLst>
              <a:path extrusionOk="0" h="1593" w="11209">
                <a:moveTo>
                  <a:pt x="1" y="0"/>
                </a:moveTo>
                <a:lnTo>
                  <a:pt x="1" y="1592"/>
                </a:lnTo>
                <a:lnTo>
                  <a:pt x="11209" y="1592"/>
                </a:lnTo>
                <a:lnTo>
                  <a:pt x="11209"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0"/>
          <p:cNvSpPr/>
          <p:nvPr/>
        </p:nvSpPr>
        <p:spPr>
          <a:xfrm>
            <a:off x="-398749" y="4238040"/>
            <a:ext cx="268960" cy="38224"/>
          </a:xfrm>
          <a:custGeom>
            <a:rect b="b" l="l" r="r" t="t"/>
            <a:pathLst>
              <a:path extrusionOk="0" h="1593" w="11209">
                <a:moveTo>
                  <a:pt x="1" y="0"/>
                </a:moveTo>
                <a:lnTo>
                  <a:pt x="1" y="1592"/>
                </a:lnTo>
                <a:lnTo>
                  <a:pt x="11209" y="1592"/>
                </a:lnTo>
                <a:lnTo>
                  <a:pt x="11209"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0"/>
          <p:cNvSpPr/>
          <p:nvPr/>
        </p:nvSpPr>
        <p:spPr>
          <a:xfrm>
            <a:off x="-398749" y="4311369"/>
            <a:ext cx="212428" cy="38248"/>
          </a:xfrm>
          <a:custGeom>
            <a:rect b="b" l="l" r="r" t="t"/>
            <a:pathLst>
              <a:path extrusionOk="0" h="1594" w="8853">
                <a:moveTo>
                  <a:pt x="1" y="1"/>
                </a:moveTo>
                <a:lnTo>
                  <a:pt x="1" y="1593"/>
                </a:lnTo>
                <a:lnTo>
                  <a:pt x="8853" y="1593"/>
                </a:lnTo>
                <a:lnTo>
                  <a:pt x="8853"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0"/>
          <p:cNvSpPr/>
          <p:nvPr/>
        </p:nvSpPr>
        <p:spPr>
          <a:xfrm>
            <a:off x="3959391" y="2384451"/>
            <a:ext cx="385096" cy="427903"/>
          </a:xfrm>
          <a:custGeom>
            <a:rect b="b" l="l" r="r" t="t"/>
            <a:pathLst>
              <a:path extrusionOk="0" h="17833" w="16049">
                <a:moveTo>
                  <a:pt x="8024" y="2166"/>
                </a:moveTo>
                <a:lnTo>
                  <a:pt x="14456" y="8216"/>
                </a:lnTo>
                <a:lnTo>
                  <a:pt x="14456" y="16240"/>
                </a:lnTo>
                <a:lnTo>
                  <a:pt x="11081" y="16240"/>
                </a:lnTo>
                <a:lnTo>
                  <a:pt x="11081" y="9872"/>
                </a:lnTo>
                <a:lnTo>
                  <a:pt x="4968" y="9872"/>
                </a:lnTo>
                <a:lnTo>
                  <a:pt x="4968" y="16240"/>
                </a:lnTo>
                <a:lnTo>
                  <a:pt x="1592" y="16240"/>
                </a:lnTo>
                <a:lnTo>
                  <a:pt x="1592" y="8216"/>
                </a:lnTo>
                <a:lnTo>
                  <a:pt x="8024" y="2166"/>
                </a:lnTo>
                <a:close/>
                <a:moveTo>
                  <a:pt x="8024" y="1"/>
                </a:moveTo>
                <a:lnTo>
                  <a:pt x="0" y="7515"/>
                </a:lnTo>
                <a:lnTo>
                  <a:pt x="0" y="17832"/>
                </a:lnTo>
                <a:lnTo>
                  <a:pt x="6560" y="17832"/>
                </a:lnTo>
                <a:lnTo>
                  <a:pt x="6560" y="11464"/>
                </a:lnTo>
                <a:lnTo>
                  <a:pt x="9489" y="11464"/>
                </a:lnTo>
                <a:lnTo>
                  <a:pt x="9489" y="17832"/>
                </a:lnTo>
                <a:lnTo>
                  <a:pt x="16049" y="17832"/>
                </a:lnTo>
                <a:lnTo>
                  <a:pt x="16049" y="7515"/>
                </a:lnTo>
                <a:lnTo>
                  <a:pt x="80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0"/>
          <p:cNvSpPr/>
          <p:nvPr/>
        </p:nvSpPr>
        <p:spPr>
          <a:xfrm>
            <a:off x="1338705" y="153948"/>
            <a:ext cx="504279" cy="431958"/>
          </a:xfrm>
          <a:custGeom>
            <a:rect b="b" l="l" r="r" t="t"/>
            <a:pathLst>
              <a:path extrusionOk="0" h="18002" w="21016">
                <a:moveTo>
                  <a:pt x="8980" y="1635"/>
                </a:moveTo>
                <a:cubicBezTo>
                  <a:pt x="15603" y="1635"/>
                  <a:pt x="18851" y="9595"/>
                  <a:pt x="14202" y="14244"/>
                </a:cubicBezTo>
                <a:cubicBezTo>
                  <a:pt x="12701" y="15745"/>
                  <a:pt x="10855" y="16416"/>
                  <a:pt x="9043" y="16416"/>
                </a:cubicBezTo>
                <a:cubicBezTo>
                  <a:pt x="5242" y="16416"/>
                  <a:pt x="1592" y="13464"/>
                  <a:pt x="1592" y="9022"/>
                </a:cubicBezTo>
                <a:cubicBezTo>
                  <a:pt x="1592" y="4883"/>
                  <a:pt x="4904" y="1635"/>
                  <a:pt x="8980" y="1635"/>
                </a:cubicBezTo>
                <a:close/>
                <a:moveTo>
                  <a:pt x="9054" y="0"/>
                </a:moveTo>
                <a:cubicBezTo>
                  <a:pt x="4432" y="0"/>
                  <a:pt x="0" y="3593"/>
                  <a:pt x="0" y="9022"/>
                </a:cubicBezTo>
                <a:cubicBezTo>
                  <a:pt x="0" y="13926"/>
                  <a:pt x="4012" y="18001"/>
                  <a:pt x="8980" y="18001"/>
                </a:cubicBezTo>
                <a:cubicBezTo>
                  <a:pt x="17004" y="18001"/>
                  <a:pt x="21016" y="8322"/>
                  <a:pt x="15348" y="2654"/>
                </a:cubicBezTo>
                <a:cubicBezTo>
                  <a:pt x="13515" y="821"/>
                  <a:pt x="11263" y="0"/>
                  <a:pt x="9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0"/>
          <p:cNvSpPr/>
          <p:nvPr/>
        </p:nvSpPr>
        <p:spPr>
          <a:xfrm>
            <a:off x="1483875" y="232891"/>
            <a:ext cx="97804" cy="226177"/>
          </a:xfrm>
          <a:custGeom>
            <a:rect b="b" l="l" r="r" t="t"/>
            <a:pathLst>
              <a:path extrusionOk="0" h="9426" w="4076">
                <a:moveTo>
                  <a:pt x="2484" y="1"/>
                </a:moveTo>
                <a:lnTo>
                  <a:pt x="2484" y="5668"/>
                </a:lnTo>
                <a:lnTo>
                  <a:pt x="0" y="8279"/>
                </a:lnTo>
                <a:lnTo>
                  <a:pt x="1146" y="9426"/>
                </a:lnTo>
                <a:lnTo>
                  <a:pt x="4076" y="6305"/>
                </a:lnTo>
                <a:lnTo>
                  <a:pt x="4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0"/>
          <p:cNvSpPr/>
          <p:nvPr/>
        </p:nvSpPr>
        <p:spPr>
          <a:xfrm>
            <a:off x="-1092516" y="2430305"/>
            <a:ext cx="165062" cy="166573"/>
          </a:xfrm>
          <a:custGeom>
            <a:rect b="b" l="l" r="r" t="t"/>
            <a:pathLst>
              <a:path extrusionOk="0" h="6942" w="6879">
                <a:moveTo>
                  <a:pt x="2612" y="0"/>
                </a:moveTo>
                <a:lnTo>
                  <a:pt x="2612" y="2675"/>
                </a:lnTo>
                <a:lnTo>
                  <a:pt x="1" y="2675"/>
                </a:lnTo>
                <a:lnTo>
                  <a:pt x="1" y="4267"/>
                </a:lnTo>
                <a:lnTo>
                  <a:pt x="2612" y="4267"/>
                </a:lnTo>
                <a:lnTo>
                  <a:pt x="2612" y="6942"/>
                </a:lnTo>
                <a:lnTo>
                  <a:pt x="4204" y="6942"/>
                </a:lnTo>
                <a:lnTo>
                  <a:pt x="4204" y="4267"/>
                </a:lnTo>
                <a:lnTo>
                  <a:pt x="6879" y="4267"/>
                </a:lnTo>
                <a:lnTo>
                  <a:pt x="6879" y="2675"/>
                </a:lnTo>
                <a:lnTo>
                  <a:pt x="4204" y="2675"/>
                </a:lnTo>
                <a:lnTo>
                  <a:pt x="4204"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0"/>
          <p:cNvSpPr/>
          <p:nvPr/>
        </p:nvSpPr>
        <p:spPr>
          <a:xfrm>
            <a:off x="-488898" y="1446198"/>
            <a:ext cx="145194" cy="145194"/>
          </a:xfrm>
          <a:custGeom>
            <a:rect b="b" l="l" r="r" t="t"/>
            <a:pathLst>
              <a:path extrusionOk="0" h="6051" w="6051">
                <a:moveTo>
                  <a:pt x="1146" y="1"/>
                </a:moveTo>
                <a:lnTo>
                  <a:pt x="0" y="1147"/>
                </a:lnTo>
                <a:lnTo>
                  <a:pt x="1911" y="3057"/>
                </a:lnTo>
                <a:lnTo>
                  <a:pt x="0" y="4904"/>
                </a:lnTo>
                <a:lnTo>
                  <a:pt x="1146" y="6051"/>
                </a:lnTo>
                <a:lnTo>
                  <a:pt x="3057" y="4140"/>
                </a:lnTo>
                <a:lnTo>
                  <a:pt x="4904" y="6051"/>
                </a:lnTo>
                <a:lnTo>
                  <a:pt x="6050" y="4904"/>
                </a:lnTo>
                <a:lnTo>
                  <a:pt x="4140" y="3057"/>
                </a:lnTo>
                <a:lnTo>
                  <a:pt x="6050" y="1147"/>
                </a:lnTo>
                <a:lnTo>
                  <a:pt x="4904" y="1"/>
                </a:lnTo>
                <a:lnTo>
                  <a:pt x="3057" y="1911"/>
                </a:lnTo>
                <a:lnTo>
                  <a:pt x="1146"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0"/>
          <p:cNvSpPr/>
          <p:nvPr/>
        </p:nvSpPr>
        <p:spPr>
          <a:xfrm>
            <a:off x="3936452" y="266508"/>
            <a:ext cx="143682" cy="145194"/>
          </a:xfrm>
          <a:custGeom>
            <a:rect b="b" l="l" r="r" t="t"/>
            <a:pathLst>
              <a:path extrusionOk="0" h="6051" w="5988">
                <a:moveTo>
                  <a:pt x="1084" y="1"/>
                </a:moveTo>
                <a:lnTo>
                  <a:pt x="1" y="1147"/>
                </a:lnTo>
                <a:lnTo>
                  <a:pt x="1848" y="3057"/>
                </a:lnTo>
                <a:lnTo>
                  <a:pt x="1" y="4904"/>
                </a:lnTo>
                <a:lnTo>
                  <a:pt x="1084" y="6051"/>
                </a:lnTo>
                <a:lnTo>
                  <a:pt x="2994" y="4140"/>
                </a:lnTo>
                <a:lnTo>
                  <a:pt x="4905" y="6051"/>
                </a:lnTo>
                <a:lnTo>
                  <a:pt x="5987" y="4904"/>
                </a:lnTo>
                <a:lnTo>
                  <a:pt x="4140" y="3057"/>
                </a:lnTo>
                <a:lnTo>
                  <a:pt x="5987" y="1147"/>
                </a:lnTo>
                <a:lnTo>
                  <a:pt x="4905" y="1"/>
                </a:lnTo>
                <a:lnTo>
                  <a:pt x="2994" y="1911"/>
                </a:lnTo>
                <a:lnTo>
                  <a:pt x="10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0"/>
          <p:cNvSpPr/>
          <p:nvPr/>
        </p:nvSpPr>
        <p:spPr>
          <a:xfrm>
            <a:off x="-1092516" y="2699241"/>
            <a:ext cx="165062" cy="166573"/>
          </a:xfrm>
          <a:custGeom>
            <a:rect b="b" l="l" r="r" t="t"/>
            <a:pathLst>
              <a:path extrusionOk="0" h="6942" w="6879">
                <a:moveTo>
                  <a:pt x="2612" y="0"/>
                </a:moveTo>
                <a:lnTo>
                  <a:pt x="2612" y="2675"/>
                </a:lnTo>
                <a:lnTo>
                  <a:pt x="1" y="2675"/>
                </a:lnTo>
                <a:lnTo>
                  <a:pt x="1" y="4267"/>
                </a:lnTo>
                <a:lnTo>
                  <a:pt x="2612" y="4267"/>
                </a:lnTo>
                <a:lnTo>
                  <a:pt x="2612" y="6942"/>
                </a:lnTo>
                <a:lnTo>
                  <a:pt x="4204" y="6942"/>
                </a:lnTo>
                <a:lnTo>
                  <a:pt x="4204" y="4267"/>
                </a:lnTo>
                <a:lnTo>
                  <a:pt x="6879" y="4267"/>
                </a:lnTo>
                <a:lnTo>
                  <a:pt x="6879" y="2675"/>
                </a:lnTo>
                <a:lnTo>
                  <a:pt x="4204" y="2675"/>
                </a:lnTo>
                <a:lnTo>
                  <a:pt x="4204"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0"/>
          <p:cNvSpPr/>
          <p:nvPr/>
        </p:nvSpPr>
        <p:spPr>
          <a:xfrm>
            <a:off x="169693" y="1435496"/>
            <a:ext cx="165062" cy="166597"/>
          </a:xfrm>
          <a:custGeom>
            <a:rect b="b" l="l" r="r" t="t"/>
            <a:pathLst>
              <a:path extrusionOk="0" h="6943" w="6879">
                <a:moveTo>
                  <a:pt x="2612" y="1"/>
                </a:moveTo>
                <a:lnTo>
                  <a:pt x="2612" y="2676"/>
                </a:lnTo>
                <a:lnTo>
                  <a:pt x="1" y="2676"/>
                </a:lnTo>
                <a:lnTo>
                  <a:pt x="1" y="4268"/>
                </a:lnTo>
                <a:lnTo>
                  <a:pt x="2612" y="4268"/>
                </a:lnTo>
                <a:lnTo>
                  <a:pt x="2612" y="6942"/>
                </a:lnTo>
                <a:lnTo>
                  <a:pt x="4204" y="6942"/>
                </a:lnTo>
                <a:lnTo>
                  <a:pt x="4204" y="4268"/>
                </a:lnTo>
                <a:lnTo>
                  <a:pt x="6879" y="4268"/>
                </a:lnTo>
                <a:lnTo>
                  <a:pt x="6879" y="2676"/>
                </a:lnTo>
                <a:lnTo>
                  <a:pt x="4204" y="2676"/>
                </a:lnTo>
                <a:lnTo>
                  <a:pt x="42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0"/>
          <p:cNvSpPr/>
          <p:nvPr/>
        </p:nvSpPr>
        <p:spPr>
          <a:xfrm>
            <a:off x="849711" y="1453829"/>
            <a:ext cx="1453233" cy="129933"/>
          </a:xfrm>
          <a:custGeom>
            <a:rect b="b" l="l" r="r" t="t"/>
            <a:pathLst>
              <a:path extrusionOk="0" h="5415" w="60564">
                <a:moveTo>
                  <a:pt x="55851" y="1"/>
                </a:moveTo>
                <a:lnTo>
                  <a:pt x="55851" y="1912"/>
                </a:lnTo>
                <a:lnTo>
                  <a:pt x="1083" y="1912"/>
                </a:lnTo>
                <a:cubicBezTo>
                  <a:pt x="0" y="1912"/>
                  <a:pt x="0" y="3504"/>
                  <a:pt x="1083" y="3504"/>
                </a:cubicBezTo>
                <a:lnTo>
                  <a:pt x="55851" y="3504"/>
                </a:lnTo>
                <a:lnTo>
                  <a:pt x="55851" y="5414"/>
                </a:lnTo>
                <a:lnTo>
                  <a:pt x="60564" y="2676"/>
                </a:lnTo>
                <a:lnTo>
                  <a:pt x="558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0"/>
          <p:cNvSpPr/>
          <p:nvPr/>
        </p:nvSpPr>
        <p:spPr>
          <a:xfrm>
            <a:off x="-848007" y="158003"/>
            <a:ext cx="2017116" cy="591405"/>
          </a:xfrm>
          <a:custGeom>
            <a:rect b="b" l="l" r="r" t="t"/>
            <a:pathLst>
              <a:path extrusionOk="0" h="24647" w="84064">
                <a:moveTo>
                  <a:pt x="23563" y="1"/>
                </a:moveTo>
                <a:lnTo>
                  <a:pt x="23563" y="2357"/>
                </a:lnTo>
                <a:lnTo>
                  <a:pt x="7897" y="2357"/>
                </a:lnTo>
                <a:cubicBezTo>
                  <a:pt x="3503" y="2357"/>
                  <a:pt x="0" y="5860"/>
                  <a:pt x="0" y="10254"/>
                </a:cubicBezTo>
                <a:lnTo>
                  <a:pt x="0" y="23882"/>
                </a:lnTo>
                <a:cubicBezTo>
                  <a:pt x="0" y="24265"/>
                  <a:pt x="383" y="24647"/>
                  <a:pt x="828" y="24647"/>
                </a:cubicBezTo>
                <a:cubicBezTo>
                  <a:pt x="1274" y="24647"/>
                  <a:pt x="1593" y="24265"/>
                  <a:pt x="1593" y="23882"/>
                </a:cubicBezTo>
                <a:lnTo>
                  <a:pt x="1593" y="10190"/>
                </a:lnTo>
                <a:cubicBezTo>
                  <a:pt x="1593" y="6751"/>
                  <a:pt x="4395" y="3949"/>
                  <a:pt x="7897" y="3949"/>
                </a:cubicBezTo>
                <a:lnTo>
                  <a:pt x="23563" y="3949"/>
                </a:lnTo>
                <a:lnTo>
                  <a:pt x="23563" y="6369"/>
                </a:lnTo>
                <a:lnTo>
                  <a:pt x="29868" y="6369"/>
                </a:lnTo>
                <a:lnTo>
                  <a:pt x="29868" y="3949"/>
                </a:lnTo>
                <a:lnTo>
                  <a:pt x="79414" y="3949"/>
                </a:lnTo>
                <a:lnTo>
                  <a:pt x="79414" y="5860"/>
                </a:lnTo>
                <a:lnTo>
                  <a:pt x="84063" y="3185"/>
                </a:lnTo>
                <a:lnTo>
                  <a:pt x="79414" y="447"/>
                </a:lnTo>
                <a:lnTo>
                  <a:pt x="79414" y="2357"/>
                </a:lnTo>
                <a:lnTo>
                  <a:pt x="29868" y="2357"/>
                </a:lnTo>
                <a:lnTo>
                  <a:pt x="29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0"/>
          <p:cNvSpPr/>
          <p:nvPr/>
        </p:nvSpPr>
        <p:spPr>
          <a:xfrm>
            <a:off x="3445946" y="532397"/>
            <a:ext cx="809903" cy="1066626"/>
          </a:xfrm>
          <a:custGeom>
            <a:rect b="b" l="l" r="r" t="t"/>
            <a:pathLst>
              <a:path extrusionOk="0" h="44452" w="33753">
                <a:moveTo>
                  <a:pt x="0" y="1"/>
                </a:moveTo>
                <a:lnTo>
                  <a:pt x="0" y="6305"/>
                </a:lnTo>
                <a:lnTo>
                  <a:pt x="6305" y="6305"/>
                </a:lnTo>
                <a:lnTo>
                  <a:pt x="6305" y="3885"/>
                </a:lnTo>
                <a:lnTo>
                  <a:pt x="24264" y="3885"/>
                </a:lnTo>
                <a:cubicBezTo>
                  <a:pt x="27576" y="3885"/>
                  <a:pt x="30250" y="6560"/>
                  <a:pt x="30314" y="9935"/>
                </a:cubicBezTo>
                <a:lnTo>
                  <a:pt x="30314" y="39803"/>
                </a:lnTo>
                <a:lnTo>
                  <a:pt x="28403" y="39803"/>
                </a:lnTo>
                <a:lnTo>
                  <a:pt x="31078" y="44452"/>
                </a:lnTo>
                <a:lnTo>
                  <a:pt x="33753" y="39803"/>
                </a:lnTo>
                <a:lnTo>
                  <a:pt x="31906" y="39803"/>
                </a:lnTo>
                <a:lnTo>
                  <a:pt x="31906" y="9935"/>
                </a:lnTo>
                <a:cubicBezTo>
                  <a:pt x="31842" y="5796"/>
                  <a:pt x="28467" y="2357"/>
                  <a:pt x="24264" y="2357"/>
                </a:cubicBezTo>
                <a:lnTo>
                  <a:pt x="6305" y="2357"/>
                </a:lnTo>
                <a:lnTo>
                  <a:pt x="63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0"/>
          <p:cNvSpPr/>
          <p:nvPr/>
        </p:nvSpPr>
        <p:spPr>
          <a:xfrm>
            <a:off x="-1256018" y="481959"/>
            <a:ext cx="129909" cy="302217"/>
          </a:xfrm>
          <a:custGeom>
            <a:rect b="b" l="l" r="r" t="t"/>
            <a:pathLst>
              <a:path extrusionOk="0" h="12595" w="5414">
                <a:moveTo>
                  <a:pt x="2676" y="1"/>
                </a:moveTo>
                <a:lnTo>
                  <a:pt x="1" y="4714"/>
                </a:lnTo>
                <a:lnTo>
                  <a:pt x="1911" y="4714"/>
                </a:lnTo>
                <a:lnTo>
                  <a:pt x="1911" y="11783"/>
                </a:lnTo>
                <a:cubicBezTo>
                  <a:pt x="1911" y="12324"/>
                  <a:pt x="2309" y="12594"/>
                  <a:pt x="2707" y="12594"/>
                </a:cubicBezTo>
                <a:cubicBezTo>
                  <a:pt x="3105" y="12594"/>
                  <a:pt x="3503" y="12324"/>
                  <a:pt x="3503" y="11783"/>
                </a:cubicBezTo>
                <a:lnTo>
                  <a:pt x="3503" y="4714"/>
                </a:lnTo>
                <a:lnTo>
                  <a:pt x="5414" y="4714"/>
                </a:lnTo>
                <a:lnTo>
                  <a:pt x="2676"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0"/>
          <p:cNvSpPr/>
          <p:nvPr/>
        </p:nvSpPr>
        <p:spPr>
          <a:xfrm>
            <a:off x="-432366" y="3597758"/>
            <a:ext cx="129909" cy="302577"/>
          </a:xfrm>
          <a:custGeom>
            <a:rect b="b" l="l" r="r" t="t"/>
            <a:pathLst>
              <a:path extrusionOk="0" h="12610" w="5414">
                <a:moveTo>
                  <a:pt x="2739" y="1"/>
                </a:moveTo>
                <a:cubicBezTo>
                  <a:pt x="2293" y="1"/>
                  <a:pt x="1911" y="383"/>
                  <a:pt x="1911" y="828"/>
                </a:cubicBezTo>
                <a:lnTo>
                  <a:pt x="1911" y="7897"/>
                </a:lnTo>
                <a:lnTo>
                  <a:pt x="0" y="7897"/>
                </a:lnTo>
                <a:lnTo>
                  <a:pt x="2739" y="12610"/>
                </a:lnTo>
                <a:lnTo>
                  <a:pt x="5414" y="7897"/>
                </a:lnTo>
                <a:lnTo>
                  <a:pt x="3503" y="7897"/>
                </a:lnTo>
                <a:lnTo>
                  <a:pt x="3503" y="828"/>
                </a:lnTo>
                <a:cubicBezTo>
                  <a:pt x="3503" y="383"/>
                  <a:pt x="3121" y="1"/>
                  <a:pt x="2739"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0"/>
          <p:cNvSpPr/>
          <p:nvPr/>
        </p:nvSpPr>
        <p:spPr>
          <a:xfrm>
            <a:off x="-1074160" y="481959"/>
            <a:ext cx="128373" cy="302217"/>
          </a:xfrm>
          <a:custGeom>
            <a:rect b="b" l="l" r="r" t="t"/>
            <a:pathLst>
              <a:path extrusionOk="0" h="12595" w="5350">
                <a:moveTo>
                  <a:pt x="2675" y="1"/>
                </a:moveTo>
                <a:lnTo>
                  <a:pt x="0" y="4714"/>
                </a:lnTo>
                <a:lnTo>
                  <a:pt x="1911" y="4714"/>
                </a:lnTo>
                <a:lnTo>
                  <a:pt x="1847" y="11783"/>
                </a:lnTo>
                <a:cubicBezTo>
                  <a:pt x="1847" y="12324"/>
                  <a:pt x="2245" y="12594"/>
                  <a:pt x="2643" y="12594"/>
                </a:cubicBezTo>
                <a:cubicBezTo>
                  <a:pt x="3041" y="12594"/>
                  <a:pt x="3439" y="12324"/>
                  <a:pt x="3439" y="11783"/>
                </a:cubicBezTo>
                <a:lnTo>
                  <a:pt x="3439" y="4714"/>
                </a:lnTo>
                <a:lnTo>
                  <a:pt x="5350" y="4714"/>
                </a:lnTo>
                <a:lnTo>
                  <a:pt x="2675"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0"/>
          <p:cNvSpPr/>
          <p:nvPr/>
        </p:nvSpPr>
        <p:spPr>
          <a:xfrm>
            <a:off x="-432366" y="1941311"/>
            <a:ext cx="129909" cy="1601450"/>
          </a:xfrm>
          <a:custGeom>
            <a:rect b="b" l="l" r="r" t="t"/>
            <a:pathLst>
              <a:path extrusionOk="0" h="66741" w="5414">
                <a:moveTo>
                  <a:pt x="2739" y="0"/>
                </a:moveTo>
                <a:lnTo>
                  <a:pt x="0" y="4649"/>
                </a:lnTo>
                <a:lnTo>
                  <a:pt x="1911" y="4649"/>
                </a:lnTo>
                <a:lnTo>
                  <a:pt x="1911" y="65977"/>
                </a:lnTo>
                <a:cubicBezTo>
                  <a:pt x="1911" y="66486"/>
                  <a:pt x="2309" y="66741"/>
                  <a:pt x="2707" y="66741"/>
                </a:cubicBezTo>
                <a:cubicBezTo>
                  <a:pt x="3105" y="66741"/>
                  <a:pt x="3503" y="66486"/>
                  <a:pt x="3503" y="65977"/>
                </a:cubicBezTo>
                <a:lnTo>
                  <a:pt x="3503" y="4649"/>
                </a:lnTo>
                <a:lnTo>
                  <a:pt x="5414" y="4649"/>
                </a:lnTo>
                <a:lnTo>
                  <a:pt x="2739"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0"/>
          <p:cNvSpPr/>
          <p:nvPr/>
        </p:nvSpPr>
        <p:spPr>
          <a:xfrm>
            <a:off x="3209091" y="4536010"/>
            <a:ext cx="1005510" cy="152824"/>
          </a:xfrm>
          <a:custGeom>
            <a:rect b="b" l="l" r="r" t="t"/>
            <a:pathLst>
              <a:path extrusionOk="0" h="6369" w="41905">
                <a:moveTo>
                  <a:pt x="25092" y="1"/>
                </a:moveTo>
                <a:lnTo>
                  <a:pt x="25092" y="2357"/>
                </a:lnTo>
                <a:lnTo>
                  <a:pt x="1019" y="2357"/>
                </a:lnTo>
                <a:cubicBezTo>
                  <a:pt x="0" y="2357"/>
                  <a:pt x="0" y="3949"/>
                  <a:pt x="1019" y="3949"/>
                </a:cubicBezTo>
                <a:lnTo>
                  <a:pt x="25092" y="3949"/>
                </a:lnTo>
                <a:lnTo>
                  <a:pt x="25092" y="6369"/>
                </a:lnTo>
                <a:lnTo>
                  <a:pt x="31397" y="6369"/>
                </a:lnTo>
                <a:lnTo>
                  <a:pt x="31397" y="3949"/>
                </a:lnTo>
                <a:lnTo>
                  <a:pt x="37256" y="3949"/>
                </a:lnTo>
                <a:lnTo>
                  <a:pt x="37256" y="5859"/>
                </a:lnTo>
                <a:lnTo>
                  <a:pt x="41904" y="3185"/>
                </a:lnTo>
                <a:lnTo>
                  <a:pt x="37256" y="446"/>
                </a:lnTo>
                <a:lnTo>
                  <a:pt x="37256" y="2357"/>
                </a:lnTo>
                <a:lnTo>
                  <a:pt x="31397" y="2357"/>
                </a:lnTo>
                <a:lnTo>
                  <a:pt x="313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0"/>
          <p:cNvSpPr/>
          <p:nvPr/>
        </p:nvSpPr>
        <p:spPr>
          <a:xfrm>
            <a:off x="168637" y="4665895"/>
            <a:ext cx="1180770" cy="378017"/>
          </a:xfrm>
          <a:custGeom>
            <a:rect b="b" l="l" r="r" t="t"/>
            <a:pathLst>
              <a:path extrusionOk="0" h="15754" w="49209">
                <a:moveTo>
                  <a:pt x="46534" y="1"/>
                </a:moveTo>
                <a:lnTo>
                  <a:pt x="43796" y="4650"/>
                </a:lnTo>
                <a:lnTo>
                  <a:pt x="45706" y="4650"/>
                </a:lnTo>
                <a:lnTo>
                  <a:pt x="45706" y="8725"/>
                </a:lnTo>
                <a:cubicBezTo>
                  <a:pt x="45706" y="10381"/>
                  <a:pt x="44369" y="11719"/>
                  <a:pt x="42713" y="11719"/>
                </a:cubicBezTo>
                <a:lnTo>
                  <a:pt x="32651" y="11719"/>
                </a:lnTo>
                <a:lnTo>
                  <a:pt x="32651" y="9235"/>
                </a:lnTo>
                <a:lnTo>
                  <a:pt x="26346" y="9235"/>
                </a:lnTo>
                <a:lnTo>
                  <a:pt x="26346" y="11719"/>
                </a:lnTo>
                <a:lnTo>
                  <a:pt x="6859" y="11719"/>
                </a:lnTo>
                <a:cubicBezTo>
                  <a:pt x="6497" y="9847"/>
                  <a:pt x="5018" y="8948"/>
                  <a:pt x="3536" y="8948"/>
                </a:cubicBezTo>
                <a:cubicBezTo>
                  <a:pt x="1892" y="8948"/>
                  <a:pt x="243" y="10054"/>
                  <a:pt x="109" y="12164"/>
                </a:cubicBezTo>
                <a:cubicBezTo>
                  <a:pt x="0" y="14441"/>
                  <a:pt x="1778" y="15754"/>
                  <a:pt x="3558" y="15754"/>
                </a:cubicBezTo>
                <a:cubicBezTo>
                  <a:pt x="4915" y="15754"/>
                  <a:pt x="6272" y="14991"/>
                  <a:pt x="6795" y="13311"/>
                </a:cubicBezTo>
                <a:lnTo>
                  <a:pt x="26346" y="13311"/>
                </a:lnTo>
                <a:lnTo>
                  <a:pt x="26346" y="15540"/>
                </a:lnTo>
                <a:lnTo>
                  <a:pt x="32651" y="15540"/>
                </a:lnTo>
                <a:lnTo>
                  <a:pt x="32651" y="13311"/>
                </a:lnTo>
                <a:lnTo>
                  <a:pt x="42650" y="13311"/>
                </a:lnTo>
                <a:cubicBezTo>
                  <a:pt x="45261" y="13311"/>
                  <a:pt x="47298" y="11273"/>
                  <a:pt x="47298" y="8725"/>
                </a:cubicBezTo>
                <a:lnTo>
                  <a:pt x="47298" y="4650"/>
                </a:lnTo>
                <a:lnTo>
                  <a:pt x="49209" y="4650"/>
                </a:lnTo>
                <a:lnTo>
                  <a:pt x="465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0"/>
          <p:cNvSpPr/>
          <p:nvPr/>
        </p:nvSpPr>
        <p:spPr>
          <a:xfrm>
            <a:off x="-1356869" y="2564773"/>
            <a:ext cx="189513" cy="161270"/>
          </a:xfrm>
          <a:custGeom>
            <a:rect b="b" l="l" r="r" t="t"/>
            <a:pathLst>
              <a:path extrusionOk="0" h="6721" w="7898">
                <a:moveTo>
                  <a:pt x="4522" y="0"/>
                </a:moveTo>
                <a:cubicBezTo>
                  <a:pt x="1465" y="0"/>
                  <a:pt x="1" y="3630"/>
                  <a:pt x="2102" y="5732"/>
                </a:cubicBezTo>
                <a:cubicBezTo>
                  <a:pt x="2805" y="6414"/>
                  <a:pt x="3663" y="6721"/>
                  <a:pt x="4501" y="6721"/>
                </a:cubicBezTo>
                <a:cubicBezTo>
                  <a:pt x="6242" y="6721"/>
                  <a:pt x="7897" y="5396"/>
                  <a:pt x="7897" y="3375"/>
                </a:cubicBezTo>
                <a:cubicBezTo>
                  <a:pt x="7897" y="1465"/>
                  <a:pt x="6369" y="0"/>
                  <a:pt x="4522"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0"/>
          <p:cNvSpPr/>
          <p:nvPr/>
        </p:nvSpPr>
        <p:spPr>
          <a:xfrm>
            <a:off x="-1317134" y="1615819"/>
            <a:ext cx="594452" cy="129909"/>
          </a:xfrm>
          <a:custGeom>
            <a:rect b="b" l="l" r="r" t="t"/>
            <a:pathLst>
              <a:path extrusionOk="0" h="5414" w="24774">
                <a:moveTo>
                  <a:pt x="4713" y="0"/>
                </a:moveTo>
                <a:lnTo>
                  <a:pt x="0" y="2739"/>
                </a:lnTo>
                <a:lnTo>
                  <a:pt x="4713" y="5414"/>
                </a:lnTo>
                <a:lnTo>
                  <a:pt x="4713" y="3503"/>
                </a:lnTo>
                <a:lnTo>
                  <a:pt x="23946" y="3503"/>
                </a:lnTo>
                <a:cubicBezTo>
                  <a:pt x="24391" y="3503"/>
                  <a:pt x="24774" y="3185"/>
                  <a:pt x="24774" y="2739"/>
                </a:cubicBezTo>
                <a:cubicBezTo>
                  <a:pt x="24774" y="2293"/>
                  <a:pt x="24391" y="1911"/>
                  <a:pt x="23946" y="1911"/>
                </a:cubicBezTo>
                <a:lnTo>
                  <a:pt x="4713" y="1911"/>
                </a:lnTo>
                <a:lnTo>
                  <a:pt x="4713"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0"/>
          <p:cNvSpPr/>
          <p:nvPr/>
        </p:nvSpPr>
        <p:spPr>
          <a:xfrm>
            <a:off x="3688919" y="3380771"/>
            <a:ext cx="169645" cy="437069"/>
          </a:xfrm>
          <a:custGeom>
            <a:rect b="b" l="l" r="r" t="t"/>
            <a:pathLst>
              <a:path extrusionOk="0" h="18215" w="7070">
                <a:moveTo>
                  <a:pt x="0" y="0"/>
                </a:moveTo>
                <a:cubicBezTo>
                  <a:pt x="0" y="2866"/>
                  <a:pt x="1911" y="4777"/>
                  <a:pt x="3503" y="6305"/>
                </a:cubicBezTo>
                <a:cubicBezTo>
                  <a:pt x="4522" y="7324"/>
                  <a:pt x="5413" y="8279"/>
                  <a:pt x="5541" y="9107"/>
                </a:cubicBezTo>
                <a:cubicBezTo>
                  <a:pt x="5413" y="9935"/>
                  <a:pt x="4522" y="10890"/>
                  <a:pt x="3503" y="11846"/>
                </a:cubicBezTo>
                <a:cubicBezTo>
                  <a:pt x="1911" y="13438"/>
                  <a:pt x="0" y="15348"/>
                  <a:pt x="0" y="18214"/>
                </a:cubicBezTo>
                <a:lnTo>
                  <a:pt x="1592" y="18214"/>
                </a:lnTo>
                <a:cubicBezTo>
                  <a:pt x="1592" y="16049"/>
                  <a:pt x="3121" y="14520"/>
                  <a:pt x="4585" y="13056"/>
                </a:cubicBezTo>
                <a:cubicBezTo>
                  <a:pt x="5859" y="11846"/>
                  <a:pt x="7005" y="10636"/>
                  <a:pt x="7069" y="9235"/>
                </a:cubicBezTo>
                <a:lnTo>
                  <a:pt x="7069" y="9107"/>
                </a:lnTo>
                <a:lnTo>
                  <a:pt x="7069" y="9044"/>
                </a:lnTo>
                <a:cubicBezTo>
                  <a:pt x="7005" y="7579"/>
                  <a:pt x="5859" y="6433"/>
                  <a:pt x="4585" y="5223"/>
                </a:cubicBezTo>
                <a:cubicBezTo>
                  <a:pt x="3121" y="3694"/>
                  <a:pt x="1592" y="2166"/>
                  <a:pt x="15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0"/>
          <p:cNvSpPr/>
          <p:nvPr/>
        </p:nvSpPr>
        <p:spPr>
          <a:xfrm>
            <a:off x="3875336" y="3379235"/>
            <a:ext cx="171180" cy="438605"/>
          </a:xfrm>
          <a:custGeom>
            <a:rect b="b" l="l" r="r" t="t"/>
            <a:pathLst>
              <a:path extrusionOk="0" h="18279" w="7134">
                <a:moveTo>
                  <a:pt x="5541" y="1"/>
                </a:moveTo>
                <a:cubicBezTo>
                  <a:pt x="5541" y="2230"/>
                  <a:pt x="4013" y="3758"/>
                  <a:pt x="2484" y="5223"/>
                </a:cubicBezTo>
                <a:cubicBezTo>
                  <a:pt x="1274" y="6433"/>
                  <a:pt x="128" y="7643"/>
                  <a:pt x="1" y="9044"/>
                </a:cubicBezTo>
                <a:lnTo>
                  <a:pt x="1" y="9171"/>
                </a:lnTo>
                <a:lnTo>
                  <a:pt x="1" y="9235"/>
                </a:lnTo>
                <a:cubicBezTo>
                  <a:pt x="128" y="10700"/>
                  <a:pt x="1274" y="11846"/>
                  <a:pt x="2484" y="13056"/>
                </a:cubicBezTo>
                <a:cubicBezTo>
                  <a:pt x="4013" y="14521"/>
                  <a:pt x="5541" y="16113"/>
                  <a:pt x="5541" y="18278"/>
                </a:cubicBezTo>
                <a:lnTo>
                  <a:pt x="7133" y="18278"/>
                </a:lnTo>
                <a:cubicBezTo>
                  <a:pt x="7133" y="15412"/>
                  <a:pt x="5159" y="13502"/>
                  <a:pt x="3631" y="11910"/>
                </a:cubicBezTo>
                <a:cubicBezTo>
                  <a:pt x="2612" y="10891"/>
                  <a:pt x="1656" y="9935"/>
                  <a:pt x="1593" y="9108"/>
                </a:cubicBezTo>
                <a:cubicBezTo>
                  <a:pt x="1656" y="8280"/>
                  <a:pt x="2612" y="7388"/>
                  <a:pt x="3631" y="6369"/>
                </a:cubicBezTo>
                <a:cubicBezTo>
                  <a:pt x="5223" y="4777"/>
                  <a:pt x="7133" y="2867"/>
                  <a:pt x="7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0"/>
          <p:cNvSpPr/>
          <p:nvPr/>
        </p:nvSpPr>
        <p:spPr>
          <a:xfrm>
            <a:off x="3779068" y="3467873"/>
            <a:ext cx="177275" cy="111577"/>
          </a:xfrm>
          <a:custGeom>
            <a:rect b="b" l="l" r="r" t="t"/>
            <a:pathLst>
              <a:path extrusionOk="0" h="4650" w="7388">
                <a:moveTo>
                  <a:pt x="1" y="0"/>
                </a:moveTo>
                <a:cubicBezTo>
                  <a:pt x="574" y="637"/>
                  <a:pt x="1274" y="1338"/>
                  <a:pt x="1975" y="1975"/>
                </a:cubicBezTo>
                <a:cubicBezTo>
                  <a:pt x="2548" y="2548"/>
                  <a:pt x="3057" y="3248"/>
                  <a:pt x="3439" y="4013"/>
                </a:cubicBezTo>
                <a:cubicBezTo>
                  <a:pt x="3567" y="4204"/>
                  <a:pt x="3630" y="4458"/>
                  <a:pt x="3694" y="4649"/>
                </a:cubicBezTo>
                <a:cubicBezTo>
                  <a:pt x="3694" y="4586"/>
                  <a:pt x="3758" y="4458"/>
                  <a:pt x="3758" y="4395"/>
                </a:cubicBezTo>
                <a:cubicBezTo>
                  <a:pt x="3885" y="4013"/>
                  <a:pt x="4076" y="3694"/>
                  <a:pt x="4267" y="3376"/>
                </a:cubicBezTo>
                <a:cubicBezTo>
                  <a:pt x="4713" y="2803"/>
                  <a:pt x="5159" y="2229"/>
                  <a:pt x="5668" y="1720"/>
                </a:cubicBezTo>
                <a:cubicBezTo>
                  <a:pt x="6242" y="1147"/>
                  <a:pt x="6878" y="574"/>
                  <a:pt x="7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0"/>
          <p:cNvSpPr/>
          <p:nvPr/>
        </p:nvSpPr>
        <p:spPr>
          <a:xfrm>
            <a:off x="3867706" y="3617626"/>
            <a:ext cx="24" cy="24"/>
          </a:xfrm>
          <a:custGeom>
            <a:rect b="b" l="l" r="r" t="t"/>
            <a:pathLst>
              <a:path extrusionOk="0" h="1" w="1">
                <a:moveTo>
                  <a:pt x="0" y="0"/>
                </a:move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0"/>
          <p:cNvSpPr/>
          <p:nvPr/>
        </p:nvSpPr>
        <p:spPr>
          <a:xfrm>
            <a:off x="3650719" y="3330334"/>
            <a:ext cx="429415" cy="38224"/>
          </a:xfrm>
          <a:custGeom>
            <a:rect b="b" l="l" r="r" t="t"/>
            <a:pathLst>
              <a:path extrusionOk="0" h="1593" w="17896">
                <a:moveTo>
                  <a:pt x="0" y="1"/>
                </a:moveTo>
                <a:lnTo>
                  <a:pt x="0" y="1593"/>
                </a:lnTo>
                <a:lnTo>
                  <a:pt x="17895" y="1593"/>
                </a:lnTo>
                <a:lnTo>
                  <a:pt x="178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0"/>
          <p:cNvSpPr/>
          <p:nvPr/>
        </p:nvSpPr>
        <p:spPr>
          <a:xfrm>
            <a:off x="3650719" y="3830030"/>
            <a:ext cx="429415" cy="38224"/>
          </a:xfrm>
          <a:custGeom>
            <a:rect b="b" l="l" r="r" t="t"/>
            <a:pathLst>
              <a:path extrusionOk="0" h="1593" w="17896">
                <a:moveTo>
                  <a:pt x="0" y="1"/>
                </a:moveTo>
                <a:lnTo>
                  <a:pt x="0" y="1593"/>
                </a:lnTo>
                <a:lnTo>
                  <a:pt x="17895" y="1593"/>
                </a:lnTo>
                <a:lnTo>
                  <a:pt x="178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0"/>
          <p:cNvSpPr/>
          <p:nvPr/>
        </p:nvSpPr>
        <p:spPr>
          <a:xfrm>
            <a:off x="3772950" y="1883243"/>
            <a:ext cx="117647" cy="169645"/>
          </a:xfrm>
          <a:custGeom>
            <a:rect b="b" l="l" r="r" t="t"/>
            <a:pathLst>
              <a:path extrusionOk="0" h="7070" w="4903">
                <a:moveTo>
                  <a:pt x="2357" y="1274"/>
                </a:moveTo>
                <a:cubicBezTo>
                  <a:pt x="2930" y="1274"/>
                  <a:pt x="3312" y="1720"/>
                  <a:pt x="3312" y="2293"/>
                </a:cubicBezTo>
                <a:cubicBezTo>
                  <a:pt x="3312" y="2802"/>
                  <a:pt x="2930" y="3312"/>
                  <a:pt x="2357" y="3312"/>
                </a:cubicBezTo>
                <a:lnTo>
                  <a:pt x="1593" y="3312"/>
                </a:lnTo>
                <a:lnTo>
                  <a:pt x="1593" y="1274"/>
                </a:lnTo>
                <a:close/>
                <a:moveTo>
                  <a:pt x="1" y="0"/>
                </a:moveTo>
                <a:lnTo>
                  <a:pt x="1" y="7069"/>
                </a:lnTo>
                <a:lnTo>
                  <a:pt x="1593" y="7069"/>
                </a:lnTo>
                <a:lnTo>
                  <a:pt x="1593" y="4522"/>
                </a:lnTo>
                <a:lnTo>
                  <a:pt x="2675" y="4522"/>
                </a:lnTo>
                <a:cubicBezTo>
                  <a:pt x="2710" y="4524"/>
                  <a:pt x="2743" y="4524"/>
                  <a:pt x="2777" y="4524"/>
                </a:cubicBezTo>
                <a:cubicBezTo>
                  <a:pt x="3942" y="4524"/>
                  <a:pt x="4903" y="3469"/>
                  <a:pt x="4841" y="2293"/>
                </a:cubicBezTo>
                <a:cubicBezTo>
                  <a:pt x="4841" y="1019"/>
                  <a:pt x="3885" y="0"/>
                  <a:pt x="26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0"/>
          <p:cNvSpPr/>
          <p:nvPr/>
        </p:nvSpPr>
        <p:spPr>
          <a:xfrm>
            <a:off x="3905906" y="1883243"/>
            <a:ext cx="132956" cy="169645"/>
          </a:xfrm>
          <a:custGeom>
            <a:rect b="b" l="l" r="r" t="t"/>
            <a:pathLst>
              <a:path extrusionOk="0" h="7070" w="5541">
                <a:moveTo>
                  <a:pt x="0" y="0"/>
                </a:moveTo>
                <a:lnTo>
                  <a:pt x="0" y="7069"/>
                </a:lnTo>
                <a:lnTo>
                  <a:pt x="1592" y="7069"/>
                </a:lnTo>
                <a:lnTo>
                  <a:pt x="1592" y="4267"/>
                </a:lnTo>
                <a:lnTo>
                  <a:pt x="3885" y="4267"/>
                </a:lnTo>
                <a:lnTo>
                  <a:pt x="3885" y="7069"/>
                </a:lnTo>
                <a:lnTo>
                  <a:pt x="5541" y="7069"/>
                </a:lnTo>
                <a:lnTo>
                  <a:pt x="5541" y="0"/>
                </a:lnTo>
                <a:lnTo>
                  <a:pt x="3885" y="0"/>
                </a:lnTo>
                <a:lnTo>
                  <a:pt x="3885" y="2802"/>
                </a:lnTo>
                <a:lnTo>
                  <a:pt x="1592" y="2802"/>
                </a:lnTo>
                <a:lnTo>
                  <a:pt x="1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0"/>
          <p:cNvSpPr/>
          <p:nvPr/>
        </p:nvSpPr>
        <p:spPr>
          <a:xfrm>
            <a:off x="4069408" y="1883243"/>
            <a:ext cx="116160" cy="169645"/>
          </a:xfrm>
          <a:custGeom>
            <a:rect b="b" l="l" r="r" t="t"/>
            <a:pathLst>
              <a:path extrusionOk="0" h="7070" w="4841">
                <a:moveTo>
                  <a:pt x="2357" y="1274"/>
                </a:moveTo>
                <a:cubicBezTo>
                  <a:pt x="2930" y="1274"/>
                  <a:pt x="3312" y="1720"/>
                  <a:pt x="3312" y="2293"/>
                </a:cubicBezTo>
                <a:cubicBezTo>
                  <a:pt x="3312" y="2802"/>
                  <a:pt x="2930" y="3312"/>
                  <a:pt x="2357" y="3312"/>
                </a:cubicBezTo>
                <a:lnTo>
                  <a:pt x="1529" y="3312"/>
                </a:lnTo>
                <a:lnTo>
                  <a:pt x="1529" y="1274"/>
                </a:lnTo>
                <a:close/>
                <a:moveTo>
                  <a:pt x="0" y="0"/>
                </a:moveTo>
                <a:lnTo>
                  <a:pt x="0" y="7069"/>
                </a:lnTo>
                <a:lnTo>
                  <a:pt x="1529" y="7069"/>
                </a:lnTo>
                <a:lnTo>
                  <a:pt x="1529" y="4522"/>
                </a:lnTo>
                <a:lnTo>
                  <a:pt x="2612" y="4522"/>
                </a:lnTo>
                <a:cubicBezTo>
                  <a:pt x="2647" y="4524"/>
                  <a:pt x="2683" y="4524"/>
                  <a:pt x="2718" y="4524"/>
                </a:cubicBezTo>
                <a:cubicBezTo>
                  <a:pt x="3938" y="4524"/>
                  <a:pt x="4839" y="3469"/>
                  <a:pt x="4777" y="2293"/>
                </a:cubicBezTo>
                <a:cubicBezTo>
                  <a:pt x="4840" y="1083"/>
                  <a:pt x="3822" y="64"/>
                  <a:pt x="26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0"/>
          <p:cNvSpPr/>
          <p:nvPr/>
        </p:nvSpPr>
        <p:spPr>
          <a:xfrm>
            <a:off x="-522515" y="481959"/>
            <a:ext cx="88638" cy="171180"/>
          </a:xfrm>
          <a:custGeom>
            <a:rect b="b" l="l" r="r" t="t"/>
            <a:pathLst>
              <a:path extrusionOk="0" h="7134" w="3694">
                <a:moveTo>
                  <a:pt x="2102" y="1"/>
                </a:moveTo>
                <a:lnTo>
                  <a:pt x="2102" y="4268"/>
                </a:lnTo>
                <a:cubicBezTo>
                  <a:pt x="2102" y="5032"/>
                  <a:pt x="2102" y="5669"/>
                  <a:pt x="955" y="5669"/>
                </a:cubicBezTo>
                <a:cubicBezTo>
                  <a:pt x="573" y="5669"/>
                  <a:pt x="191" y="5478"/>
                  <a:pt x="0" y="5159"/>
                </a:cubicBezTo>
                <a:lnTo>
                  <a:pt x="0" y="7006"/>
                </a:lnTo>
                <a:cubicBezTo>
                  <a:pt x="319" y="7134"/>
                  <a:pt x="637" y="7134"/>
                  <a:pt x="955" y="7134"/>
                </a:cubicBezTo>
                <a:cubicBezTo>
                  <a:pt x="2675" y="7134"/>
                  <a:pt x="3694" y="6433"/>
                  <a:pt x="3694" y="4395"/>
                </a:cubicBezTo>
                <a:lnTo>
                  <a:pt x="3694"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0"/>
          <p:cNvSpPr/>
          <p:nvPr/>
        </p:nvSpPr>
        <p:spPr>
          <a:xfrm>
            <a:off x="-415569" y="478912"/>
            <a:ext cx="142146" cy="175763"/>
          </a:xfrm>
          <a:custGeom>
            <a:rect b="b" l="l" r="r" t="t"/>
            <a:pathLst>
              <a:path extrusionOk="0" h="7325" w="5924">
                <a:moveTo>
                  <a:pt x="2867" y="1"/>
                </a:moveTo>
                <a:cubicBezTo>
                  <a:pt x="1593" y="1"/>
                  <a:pt x="256" y="637"/>
                  <a:pt x="256" y="2102"/>
                </a:cubicBezTo>
                <a:cubicBezTo>
                  <a:pt x="256" y="4713"/>
                  <a:pt x="4331" y="3822"/>
                  <a:pt x="4331" y="5223"/>
                </a:cubicBezTo>
                <a:cubicBezTo>
                  <a:pt x="4331" y="5860"/>
                  <a:pt x="3504" y="6051"/>
                  <a:pt x="3058" y="6051"/>
                </a:cubicBezTo>
                <a:cubicBezTo>
                  <a:pt x="3019" y="6054"/>
                  <a:pt x="2980" y="6055"/>
                  <a:pt x="2942" y="6055"/>
                </a:cubicBezTo>
                <a:cubicBezTo>
                  <a:pt x="2230" y="6055"/>
                  <a:pt x="1654" y="5505"/>
                  <a:pt x="1593" y="4841"/>
                </a:cubicBezTo>
                <a:lnTo>
                  <a:pt x="1" y="4841"/>
                </a:lnTo>
                <a:cubicBezTo>
                  <a:pt x="1" y="6496"/>
                  <a:pt x="1466" y="7324"/>
                  <a:pt x="2994" y="7324"/>
                </a:cubicBezTo>
                <a:cubicBezTo>
                  <a:pt x="4586" y="7324"/>
                  <a:pt x="5924" y="6687"/>
                  <a:pt x="5924" y="5032"/>
                </a:cubicBezTo>
                <a:cubicBezTo>
                  <a:pt x="5924" y="2357"/>
                  <a:pt x="1848" y="3249"/>
                  <a:pt x="1848" y="1975"/>
                </a:cubicBezTo>
                <a:cubicBezTo>
                  <a:pt x="1848" y="1465"/>
                  <a:pt x="2485" y="1274"/>
                  <a:pt x="2867" y="1274"/>
                </a:cubicBezTo>
                <a:cubicBezTo>
                  <a:pt x="3695" y="1274"/>
                  <a:pt x="4077" y="1529"/>
                  <a:pt x="4204" y="2230"/>
                </a:cubicBezTo>
                <a:lnTo>
                  <a:pt x="5669" y="2230"/>
                </a:lnTo>
                <a:cubicBezTo>
                  <a:pt x="5605" y="637"/>
                  <a:pt x="4331" y="1"/>
                  <a:pt x="2867"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0"/>
          <p:cNvSpPr/>
          <p:nvPr/>
        </p:nvSpPr>
        <p:spPr>
          <a:xfrm>
            <a:off x="-1214747" y="1001523"/>
            <a:ext cx="131445" cy="169645"/>
          </a:xfrm>
          <a:custGeom>
            <a:rect b="b" l="l" r="r" t="t"/>
            <a:pathLst>
              <a:path extrusionOk="0" h="7070" w="5478">
                <a:moveTo>
                  <a:pt x="0" y="1"/>
                </a:moveTo>
                <a:lnTo>
                  <a:pt x="0" y="7069"/>
                </a:lnTo>
                <a:lnTo>
                  <a:pt x="1529" y="7069"/>
                </a:lnTo>
                <a:lnTo>
                  <a:pt x="1529" y="4267"/>
                </a:lnTo>
                <a:lnTo>
                  <a:pt x="3821" y="4267"/>
                </a:lnTo>
                <a:lnTo>
                  <a:pt x="3821" y="7069"/>
                </a:lnTo>
                <a:lnTo>
                  <a:pt x="5477" y="7069"/>
                </a:lnTo>
                <a:lnTo>
                  <a:pt x="5477" y="1"/>
                </a:lnTo>
                <a:lnTo>
                  <a:pt x="3821" y="1"/>
                </a:lnTo>
                <a:lnTo>
                  <a:pt x="3821" y="2866"/>
                </a:lnTo>
                <a:lnTo>
                  <a:pt x="1529" y="2866"/>
                </a:lnTo>
                <a:lnTo>
                  <a:pt x="1529"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0"/>
          <p:cNvSpPr/>
          <p:nvPr/>
        </p:nvSpPr>
        <p:spPr>
          <a:xfrm>
            <a:off x="-1066530" y="1001523"/>
            <a:ext cx="134492" cy="169645"/>
          </a:xfrm>
          <a:custGeom>
            <a:rect b="b" l="l" r="r" t="t"/>
            <a:pathLst>
              <a:path extrusionOk="0" h="7070" w="5605">
                <a:moveTo>
                  <a:pt x="1" y="1"/>
                </a:moveTo>
                <a:lnTo>
                  <a:pt x="1" y="1465"/>
                </a:lnTo>
                <a:lnTo>
                  <a:pt x="2038" y="1465"/>
                </a:lnTo>
                <a:lnTo>
                  <a:pt x="2038" y="7069"/>
                </a:lnTo>
                <a:lnTo>
                  <a:pt x="3567" y="7069"/>
                </a:lnTo>
                <a:lnTo>
                  <a:pt x="3567" y="1465"/>
                </a:lnTo>
                <a:lnTo>
                  <a:pt x="5605" y="1465"/>
                </a:lnTo>
                <a:lnTo>
                  <a:pt x="5605"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0"/>
          <p:cNvSpPr/>
          <p:nvPr/>
        </p:nvSpPr>
        <p:spPr>
          <a:xfrm>
            <a:off x="-930526" y="1001523"/>
            <a:ext cx="224665" cy="169645"/>
          </a:xfrm>
          <a:custGeom>
            <a:rect b="b" l="l" r="r" t="t"/>
            <a:pathLst>
              <a:path extrusionOk="0" h="7070" w="9363">
                <a:moveTo>
                  <a:pt x="1402" y="1"/>
                </a:moveTo>
                <a:lnTo>
                  <a:pt x="0" y="7069"/>
                </a:lnTo>
                <a:lnTo>
                  <a:pt x="1720" y="7069"/>
                </a:lnTo>
                <a:lnTo>
                  <a:pt x="2548" y="2229"/>
                </a:lnTo>
                <a:lnTo>
                  <a:pt x="3949" y="7069"/>
                </a:lnTo>
                <a:lnTo>
                  <a:pt x="5477" y="7069"/>
                </a:lnTo>
                <a:lnTo>
                  <a:pt x="6815" y="2229"/>
                </a:lnTo>
                <a:lnTo>
                  <a:pt x="7643" y="7069"/>
                </a:lnTo>
                <a:lnTo>
                  <a:pt x="9362" y="7069"/>
                </a:lnTo>
                <a:lnTo>
                  <a:pt x="8025" y="1"/>
                </a:lnTo>
                <a:lnTo>
                  <a:pt x="6178" y="1"/>
                </a:lnTo>
                <a:lnTo>
                  <a:pt x="4713" y="4968"/>
                </a:lnTo>
                <a:lnTo>
                  <a:pt x="3248"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0"/>
          <p:cNvSpPr/>
          <p:nvPr/>
        </p:nvSpPr>
        <p:spPr>
          <a:xfrm>
            <a:off x="-689088" y="1001523"/>
            <a:ext cx="97828" cy="169645"/>
          </a:xfrm>
          <a:custGeom>
            <a:rect b="b" l="l" r="r" t="t"/>
            <a:pathLst>
              <a:path extrusionOk="0" h="7070" w="4077">
                <a:moveTo>
                  <a:pt x="1" y="1"/>
                </a:moveTo>
                <a:lnTo>
                  <a:pt x="1" y="7069"/>
                </a:lnTo>
                <a:lnTo>
                  <a:pt x="4076" y="7069"/>
                </a:lnTo>
                <a:lnTo>
                  <a:pt x="4076" y="5668"/>
                </a:lnTo>
                <a:lnTo>
                  <a:pt x="1529" y="5668"/>
                </a:lnTo>
                <a:lnTo>
                  <a:pt x="1529"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0"/>
          <p:cNvSpPr/>
          <p:nvPr/>
        </p:nvSpPr>
        <p:spPr>
          <a:xfrm>
            <a:off x="12309" y="4484061"/>
            <a:ext cx="155896" cy="203262"/>
          </a:xfrm>
          <a:custGeom>
            <a:rect b="b" l="l" r="r" t="t"/>
            <a:pathLst>
              <a:path extrusionOk="0" h="8471" w="6497">
                <a:moveTo>
                  <a:pt x="6496" y="0"/>
                </a:moveTo>
                <a:lnTo>
                  <a:pt x="0" y="3057"/>
                </a:lnTo>
                <a:lnTo>
                  <a:pt x="0" y="5413"/>
                </a:lnTo>
                <a:lnTo>
                  <a:pt x="6496" y="8470"/>
                </a:lnTo>
                <a:lnTo>
                  <a:pt x="6496" y="6560"/>
                </a:lnTo>
                <a:lnTo>
                  <a:pt x="1402" y="4267"/>
                </a:lnTo>
                <a:lnTo>
                  <a:pt x="6496" y="1911"/>
                </a:lnTo>
                <a:lnTo>
                  <a:pt x="64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0"/>
          <p:cNvSpPr/>
          <p:nvPr/>
        </p:nvSpPr>
        <p:spPr>
          <a:xfrm>
            <a:off x="192632" y="4384722"/>
            <a:ext cx="198679" cy="365252"/>
          </a:xfrm>
          <a:custGeom>
            <a:rect b="b" l="l" r="r" t="t"/>
            <a:pathLst>
              <a:path extrusionOk="0" h="15222" w="8280">
                <a:moveTo>
                  <a:pt x="6114" y="1"/>
                </a:moveTo>
                <a:lnTo>
                  <a:pt x="0" y="15221"/>
                </a:lnTo>
                <a:lnTo>
                  <a:pt x="2165" y="15221"/>
                </a:lnTo>
                <a:lnTo>
                  <a:pt x="82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0"/>
          <p:cNvSpPr/>
          <p:nvPr/>
        </p:nvSpPr>
        <p:spPr>
          <a:xfrm>
            <a:off x="3801989" y="4086729"/>
            <a:ext cx="230760" cy="230784"/>
          </a:xfrm>
          <a:custGeom>
            <a:rect b="b" l="l" r="r" t="t"/>
            <a:pathLst>
              <a:path extrusionOk="0" h="9618" w="9617">
                <a:moveTo>
                  <a:pt x="1" y="1"/>
                </a:moveTo>
                <a:lnTo>
                  <a:pt x="1"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21"/>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TABLE OF CONTENTS</a:t>
            </a:r>
            <a:endParaRPr/>
          </a:p>
        </p:txBody>
      </p:sp>
      <p:sp>
        <p:nvSpPr>
          <p:cNvPr id="215" name="Google Shape;215;p21"/>
          <p:cNvSpPr txBox="1"/>
          <p:nvPr>
            <p:ph idx="1" type="subTitle"/>
          </p:nvPr>
        </p:nvSpPr>
        <p:spPr>
          <a:xfrm>
            <a:off x="6411225" y="2121900"/>
            <a:ext cx="1889400" cy="50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accent1"/>
                </a:solidFill>
              </a:rPr>
              <a:t>Here you could describe</a:t>
            </a:r>
            <a:endParaRPr>
              <a:solidFill>
                <a:schemeClr val="accent1"/>
              </a:solidFill>
            </a:endParaRPr>
          </a:p>
          <a:p>
            <a:pPr indent="0" lvl="0" marL="0" rtl="0" algn="l">
              <a:spcBef>
                <a:spcPts val="0"/>
              </a:spcBef>
              <a:spcAft>
                <a:spcPts val="0"/>
              </a:spcAft>
              <a:buClr>
                <a:schemeClr val="dk1"/>
              </a:buClr>
              <a:buSzPts val="1100"/>
              <a:buFont typeface="Arial"/>
              <a:buNone/>
            </a:pPr>
            <a:r>
              <a:rPr lang="es">
                <a:solidFill>
                  <a:schemeClr val="accent1"/>
                </a:solidFill>
              </a:rPr>
              <a:t>the topic of the section</a:t>
            </a:r>
            <a:endParaRPr>
              <a:solidFill>
                <a:schemeClr val="accent1"/>
              </a:solidFill>
            </a:endParaRPr>
          </a:p>
        </p:txBody>
      </p:sp>
      <p:sp>
        <p:nvSpPr>
          <p:cNvPr id="216" name="Google Shape;216;p21"/>
          <p:cNvSpPr txBox="1"/>
          <p:nvPr>
            <p:ph idx="2" type="title"/>
          </p:nvPr>
        </p:nvSpPr>
        <p:spPr>
          <a:xfrm>
            <a:off x="5167125" y="1901250"/>
            <a:ext cx="1176900" cy="60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1"/>
                </a:solidFill>
              </a:rPr>
              <a:t>04</a:t>
            </a:r>
            <a:endParaRPr>
              <a:solidFill>
                <a:schemeClr val="accent1"/>
              </a:solidFill>
            </a:endParaRPr>
          </a:p>
        </p:txBody>
      </p:sp>
      <p:sp>
        <p:nvSpPr>
          <p:cNvPr id="217" name="Google Shape;217;p21"/>
          <p:cNvSpPr txBox="1"/>
          <p:nvPr>
            <p:ph idx="3" type="subTitle"/>
          </p:nvPr>
        </p:nvSpPr>
        <p:spPr>
          <a:xfrm>
            <a:off x="6411225" y="3046600"/>
            <a:ext cx="1889400" cy="50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accent1"/>
                </a:solidFill>
              </a:rPr>
              <a:t>Here you could describe</a:t>
            </a:r>
            <a:endParaRPr>
              <a:solidFill>
                <a:schemeClr val="accent1"/>
              </a:solidFill>
            </a:endParaRPr>
          </a:p>
          <a:p>
            <a:pPr indent="0" lvl="0" marL="0" rtl="0" algn="l">
              <a:spcBef>
                <a:spcPts val="0"/>
              </a:spcBef>
              <a:spcAft>
                <a:spcPts val="0"/>
              </a:spcAft>
              <a:buClr>
                <a:schemeClr val="dk1"/>
              </a:buClr>
              <a:buSzPts val="1100"/>
              <a:buFont typeface="Arial"/>
              <a:buNone/>
            </a:pPr>
            <a:r>
              <a:rPr lang="es">
                <a:solidFill>
                  <a:schemeClr val="accent1"/>
                </a:solidFill>
              </a:rPr>
              <a:t>the topic of the section</a:t>
            </a:r>
            <a:endParaRPr>
              <a:solidFill>
                <a:schemeClr val="accent1"/>
              </a:solidFill>
            </a:endParaRPr>
          </a:p>
        </p:txBody>
      </p:sp>
      <p:sp>
        <p:nvSpPr>
          <p:cNvPr id="218" name="Google Shape;218;p21"/>
          <p:cNvSpPr txBox="1"/>
          <p:nvPr>
            <p:ph idx="4" type="title"/>
          </p:nvPr>
        </p:nvSpPr>
        <p:spPr>
          <a:xfrm>
            <a:off x="5167125" y="2797975"/>
            <a:ext cx="1176900" cy="60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1"/>
                </a:solidFill>
              </a:rPr>
              <a:t>05</a:t>
            </a:r>
            <a:endParaRPr>
              <a:solidFill>
                <a:schemeClr val="accent1"/>
              </a:solidFill>
            </a:endParaRPr>
          </a:p>
        </p:txBody>
      </p:sp>
      <p:sp>
        <p:nvSpPr>
          <p:cNvPr id="219" name="Google Shape;219;p21"/>
          <p:cNvSpPr txBox="1"/>
          <p:nvPr>
            <p:ph idx="5" type="subTitle"/>
          </p:nvPr>
        </p:nvSpPr>
        <p:spPr>
          <a:xfrm>
            <a:off x="6411225" y="3935450"/>
            <a:ext cx="1889400" cy="50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accent1"/>
                </a:solidFill>
              </a:rPr>
              <a:t>Here you could describe</a:t>
            </a:r>
            <a:endParaRPr>
              <a:solidFill>
                <a:schemeClr val="accent1"/>
              </a:solidFill>
            </a:endParaRPr>
          </a:p>
          <a:p>
            <a:pPr indent="0" lvl="0" marL="0" rtl="0" algn="l">
              <a:spcBef>
                <a:spcPts val="0"/>
              </a:spcBef>
              <a:spcAft>
                <a:spcPts val="0"/>
              </a:spcAft>
              <a:buClr>
                <a:schemeClr val="dk1"/>
              </a:buClr>
              <a:buSzPts val="1100"/>
              <a:buFont typeface="Arial"/>
              <a:buNone/>
            </a:pPr>
            <a:r>
              <a:rPr lang="es">
                <a:solidFill>
                  <a:schemeClr val="accent1"/>
                </a:solidFill>
              </a:rPr>
              <a:t>the topic of the section</a:t>
            </a:r>
            <a:endParaRPr>
              <a:solidFill>
                <a:schemeClr val="accent1"/>
              </a:solidFill>
            </a:endParaRPr>
          </a:p>
        </p:txBody>
      </p:sp>
      <p:sp>
        <p:nvSpPr>
          <p:cNvPr id="220" name="Google Shape;220;p21"/>
          <p:cNvSpPr txBox="1"/>
          <p:nvPr>
            <p:ph idx="6" type="title"/>
          </p:nvPr>
        </p:nvSpPr>
        <p:spPr>
          <a:xfrm>
            <a:off x="5167125" y="3694700"/>
            <a:ext cx="1176900" cy="60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1"/>
                </a:solidFill>
              </a:rPr>
              <a:t>06</a:t>
            </a:r>
            <a:endParaRPr>
              <a:solidFill>
                <a:schemeClr val="accent1"/>
              </a:solidFill>
            </a:endParaRPr>
          </a:p>
        </p:txBody>
      </p:sp>
      <p:sp>
        <p:nvSpPr>
          <p:cNvPr id="221" name="Google Shape;221;p21"/>
          <p:cNvSpPr txBox="1"/>
          <p:nvPr>
            <p:ph idx="7" type="subTitle"/>
          </p:nvPr>
        </p:nvSpPr>
        <p:spPr>
          <a:xfrm>
            <a:off x="725750" y="2121900"/>
            <a:ext cx="2010000" cy="50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1"/>
                </a:solidFill>
              </a:rPr>
              <a:t>Here you could describe</a:t>
            </a:r>
            <a:endParaRPr>
              <a:solidFill>
                <a:schemeClr val="accent1"/>
              </a:solidFill>
            </a:endParaRPr>
          </a:p>
          <a:p>
            <a:pPr indent="0" lvl="0" marL="0" rtl="0" algn="r">
              <a:spcBef>
                <a:spcPts val="0"/>
              </a:spcBef>
              <a:spcAft>
                <a:spcPts val="0"/>
              </a:spcAft>
              <a:buNone/>
            </a:pPr>
            <a:r>
              <a:rPr lang="es">
                <a:solidFill>
                  <a:schemeClr val="accent1"/>
                </a:solidFill>
              </a:rPr>
              <a:t>the topic of the section</a:t>
            </a:r>
            <a:endParaRPr>
              <a:solidFill>
                <a:schemeClr val="accent1"/>
              </a:solidFill>
            </a:endParaRPr>
          </a:p>
        </p:txBody>
      </p:sp>
      <p:sp>
        <p:nvSpPr>
          <p:cNvPr id="222" name="Google Shape;222;p21"/>
          <p:cNvSpPr txBox="1"/>
          <p:nvPr>
            <p:ph idx="8" type="title"/>
          </p:nvPr>
        </p:nvSpPr>
        <p:spPr>
          <a:xfrm>
            <a:off x="2827575" y="1901250"/>
            <a:ext cx="1176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01</a:t>
            </a:r>
            <a:endParaRPr>
              <a:solidFill>
                <a:schemeClr val="accent1"/>
              </a:solidFill>
            </a:endParaRPr>
          </a:p>
        </p:txBody>
      </p:sp>
      <p:sp>
        <p:nvSpPr>
          <p:cNvPr id="223" name="Google Shape;223;p21"/>
          <p:cNvSpPr txBox="1"/>
          <p:nvPr>
            <p:ph idx="9" type="subTitle"/>
          </p:nvPr>
        </p:nvSpPr>
        <p:spPr>
          <a:xfrm>
            <a:off x="725750" y="3046600"/>
            <a:ext cx="2010000" cy="50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solidFill>
                  <a:schemeClr val="accent1"/>
                </a:solidFill>
              </a:rPr>
              <a:t>Here you could describe</a:t>
            </a:r>
            <a:endParaRPr>
              <a:solidFill>
                <a:schemeClr val="accent1"/>
              </a:solidFill>
            </a:endParaRPr>
          </a:p>
          <a:p>
            <a:pPr indent="0" lvl="0" marL="0" rtl="0" algn="r">
              <a:spcBef>
                <a:spcPts val="0"/>
              </a:spcBef>
              <a:spcAft>
                <a:spcPts val="0"/>
              </a:spcAft>
              <a:buClr>
                <a:schemeClr val="dk1"/>
              </a:buClr>
              <a:buSzPts val="1100"/>
              <a:buFont typeface="Arial"/>
              <a:buNone/>
            </a:pPr>
            <a:r>
              <a:rPr lang="es">
                <a:solidFill>
                  <a:schemeClr val="accent1"/>
                </a:solidFill>
              </a:rPr>
              <a:t>the topic of the section</a:t>
            </a:r>
            <a:endParaRPr>
              <a:solidFill>
                <a:schemeClr val="accent1"/>
              </a:solidFill>
            </a:endParaRPr>
          </a:p>
        </p:txBody>
      </p:sp>
      <p:sp>
        <p:nvSpPr>
          <p:cNvPr id="224" name="Google Shape;224;p21"/>
          <p:cNvSpPr txBox="1"/>
          <p:nvPr>
            <p:ph idx="13" type="title"/>
          </p:nvPr>
        </p:nvSpPr>
        <p:spPr>
          <a:xfrm>
            <a:off x="2827575" y="2797975"/>
            <a:ext cx="1176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02</a:t>
            </a:r>
            <a:endParaRPr>
              <a:solidFill>
                <a:schemeClr val="accent1"/>
              </a:solidFill>
            </a:endParaRPr>
          </a:p>
        </p:txBody>
      </p:sp>
      <p:sp>
        <p:nvSpPr>
          <p:cNvPr id="225" name="Google Shape;225;p21"/>
          <p:cNvSpPr txBox="1"/>
          <p:nvPr>
            <p:ph idx="14" type="subTitle"/>
          </p:nvPr>
        </p:nvSpPr>
        <p:spPr>
          <a:xfrm>
            <a:off x="725750" y="3935450"/>
            <a:ext cx="2010000" cy="50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solidFill>
                  <a:schemeClr val="accent1"/>
                </a:solidFill>
              </a:rPr>
              <a:t>Here you could describe</a:t>
            </a:r>
            <a:endParaRPr>
              <a:solidFill>
                <a:schemeClr val="accent1"/>
              </a:solidFill>
            </a:endParaRPr>
          </a:p>
          <a:p>
            <a:pPr indent="0" lvl="0" marL="0" rtl="0" algn="r">
              <a:spcBef>
                <a:spcPts val="0"/>
              </a:spcBef>
              <a:spcAft>
                <a:spcPts val="0"/>
              </a:spcAft>
              <a:buClr>
                <a:schemeClr val="dk1"/>
              </a:buClr>
              <a:buSzPts val="1100"/>
              <a:buFont typeface="Arial"/>
              <a:buNone/>
            </a:pPr>
            <a:r>
              <a:rPr lang="es">
                <a:solidFill>
                  <a:schemeClr val="accent1"/>
                </a:solidFill>
              </a:rPr>
              <a:t>the topic of the section</a:t>
            </a:r>
            <a:endParaRPr>
              <a:solidFill>
                <a:schemeClr val="accent1"/>
              </a:solidFill>
            </a:endParaRPr>
          </a:p>
        </p:txBody>
      </p:sp>
      <p:sp>
        <p:nvSpPr>
          <p:cNvPr id="226" name="Google Shape;226;p21"/>
          <p:cNvSpPr txBox="1"/>
          <p:nvPr>
            <p:ph idx="15" type="title"/>
          </p:nvPr>
        </p:nvSpPr>
        <p:spPr>
          <a:xfrm>
            <a:off x="2827575" y="3694700"/>
            <a:ext cx="1176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03</a:t>
            </a:r>
            <a:endParaRPr>
              <a:solidFill>
                <a:schemeClr val="accent1"/>
              </a:solidFill>
            </a:endParaRPr>
          </a:p>
        </p:txBody>
      </p:sp>
      <p:sp>
        <p:nvSpPr>
          <p:cNvPr id="227" name="Google Shape;227;p21"/>
          <p:cNvSpPr txBox="1"/>
          <p:nvPr>
            <p:ph idx="16" type="ctrTitle"/>
          </p:nvPr>
        </p:nvSpPr>
        <p:spPr>
          <a:xfrm>
            <a:off x="643488" y="2050763"/>
            <a:ext cx="2076000" cy="1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About the Project</a:t>
            </a:r>
            <a:endParaRPr/>
          </a:p>
        </p:txBody>
      </p:sp>
      <p:sp>
        <p:nvSpPr>
          <p:cNvPr id="228" name="Google Shape;228;p21"/>
          <p:cNvSpPr txBox="1"/>
          <p:nvPr>
            <p:ph idx="17" type="ctrTitle"/>
          </p:nvPr>
        </p:nvSpPr>
        <p:spPr>
          <a:xfrm>
            <a:off x="643488" y="2974963"/>
            <a:ext cx="2076000" cy="1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Major Requirements</a:t>
            </a:r>
            <a:endParaRPr/>
          </a:p>
        </p:txBody>
      </p:sp>
      <p:sp>
        <p:nvSpPr>
          <p:cNvPr id="229" name="Google Shape;229;p21"/>
          <p:cNvSpPr txBox="1"/>
          <p:nvPr>
            <p:ph idx="18" type="ctrTitle"/>
          </p:nvPr>
        </p:nvSpPr>
        <p:spPr>
          <a:xfrm>
            <a:off x="643488" y="3863900"/>
            <a:ext cx="2076000" cy="1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Project Goals</a:t>
            </a:r>
            <a:endParaRPr/>
          </a:p>
        </p:txBody>
      </p:sp>
      <p:sp>
        <p:nvSpPr>
          <p:cNvPr id="230" name="Google Shape;230;p21"/>
          <p:cNvSpPr txBox="1"/>
          <p:nvPr>
            <p:ph idx="19" type="ctrTitle"/>
          </p:nvPr>
        </p:nvSpPr>
        <p:spPr>
          <a:xfrm>
            <a:off x="6424513" y="2050763"/>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Sneak Peek</a:t>
            </a:r>
            <a:endParaRPr/>
          </a:p>
        </p:txBody>
      </p:sp>
      <p:sp>
        <p:nvSpPr>
          <p:cNvPr id="231" name="Google Shape;231;p21"/>
          <p:cNvSpPr txBox="1"/>
          <p:nvPr>
            <p:ph idx="20" type="ctrTitle"/>
          </p:nvPr>
        </p:nvSpPr>
        <p:spPr>
          <a:xfrm>
            <a:off x="6424513" y="2974963"/>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Project Stages</a:t>
            </a:r>
            <a:endParaRPr/>
          </a:p>
        </p:txBody>
      </p:sp>
      <p:sp>
        <p:nvSpPr>
          <p:cNvPr id="232" name="Google Shape;232;p21"/>
          <p:cNvSpPr txBox="1"/>
          <p:nvPr>
            <p:ph idx="21" type="ctrTitle"/>
          </p:nvPr>
        </p:nvSpPr>
        <p:spPr>
          <a:xfrm>
            <a:off x="6424513" y="3863900"/>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Our Team</a:t>
            </a:r>
            <a:endParaRPr/>
          </a:p>
        </p:txBody>
      </p:sp>
      <p:sp>
        <p:nvSpPr>
          <p:cNvPr id="233" name="Google Shape;233;p21"/>
          <p:cNvSpPr/>
          <p:nvPr/>
        </p:nvSpPr>
        <p:spPr>
          <a:xfrm>
            <a:off x="3597855" y="3835194"/>
            <a:ext cx="428915" cy="428530"/>
          </a:xfrm>
          <a:custGeom>
            <a:rect b="b" l="l" r="r" t="t"/>
            <a:pathLst>
              <a:path extrusionOk="0" h="31446" w="31480">
                <a:moveTo>
                  <a:pt x="15267" y="12428"/>
                </a:moveTo>
                <a:cubicBezTo>
                  <a:pt x="15789" y="12428"/>
                  <a:pt x="16278" y="12559"/>
                  <a:pt x="16768" y="12722"/>
                </a:cubicBezTo>
                <a:lnTo>
                  <a:pt x="14647" y="14842"/>
                </a:lnTo>
                <a:cubicBezTo>
                  <a:pt x="14060" y="15364"/>
                  <a:pt x="14060" y="16277"/>
                  <a:pt x="14615" y="16832"/>
                </a:cubicBezTo>
                <a:cubicBezTo>
                  <a:pt x="14892" y="17126"/>
                  <a:pt x="15259" y="17272"/>
                  <a:pt x="15626" y="17272"/>
                </a:cubicBezTo>
                <a:cubicBezTo>
                  <a:pt x="15993" y="17272"/>
                  <a:pt x="16360" y="17126"/>
                  <a:pt x="16637" y="16832"/>
                </a:cubicBezTo>
                <a:lnTo>
                  <a:pt x="18757" y="14712"/>
                </a:lnTo>
                <a:cubicBezTo>
                  <a:pt x="18953" y="15168"/>
                  <a:pt x="19051" y="15690"/>
                  <a:pt x="19051" y="16245"/>
                </a:cubicBezTo>
                <a:cubicBezTo>
                  <a:pt x="19051" y="18365"/>
                  <a:pt x="17322" y="20029"/>
                  <a:pt x="15267" y="20029"/>
                </a:cubicBezTo>
                <a:cubicBezTo>
                  <a:pt x="13147" y="20029"/>
                  <a:pt x="11450" y="18300"/>
                  <a:pt x="11450" y="16245"/>
                </a:cubicBezTo>
                <a:cubicBezTo>
                  <a:pt x="11450" y="14157"/>
                  <a:pt x="13179" y="12428"/>
                  <a:pt x="15267" y="12428"/>
                </a:cubicBezTo>
                <a:close/>
                <a:moveTo>
                  <a:pt x="15267" y="4763"/>
                </a:moveTo>
                <a:cubicBezTo>
                  <a:pt x="17909" y="4763"/>
                  <a:pt x="20323" y="5676"/>
                  <a:pt x="22280" y="7177"/>
                </a:cubicBezTo>
                <a:lnTo>
                  <a:pt x="19540" y="9917"/>
                </a:lnTo>
                <a:cubicBezTo>
                  <a:pt x="18301" y="9101"/>
                  <a:pt x="16833" y="8612"/>
                  <a:pt x="15267" y="8612"/>
                </a:cubicBezTo>
                <a:cubicBezTo>
                  <a:pt x="11059" y="8612"/>
                  <a:pt x="7634" y="12037"/>
                  <a:pt x="7634" y="16245"/>
                </a:cubicBezTo>
                <a:cubicBezTo>
                  <a:pt x="7634" y="20420"/>
                  <a:pt x="11059" y="23845"/>
                  <a:pt x="15267" y="23845"/>
                </a:cubicBezTo>
                <a:cubicBezTo>
                  <a:pt x="19442" y="23845"/>
                  <a:pt x="22867" y="20420"/>
                  <a:pt x="22867" y="16245"/>
                </a:cubicBezTo>
                <a:cubicBezTo>
                  <a:pt x="22867" y="14646"/>
                  <a:pt x="22378" y="13179"/>
                  <a:pt x="21563" y="11939"/>
                </a:cubicBezTo>
                <a:lnTo>
                  <a:pt x="24303" y="9232"/>
                </a:lnTo>
                <a:cubicBezTo>
                  <a:pt x="25803" y="11124"/>
                  <a:pt x="26717" y="13570"/>
                  <a:pt x="26717" y="16245"/>
                </a:cubicBezTo>
                <a:cubicBezTo>
                  <a:pt x="26717" y="22508"/>
                  <a:pt x="21563" y="27597"/>
                  <a:pt x="15267" y="27597"/>
                </a:cubicBezTo>
                <a:cubicBezTo>
                  <a:pt x="8939" y="27597"/>
                  <a:pt x="3850" y="22475"/>
                  <a:pt x="3850" y="16180"/>
                </a:cubicBezTo>
                <a:cubicBezTo>
                  <a:pt x="3850" y="9917"/>
                  <a:pt x="8971" y="4763"/>
                  <a:pt x="15267" y="4763"/>
                </a:cubicBezTo>
                <a:close/>
                <a:moveTo>
                  <a:pt x="27434" y="0"/>
                </a:moveTo>
                <a:lnTo>
                  <a:pt x="23846" y="3588"/>
                </a:lnTo>
                <a:cubicBezTo>
                  <a:pt x="21400" y="1925"/>
                  <a:pt x="18464" y="946"/>
                  <a:pt x="15300" y="946"/>
                </a:cubicBezTo>
                <a:cubicBezTo>
                  <a:pt x="6851" y="946"/>
                  <a:pt x="1" y="7764"/>
                  <a:pt x="1" y="16180"/>
                </a:cubicBezTo>
                <a:cubicBezTo>
                  <a:pt x="1" y="24628"/>
                  <a:pt x="6818" y="31446"/>
                  <a:pt x="15267" y="31446"/>
                </a:cubicBezTo>
                <a:cubicBezTo>
                  <a:pt x="23650" y="31446"/>
                  <a:pt x="30500" y="24628"/>
                  <a:pt x="30500" y="16180"/>
                </a:cubicBezTo>
                <a:cubicBezTo>
                  <a:pt x="30500" y="13015"/>
                  <a:pt x="29522" y="10080"/>
                  <a:pt x="27858" y="7633"/>
                </a:cubicBezTo>
                <a:lnTo>
                  <a:pt x="31479" y="4045"/>
                </a:lnTo>
                <a:lnTo>
                  <a:pt x="31479" y="4045"/>
                </a:lnTo>
                <a:lnTo>
                  <a:pt x="26749" y="4730"/>
                </a:lnTo>
                <a:lnTo>
                  <a:pt x="26749" y="4730"/>
                </a:lnTo>
                <a:lnTo>
                  <a:pt x="274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 name="Google Shape;234;p21"/>
          <p:cNvGrpSpPr/>
          <p:nvPr/>
        </p:nvGrpSpPr>
        <p:grpSpPr>
          <a:xfrm>
            <a:off x="3597856" y="2015863"/>
            <a:ext cx="428915" cy="426116"/>
            <a:chOff x="6226275" y="3911538"/>
            <a:chExt cx="900325" cy="894450"/>
          </a:xfrm>
        </p:grpSpPr>
        <p:sp>
          <p:nvSpPr>
            <p:cNvPr id="235" name="Google Shape;235;p21"/>
            <p:cNvSpPr/>
            <p:nvPr/>
          </p:nvSpPr>
          <p:spPr>
            <a:xfrm>
              <a:off x="6355100" y="4405488"/>
              <a:ext cx="87300" cy="116625"/>
            </a:xfrm>
            <a:custGeom>
              <a:rect b="b" l="l" r="r" t="t"/>
              <a:pathLst>
                <a:path extrusionOk="0" h="4665" w="3492">
                  <a:moveTo>
                    <a:pt x="1860" y="0"/>
                  </a:moveTo>
                  <a:cubicBezTo>
                    <a:pt x="947" y="1664"/>
                    <a:pt x="360" y="2871"/>
                    <a:pt x="197" y="3197"/>
                  </a:cubicBezTo>
                  <a:cubicBezTo>
                    <a:pt x="1" y="3588"/>
                    <a:pt x="66" y="4078"/>
                    <a:pt x="392" y="4404"/>
                  </a:cubicBezTo>
                  <a:lnTo>
                    <a:pt x="653" y="4665"/>
                  </a:lnTo>
                  <a:cubicBezTo>
                    <a:pt x="1371" y="3784"/>
                    <a:pt x="2252" y="2806"/>
                    <a:pt x="3296" y="1794"/>
                  </a:cubicBezTo>
                  <a:cubicBezTo>
                    <a:pt x="3393" y="1729"/>
                    <a:pt x="3459" y="1664"/>
                    <a:pt x="3491" y="1631"/>
                  </a:cubicBezTo>
                  <a:lnTo>
                    <a:pt x="1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1"/>
            <p:cNvSpPr/>
            <p:nvPr/>
          </p:nvSpPr>
          <p:spPr>
            <a:xfrm>
              <a:off x="6514125" y="4593038"/>
              <a:ext cx="119900" cy="87550"/>
            </a:xfrm>
            <a:custGeom>
              <a:rect b="b" l="l" r="r" t="t"/>
              <a:pathLst>
                <a:path extrusionOk="0" h="3502" w="4796">
                  <a:moveTo>
                    <a:pt x="3100" y="1"/>
                  </a:moveTo>
                  <a:cubicBezTo>
                    <a:pt x="2969" y="33"/>
                    <a:pt x="2937" y="131"/>
                    <a:pt x="2839" y="164"/>
                  </a:cubicBezTo>
                  <a:cubicBezTo>
                    <a:pt x="1795" y="1240"/>
                    <a:pt x="849" y="2088"/>
                    <a:pt x="1" y="2806"/>
                  </a:cubicBezTo>
                  <a:lnTo>
                    <a:pt x="360" y="3165"/>
                  </a:lnTo>
                  <a:cubicBezTo>
                    <a:pt x="566" y="3392"/>
                    <a:pt x="838" y="3502"/>
                    <a:pt x="1109" y="3502"/>
                  </a:cubicBezTo>
                  <a:cubicBezTo>
                    <a:pt x="1266" y="3502"/>
                    <a:pt x="1423" y="3465"/>
                    <a:pt x="1567" y="3393"/>
                  </a:cubicBezTo>
                  <a:cubicBezTo>
                    <a:pt x="2121" y="3100"/>
                    <a:pt x="2969" y="2708"/>
                    <a:pt x="4796" y="1697"/>
                  </a:cubicBezTo>
                  <a:lnTo>
                    <a:pt x="31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1"/>
            <p:cNvSpPr/>
            <p:nvPr/>
          </p:nvSpPr>
          <p:spPr>
            <a:xfrm>
              <a:off x="6330650" y="4455438"/>
              <a:ext cx="258525" cy="246400"/>
            </a:xfrm>
            <a:custGeom>
              <a:rect b="b" l="l" r="r" t="t"/>
              <a:pathLst>
                <a:path extrusionOk="0" h="9856" w="10341">
                  <a:moveTo>
                    <a:pt x="8645" y="1"/>
                  </a:moveTo>
                  <a:cubicBezTo>
                    <a:pt x="7689" y="1"/>
                    <a:pt x="6431" y="551"/>
                    <a:pt x="5741" y="1264"/>
                  </a:cubicBezTo>
                  <a:cubicBezTo>
                    <a:pt x="2414" y="4624"/>
                    <a:pt x="881" y="6973"/>
                    <a:pt x="196" y="8375"/>
                  </a:cubicBezTo>
                  <a:cubicBezTo>
                    <a:pt x="0" y="8767"/>
                    <a:pt x="66" y="9256"/>
                    <a:pt x="392" y="9550"/>
                  </a:cubicBezTo>
                  <a:cubicBezTo>
                    <a:pt x="596" y="9754"/>
                    <a:pt x="863" y="9855"/>
                    <a:pt x="1131" y="9855"/>
                  </a:cubicBezTo>
                  <a:cubicBezTo>
                    <a:pt x="1291" y="9855"/>
                    <a:pt x="1452" y="9819"/>
                    <a:pt x="1599" y="9745"/>
                  </a:cubicBezTo>
                  <a:cubicBezTo>
                    <a:pt x="2969" y="9093"/>
                    <a:pt x="5285" y="7592"/>
                    <a:pt x="8677" y="4200"/>
                  </a:cubicBezTo>
                  <a:cubicBezTo>
                    <a:pt x="9819" y="3091"/>
                    <a:pt x="10341" y="1068"/>
                    <a:pt x="9623" y="318"/>
                  </a:cubicBezTo>
                  <a:cubicBezTo>
                    <a:pt x="9392" y="97"/>
                    <a:pt x="9045" y="1"/>
                    <a:pt x="8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1"/>
            <p:cNvSpPr/>
            <p:nvPr/>
          </p:nvSpPr>
          <p:spPr>
            <a:xfrm>
              <a:off x="6226275" y="4198463"/>
              <a:ext cx="243025" cy="181575"/>
            </a:xfrm>
            <a:custGeom>
              <a:rect b="b" l="l" r="r" t="t"/>
              <a:pathLst>
                <a:path extrusionOk="0" h="7263" w="9721">
                  <a:moveTo>
                    <a:pt x="8601" y="1"/>
                  </a:moveTo>
                  <a:cubicBezTo>
                    <a:pt x="7289" y="1"/>
                    <a:pt x="5238" y="662"/>
                    <a:pt x="3392" y="2508"/>
                  </a:cubicBezTo>
                  <a:lnTo>
                    <a:pt x="424" y="5476"/>
                  </a:lnTo>
                  <a:cubicBezTo>
                    <a:pt x="98" y="5802"/>
                    <a:pt x="0" y="6324"/>
                    <a:pt x="261" y="6748"/>
                  </a:cubicBezTo>
                  <a:cubicBezTo>
                    <a:pt x="450" y="7072"/>
                    <a:pt x="818" y="7262"/>
                    <a:pt x="1199" y="7262"/>
                  </a:cubicBezTo>
                  <a:cubicBezTo>
                    <a:pt x="1278" y="7262"/>
                    <a:pt x="1357" y="7254"/>
                    <a:pt x="1435" y="7237"/>
                  </a:cubicBezTo>
                  <a:cubicBezTo>
                    <a:pt x="2549" y="6919"/>
                    <a:pt x="3584" y="6743"/>
                    <a:pt x="4418" y="6743"/>
                  </a:cubicBezTo>
                  <a:cubicBezTo>
                    <a:pt x="4781" y="6743"/>
                    <a:pt x="5105" y="6777"/>
                    <a:pt x="5382" y="6846"/>
                  </a:cubicBezTo>
                  <a:cubicBezTo>
                    <a:pt x="6752" y="4465"/>
                    <a:pt x="8188" y="2247"/>
                    <a:pt x="9721" y="257"/>
                  </a:cubicBezTo>
                  <a:cubicBezTo>
                    <a:pt x="9488" y="95"/>
                    <a:pt x="9097" y="1"/>
                    <a:pt x="8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1"/>
            <p:cNvSpPr/>
            <p:nvPr/>
          </p:nvSpPr>
          <p:spPr>
            <a:xfrm>
              <a:off x="6656850" y="4568588"/>
              <a:ext cx="188400" cy="237400"/>
            </a:xfrm>
            <a:custGeom>
              <a:rect b="b" l="l" r="r" t="t"/>
              <a:pathLst>
                <a:path extrusionOk="0" h="9496" w="7536">
                  <a:moveTo>
                    <a:pt x="7014" y="0"/>
                  </a:moveTo>
                  <a:cubicBezTo>
                    <a:pt x="4763" y="1664"/>
                    <a:pt x="2512" y="3099"/>
                    <a:pt x="392" y="4273"/>
                  </a:cubicBezTo>
                  <a:cubicBezTo>
                    <a:pt x="555" y="5089"/>
                    <a:pt x="457" y="5904"/>
                    <a:pt x="131" y="8253"/>
                  </a:cubicBezTo>
                  <a:cubicBezTo>
                    <a:pt x="0" y="8742"/>
                    <a:pt x="229" y="9166"/>
                    <a:pt x="653" y="9395"/>
                  </a:cubicBezTo>
                  <a:cubicBezTo>
                    <a:pt x="788" y="9463"/>
                    <a:pt x="936" y="9495"/>
                    <a:pt x="1084" y="9495"/>
                  </a:cubicBezTo>
                  <a:cubicBezTo>
                    <a:pt x="1364" y="9495"/>
                    <a:pt x="1647" y="9379"/>
                    <a:pt x="1860" y="9166"/>
                  </a:cubicBezTo>
                  <a:lnTo>
                    <a:pt x="4861" y="6198"/>
                  </a:lnTo>
                  <a:cubicBezTo>
                    <a:pt x="7144" y="3915"/>
                    <a:pt x="7536" y="946"/>
                    <a:pt x="7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1"/>
            <p:cNvSpPr/>
            <p:nvPr/>
          </p:nvSpPr>
          <p:spPr>
            <a:xfrm>
              <a:off x="6718825" y="4152263"/>
              <a:ext cx="172100" cy="156800"/>
            </a:xfrm>
            <a:custGeom>
              <a:rect b="b" l="l" r="r" t="t"/>
              <a:pathLst>
                <a:path extrusionOk="0" h="6272" w="6884">
                  <a:moveTo>
                    <a:pt x="3446" y="1"/>
                  </a:moveTo>
                  <a:cubicBezTo>
                    <a:pt x="2643" y="1"/>
                    <a:pt x="1843" y="311"/>
                    <a:pt x="1240" y="930"/>
                  </a:cubicBezTo>
                  <a:cubicBezTo>
                    <a:pt x="0" y="2137"/>
                    <a:pt x="0" y="4127"/>
                    <a:pt x="1240" y="5367"/>
                  </a:cubicBezTo>
                  <a:cubicBezTo>
                    <a:pt x="1843" y="5970"/>
                    <a:pt x="2643" y="6272"/>
                    <a:pt x="3446" y="6272"/>
                  </a:cubicBezTo>
                  <a:cubicBezTo>
                    <a:pt x="4249" y="6272"/>
                    <a:pt x="5057" y="5970"/>
                    <a:pt x="5676" y="5367"/>
                  </a:cubicBezTo>
                  <a:cubicBezTo>
                    <a:pt x="6883" y="4127"/>
                    <a:pt x="6883" y="2137"/>
                    <a:pt x="5676" y="930"/>
                  </a:cubicBezTo>
                  <a:cubicBezTo>
                    <a:pt x="5057" y="311"/>
                    <a:pt x="4249" y="1"/>
                    <a:pt x="34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1"/>
            <p:cNvSpPr/>
            <p:nvPr/>
          </p:nvSpPr>
          <p:spPr>
            <a:xfrm>
              <a:off x="6906375" y="3911538"/>
              <a:ext cx="220225" cy="216700"/>
            </a:xfrm>
            <a:custGeom>
              <a:rect b="b" l="l" r="r" t="t"/>
              <a:pathLst>
                <a:path extrusionOk="0" h="8668" w="8809">
                  <a:moveTo>
                    <a:pt x="6168" y="0"/>
                  </a:moveTo>
                  <a:cubicBezTo>
                    <a:pt x="4083" y="0"/>
                    <a:pt x="2010" y="335"/>
                    <a:pt x="1" y="969"/>
                  </a:cubicBezTo>
                  <a:cubicBezTo>
                    <a:pt x="197" y="2665"/>
                    <a:pt x="1110" y="4557"/>
                    <a:pt x="2611" y="6058"/>
                  </a:cubicBezTo>
                  <a:cubicBezTo>
                    <a:pt x="4176" y="7624"/>
                    <a:pt x="6068" y="8504"/>
                    <a:pt x="7830" y="8667"/>
                  </a:cubicBezTo>
                  <a:cubicBezTo>
                    <a:pt x="8482" y="6351"/>
                    <a:pt x="8808" y="3774"/>
                    <a:pt x="8613" y="1034"/>
                  </a:cubicBezTo>
                  <a:cubicBezTo>
                    <a:pt x="8580" y="513"/>
                    <a:pt x="8156" y="121"/>
                    <a:pt x="7634" y="56"/>
                  </a:cubicBezTo>
                  <a:cubicBezTo>
                    <a:pt x="7145" y="19"/>
                    <a:pt x="6656" y="0"/>
                    <a:pt x="6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1"/>
            <p:cNvSpPr/>
            <p:nvPr/>
          </p:nvSpPr>
          <p:spPr>
            <a:xfrm>
              <a:off x="6429325" y="3953688"/>
              <a:ext cx="655675" cy="654050"/>
            </a:xfrm>
            <a:custGeom>
              <a:rect b="b" l="l" r="r" t="t"/>
              <a:pathLst>
                <a:path extrusionOk="0" h="26162" w="26227">
                  <a:moveTo>
                    <a:pt x="14993" y="5823"/>
                  </a:moveTo>
                  <a:cubicBezTo>
                    <a:pt x="16335" y="5823"/>
                    <a:pt x="17680" y="6329"/>
                    <a:pt x="18724" y="7340"/>
                  </a:cubicBezTo>
                  <a:cubicBezTo>
                    <a:pt x="20747" y="9428"/>
                    <a:pt x="20747" y="12723"/>
                    <a:pt x="18724" y="14778"/>
                  </a:cubicBezTo>
                  <a:cubicBezTo>
                    <a:pt x="17697" y="15789"/>
                    <a:pt x="16359" y="16294"/>
                    <a:pt x="15018" y="16294"/>
                  </a:cubicBezTo>
                  <a:cubicBezTo>
                    <a:pt x="13676" y="16294"/>
                    <a:pt x="12331" y="15789"/>
                    <a:pt x="11287" y="14778"/>
                  </a:cubicBezTo>
                  <a:cubicBezTo>
                    <a:pt x="9264" y="12723"/>
                    <a:pt x="9264" y="9428"/>
                    <a:pt x="11287" y="7340"/>
                  </a:cubicBezTo>
                  <a:cubicBezTo>
                    <a:pt x="12314" y="6329"/>
                    <a:pt x="13652" y="5823"/>
                    <a:pt x="14993" y="5823"/>
                  </a:cubicBezTo>
                  <a:close/>
                  <a:moveTo>
                    <a:pt x="17061" y="1"/>
                  </a:moveTo>
                  <a:cubicBezTo>
                    <a:pt x="10765" y="2578"/>
                    <a:pt x="4730" y="8221"/>
                    <a:pt x="0" y="16115"/>
                  </a:cubicBezTo>
                  <a:lnTo>
                    <a:pt x="2382" y="18496"/>
                  </a:lnTo>
                  <a:cubicBezTo>
                    <a:pt x="3146" y="18190"/>
                    <a:pt x="3983" y="17992"/>
                    <a:pt x="4780" y="17992"/>
                  </a:cubicBezTo>
                  <a:cubicBezTo>
                    <a:pt x="5683" y="17992"/>
                    <a:pt x="6536" y="18247"/>
                    <a:pt x="7177" y="18888"/>
                  </a:cubicBezTo>
                  <a:cubicBezTo>
                    <a:pt x="8449" y="20160"/>
                    <a:pt x="8253" y="22117"/>
                    <a:pt x="7601" y="23715"/>
                  </a:cubicBezTo>
                  <a:lnTo>
                    <a:pt x="10047" y="26162"/>
                  </a:lnTo>
                  <a:cubicBezTo>
                    <a:pt x="16115" y="22476"/>
                    <a:pt x="23193" y="16702"/>
                    <a:pt x="26227" y="9037"/>
                  </a:cubicBezTo>
                  <a:cubicBezTo>
                    <a:pt x="24106" y="8743"/>
                    <a:pt x="21986" y="7666"/>
                    <a:pt x="20192" y="5872"/>
                  </a:cubicBezTo>
                  <a:cubicBezTo>
                    <a:pt x="18431" y="4144"/>
                    <a:pt x="17387" y="2056"/>
                    <a:pt x="17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21"/>
          <p:cNvSpPr/>
          <p:nvPr/>
        </p:nvSpPr>
        <p:spPr>
          <a:xfrm>
            <a:off x="3597844" y="2922788"/>
            <a:ext cx="428938" cy="428938"/>
          </a:xfrm>
          <a:custGeom>
            <a:rect b="b" l="l" r="r" t="t"/>
            <a:pathLst>
              <a:path extrusionOk="0" h="40939" w="40939">
                <a:moveTo>
                  <a:pt x="30304" y="11246"/>
                </a:moveTo>
                <a:cubicBezTo>
                  <a:pt x="30541" y="11246"/>
                  <a:pt x="30777" y="11336"/>
                  <a:pt x="30957" y="11515"/>
                </a:cubicBezTo>
                <a:lnTo>
                  <a:pt x="32261" y="12820"/>
                </a:lnTo>
                <a:cubicBezTo>
                  <a:pt x="32686" y="13114"/>
                  <a:pt x="32686" y="13701"/>
                  <a:pt x="32294" y="14060"/>
                </a:cubicBezTo>
                <a:lnTo>
                  <a:pt x="17419" y="29522"/>
                </a:lnTo>
                <a:cubicBezTo>
                  <a:pt x="17224" y="29717"/>
                  <a:pt x="17061" y="29783"/>
                  <a:pt x="16767" y="29783"/>
                </a:cubicBezTo>
                <a:cubicBezTo>
                  <a:pt x="16473" y="29783"/>
                  <a:pt x="16212" y="29717"/>
                  <a:pt x="16115" y="29522"/>
                </a:cubicBezTo>
                <a:lnTo>
                  <a:pt x="8840" y="21693"/>
                </a:lnTo>
                <a:lnTo>
                  <a:pt x="8645" y="21497"/>
                </a:lnTo>
                <a:cubicBezTo>
                  <a:pt x="8449" y="21269"/>
                  <a:pt x="8351" y="21040"/>
                  <a:pt x="8351" y="20812"/>
                </a:cubicBezTo>
                <a:cubicBezTo>
                  <a:pt x="8351" y="20616"/>
                  <a:pt x="8449" y="20388"/>
                  <a:pt x="8645" y="20192"/>
                </a:cubicBezTo>
                <a:lnTo>
                  <a:pt x="9949" y="18888"/>
                </a:lnTo>
                <a:cubicBezTo>
                  <a:pt x="10129" y="18692"/>
                  <a:pt x="10365" y="18594"/>
                  <a:pt x="10602" y="18594"/>
                </a:cubicBezTo>
                <a:cubicBezTo>
                  <a:pt x="10838" y="18594"/>
                  <a:pt x="11075" y="18692"/>
                  <a:pt x="11254" y="18888"/>
                </a:cubicBezTo>
                <a:lnTo>
                  <a:pt x="11352" y="18953"/>
                </a:lnTo>
                <a:lnTo>
                  <a:pt x="16441" y="24466"/>
                </a:lnTo>
                <a:cubicBezTo>
                  <a:pt x="16539" y="24563"/>
                  <a:pt x="16653" y="24612"/>
                  <a:pt x="16767" y="24612"/>
                </a:cubicBezTo>
                <a:cubicBezTo>
                  <a:pt x="16881" y="24612"/>
                  <a:pt x="16995" y="24563"/>
                  <a:pt x="17093" y="24466"/>
                </a:cubicBezTo>
                <a:lnTo>
                  <a:pt x="29554" y="11515"/>
                </a:lnTo>
                <a:lnTo>
                  <a:pt x="29652" y="11515"/>
                </a:lnTo>
                <a:cubicBezTo>
                  <a:pt x="29831" y="11336"/>
                  <a:pt x="30068" y="11246"/>
                  <a:pt x="30304" y="11246"/>
                </a:cubicBezTo>
                <a:close/>
                <a:moveTo>
                  <a:pt x="20486" y="1"/>
                </a:moveTo>
                <a:cubicBezTo>
                  <a:pt x="9134" y="1"/>
                  <a:pt x="0" y="9134"/>
                  <a:pt x="0" y="20453"/>
                </a:cubicBezTo>
                <a:cubicBezTo>
                  <a:pt x="0" y="31805"/>
                  <a:pt x="9134" y="40939"/>
                  <a:pt x="20486" y="40939"/>
                </a:cubicBezTo>
                <a:cubicBezTo>
                  <a:pt x="31805" y="40939"/>
                  <a:pt x="40938" y="31805"/>
                  <a:pt x="40938" y="20453"/>
                </a:cubicBezTo>
                <a:cubicBezTo>
                  <a:pt x="40938" y="9134"/>
                  <a:pt x="31870" y="1"/>
                  <a:pt x="20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 name="Google Shape;244;p21"/>
          <p:cNvGrpSpPr/>
          <p:nvPr/>
        </p:nvGrpSpPr>
        <p:grpSpPr>
          <a:xfrm>
            <a:off x="5109482" y="2921464"/>
            <a:ext cx="432964" cy="431586"/>
            <a:chOff x="5812000" y="2553488"/>
            <a:chExt cx="769850" cy="767400"/>
          </a:xfrm>
        </p:grpSpPr>
        <p:sp>
          <p:nvSpPr>
            <p:cNvPr id="245" name="Google Shape;245;p21"/>
            <p:cNvSpPr/>
            <p:nvPr/>
          </p:nvSpPr>
          <p:spPr>
            <a:xfrm>
              <a:off x="5858475" y="2553488"/>
              <a:ext cx="150900" cy="150900"/>
            </a:xfrm>
            <a:custGeom>
              <a:rect b="b" l="l" r="r" t="t"/>
              <a:pathLst>
                <a:path extrusionOk="0" h="6036" w="6036">
                  <a:moveTo>
                    <a:pt x="3034" y="1"/>
                  </a:moveTo>
                  <a:cubicBezTo>
                    <a:pt x="1338" y="1"/>
                    <a:pt x="0" y="1338"/>
                    <a:pt x="0" y="3002"/>
                  </a:cubicBezTo>
                  <a:cubicBezTo>
                    <a:pt x="0" y="4665"/>
                    <a:pt x="1338" y="6035"/>
                    <a:pt x="3034" y="6035"/>
                  </a:cubicBezTo>
                  <a:cubicBezTo>
                    <a:pt x="4698" y="6035"/>
                    <a:pt x="6035" y="4665"/>
                    <a:pt x="6035" y="3002"/>
                  </a:cubicBezTo>
                  <a:cubicBezTo>
                    <a:pt x="6035" y="1338"/>
                    <a:pt x="4698" y="1"/>
                    <a:pt x="30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1"/>
            <p:cNvSpPr/>
            <p:nvPr/>
          </p:nvSpPr>
          <p:spPr>
            <a:xfrm>
              <a:off x="5812000" y="2732888"/>
              <a:ext cx="244675" cy="425725"/>
            </a:xfrm>
            <a:custGeom>
              <a:rect b="b" l="l" r="r" t="t"/>
              <a:pathLst>
                <a:path extrusionOk="0" h="17029" w="9787">
                  <a:moveTo>
                    <a:pt x="1501" y="1"/>
                  </a:moveTo>
                  <a:cubicBezTo>
                    <a:pt x="685" y="1"/>
                    <a:pt x="0" y="686"/>
                    <a:pt x="0" y="1501"/>
                  </a:cubicBezTo>
                  <a:lnTo>
                    <a:pt x="0" y="7993"/>
                  </a:lnTo>
                  <a:cubicBezTo>
                    <a:pt x="33" y="8808"/>
                    <a:pt x="685" y="9493"/>
                    <a:pt x="1501" y="9493"/>
                  </a:cubicBezTo>
                  <a:lnTo>
                    <a:pt x="1794" y="9493"/>
                  </a:lnTo>
                  <a:lnTo>
                    <a:pt x="1794" y="15528"/>
                  </a:lnTo>
                  <a:cubicBezTo>
                    <a:pt x="1794" y="16343"/>
                    <a:pt x="2479" y="17028"/>
                    <a:pt x="3295" y="17028"/>
                  </a:cubicBezTo>
                  <a:lnTo>
                    <a:pt x="6459" y="17028"/>
                  </a:lnTo>
                  <a:cubicBezTo>
                    <a:pt x="7274" y="17028"/>
                    <a:pt x="7992" y="16343"/>
                    <a:pt x="7992" y="15528"/>
                  </a:cubicBezTo>
                  <a:lnTo>
                    <a:pt x="7992" y="15169"/>
                  </a:lnTo>
                  <a:cubicBezTo>
                    <a:pt x="7698" y="14647"/>
                    <a:pt x="7535" y="14027"/>
                    <a:pt x="7535" y="13408"/>
                  </a:cubicBezTo>
                  <a:lnTo>
                    <a:pt x="7535" y="5546"/>
                  </a:lnTo>
                  <a:cubicBezTo>
                    <a:pt x="7535" y="3981"/>
                    <a:pt x="8481" y="2676"/>
                    <a:pt x="9786" y="2121"/>
                  </a:cubicBezTo>
                  <a:lnTo>
                    <a:pt x="9786" y="1501"/>
                  </a:lnTo>
                  <a:cubicBezTo>
                    <a:pt x="9786" y="686"/>
                    <a:pt x="9068" y="1"/>
                    <a:pt x="82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p:nvPr/>
          </p:nvSpPr>
          <p:spPr>
            <a:xfrm>
              <a:off x="6384475" y="2553488"/>
              <a:ext cx="150875" cy="150900"/>
            </a:xfrm>
            <a:custGeom>
              <a:rect b="b" l="l" r="r" t="t"/>
              <a:pathLst>
                <a:path extrusionOk="0" h="6036" w="6035">
                  <a:moveTo>
                    <a:pt x="3034" y="1"/>
                  </a:moveTo>
                  <a:cubicBezTo>
                    <a:pt x="1338" y="1"/>
                    <a:pt x="0" y="1338"/>
                    <a:pt x="0" y="3002"/>
                  </a:cubicBezTo>
                  <a:cubicBezTo>
                    <a:pt x="0" y="4665"/>
                    <a:pt x="1338" y="6035"/>
                    <a:pt x="3034" y="6035"/>
                  </a:cubicBezTo>
                  <a:cubicBezTo>
                    <a:pt x="4698" y="6035"/>
                    <a:pt x="6035" y="4665"/>
                    <a:pt x="6035" y="3002"/>
                  </a:cubicBezTo>
                  <a:cubicBezTo>
                    <a:pt x="6035" y="1338"/>
                    <a:pt x="4698" y="1"/>
                    <a:pt x="30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1"/>
            <p:cNvSpPr/>
            <p:nvPr/>
          </p:nvSpPr>
          <p:spPr>
            <a:xfrm>
              <a:off x="6337975" y="2732088"/>
              <a:ext cx="243875" cy="425700"/>
            </a:xfrm>
            <a:custGeom>
              <a:rect b="b" l="l" r="r" t="t"/>
              <a:pathLst>
                <a:path extrusionOk="0" h="17028" w="9755">
                  <a:moveTo>
                    <a:pt x="1501" y="0"/>
                  </a:moveTo>
                  <a:cubicBezTo>
                    <a:pt x="653" y="0"/>
                    <a:pt x="1" y="685"/>
                    <a:pt x="1" y="1501"/>
                  </a:cubicBezTo>
                  <a:lnTo>
                    <a:pt x="1" y="2121"/>
                  </a:lnTo>
                  <a:cubicBezTo>
                    <a:pt x="1338" y="2675"/>
                    <a:pt x="2219" y="4013"/>
                    <a:pt x="2219" y="5546"/>
                  </a:cubicBezTo>
                  <a:lnTo>
                    <a:pt x="2219" y="13407"/>
                  </a:lnTo>
                  <a:cubicBezTo>
                    <a:pt x="2219" y="14027"/>
                    <a:pt x="2056" y="14614"/>
                    <a:pt x="1795" y="15169"/>
                  </a:cubicBezTo>
                  <a:lnTo>
                    <a:pt x="1795" y="15527"/>
                  </a:lnTo>
                  <a:cubicBezTo>
                    <a:pt x="1795" y="16343"/>
                    <a:pt x="2480" y="17028"/>
                    <a:pt x="3296" y="17028"/>
                  </a:cubicBezTo>
                  <a:lnTo>
                    <a:pt x="6460" y="17028"/>
                  </a:lnTo>
                  <a:cubicBezTo>
                    <a:pt x="7275" y="17028"/>
                    <a:pt x="7960" y="16343"/>
                    <a:pt x="7960" y="15527"/>
                  </a:cubicBezTo>
                  <a:lnTo>
                    <a:pt x="7960" y="9493"/>
                  </a:lnTo>
                  <a:lnTo>
                    <a:pt x="8254" y="9493"/>
                  </a:lnTo>
                  <a:cubicBezTo>
                    <a:pt x="9069" y="9493"/>
                    <a:pt x="9754" y="8808"/>
                    <a:pt x="9754" y="7992"/>
                  </a:cubicBezTo>
                  <a:lnTo>
                    <a:pt x="9754" y="1501"/>
                  </a:lnTo>
                  <a:cubicBezTo>
                    <a:pt x="9754" y="685"/>
                    <a:pt x="9069" y="0"/>
                    <a:pt x="82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1"/>
            <p:cNvSpPr/>
            <p:nvPr/>
          </p:nvSpPr>
          <p:spPr>
            <a:xfrm>
              <a:off x="6057450" y="2834013"/>
              <a:ext cx="279750" cy="486875"/>
            </a:xfrm>
            <a:custGeom>
              <a:rect b="b" l="l" r="r" t="t"/>
              <a:pathLst>
                <a:path extrusionOk="0" h="19475" w="11190">
                  <a:moveTo>
                    <a:pt x="1501" y="1"/>
                  </a:moveTo>
                  <a:cubicBezTo>
                    <a:pt x="653" y="1"/>
                    <a:pt x="1" y="653"/>
                    <a:pt x="1" y="1501"/>
                  </a:cubicBezTo>
                  <a:lnTo>
                    <a:pt x="1" y="3948"/>
                  </a:lnTo>
                  <a:lnTo>
                    <a:pt x="1" y="9363"/>
                  </a:lnTo>
                  <a:cubicBezTo>
                    <a:pt x="1" y="10178"/>
                    <a:pt x="686" y="10863"/>
                    <a:pt x="1501" y="10863"/>
                  </a:cubicBezTo>
                  <a:lnTo>
                    <a:pt x="2088" y="10863"/>
                  </a:lnTo>
                  <a:lnTo>
                    <a:pt x="2088" y="17974"/>
                  </a:lnTo>
                  <a:cubicBezTo>
                    <a:pt x="2088" y="18790"/>
                    <a:pt x="2773" y="19475"/>
                    <a:pt x="3589" y="19475"/>
                  </a:cubicBezTo>
                  <a:lnTo>
                    <a:pt x="7601" y="19475"/>
                  </a:lnTo>
                  <a:cubicBezTo>
                    <a:pt x="8417" y="19475"/>
                    <a:pt x="9134" y="18790"/>
                    <a:pt x="9134" y="17974"/>
                  </a:cubicBezTo>
                  <a:lnTo>
                    <a:pt x="9134" y="10831"/>
                  </a:lnTo>
                  <a:lnTo>
                    <a:pt x="9689" y="10831"/>
                  </a:lnTo>
                  <a:cubicBezTo>
                    <a:pt x="10504" y="10831"/>
                    <a:pt x="11189" y="10146"/>
                    <a:pt x="11189" y="9330"/>
                  </a:cubicBezTo>
                  <a:lnTo>
                    <a:pt x="11189" y="3948"/>
                  </a:lnTo>
                  <a:lnTo>
                    <a:pt x="11189" y="1501"/>
                  </a:lnTo>
                  <a:cubicBezTo>
                    <a:pt x="11189" y="686"/>
                    <a:pt x="10504" y="1"/>
                    <a:pt x="96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1"/>
            <p:cNvSpPr/>
            <p:nvPr/>
          </p:nvSpPr>
          <p:spPr>
            <a:xfrm>
              <a:off x="6108825" y="2627688"/>
              <a:ext cx="175375" cy="175375"/>
            </a:xfrm>
            <a:custGeom>
              <a:rect b="b" l="l" r="r" t="t"/>
              <a:pathLst>
                <a:path extrusionOk="0" h="7015" w="7015">
                  <a:moveTo>
                    <a:pt x="3524" y="1"/>
                  </a:moveTo>
                  <a:cubicBezTo>
                    <a:pt x="1599" y="1"/>
                    <a:pt x="1" y="1567"/>
                    <a:pt x="1" y="3524"/>
                  </a:cubicBezTo>
                  <a:cubicBezTo>
                    <a:pt x="1" y="5448"/>
                    <a:pt x="1599" y="7014"/>
                    <a:pt x="3524" y="7014"/>
                  </a:cubicBezTo>
                  <a:cubicBezTo>
                    <a:pt x="5448" y="7014"/>
                    <a:pt x="7014" y="5448"/>
                    <a:pt x="7014" y="3524"/>
                  </a:cubicBezTo>
                  <a:cubicBezTo>
                    <a:pt x="7014" y="1567"/>
                    <a:pt x="5448" y="1"/>
                    <a:pt x="3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 name="Google Shape;251;p21"/>
          <p:cNvSpPr/>
          <p:nvPr/>
        </p:nvSpPr>
        <p:spPr>
          <a:xfrm>
            <a:off x="5109480" y="3832541"/>
            <a:ext cx="432968" cy="433836"/>
          </a:xfrm>
          <a:custGeom>
            <a:rect b="b" l="l" r="r" t="t"/>
            <a:pathLst>
              <a:path extrusionOk="0" h="32491" w="32426">
                <a:moveTo>
                  <a:pt x="15887" y="1"/>
                </a:moveTo>
                <a:lnTo>
                  <a:pt x="20649" y="4763"/>
                </a:lnTo>
                <a:lnTo>
                  <a:pt x="15887" y="9526"/>
                </a:lnTo>
                <a:lnTo>
                  <a:pt x="26749" y="9526"/>
                </a:lnTo>
                <a:lnTo>
                  <a:pt x="26749" y="15332"/>
                </a:lnTo>
                <a:lnTo>
                  <a:pt x="22933" y="15332"/>
                </a:lnTo>
                <a:lnTo>
                  <a:pt x="22933" y="19116"/>
                </a:lnTo>
                <a:lnTo>
                  <a:pt x="15332" y="19116"/>
                </a:lnTo>
                <a:lnTo>
                  <a:pt x="15332" y="22900"/>
                </a:lnTo>
                <a:lnTo>
                  <a:pt x="7667" y="22900"/>
                </a:lnTo>
                <a:lnTo>
                  <a:pt x="7667" y="26684"/>
                </a:lnTo>
                <a:lnTo>
                  <a:pt x="1" y="26684"/>
                </a:lnTo>
                <a:lnTo>
                  <a:pt x="1" y="32490"/>
                </a:lnTo>
                <a:lnTo>
                  <a:pt x="32425" y="32490"/>
                </a:lnTo>
                <a:lnTo>
                  <a:pt x="32425" y="15332"/>
                </a:lnTo>
                <a:lnTo>
                  <a:pt x="28641" y="15332"/>
                </a:lnTo>
                <a:lnTo>
                  <a:pt x="286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1"/>
          <p:cNvSpPr/>
          <p:nvPr/>
        </p:nvSpPr>
        <p:spPr>
          <a:xfrm>
            <a:off x="5087875" y="2087844"/>
            <a:ext cx="476178" cy="282154"/>
          </a:xfrm>
          <a:custGeom>
            <a:rect b="b" l="l" r="r" t="t"/>
            <a:pathLst>
              <a:path extrusionOk="0" h="31023" w="52356">
                <a:moveTo>
                  <a:pt x="26113" y="9614"/>
                </a:moveTo>
                <a:cubicBezTo>
                  <a:pt x="26000" y="9614"/>
                  <a:pt x="25885" y="9617"/>
                  <a:pt x="25771" y="9624"/>
                </a:cubicBezTo>
                <a:cubicBezTo>
                  <a:pt x="22835" y="9819"/>
                  <a:pt x="20453" y="12201"/>
                  <a:pt x="20290" y="15136"/>
                </a:cubicBezTo>
                <a:cubicBezTo>
                  <a:pt x="20069" y="18609"/>
                  <a:pt x="22811" y="21409"/>
                  <a:pt x="26211" y="21409"/>
                </a:cubicBezTo>
                <a:cubicBezTo>
                  <a:pt x="26324" y="21409"/>
                  <a:pt x="26438" y="21406"/>
                  <a:pt x="26553" y="21399"/>
                </a:cubicBezTo>
                <a:cubicBezTo>
                  <a:pt x="29489" y="21236"/>
                  <a:pt x="31903" y="18822"/>
                  <a:pt x="32066" y="15887"/>
                </a:cubicBezTo>
                <a:cubicBezTo>
                  <a:pt x="32256" y="12414"/>
                  <a:pt x="29513" y="9614"/>
                  <a:pt x="26113" y="9614"/>
                </a:cubicBezTo>
                <a:close/>
                <a:moveTo>
                  <a:pt x="26167" y="4544"/>
                </a:moveTo>
                <a:cubicBezTo>
                  <a:pt x="32458" y="4544"/>
                  <a:pt x="37499" y="9834"/>
                  <a:pt x="37122" y="16213"/>
                </a:cubicBezTo>
                <a:cubicBezTo>
                  <a:pt x="36763" y="21693"/>
                  <a:pt x="32360" y="26097"/>
                  <a:pt x="26880" y="26455"/>
                </a:cubicBezTo>
                <a:cubicBezTo>
                  <a:pt x="26637" y="26471"/>
                  <a:pt x="26396" y="26479"/>
                  <a:pt x="26157" y="26479"/>
                </a:cubicBezTo>
                <a:cubicBezTo>
                  <a:pt x="19866" y="26479"/>
                  <a:pt x="14826" y="21189"/>
                  <a:pt x="15234" y="14810"/>
                </a:cubicBezTo>
                <a:cubicBezTo>
                  <a:pt x="15560" y="9330"/>
                  <a:pt x="19997" y="4926"/>
                  <a:pt x="25444" y="4568"/>
                </a:cubicBezTo>
                <a:cubicBezTo>
                  <a:pt x="25687" y="4552"/>
                  <a:pt x="25928" y="4544"/>
                  <a:pt x="26167" y="4544"/>
                </a:cubicBezTo>
                <a:close/>
                <a:moveTo>
                  <a:pt x="26195" y="1"/>
                </a:moveTo>
                <a:cubicBezTo>
                  <a:pt x="16246" y="1"/>
                  <a:pt x="7242" y="5448"/>
                  <a:pt x="523" y="14256"/>
                </a:cubicBezTo>
                <a:cubicBezTo>
                  <a:pt x="1" y="15006"/>
                  <a:pt x="1" y="16017"/>
                  <a:pt x="523" y="16702"/>
                </a:cubicBezTo>
                <a:cubicBezTo>
                  <a:pt x="7177" y="25575"/>
                  <a:pt x="16246" y="31022"/>
                  <a:pt x="26195" y="31022"/>
                </a:cubicBezTo>
                <a:cubicBezTo>
                  <a:pt x="36144" y="31022"/>
                  <a:pt x="45147" y="25575"/>
                  <a:pt x="51834" y="16767"/>
                </a:cubicBezTo>
                <a:cubicBezTo>
                  <a:pt x="52356" y="16017"/>
                  <a:pt x="52356" y="15006"/>
                  <a:pt x="51834" y="14321"/>
                </a:cubicBezTo>
                <a:cubicBezTo>
                  <a:pt x="45147" y="5416"/>
                  <a:pt x="36144" y="1"/>
                  <a:pt x="26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D966"/>
              </a:solidFill>
            </a:endParaRPr>
          </a:p>
        </p:txBody>
      </p:sp>
      <p:cxnSp>
        <p:nvCxnSpPr>
          <p:cNvPr id="253" name="Google Shape;253;p21"/>
          <p:cNvCxnSpPr/>
          <p:nvPr/>
        </p:nvCxnSpPr>
        <p:spPr>
          <a:xfrm>
            <a:off x="311700" y="1191700"/>
            <a:ext cx="8520600" cy="0"/>
          </a:xfrm>
          <a:prstGeom prst="straightConnector1">
            <a:avLst/>
          </a:prstGeom>
          <a:noFill/>
          <a:ln cap="flat" cmpd="sng" w="9525">
            <a:solidFill>
              <a:srgbClr val="48FFD5"/>
            </a:solidFill>
            <a:prstDash val="solid"/>
            <a:round/>
            <a:headEnd len="med" w="med" type="none"/>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sp>
        <p:nvSpPr>
          <p:cNvPr id="258" name="Google Shape;258;p22"/>
          <p:cNvSpPr txBox="1"/>
          <p:nvPr>
            <p:ph type="ctrTitle"/>
          </p:nvPr>
        </p:nvSpPr>
        <p:spPr>
          <a:xfrm>
            <a:off x="4893700" y="1737500"/>
            <a:ext cx="35304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3000"/>
              <a:t>OUR COMPANY</a:t>
            </a:r>
            <a:endParaRPr sz="3000"/>
          </a:p>
        </p:txBody>
      </p:sp>
      <p:sp>
        <p:nvSpPr>
          <p:cNvPr id="259" name="Google Shape;259;p22"/>
          <p:cNvSpPr txBox="1"/>
          <p:nvPr>
            <p:ph idx="1" type="subTitle"/>
          </p:nvPr>
        </p:nvSpPr>
        <p:spPr>
          <a:xfrm>
            <a:off x="4893700" y="2746375"/>
            <a:ext cx="3457500" cy="142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Mercury is the closest planet to the Sun and the smallest one in the Solar System—it’s only a bit larger than our Moon. The planet’s name has nothing to do with the liquid metal since it was</a:t>
            </a:r>
            <a:endParaRPr/>
          </a:p>
          <a:p>
            <a:pPr indent="0" lvl="0" marL="0" rtl="0" algn="l">
              <a:spcBef>
                <a:spcPts val="0"/>
              </a:spcBef>
              <a:spcAft>
                <a:spcPts val="0"/>
              </a:spcAft>
              <a:buClr>
                <a:schemeClr val="dk1"/>
              </a:buClr>
              <a:buSzPts val="1100"/>
              <a:buFont typeface="Arial"/>
              <a:buNone/>
            </a:pPr>
            <a:r>
              <a:rPr lang="es"/>
              <a:t>named after the Roman messenger god, Mercury.</a:t>
            </a:r>
            <a:endParaRPr/>
          </a:p>
          <a:p>
            <a:pPr indent="0" lvl="0" marL="0" rtl="0" algn="l">
              <a:spcBef>
                <a:spcPts val="0"/>
              </a:spcBef>
              <a:spcAft>
                <a:spcPts val="0"/>
              </a:spcAft>
              <a:buNone/>
            </a:pPr>
            <a:r>
              <a:t/>
            </a:r>
            <a:endParaRPr/>
          </a:p>
        </p:txBody>
      </p:sp>
      <p:cxnSp>
        <p:nvCxnSpPr>
          <p:cNvPr id="260" name="Google Shape;260;p22"/>
          <p:cNvCxnSpPr/>
          <p:nvPr/>
        </p:nvCxnSpPr>
        <p:spPr>
          <a:xfrm>
            <a:off x="4969825" y="2283850"/>
            <a:ext cx="4448400" cy="0"/>
          </a:xfrm>
          <a:prstGeom prst="straightConnector1">
            <a:avLst/>
          </a:prstGeom>
          <a:noFill/>
          <a:ln cap="flat" cmpd="sng" w="9525">
            <a:solidFill>
              <a:schemeClr val="accent1"/>
            </a:solidFill>
            <a:prstDash val="solid"/>
            <a:round/>
            <a:headEnd len="med" w="med" type="none"/>
            <a:tailEnd len="med" w="med" type="none"/>
          </a:ln>
        </p:spPr>
      </p:cxnSp>
      <p:grpSp>
        <p:nvGrpSpPr>
          <p:cNvPr id="261" name="Google Shape;261;p22"/>
          <p:cNvGrpSpPr/>
          <p:nvPr/>
        </p:nvGrpSpPr>
        <p:grpSpPr>
          <a:xfrm>
            <a:off x="1110251" y="1395327"/>
            <a:ext cx="2342144" cy="1664528"/>
            <a:chOff x="160325" y="221250"/>
            <a:chExt cx="7199950" cy="5116900"/>
          </a:xfrm>
        </p:grpSpPr>
        <p:sp>
          <p:nvSpPr>
            <p:cNvPr id="262" name="Google Shape;262;p22"/>
            <p:cNvSpPr/>
            <p:nvPr/>
          </p:nvSpPr>
          <p:spPr>
            <a:xfrm>
              <a:off x="2429200" y="1820275"/>
              <a:ext cx="2493650" cy="3513550"/>
            </a:xfrm>
            <a:custGeom>
              <a:rect b="b" l="l" r="r" t="t"/>
              <a:pathLst>
                <a:path extrusionOk="0" h="140542" w="99746">
                  <a:moveTo>
                    <a:pt x="86262" y="95423"/>
                  </a:moveTo>
                  <a:lnTo>
                    <a:pt x="86262" y="53416"/>
                  </a:lnTo>
                  <a:cubicBezTo>
                    <a:pt x="86780" y="53243"/>
                    <a:pt x="87126" y="53071"/>
                    <a:pt x="87645" y="52898"/>
                  </a:cubicBezTo>
                  <a:cubicBezTo>
                    <a:pt x="99745" y="47366"/>
                    <a:pt x="95251" y="29215"/>
                    <a:pt x="82113" y="29734"/>
                  </a:cubicBezTo>
                  <a:cubicBezTo>
                    <a:pt x="68802" y="30252"/>
                    <a:pt x="65863" y="48749"/>
                    <a:pt x="78310" y="53243"/>
                  </a:cubicBezTo>
                  <a:lnTo>
                    <a:pt x="78828" y="53416"/>
                  </a:lnTo>
                  <a:lnTo>
                    <a:pt x="78828" y="91447"/>
                  </a:lnTo>
                  <a:lnTo>
                    <a:pt x="49960" y="111154"/>
                  </a:lnTo>
                  <a:lnTo>
                    <a:pt x="49960" y="23856"/>
                  </a:lnTo>
                  <a:cubicBezTo>
                    <a:pt x="62925" y="19534"/>
                    <a:pt x="60159" y="519"/>
                    <a:pt x="46502" y="173"/>
                  </a:cubicBezTo>
                  <a:cubicBezTo>
                    <a:pt x="33019" y="0"/>
                    <a:pt x="29388" y="18843"/>
                    <a:pt x="42008" y="23510"/>
                  </a:cubicBezTo>
                  <a:lnTo>
                    <a:pt x="42526" y="23683"/>
                  </a:lnTo>
                  <a:lnTo>
                    <a:pt x="42526" y="82285"/>
                  </a:lnTo>
                  <a:lnTo>
                    <a:pt x="20399" y="71567"/>
                  </a:lnTo>
                  <a:lnTo>
                    <a:pt x="20399" y="43909"/>
                  </a:lnTo>
                  <a:cubicBezTo>
                    <a:pt x="20918" y="43736"/>
                    <a:pt x="21264" y="43736"/>
                    <a:pt x="21782" y="43563"/>
                  </a:cubicBezTo>
                  <a:cubicBezTo>
                    <a:pt x="33883" y="37858"/>
                    <a:pt x="29388" y="19880"/>
                    <a:pt x="16250" y="20399"/>
                  </a:cubicBezTo>
                  <a:cubicBezTo>
                    <a:pt x="2940" y="20917"/>
                    <a:pt x="1" y="39241"/>
                    <a:pt x="12447" y="43909"/>
                  </a:cubicBezTo>
                  <a:lnTo>
                    <a:pt x="12966" y="44082"/>
                  </a:lnTo>
                  <a:lnTo>
                    <a:pt x="12966" y="76235"/>
                  </a:lnTo>
                  <a:lnTo>
                    <a:pt x="42526" y="90756"/>
                  </a:lnTo>
                  <a:lnTo>
                    <a:pt x="42526" y="140541"/>
                  </a:lnTo>
                  <a:lnTo>
                    <a:pt x="49960" y="140541"/>
                  </a:lnTo>
                  <a:lnTo>
                    <a:pt x="49960" y="120143"/>
                  </a:lnTo>
                  <a:close/>
                  <a:moveTo>
                    <a:pt x="78310" y="40278"/>
                  </a:moveTo>
                  <a:cubicBezTo>
                    <a:pt x="78828" y="38550"/>
                    <a:pt x="80557" y="37340"/>
                    <a:pt x="82632" y="37340"/>
                  </a:cubicBezTo>
                  <a:cubicBezTo>
                    <a:pt x="83150" y="37340"/>
                    <a:pt x="83669" y="37340"/>
                    <a:pt x="84187" y="37513"/>
                  </a:cubicBezTo>
                  <a:cubicBezTo>
                    <a:pt x="88163" y="38895"/>
                    <a:pt x="88336" y="44600"/>
                    <a:pt x="84533" y="46156"/>
                  </a:cubicBezTo>
                  <a:cubicBezTo>
                    <a:pt x="80730" y="47885"/>
                    <a:pt x="76754" y="44254"/>
                    <a:pt x="78137" y="40451"/>
                  </a:cubicBezTo>
                  <a:close/>
                  <a:moveTo>
                    <a:pt x="12447" y="34401"/>
                  </a:moveTo>
                  <a:cubicBezTo>
                    <a:pt x="11064" y="31289"/>
                    <a:pt x="13484" y="28005"/>
                    <a:pt x="16769" y="28005"/>
                  </a:cubicBezTo>
                  <a:cubicBezTo>
                    <a:pt x="17288" y="28005"/>
                    <a:pt x="17806" y="28005"/>
                    <a:pt x="18325" y="28178"/>
                  </a:cubicBezTo>
                  <a:cubicBezTo>
                    <a:pt x="22301" y="29388"/>
                    <a:pt x="22474" y="35092"/>
                    <a:pt x="18671" y="36821"/>
                  </a:cubicBezTo>
                  <a:cubicBezTo>
                    <a:pt x="16250" y="37858"/>
                    <a:pt x="13484" y="36821"/>
                    <a:pt x="12447" y="34574"/>
                  </a:cubicBezTo>
                  <a:close/>
                  <a:moveTo>
                    <a:pt x="42008" y="14176"/>
                  </a:moveTo>
                  <a:cubicBezTo>
                    <a:pt x="41489" y="12965"/>
                    <a:pt x="41489" y="11755"/>
                    <a:pt x="42008" y="10545"/>
                  </a:cubicBezTo>
                  <a:cubicBezTo>
                    <a:pt x="42699" y="8817"/>
                    <a:pt x="44428" y="7607"/>
                    <a:pt x="46329" y="7607"/>
                  </a:cubicBezTo>
                  <a:cubicBezTo>
                    <a:pt x="48058" y="7607"/>
                    <a:pt x="49787" y="8644"/>
                    <a:pt x="50478" y="10200"/>
                  </a:cubicBezTo>
                  <a:cubicBezTo>
                    <a:pt x="50997" y="11410"/>
                    <a:pt x="50997" y="12620"/>
                    <a:pt x="50651" y="13830"/>
                  </a:cubicBezTo>
                  <a:cubicBezTo>
                    <a:pt x="49787" y="16250"/>
                    <a:pt x="47194" y="17460"/>
                    <a:pt x="44774" y="16596"/>
                  </a:cubicBezTo>
                  <a:cubicBezTo>
                    <a:pt x="43563" y="16077"/>
                    <a:pt x="42526" y="15213"/>
                    <a:pt x="42008" y="141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2"/>
            <p:cNvSpPr/>
            <p:nvPr/>
          </p:nvSpPr>
          <p:spPr>
            <a:xfrm>
              <a:off x="160325" y="221250"/>
              <a:ext cx="7199950" cy="5116900"/>
            </a:xfrm>
            <a:custGeom>
              <a:rect b="b" l="l" r="r" t="t"/>
              <a:pathLst>
                <a:path extrusionOk="0" h="204676" w="287998">
                  <a:moveTo>
                    <a:pt x="219196" y="79865"/>
                  </a:moveTo>
                  <a:cubicBezTo>
                    <a:pt x="217468" y="40106"/>
                    <a:pt x="186697" y="7607"/>
                    <a:pt x="146938" y="3804"/>
                  </a:cubicBezTo>
                  <a:cubicBezTo>
                    <a:pt x="107178" y="1"/>
                    <a:pt x="70876" y="26104"/>
                    <a:pt x="61714" y="64999"/>
                  </a:cubicBezTo>
                  <a:cubicBezTo>
                    <a:pt x="25585" y="70876"/>
                    <a:pt x="0" y="103548"/>
                    <a:pt x="2939" y="140023"/>
                  </a:cubicBezTo>
                  <a:cubicBezTo>
                    <a:pt x="5878" y="176498"/>
                    <a:pt x="36648" y="204675"/>
                    <a:pt x="73296" y="204502"/>
                  </a:cubicBezTo>
                  <a:lnTo>
                    <a:pt x="86088" y="204502"/>
                  </a:lnTo>
                  <a:lnTo>
                    <a:pt x="86088" y="148321"/>
                  </a:lnTo>
                  <a:cubicBezTo>
                    <a:pt x="87471" y="147802"/>
                    <a:pt x="88854" y="147110"/>
                    <a:pt x="89891" y="146073"/>
                  </a:cubicBezTo>
                  <a:cubicBezTo>
                    <a:pt x="92485" y="144172"/>
                    <a:pt x="94040" y="141233"/>
                    <a:pt x="94386" y="137948"/>
                  </a:cubicBezTo>
                  <a:cubicBezTo>
                    <a:pt x="95596" y="127749"/>
                    <a:pt x="84360" y="120835"/>
                    <a:pt x="75716" y="126366"/>
                  </a:cubicBezTo>
                  <a:cubicBezTo>
                    <a:pt x="67246" y="131898"/>
                    <a:pt x="68802" y="145036"/>
                    <a:pt x="78655" y="148148"/>
                  </a:cubicBezTo>
                  <a:lnTo>
                    <a:pt x="78655" y="196896"/>
                  </a:lnTo>
                  <a:lnTo>
                    <a:pt x="73296" y="196896"/>
                  </a:lnTo>
                  <a:cubicBezTo>
                    <a:pt x="40279" y="196723"/>
                    <a:pt x="12965" y="171139"/>
                    <a:pt x="10891" y="138121"/>
                  </a:cubicBezTo>
                  <a:cubicBezTo>
                    <a:pt x="8817" y="105277"/>
                    <a:pt x="32672" y="76235"/>
                    <a:pt x="65344" y="72086"/>
                  </a:cubicBezTo>
                  <a:lnTo>
                    <a:pt x="67937" y="71740"/>
                  </a:lnTo>
                  <a:lnTo>
                    <a:pt x="68456" y="69147"/>
                  </a:lnTo>
                  <a:cubicBezTo>
                    <a:pt x="75716" y="32673"/>
                    <a:pt x="109598" y="7780"/>
                    <a:pt x="146592" y="11410"/>
                  </a:cubicBezTo>
                  <a:cubicBezTo>
                    <a:pt x="183413" y="15040"/>
                    <a:pt x="211590" y="46156"/>
                    <a:pt x="211763" y="83323"/>
                  </a:cubicBezTo>
                  <a:lnTo>
                    <a:pt x="211763" y="86780"/>
                  </a:lnTo>
                  <a:lnTo>
                    <a:pt x="215220" y="86953"/>
                  </a:lnTo>
                  <a:cubicBezTo>
                    <a:pt x="226630" y="88163"/>
                    <a:pt x="237693" y="91102"/>
                    <a:pt x="248238" y="95942"/>
                  </a:cubicBezTo>
                  <a:cubicBezTo>
                    <a:pt x="269501" y="106141"/>
                    <a:pt x="280392" y="122045"/>
                    <a:pt x="280392" y="143653"/>
                  </a:cubicBezTo>
                  <a:cubicBezTo>
                    <a:pt x="280392" y="171485"/>
                    <a:pt x="257400" y="196896"/>
                    <a:pt x="232161" y="196896"/>
                  </a:cubicBezTo>
                  <a:lnTo>
                    <a:pt x="205886" y="196896"/>
                  </a:lnTo>
                  <a:lnTo>
                    <a:pt x="205886" y="156791"/>
                  </a:lnTo>
                  <a:cubicBezTo>
                    <a:pt x="219196" y="153334"/>
                    <a:pt x="217468" y="133800"/>
                    <a:pt x="203638" y="132935"/>
                  </a:cubicBezTo>
                  <a:cubicBezTo>
                    <a:pt x="189982" y="131898"/>
                    <a:pt x="185487" y="151086"/>
                    <a:pt x="198279" y="156272"/>
                  </a:cubicBezTo>
                  <a:lnTo>
                    <a:pt x="198279" y="204502"/>
                  </a:lnTo>
                  <a:lnTo>
                    <a:pt x="232334" y="204502"/>
                  </a:lnTo>
                  <a:cubicBezTo>
                    <a:pt x="261895" y="204502"/>
                    <a:pt x="287998" y="176152"/>
                    <a:pt x="287998" y="143826"/>
                  </a:cubicBezTo>
                  <a:cubicBezTo>
                    <a:pt x="287998" y="92657"/>
                    <a:pt x="233544" y="81940"/>
                    <a:pt x="219196" y="79865"/>
                  </a:cubicBezTo>
                  <a:close/>
                  <a:moveTo>
                    <a:pt x="77791" y="136047"/>
                  </a:moveTo>
                  <a:cubicBezTo>
                    <a:pt x="77964" y="133800"/>
                    <a:pt x="80038" y="132071"/>
                    <a:pt x="82285" y="132071"/>
                  </a:cubicBezTo>
                  <a:lnTo>
                    <a:pt x="82804" y="132071"/>
                  </a:lnTo>
                  <a:cubicBezTo>
                    <a:pt x="85397" y="132244"/>
                    <a:pt x="87298" y="134664"/>
                    <a:pt x="86953" y="137257"/>
                  </a:cubicBezTo>
                  <a:cubicBezTo>
                    <a:pt x="86780" y="138467"/>
                    <a:pt x="86261" y="139504"/>
                    <a:pt x="85224" y="140369"/>
                  </a:cubicBezTo>
                  <a:cubicBezTo>
                    <a:pt x="81940" y="142962"/>
                    <a:pt x="77272" y="140196"/>
                    <a:pt x="77791" y="136220"/>
                  </a:cubicBezTo>
                  <a:close/>
                  <a:moveTo>
                    <a:pt x="198279" y="144517"/>
                  </a:moveTo>
                  <a:cubicBezTo>
                    <a:pt x="198452" y="142097"/>
                    <a:pt x="200527" y="140369"/>
                    <a:pt x="202774" y="140369"/>
                  </a:cubicBezTo>
                  <a:lnTo>
                    <a:pt x="203293" y="140369"/>
                  </a:lnTo>
                  <a:cubicBezTo>
                    <a:pt x="204503" y="140541"/>
                    <a:pt x="205713" y="141060"/>
                    <a:pt x="206404" y="142097"/>
                  </a:cubicBezTo>
                  <a:cubicBezTo>
                    <a:pt x="208997" y="145209"/>
                    <a:pt x="206404" y="150049"/>
                    <a:pt x="202255" y="149531"/>
                  </a:cubicBezTo>
                  <a:cubicBezTo>
                    <a:pt x="199835" y="149185"/>
                    <a:pt x="197934" y="146938"/>
                    <a:pt x="198279" y="1445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2"/>
            <p:cNvSpPr/>
            <p:nvPr/>
          </p:nvSpPr>
          <p:spPr>
            <a:xfrm>
              <a:off x="2472425" y="4158300"/>
              <a:ext cx="726075" cy="1175525"/>
            </a:xfrm>
            <a:custGeom>
              <a:rect b="b" l="l" r="r" t="t"/>
              <a:pathLst>
                <a:path extrusionOk="0" h="47021" w="29043">
                  <a:moveTo>
                    <a:pt x="19189" y="1038"/>
                  </a:moveTo>
                  <a:cubicBezTo>
                    <a:pt x="16077" y="0"/>
                    <a:pt x="12793" y="173"/>
                    <a:pt x="9854" y="1556"/>
                  </a:cubicBezTo>
                  <a:cubicBezTo>
                    <a:pt x="1" y="6051"/>
                    <a:pt x="519" y="20053"/>
                    <a:pt x="10718" y="23856"/>
                  </a:cubicBezTo>
                  <a:lnTo>
                    <a:pt x="11237" y="24029"/>
                  </a:lnTo>
                  <a:lnTo>
                    <a:pt x="11237" y="47020"/>
                  </a:lnTo>
                  <a:lnTo>
                    <a:pt x="18670" y="47020"/>
                  </a:lnTo>
                  <a:lnTo>
                    <a:pt x="18670" y="24029"/>
                  </a:lnTo>
                  <a:cubicBezTo>
                    <a:pt x="25585" y="21782"/>
                    <a:pt x="29042" y="14003"/>
                    <a:pt x="25931" y="7434"/>
                  </a:cubicBezTo>
                  <a:cubicBezTo>
                    <a:pt x="24548" y="4495"/>
                    <a:pt x="22128" y="2248"/>
                    <a:pt x="19189" y="1038"/>
                  </a:cubicBezTo>
                  <a:close/>
                  <a:moveTo>
                    <a:pt x="19189" y="14003"/>
                  </a:moveTo>
                  <a:cubicBezTo>
                    <a:pt x="17979" y="17633"/>
                    <a:pt x="13311" y="18151"/>
                    <a:pt x="11064" y="15040"/>
                  </a:cubicBezTo>
                  <a:cubicBezTo>
                    <a:pt x="8990" y="12101"/>
                    <a:pt x="11237" y="7779"/>
                    <a:pt x="14867" y="7779"/>
                  </a:cubicBezTo>
                  <a:cubicBezTo>
                    <a:pt x="15386" y="7779"/>
                    <a:pt x="16077" y="7952"/>
                    <a:pt x="16596" y="8125"/>
                  </a:cubicBezTo>
                  <a:cubicBezTo>
                    <a:pt x="19016" y="8990"/>
                    <a:pt x="20226" y="11583"/>
                    <a:pt x="19189" y="140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2"/>
            <p:cNvSpPr/>
            <p:nvPr/>
          </p:nvSpPr>
          <p:spPr>
            <a:xfrm>
              <a:off x="4054175" y="4408950"/>
              <a:ext cx="816800" cy="916225"/>
            </a:xfrm>
            <a:custGeom>
              <a:rect b="b" l="l" r="r" t="t"/>
              <a:pathLst>
                <a:path extrusionOk="0" h="36649" w="32672">
                  <a:moveTo>
                    <a:pt x="23164" y="5360"/>
                  </a:moveTo>
                  <a:cubicBezTo>
                    <a:pt x="8125" y="1"/>
                    <a:pt x="0" y="22301"/>
                    <a:pt x="14867" y="28005"/>
                  </a:cubicBezTo>
                  <a:lnTo>
                    <a:pt x="15212" y="28005"/>
                  </a:lnTo>
                  <a:lnTo>
                    <a:pt x="15212" y="36649"/>
                  </a:lnTo>
                  <a:lnTo>
                    <a:pt x="22819" y="36649"/>
                  </a:lnTo>
                  <a:lnTo>
                    <a:pt x="22819" y="28005"/>
                  </a:lnTo>
                  <a:cubicBezTo>
                    <a:pt x="23164" y="28005"/>
                    <a:pt x="23683" y="27832"/>
                    <a:pt x="24029" y="27659"/>
                  </a:cubicBezTo>
                  <a:cubicBezTo>
                    <a:pt x="26967" y="26277"/>
                    <a:pt x="29215" y="23856"/>
                    <a:pt x="30425" y="20745"/>
                  </a:cubicBezTo>
                  <a:cubicBezTo>
                    <a:pt x="32672" y="14522"/>
                    <a:pt x="29387" y="7607"/>
                    <a:pt x="23164" y="5360"/>
                  </a:cubicBezTo>
                  <a:close/>
                  <a:moveTo>
                    <a:pt x="23337" y="18325"/>
                  </a:moveTo>
                  <a:cubicBezTo>
                    <a:pt x="22991" y="19362"/>
                    <a:pt x="22127" y="20399"/>
                    <a:pt x="20917" y="20918"/>
                  </a:cubicBezTo>
                  <a:cubicBezTo>
                    <a:pt x="19880" y="21436"/>
                    <a:pt x="18497" y="21436"/>
                    <a:pt x="17460" y="21091"/>
                  </a:cubicBezTo>
                  <a:cubicBezTo>
                    <a:pt x="15039" y="20226"/>
                    <a:pt x="13829" y="17460"/>
                    <a:pt x="14694" y="15040"/>
                  </a:cubicBezTo>
                  <a:cubicBezTo>
                    <a:pt x="15385" y="13311"/>
                    <a:pt x="17114" y="12101"/>
                    <a:pt x="19015" y="12101"/>
                  </a:cubicBezTo>
                  <a:cubicBezTo>
                    <a:pt x="19534" y="12101"/>
                    <a:pt x="20053" y="12101"/>
                    <a:pt x="20571" y="12274"/>
                  </a:cubicBezTo>
                  <a:cubicBezTo>
                    <a:pt x="22991" y="13311"/>
                    <a:pt x="24201" y="15905"/>
                    <a:pt x="23337" y="183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 name="Google Shape;266;p22"/>
          <p:cNvSpPr txBox="1"/>
          <p:nvPr>
            <p:ph type="ctrTitle"/>
          </p:nvPr>
        </p:nvSpPr>
        <p:spPr>
          <a:xfrm>
            <a:off x="1047575" y="3192350"/>
            <a:ext cx="24675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8FFD5"/>
                </a:solidFill>
                <a:latin typeface="Impact"/>
                <a:ea typeface="Impact"/>
                <a:cs typeface="Impact"/>
                <a:sym typeface="Impact"/>
              </a:rPr>
              <a:t>GOSTUDIO</a:t>
            </a:r>
            <a:endParaRPr>
              <a:solidFill>
                <a:srgbClr val="48FFD5"/>
              </a:solidFill>
              <a:latin typeface="Impact"/>
              <a:ea typeface="Impact"/>
              <a:cs typeface="Impact"/>
              <a:sym typeface="Impact"/>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 name="Shape 270"/>
        <p:cNvGrpSpPr/>
        <p:nvPr/>
      </p:nvGrpSpPr>
      <p:grpSpPr>
        <a:xfrm>
          <a:off x="0" y="0"/>
          <a:ext cx="0" cy="0"/>
          <a:chOff x="0" y="0"/>
          <a:chExt cx="0" cy="0"/>
        </a:xfrm>
      </p:grpSpPr>
      <p:sp>
        <p:nvSpPr>
          <p:cNvPr id="271" name="Google Shape;271;p23"/>
          <p:cNvSpPr txBox="1"/>
          <p:nvPr>
            <p:ph idx="6"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WHAT WE ARE WORKING ON</a:t>
            </a:r>
            <a:endParaRPr/>
          </a:p>
        </p:txBody>
      </p:sp>
      <p:sp>
        <p:nvSpPr>
          <p:cNvPr id="272" name="Google Shape;272;p23"/>
          <p:cNvSpPr txBox="1"/>
          <p:nvPr>
            <p:ph idx="1" type="subTitle"/>
          </p:nvPr>
        </p:nvSpPr>
        <p:spPr>
          <a:xfrm>
            <a:off x="819931" y="3340125"/>
            <a:ext cx="18894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a:t>
            </a:r>
            <a:endParaRPr/>
          </a:p>
        </p:txBody>
      </p:sp>
      <p:sp>
        <p:nvSpPr>
          <p:cNvPr id="273" name="Google Shape;273;p23"/>
          <p:cNvSpPr txBox="1"/>
          <p:nvPr>
            <p:ph idx="2" type="subTitle"/>
          </p:nvPr>
        </p:nvSpPr>
        <p:spPr>
          <a:xfrm>
            <a:off x="6434656" y="3340125"/>
            <a:ext cx="18894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a:t>
            </a:r>
            <a:endParaRPr/>
          </a:p>
        </p:txBody>
      </p:sp>
      <p:sp>
        <p:nvSpPr>
          <p:cNvPr id="274" name="Google Shape;274;p23"/>
          <p:cNvSpPr txBox="1"/>
          <p:nvPr>
            <p:ph idx="3" type="subTitle"/>
          </p:nvPr>
        </p:nvSpPr>
        <p:spPr>
          <a:xfrm>
            <a:off x="3633931" y="3340125"/>
            <a:ext cx="18894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a:t>
            </a:r>
            <a:endParaRPr/>
          </a:p>
        </p:txBody>
      </p:sp>
      <p:sp>
        <p:nvSpPr>
          <p:cNvPr id="275" name="Google Shape;275;p23"/>
          <p:cNvSpPr txBox="1"/>
          <p:nvPr>
            <p:ph type="ctrTitle"/>
          </p:nvPr>
        </p:nvSpPr>
        <p:spPr>
          <a:xfrm>
            <a:off x="726631" y="3274550"/>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SECURE</a:t>
            </a:r>
            <a:endParaRPr/>
          </a:p>
        </p:txBody>
      </p:sp>
      <p:sp>
        <p:nvSpPr>
          <p:cNvPr id="276" name="Google Shape;276;p23"/>
          <p:cNvSpPr txBox="1"/>
          <p:nvPr>
            <p:ph idx="4" type="ctrTitle"/>
          </p:nvPr>
        </p:nvSpPr>
        <p:spPr>
          <a:xfrm>
            <a:off x="6341356" y="3274550"/>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FAST AND RELIABLE</a:t>
            </a:r>
            <a:endParaRPr/>
          </a:p>
        </p:txBody>
      </p:sp>
      <p:sp>
        <p:nvSpPr>
          <p:cNvPr id="277" name="Google Shape;277;p23"/>
          <p:cNvSpPr txBox="1"/>
          <p:nvPr>
            <p:ph idx="5" type="ctrTitle"/>
          </p:nvPr>
        </p:nvSpPr>
        <p:spPr>
          <a:xfrm>
            <a:off x="3540631" y="3274550"/>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ACCESSIBLE</a:t>
            </a:r>
            <a:endParaRPr/>
          </a:p>
        </p:txBody>
      </p:sp>
      <p:sp>
        <p:nvSpPr>
          <p:cNvPr id="278" name="Google Shape;278;p23"/>
          <p:cNvSpPr/>
          <p:nvPr/>
        </p:nvSpPr>
        <p:spPr>
          <a:xfrm>
            <a:off x="1267145" y="2083606"/>
            <a:ext cx="994973" cy="830447"/>
          </a:xfrm>
          <a:custGeom>
            <a:rect b="b" l="l" r="r" t="t"/>
            <a:pathLst>
              <a:path extrusionOk="0" h="174831" w="209468">
                <a:moveTo>
                  <a:pt x="198077" y="11364"/>
                </a:moveTo>
                <a:lnTo>
                  <a:pt x="198105" y="12377"/>
                </a:lnTo>
                <a:lnTo>
                  <a:pt x="198105" y="134115"/>
                </a:lnTo>
                <a:cubicBezTo>
                  <a:pt x="198105" y="134854"/>
                  <a:pt x="197803" y="135155"/>
                  <a:pt x="197064" y="135155"/>
                </a:cubicBezTo>
                <a:lnTo>
                  <a:pt x="12294" y="135155"/>
                </a:lnTo>
                <a:cubicBezTo>
                  <a:pt x="11555" y="135155"/>
                  <a:pt x="11254" y="134854"/>
                  <a:pt x="11254" y="134115"/>
                </a:cubicBezTo>
                <a:lnTo>
                  <a:pt x="11254" y="12377"/>
                </a:lnTo>
                <a:lnTo>
                  <a:pt x="11254" y="11364"/>
                </a:lnTo>
                <a:close/>
                <a:moveTo>
                  <a:pt x="11254" y="0"/>
                </a:moveTo>
                <a:lnTo>
                  <a:pt x="11254" y="302"/>
                </a:lnTo>
                <a:cubicBezTo>
                  <a:pt x="5230" y="712"/>
                  <a:pt x="712" y="5531"/>
                  <a:pt x="0" y="11364"/>
                </a:cubicBezTo>
                <a:lnTo>
                  <a:pt x="0" y="12377"/>
                </a:lnTo>
                <a:lnTo>
                  <a:pt x="0" y="134115"/>
                </a:lnTo>
                <a:cubicBezTo>
                  <a:pt x="0" y="136497"/>
                  <a:pt x="630" y="138468"/>
                  <a:pt x="1643" y="140248"/>
                </a:cubicBezTo>
                <a:cubicBezTo>
                  <a:pt x="3998" y="144383"/>
                  <a:pt x="7503" y="146518"/>
                  <a:pt x="12294" y="146518"/>
                </a:cubicBezTo>
                <a:lnTo>
                  <a:pt x="79707" y="146518"/>
                </a:lnTo>
                <a:lnTo>
                  <a:pt x="79707" y="163522"/>
                </a:lnTo>
                <a:lnTo>
                  <a:pt x="66920" y="163522"/>
                </a:lnTo>
                <a:cubicBezTo>
                  <a:pt x="63744" y="163522"/>
                  <a:pt x="61280" y="165987"/>
                  <a:pt x="61280" y="169163"/>
                </a:cubicBezTo>
                <a:cubicBezTo>
                  <a:pt x="61280" y="172339"/>
                  <a:pt x="63744" y="174831"/>
                  <a:pt x="66920" y="174831"/>
                </a:cubicBezTo>
                <a:lnTo>
                  <a:pt x="142466" y="174831"/>
                </a:lnTo>
                <a:cubicBezTo>
                  <a:pt x="145642" y="174831"/>
                  <a:pt x="148216" y="172339"/>
                  <a:pt x="148216" y="169163"/>
                </a:cubicBezTo>
                <a:cubicBezTo>
                  <a:pt x="148216" y="165987"/>
                  <a:pt x="145642" y="163522"/>
                  <a:pt x="142466" y="163522"/>
                </a:cubicBezTo>
                <a:lnTo>
                  <a:pt x="129651" y="163522"/>
                </a:lnTo>
                <a:lnTo>
                  <a:pt x="129651" y="146518"/>
                </a:lnTo>
                <a:lnTo>
                  <a:pt x="197064" y="146518"/>
                </a:lnTo>
                <a:cubicBezTo>
                  <a:pt x="201911" y="146518"/>
                  <a:pt x="205388" y="144437"/>
                  <a:pt x="207715" y="140248"/>
                </a:cubicBezTo>
                <a:cubicBezTo>
                  <a:pt x="208783" y="138359"/>
                  <a:pt x="209468" y="136360"/>
                  <a:pt x="209468" y="134115"/>
                </a:cubicBezTo>
                <a:lnTo>
                  <a:pt x="209468" y="12377"/>
                </a:lnTo>
                <a:lnTo>
                  <a:pt x="209468" y="11364"/>
                </a:lnTo>
                <a:cubicBezTo>
                  <a:pt x="208756" y="5531"/>
                  <a:pt x="203909" y="712"/>
                  <a:pt x="198105" y="302"/>
                </a:cubicBezTo>
                <a:lnTo>
                  <a:pt x="198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 name="Google Shape;279;p23"/>
          <p:cNvGrpSpPr/>
          <p:nvPr/>
        </p:nvGrpSpPr>
        <p:grpSpPr>
          <a:xfrm>
            <a:off x="4081142" y="2083606"/>
            <a:ext cx="994978" cy="830447"/>
            <a:chOff x="6666900" y="628300"/>
            <a:chExt cx="5236725" cy="4370775"/>
          </a:xfrm>
        </p:grpSpPr>
        <p:sp>
          <p:nvSpPr>
            <p:cNvPr id="280" name="Google Shape;280;p23"/>
            <p:cNvSpPr/>
            <p:nvPr/>
          </p:nvSpPr>
          <p:spPr>
            <a:xfrm>
              <a:off x="6666900" y="628300"/>
              <a:ext cx="5236725" cy="4370775"/>
            </a:xfrm>
            <a:custGeom>
              <a:rect b="b" l="l" r="r" t="t"/>
              <a:pathLst>
                <a:path extrusionOk="0" h="174831" w="209469">
                  <a:moveTo>
                    <a:pt x="198078" y="11364"/>
                  </a:moveTo>
                  <a:lnTo>
                    <a:pt x="198105" y="12404"/>
                  </a:lnTo>
                  <a:lnTo>
                    <a:pt x="198105" y="134142"/>
                  </a:lnTo>
                  <a:cubicBezTo>
                    <a:pt x="198105" y="134854"/>
                    <a:pt x="197804" y="135155"/>
                    <a:pt x="197092" y="135155"/>
                  </a:cubicBezTo>
                  <a:lnTo>
                    <a:pt x="12295" y="135155"/>
                  </a:lnTo>
                  <a:cubicBezTo>
                    <a:pt x="11583" y="135155"/>
                    <a:pt x="11254" y="134854"/>
                    <a:pt x="11254" y="134142"/>
                  </a:cubicBezTo>
                  <a:lnTo>
                    <a:pt x="11254" y="12404"/>
                  </a:lnTo>
                  <a:lnTo>
                    <a:pt x="11254" y="11364"/>
                  </a:lnTo>
                  <a:close/>
                  <a:moveTo>
                    <a:pt x="11254" y="0"/>
                  </a:moveTo>
                  <a:lnTo>
                    <a:pt x="11254" y="302"/>
                  </a:lnTo>
                  <a:cubicBezTo>
                    <a:pt x="5203" y="712"/>
                    <a:pt x="712" y="5559"/>
                    <a:pt x="0" y="11364"/>
                  </a:cubicBezTo>
                  <a:lnTo>
                    <a:pt x="0" y="12404"/>
                  </a:lnTo>
                  <a:lnTo>
                    <a:pt x="0" y="134142"/>
                  </a:lnTo>
                  <a:cubicBezTo>
                    <a:pt x="0" y="136497"/>
                    <a:pt x="603" y="138496"/>
                    <a:pt x="1643" y="140275"/>
                  </a:cubicBezTo>
                  <a:cubicBezTo>
                    <a:pt x="3998" y="144410"/>
                    <a:pt x="7503" y="146518"/>
                    <a:pt x="12295" y="146518"/>
                  </a:cubicBezTo>
                  <a:lnTo>
                    <a:pt x="79708" y="146518"/>
                  </a:lnTo>
                  <a:lnTo>
                    <a:pt x="79708" y="163550"/>
                  </a:lnTo>
                  <a:lnTo>
                    <a:pt x="66921" y="163550"/>
                  </a:lnTo>
                  <a:cubicBezTo>
                    <a:pt x="63744" y="163550"/>
                    <a:pt x="61280" y="166014"/>
                    <a:pt x="61280" y="169190"/>
                  </a:cubicBezTo>
                  <a:cubicBezTo>
                    <a:pt x="61280" y="172366"/>
                    <a:pt x="63744" y="174831"/>
                    <a:pt x="66921" y="174831"/>
                  </a:cubicBezTo>
                  <a:lnTo>
                    <a:pt x="142466" y="174831"/>
                  </a:lnTo>
                  <a:cubicBezTo>
                    <a:pt x="145642" y="174831"/>
                    <a:pt x="148216" y="172366"/>
                    <a:pt x="148216" y="169190"/>
                  </a:cubicBezTo>
                  <a:cubicBezTo>
                    <a:pt x="148216" y="166014"/>
                    <a:pt x="145642" y="163550"/>
                    <a:pt x="142466" y="163550"/>
                  </a:cubicBezTo>
                  <a:lnTo>
                    <a:pt x="129651" y="163550"/>
                  </a:lnTo>
                  <a:lnTo>
                    <a:pt x="129651" y="146518"/>
                  </a:lnTo>
                  <a:lnTo>
                    <a:pt x="197092" y="146518"/>
                  </a:lnTo>
                  <a:cubicBezTo>
                    <a:pt x="201911" y="146518"/>
                    <a:pt x="205388" y="144437"/>
                    <a:pt x="207716" y="140275"/>
                  </a:cubicBezTo>
                  <a:cubicBezTo>
                    <a:pt x="208784" y="138386"/>
                    <a:pt x="209468" y="136360"/>
                    <a:pt x="209468" y="134142"/>
                  </a:cubicBezTo>
                  <a:lnTo>
                    <a:pt x="209468" y="12404"/>
                  </a:lnTo>
                  <a:lnTo>
                    <a:pt x="209468" y="11364"/>
                  </a:lnTo>
                  <a:cubicBezTo>
                    <a:pt x="208756" y="5559"/>
                    <a:pt x="203937" y="712"/>
                    <a:pt x="198105" y="302"/>
                  </a:cubicBezTo>
                  <a:lnTo>
                    <a:pt x="198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3"/>
            <p:cNvSpPr/>
            <p:nvPr/>
          </p:nvSpPr>
          <p:spPr>
            <a:xfrm>
              <a:off x="8826600" y="2050775"/>
              <a:ext cx="917300" cy="917300"/>
            </a:xfrm>
            <a:custGeom>
              <a:rect b="b" l="l" r="r" t="t"/>
              <a:pathLst>
                <a:path extrusionOk="0" h="36692" w="36692">
                  <a:moveTo>
                    <a:pt x="27262" y="10022"/>
                  </a:moveTo>
                  <a:cubicBezTo>
                    <a:pt x="27985" y="10022"/>
                    <a:pt x="28710" y="10295"/>
                    <a:pt x="29271" y="10843"/>
                  </a:cubicBezTo>
                  <a:cubicBezTo>
                    <a:pt x="30367" y="11966"/>
                    <a:pt x="30367" y="13773"/>
                    <a:pt x="29244" y="14868"/>
                  </a:cubicBezTo>
                  <a:lnTo>
                    <a:pt x="16101" y="28011"/>
                  </a:lnTo>
                  <a:cubicBezTo>
                    <a:pt x="15553" y="28559"/>
                    <a:pt x="14814" y="28833"/>
                    <a:pt x="14102" y="28833"/>
                  </a:cubicBezTo>
                  <a:cubicBezTo>
                    <a:pt x="13390" y="28833"/>
                    <a:pt x="12678" y="28559"/>
                    <a:pt x="12131" y="28011"/>
                  </a:cubicBezTo>
                  <a:lnTo>
                    <a:pt x="7093" y="23000"/>
                  </a:lnTo>
                  <a:cubicBezTo>
                    <a:pt x="5997" y="21905"/>
                    <a:pt x="5997" y="20125"/>
                    <a:pt x="7093" y="18975"/>
                  </a:cubicBezTo>
                  <a:cubicBezTo>
                    <a:pt x="7640" y="18428"/>
                    <a:pt x="8359" y="18154"/>
                    <a:pt x="9081" y="18154"/>
                  </a:cubicBezTo>
                  <a:cubicBezTo>
                    <a:pt x="9803" y="18154"/>
                    <a:pt x="10529" y="18428"/>
                    <a:pt x="11090" y="18975"/>
                  </a:cubicBezTo>
                  <a:lnTo>
                    <a:pt x="14102" y="21987"/>
                  </a:lnTo>
                  <a:lnTo>
                    <a:pt x="25274" y="10843"/>
                  </a:lnTo>
                  <a:cubicBezTo>
                    <a:pt x="25821" y="10295"/>
                    <a:pt x="26540" y="10022"/>
                    <a:pt x="27262" y="10022"/>
                  </a:cubicBezTo>
                  <a:close/>
                  <a:moveTo>
                    <a:pt x="18346" y="0"/>
                  </a:moveTo>
                  <a:cubicBezTo>
                    <a:pt x="8215" y="0"/>
                    <a:pt x="1" y="8214"/>
                    <a:pt x="1" y="18346"/>
                  </a:cubicBezTo>
                  <a:cubicBezTo>
                    <a:pt x="1" y="28477"/>
                    <a:pt x="8215" y="36691"/>
                    <a:pt x="18346" y="36691"/>
                  </a:cubicBezTo>
                  <a:cubicBezTo>
                    <a:pt x="28477" y="36691"/>
                    <a:pt x="36692" y="28477"/>
                    <a:pt x="36692" y="18346"/>
                  </a:cubicBezTo>
                  <a:cubicBezTo>
                    <a:pt x="36692" y="8214"/>
                    <a:pt x="28477" y="0"/>
                    <a:pt x="18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3"/>
            <p:cNvSpPr/>
            <p:nvPr/>
          </p:nvSpPr>
          <p:spPr>
            <a:xfrm>
              <a:off x="8248175" y="1305300"/>
              <a:ext cx="2071425" cy="2406175"/>
            </a:xfrm>
            <a:custGeom>
              <a:rect b="b" l="l" r="r" t="t"/>
              <a:pathLst>
                <a:path extrusionOk="0" h="96247" w="82857">
                  <a:moveTo>
                    <a:pt x="41483" y="24151"/>
                  </a:moveTo>
                  <a:cubicBezTo>
                    <a:pt x="54736" y="24151"/>
                    <a:pt x="65469" y="34939"/>
                    <a:pt x="65469" y="48137"/>
                  </a:cubicBezTo>
                  <a:cubicBezTo>
                    <a:pt x="65469" y="61362"/>
                    <a:pt x="54736" y="72151"/>
                    <a:pt x="41483" y="72151"/>
                  </a:cubicBezTo>
                  <a:cubicBezTo>
                    <a:pt x="28231" y="72151"/>
                    <a:pt x="17497" y="61362"/>
                    <a:pt x="17497" y="48137"/>
                  </a:cubicBezTo>
                  <a:cubicBezTo>
                    <a:pt x="17497" y="34939"/>
                    <a:pt x="28285" y="24151"/>
                    <a:pt x="41483" y="24151"/>
                  </a:cubicBezTo>
                  <a:close/>
                  <a:moveTo>
                    <a:pt x="41439" y="1"/>
                  </a:moveTo>
                  <a:cubicBezTo>
                    <a:pt x="39943" y="1"/>
                    <a:pt x="38444" y="548"/>
                    <a:pt x="37239" y="1644"/>
                  </a:cubicBezTo>
                  <a:lnTo>
                    <a:pt x="37184" y="1698"/>
                  </a:lnTo>
                  <a:cubicBezTo>
                    <a:pt x="29846" y="8817"/>
                    <a:pt x="21303" y="12459"/>
                    <a:pt x="10214" y="13062"/>
                  </a:cubicBezTo>
                  <a:cubicBezTo>
                    <a:pt x="4902" y="13390"/>
                    <a:pt x="685" y="17771"/>
                    <a:pt x="575" y="23056"/>
                  </a:cubicBezTo>
                  <a:cubicBezTo>
                    <a:pt x="575" y="24151"/>
                    <a:pt x="548" y="25109"/>
                    <a:pt x="493" y="26040"/>
                  </a:cubicBezTo>
                  <a:lnTo>
                    <a:pt x="493" y="26205"/>
                  </a:lnTo>
                  <a:cubicBezTo>
                    <a:pt x="274" y="37513"/>
                    <a:pt x="0" y="51532"/>
                    <a:pt x="4683" y="64320"/>
                  </a:cubicBezTo>
                  <a:cubicBezTo>
                    <a:pt x="7284" y="71329"/>
                    <a:pt x="11199" y="77408"/>
                    <a:pt x="16320" y="82419"/>
                  </a:cubicBezTo>
                  <a:cubicBezTo>
                    <a:pt x="22179" y="88141"/>
                    <a:pt x="29846" y="92659"/>
                    <a:pt x="39101" y="95863"/>
                  </a:cubicBezTo>
                  <a:cubicBezTo>
                    <a:pt x="39402" y="95973"/>
                    <a:pt x="39704" y="96082"/>
                    <a:pt x="40005" y="96109"/>
                  </a:cubicBezTo>
                  <a:cubicBezTo>
                    <a:pt x="40470" y="96219"/>
                    <a:pt x="40908" y="96246"/>
                    <a:pt x="41374" y="96246"/>
                  </a:cubicBezTo>
                  <a:cubicBezTo>
                    <a:pt x="41839" y="96246"/>
                    <a:pt x="42277" y="96192"/>
                    <a:pt x="42743" y="96109"/>
                  </a:cubicBezTo>
                  <a:cubicBezTo>
                    <a:pt x="43071" y="96027"/>
                    <a:pt x="43400" y="95973"/>
                    <a:pt x="43674" y="95863"/>
                  </a:cubicBezTo>
                  <a:cubicBezTo>
                    <a:pt x="52929" y="92659"/>
                    <a:pt x="60596" y="88087"/>
                    <a:pt x="66400" y="82391"/>
                  </a:cubicBezTo>
                  <a:cubicBezTo>
                    <a:pt x="71548" y="77381"/>
                    <a:pt x="75436" y="71247"/>
                    <a:pt x="78037" y="64237"/>
                  </a:cubicBezTo>
                  <a:cubicBezTo>
                    <a:pt x="82857" y="51505"/>
                    <a:pt x="82583" y="37431"/>
                    <a:pt x="82391" y="26123"/>
                  </a:cubicBezTo>
                  <a:lnTo>
                    <a:pt x="82391" y="26040"/>
                  </a:lnTo>
                  <a:cubicBezTo>
                    <a:pt x="82364" y="25109"/>
                    <a:pt x="82309" y="24124"/>
                    <a:pt x="82282" y="23056"/>
                  </a:cubicBezTo>
                  <a:cubicBezTo>
                    <a:pt x="82227" y="17771"/>
                    <a:pt x="77983" y="13390"/>
                    <a:pt x="72671" y="13062"/>
                  </a:cubicBezTo>
                  <a:cubicBezTo>
                    <a:pt x="61609" y="12459"/>
                    <a:pt x="53011" y="8817"/>
                    <a:pt x="45700" y="1698"/>
                  </a:cubicBezTo>
                  <a:lnTo>
                    <a:pt x="45618" y="1644"/>
                  </a:lnTo>
                  <a:cubicBezTo>
                    <a:pt x="44427" y="548"/>
                    <a:pt x="42935" y="1"/>
                    <a:pt x="41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3"/>
          <p:cNvGrpSpPr/>
          <p:nvPr/>
        </p:nvGrpSpPr>
        <p:grpSpPr>
          <a:xfrm>
            <a:off x="6877940" y="2077049"/>
            <a:ext cx="1002833" cy="837003"/>
            <a:chOff x="12618250" y="628300"/>
            <a:chExt cx="5236725" cy="4370775"/>
          </a:xfrm>
        </p:grpSpPr>
        <p:sp>
          <p:nvSpPr>
            <p:cNvPr id="284" name="Google Shape;284;p23"/>
            <p:cNvSpPr/>
            <p:nvPr/>
          </p:nvSpPr>
          <p:spPr>
            <a:xfrm>
              <a:off x="12618250" y="628300"/>
              <a:ext cx="5236725" cy="4370775"/>
            </a:xfrm>
            <a:custGeom>
              <a:rect b="b" l="l" r="r" t="t"/>
              <a:pathLst>
                <a:path extrusionOk="0" h="174831" w="209469">
                  <a:moveTo>
                    <a:pt x="198078" y="11364"/>
                  </a:moveTo>
                  <a:lnTo>
                    <a:pt x="198078" y="12404"/>
                  </a:lnTo>
                  <a:lnTo>
                    <a:pt x="198078" y="134142"/>
                  </a:lnTo>
                  <a:cubicBezTo>
                    <a:pt x="198078" y="134854"/>
                    <a:pt x="197749" y="135155"/>
                    <a:pt x="197037" y="135155"/>
                  </a:cubicBezTo>
                  <a:lnTo>
                    <a:pt x="12295" y="135155"/>
                  </a:lnTo>
                  <a:cubicBezTo>
                    <a:pt x="11555" y="135155"/>
                    <a:pt x="11254" y="134854"/>
                    <a:pt x="11254" y="134142"/>
                  </a:cubicBezTo>
                  <a:lnTo>
                    <a:pt x="11254" y="12404"/>
                  </a:lnTo>
                  <a:lnTo>
                    <a:pt x="11254" y="11364"/>
                  </a:lnTo>
                  <a:close/>
                  <a:moveTo>
                    <a:pt x="11254" y="0"/>
                  </a:moveTo>
                  <a:lnTo>
                    <a:pt x="11254" y="302"/>
                  </a:lnTo>
                  <a:cubicBezTo>
                    <a:pt x="5203" y="712"/>
                    <a:pt x="712" y="5559"/>
                    <a:pt x="0" y="11364"/>
                  </a:cubicBezTo>
                  <a:lnTo>
                    <a:pt x="0" y="12404"/>
                  </a:lnTo>
                  <a:lnTo>
                    <a:pt x="0" y="134142"/>
                  </a:lnTo>
                  <a:cubicBezTo>
                    <a:pt x="0" y="136497"/>
                    <a:pt x="603" y="138496"/>
                    <a:pt x="1643" y="140275"/>
                  </a:cubicBezTo>
                  <a:cubicBezTo>
                    <a:pt x="3998" y="144410"/>
                    <a:pt x="7503" y="146518"/>
                    <a:pt x="12295" y="146518"/>
                  </a:cubicBezTo>
                  <a:lnTo>
                    <a:pt x="79708" y="146518"/>
                  </a:lnTo>
                  <a:lnTo>
                    <a:pt x="79708" y="163550"/>
                  </a:lnTo>
                  <a:lnTo>
                    <a:pt x="66921" y="163550"/>
                  </a:lnTo>
                  <a:cubicBezTo>
                    <a:pt x="63717" y="163550"/>
                    <a:pt x="61253" y="166014"/>
                    <a:pt x="61253" y="169190"/>
                  </a:cubicBezTo>
                  <a:cubicBezTo>
                    <a:pt x="61253" y="172366"/>
                    <a:pt x="63717" y="174831"/>
                    <a:pt x="66921" y="174831"/>
                  </a:cubicBezTo>
                  <a:lnTo>
                    <a:pt x="142439" y="174831"/>
                  </a:lnTo>
                  <a:cubicBezTo>
                    <a:pt x="145642" y="174831"/>
                    <a:pt x="148189" y="172366"/>
                    <a:pt x="148189" y="169190"/>
                  </a:cubicBezTo>
                  <a:cubicBezTo>
                    <a:pt x="148189" y="166014"/>
                    <a:pt x="145642" y="163550"/>
                    <a:pt x="142439" y="163550"/>
                  </a:cubicBezTo>
                  <a:lnTo>
                    <a:pt x="129651" y="163550"/>
                  </a:lnTo>
                  <a:lnTo>
                    <a:pt x="129651" y="146518"/>
                  </a:lnTo>
                  <a:lnTo>
                    <a:pt x="197065" y="146518"/>
                  </a:lnTo>
                  <a:cubicBezTo>
                    <a:pt x="201911" y="146518"/>
                    <a:pt x="205388" y="144437"/>
                    <a:pt x="207716" y="140275"/>
                  </a:cubicBezTo>
                  <a:cubicBezTo>
                    <a:pt x="208784" y="138386"/>
                    <a:pt x="209468" y="136360"/>
                    <a:pt x="209468" y="134142"/>
                  </a:cubicBezTo>
                  <a:lnTo>
                    <a:pt x="209468" y="12404"/>
                  </a:lnTo>
                  <a:lnTo>
                    <a:pt x="209468" y="11364"/>
                  </a:lnTo>
                  <a:cubicBezTo>
                    <a:pt x="208756" y="5559"/>
                    <a:pt x="203910" y="712"/>
                    <a:pt x="198078" y="302"/>
                  </a:cubicBezTo>
                  <a:lnTo>
                    <a:pt x="19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3"/>
            <p:cNvSpPr/>
            <p:nvPr/>
          </p:nvSpPr>
          <p:spPr>
            <a:xfrm>
              <a:off x="14145450" y="1440150"/>
              <a:ext cx="2050900" cy="2127575"/>
            </a:xfrm>
            <a:custGeom>
              <a:rect b="b" l="l" r="r" t="t"/>
              <a:pathLst>
                <a:path extrusionOk="0" h="85103" w="82036">
                  <a:moveTo>
                    <a:pt x="56844" y="4108"/>
                  </a:moveTo>
                  <a:cubicBezTo>
                    <a:pt x="57228" y="4108"/>
                    <a:pt x="57529" y="4437"/>
                    <a:pt x="57529" y="4793"/>
                  </a:cubicBezTo>
                  <a:cubicBezTo>
                    <a:pt x="57529" y="5176"/>
                    <a:pt x="57228" y="5477"/>
                    <a:pt x="56844" y="5477"/>
                  </a:cubicBezTo>
                  <a:lnTo>
                    <a:pt x="44742" y="5477"/>
                  </a:lnTo>
                  <a:cubicBezTo>
                    <a:pt x="44358" y="5477"/>
                    <a:pt x="44057" y="5176"/>
                    <a:pt x="44057" y="4793"/>
                  </a:cubicBezTo>
                  <a:cubicBezTo>
                    <a:pt x="44057" y="4437"/>
                    <a:pt x="44358" y="4108"/>
                    <a:pt x="44742" y="4108"/>
                  </a:cubicBezTo>
                  <a:close/>
                  <a:moveTo>
                    <a:pt x="67879" y="39074"/>
                  </a:moveTo>
                  <a:cubicBezTo>
                    <a:pt x="65387" y="39074"/>
                    <a:pt x="63334" y="41073"/>
                    <a:pt x="63334" y="43619"/>
                  </a:cubicBezTo>
                  <a:lnTo>
                    <a:pt x="63334" y="44085"/>
                  </a:lnTo>
                  <a:cubicBezTo>
                    <a:pt x="63334" y="46631"/>
                    <a:pt x="65332" y="48630"/>
                    <a:pt x="67879" y="48630"/>
                  </a:cubicBezTo>
                  <a:lnTo>
                    <a:pt x="77490" y="48630"/>
                  </a:lnTo>
                  <a:cubicBezTo>
                    <a:pt x="79982" y="48630"/>
                    <a:pt x="82035" y="46577"/>
                    <a:pt x="82035" y="44085"/>
                  </a:cubicBezTo>
                  <a:lnTo>
                    <a:pt x="82035" y="43565"/>
                  </a:lnTo>
                  <a:cubicBezTo>
                    <a:pt x="82035" y="41073"/>
                    <a:pt x="79982" y="39074"/>
                    <a:pt x="77490" y="39074"/>
                  </a:cubicBezTo>
                  <a:close/>
                  <a:moveTo>
                    <a:pt x="37896" y="37513"/>
                  </a:moveTo>
                  <a:lnTo>
                    <a:pt x="37896" y="40525"/>
                  </a:lnTo>
                  <a:cubicBezTo>
                    <a:pt x="47781" y="40525"/>
                    <a:pt x="55858" y="48575"/>
                    <a:pt x="55858" y="58487"/>
                  </a:cubicBezTo>
                  <a:lnTo>
                    <a:pt x="58898" y="58487"/>
                  </a:lnTo>
                  <a:cubicBezTo>
                    <a:pt x="58898" y="46933"/>
                    <a:pt x="49451" y="37513"/>
                    <a:pt x="37896" y="37513"/>
                  </a:cubicBezTo>
                  <a:close/>
                  <a:moveTo>
                    <a:pt x="37896" y="48165"/>
                  </a:moveTo>
                  <a:lnTo>
                    <a:pt x="37896" y="51204"/>
                  </a:lnTo>
                  <a:cubicBezTo>
                    <a:pt x="41921" y="51204"/>
                    <a:pt x="45207" y="54490"/>
                    <a:pt x="45207" y="58542"/>
                  </a:cubicBezTo>
                  <a:lnTo>
                    <a:pt x="48274" y="58542"/>
                  </a:lnTo>
                  <a:cubicBezTo>
                    <a:pt x="48274" y="52820"/>
                    <a:pt x="43619" y="48165"/>
                    <a:pt x="37896" y="48165"/>
                  </a:cubicBezTo>
                  <a:close/>
                  <a:moveTo>
                    <a:pt x="37896" y="42743"/>
                  </a:moveTo>
                  <a:lnTo>
                    <a:pt x="37896" y="45810"/>
                  </a:lnTo>
                  <a:cubicBezTo>
                    <a:pt x="44906" y="45810"/>
                    <a:pt x="50629" y="51505"/>
                    <a:pt x="50629" y="58542"/>
                  </a:cubicBezTo>
                  <a:lnTo>
                    <a:pt x="53668" y="58542"/>
                  </a:lnTo>
                  <a:lnTo>
                    <a:pt x="53668" y="58487"/>
                  </a:lnTo>
                  <a:cubicBezTo>
                    <a:pt x="53668" y="49808"/>
                    <a:pt x="46576" y="42743"/>
                    <a:pt x="37896" y="42743"/>
                  </a:cubicBezTo>
                  <a:close/>
                  <a:moveTo>
                    <a:pt x="67879" y="50383"/>
                  </a:moveTo>
                  <a:cubicBezTo>
                    <a:pt x="65387" y="50383"/>
                    <a:pt x="63334" y="52436"/>
                    <a:pt x="63334" y="54955"/>
                  </a:cubicBezTo>
                  <a:lnTo>
                    <a:pt x="63334" y="55448"/>
                  </a:lnTo>
                  <a:cubicBezTo>
                    <a:pt x="63334" y="57967"/>
                    <a:pt x="65332" y="60021"/>
                    <a:pt x="67879" y="60021"/>
                  </a:cubicBezTo>
                  <a:lnTo>
                    <a:pt x="77490" y="60021"/>
                  </a:lnTo>
                  <a:cubicBezTo>
                    <a:pt x="79982" y="60021"/>
                    <a:pt x="82035" y="57995"/>
                    <a:pt x="82035" y="55448"/>
                  </a:cubicBezTo>
                  <a:lnTo>
                    <a:pt x="82035" y="54955"/>
                  </a:lnTo>
                  <a:cubicBezTo>
                    <a:pt x="82035" y="52436"/>
                    <a:pt x="80036" y="50383"/>
                    <a:pt x="77490" y="50383"/>
                  </a:cubicBezTo>
                  <a:close/>
                  <a:moveTo>
                    <a:pt x="50793" y="76450"/>
                  </a:moveTo>
                  <a:cubicBezTo>
                    <a:pt x="52381" y="76450"/>
                    <a:pt x="53668" y="77737"/>
                    <a:pt x="53668" y="79325"/>
                  </a:cubicBezTo>
                  <a:cubicBezTo>
                    <a:pt x="53668" y="80885"/>
                    <a:pt x="52408" y="82200"/>
                    <a:pt x="50793" y="82200"/>
                  </a:cubicBezTo>
                  <a:cubicBezTo>
                    <a:pt x="49232" y="82200"/>
                    <a:pt x="47918" y="80913"/>
                    <a:pt x="47918" y="79325"/>
                  </a:cubicBezTo>
                  <a:cubicBezTo>
                    <a:pt x="47918" y="77709"/>
                    <a:pt x="49177" y="76450"/>
                    <a:pt x="50793" y="76450"/>
                  </a:cubicBezTo>
                  <a:close/>
                  <a:moveTo>
                    <a:pt x="31872" y="1"/>
                  </a:moveTo>
                  <a:cubicBezTo>
                    <a:pt x="28723" y="1"/>
                    <a:pt x="26122" y="2602"/>
                    <a:pt x="26122" y="5751"/>
                  </a:cubicBezTo>
                  <a:lnTo>
                    <a:pt x="26122" y="21550"/>
                  </a:lnTo>
                  <a:cubicBezTo>
                    <a:pt x="18455" y="25876"/>
                    <a:pt x="10542" y="30394"/>
                    <a:pt x="10542" y="30394"/>
                  </a:cubicBezTo>
                  <a:cubicBezTo>
                    <a:pt x="6271" y="32147"/>
                    <a:pt x="0" y="37869"/>
                    <a:pt x="0" y="51286"/>
                  </a:cubicBezTo>
                  <a:cubicBezTo>
                    <a:pt x="0" y="52491"/>
                    <a:pt x="55" y="53614"/>
                    <a:pt x="165" y="54681"/>
                  </a:cubicBezTo>
                  <a:lnTo>
                    <a:pt x="274" y="55585"/>
                  </a:lnTo>
                  <a:cubicBezTo>
                    <a:pt x="384" y="56379"/>
                    <a:pt x="521" y="57118"/>
                    <a:pt x="685" y="57858"/>
                  </a:cubicBezTo>
                  <a:cubicBezTo>
                    <a:pt x="740" y="58104"/>
                    <a:pt x="794" y="58378"/>
                    <a:pt x="849" y="58597"/>
                  </a:cubicBezTo>
                  <a:cubicBezTo>
                    <a:pt x="1068" y="59418"/>
                    <a:pt x="1287" y="60213"/>
                    <a:pt x="1616" y="60924"/>
                  </a:cubicBezTo>
                  <a:cubicBezTo>
                    <a:pt x="1780" y="61280"/>
                    <a:pt x="1917" y="61609"/>
                    <a:pt x="2081" y="61965"/>
                  </a:cubicBezTo>
                  <a:cubicBezTo>
                    <a:pt x="2273" y="62348"/>
                    <a:pt x="2437" y="62677"/>
                    <a:pt x="2602" y="63033"/>
                  </a:cubicBezTo>
                  <a:cubicBezTo>
                    <a:pt x="2821" y="63444"/>
                    <a:pt x="3012" y="63799"/>
                    <a:pt x="3259" y="64183"/>
                  </a:cubicBezTo>
                  <a:cubicBezTo>
                    <a:pt x="3314" y="64265"/>
                    <a:pt x="3368" y="64320"/>
                    <a:pt x="3423" y="64429"/>
                  </a:cubicBezTo>
                  <a:cubicBezTo>
                    <a:pt x="8981" y="72781"/>
                    <a:pt x="19167" y="72808"/>
                    <a:pt x="19167" y="72808"/>
                  </a:cubicBezTo>
                  <a:lnTo>
                    <a:pt x="26095" y="72808"/>
                  </a:lnTo>
                  <a:lnTo>
                    <a:pt x="26095" y="79352"/>
                  </a:lnTo>
                  <a:cubicBezTo>
                    <a:pt x="26095" y="82501"/>
                    <a:pt x="28696" y="85102"/>
                    <a:pt x="31845" y="85102"/>
                  </a:cubicBezTo>
                  <a:lnTo>
                    <a:pt x="69713" y="85102"/>
                  </a:lnTo>
                  <a:cubicBezTo>
                    <a:pt x="72917" y="85102"/>
                    <a:pt x="75464" y="82501"/>
                    <a:pt x="75464" y="79352"/>
                  </a:cubicBezTo>
                  <a:lnTo>
                    <a:pt x="75464" y="71384"/>
                  </a:lnTo>
                  <a:lnTo>
                    <a:pt x="77490" y="71384"/>
                  </a:lnTo>
                  <a:cubicBezTo>
                    <a:pt x="80036" y="71384"/>
                    <a:pt x="82035" y="69331"/>
                    <a:pt x="82035" y="66811"/>
                  </a:cubicBezTo>
                  <a:lnTo>
                    <a:pt x="82035" y="66319"/>
                  </a:lnTo>
                  <a:cubicBezTo>
                    <a:pt x="82035" y="63772"/>
                    <a:pt x="79982" y="61746"/>
                    <a:pt x="77490" y="61746"/>
                  </a:cubicBezTo>
                  <a:lnTo>
                    <a:pt x="67879" y="61746"/>
                  </a:lnTo>
                  <a:cubicBezTo>
                    <a:pt x="65332" y="61746"/>
                    <a:pt x="63334" y="63799"/>
                    <a:pt x="63334" y="66319"/>
                  </a:cubicBezTo>
                  <a:lnTo>
                    <a:pt x="63334" y="66811"/>
                  </a:lnTo>
                  <a:cubicBezTo>
                    <a:pt x="63334" y="69331"/>
                    <a:pt x="65387" y="71384"/>
                    <a:pt x="67879" y="71384"/>
                  </a:cubicBezTo>
                  <a:lnTo>
                    <a:pt x="71466" y="71384"/>
                  </a:lnTo>
                  <a:lnTo>
                    <a:pt x="71466" y="74451"/>
                  </a:lnTo>
                  <a:lnTo>
                    <a:pt x="30065" y="74451"/>
                  </a:lnTo>
                  <a:lnTo>
                    <a:pt x="30065" y="33160"/>
                  </a:lnTo>
                  <a:cubicBezTo>
                    <a:pt x="32146" y="31845"/>
                    <a:pt x="34063" y="30586"/>
                    <a:pt x="35158" y="29710"/>
                  </a:cubicBezTo>
                  <a:cubicBezTo>
                    <a:pt x="40744" y="25411"/>
                    <a:pt x="46001" y="21988"/>
                    <a:pt x="46713" y="18867"/>
                  </a:cubicBezTo>
                  <a:cubicBezTo>
                    <a:pt x="47408" y="15861"/>
                    <a:pt x="45874" y="13206"/>
                    <a:pt x="42806" y="13206"/>
                  </a:cubicBezTo>
                  <a:cubicBezTo>
                    <a:pt x="41766" y="13206"/>
                    <a:pt x="40549" y="13511"/>
                    <a:pt x="39183" y="14212"/>
                  </a:cubicBezTo>
                  <a:cubicBezTo>
                    <a:pt x="37486" y="15115"/>
                    <a:pt x="34035" y="17032"/>
                    <a:pt x="30065" y="19250"/>
                  </a:cubicBezTo>
                  <a:lnTo>
                    <a:pt x="30065" y="9091"/>
                  </a:lnTo>
                  <a:lnTo>
                    <a:pt x="71466" y="9091"/>
                  </a:lnTo>
                  <a:lnTo>
                    <a:pt x="71466" y="27738"/>
                  </a:lnTo>
                  <a:lnTo>
                    <a:pt x="67879" y="27738"/>
                  </a:lnTo>
                  <a:cubicBezTo>
                    <a:pt x="65387" y="27738"/>
                    <a:pt x="63334" y="29792"/>
                    <a:pt x="63334" y="32283"/>
                  </a:cubicBezTo>
                  <a:lnTo>
                    <a:pt x="63334" y="32776"/>
                  </a:lnTo>
                  <a:cubicBezTo>
                    <a:pt x="63334" y="35295"/>
                    <a:pt x="65387" y="37322"/>
                    <a:pt x="67879" y="37322"/>
                  </a:cubicBezTo>
                  <a:lnTo>
                    <a:pt x="77490" y="37322"/>
                  </a:lnTo>
                  <a:cubicBezTo>
                    <a:pt x="80036" y="37322"/>
                    <a:pt x="82035" y="35268"/>
                    <a:pt x="82035" y="32776"/>
                  </a:cubicBezTo>
                  <a:lnTo>
                    <a:pt x="82035" y="32256"/>
                  </a:lnTo>
                  <a:cubicBezTo>
                    <a:pt x="82035" y="29797"/>
                    <a:pt x="80088" y="27764"/>
                    <a:pt x="77642" y="27764"/>
                  </a:cubicBezTo>
                  <a:cubicBezTo>
                    <a:pt x="77610" y="27764"/>
                    <a:pt x="77577" y="27765"/>
                    <a:pt x="77545" y="27766"/>
                  </a:cubicBezTo>
                  <a:lnTo>
                    <a:pt x="75546" y="27766"/>
                  </a:lnTo>
                  <a:lnTo>
                    <a:pt x="75546" y="5751"/>
                  </a:lnTo>
                  <a:cubicBezTo>
                    <a:pt x="75546" y="2602"/>
                    <a:pt x="72944" y="1"/>
                    <a:pt x="697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 name="Google Shape;286;p23"/>
          <p:cNvSpPr/>
          <p:nvPr/>
        </p:nvSpPr>
        <p:spPr>
          <a:xfrm>
            <a:off x="1609000" y="2221850"/>
            <a:ext cx="311260" cy="414990"/>
          </a:xfrm>
          <a:custGeom>
            <a:rect b="b" l="l" r="r" t="t"/>
            <a:pathLst>
              <a:path extrusionOk="0" h="208800" w="156609">
                <a:moveTo>
                  <a:pt x="78289" y="26096"/>
                </a:moveTo>
                <a:cubicBezTo>
                  <a:pt x="97469" y="26096"/>
                  <a:pt x="113061" y="41721"/>
                  <a:pt x="113061" y="60869"/>
                </a:cubicBezTo>
                <a:lnTo>
                  <a:pt x="113061" y="78288"/>
                </a:lnTo>
                <a:lnTo>
                  <a:pt x="43516" y="78288"/>
                </a:lnTo>
                <a:lnTo>
                  <a:pt x="43516" y="60869"/>
                </a:lnTo>
                <a:cubicBezTo>
                  <a:pt x="43516" y="41688"/>
                  <a:pt x="59141" y="26096"/>
                  <a:pt x="78289" y="26096"/>
                </a:cubicBezTo>
                <a:close/>
                <a:moveTo>
                  <a:pt x="78256" y="113060"/>
                </a:moveTo>
                <a:cubicBezTo>
                  <a:pt x="87879" y="113060"/>
                  <a:pt x="95675" y="120857"/>
                  <a:pt x="95675" y="130479"/>
                </a:cubicBezTo>
                <a:cubicBezTo>
                  <a:pt x="95675" y="136123"/>
                  <a:pt x="93000" y="141244"/>
                  <a:pt x="88531" y="144473"/>
                </a:cubicBezTo>
                <a:lnTo>
                  <a:pt x="91304" y="169134"/>
                </a:lnTo>
                <a:cubicBezTo>
                  <a:pt x="91434" y="170374"/>
                  <a:pt x="91043" y="171580"/>
                  <a:pt x="90195" y="172526"/>
                </a:cubicBezTo>
                <a:cubicBezTo>
                  <a:pt x="89379" y="173472"/>
                  <a:pt x="88205" y="173994"/>
                  <a:pt x="86965" y="173994"/>
                </a:cubicBezTo>
                <a:lnTo>
                  <a:pt x="69579" y="173994"/>
                </a:lnTo>
                <a:cubicBezTo>
                  <a:pt x="68340" y="173994"/>
                  <a:pt x="67165" y="173472"/>
                  <a:pt x="66350" y="172526"/>
                </a:cubicBezTo>
                <a:cubicBezTo>
                  <a:pt x="65534" y="171580"/>
                  <a:pt x="65110" y="170374"/>
                  <a:pt x="65241" y="169134"/>
                </a:cubicBezTo>
                <a:lnTo>
                  <a:pt x="67981" y="144473"/>
                </a:lnTo>
                <a:cubicBezTo>
                  <a:pt x="63544" y="141244"/>
                  <a:pt x="60837" y="136123"/>
                  <a:pt x="60837" y="130479"/>
                </a:cubicBezTo>
                <a:cubicBezTo>
                  <a:pt x="60837" y="120889"/>
                  <a:pt x="68633" y="113060"/>
                  <a:pt x="78256" y="113060"/>
                </a:cubicBezTo>
                <a:close/>
                <a:moveTo>
                  <a:pt x="78289" y="0"/>
                </a:moveTo>
                <a:cubicBezTo>
                  <a:pt x="44723" y="0"/>
                  <a:pt x="17420" y="27335"/>
                  <a:pt x="17420" y="60869"/>
                </a:cubicBezTo>
                <a:lnTo>
                  <a:pt x="17420" y="78288"/>
                </a:lnTo>
                <a:lnTo>
                  <a:pt x="4372" y="78288"/>
                </a:lnTo>
                <a:cubicBezTo>
                  <a:pt x="1958" y="78288"/>
                  <a:pt x="1" y="80245"/>
                  <a:pt x="1" y="82659"/>
                </a:cubicBezTo>
                <a:lnTo>
                  <a:pt x="1" y="191413"/>
                </a:lnTo>
                <a:cubicBezTo>
                  <a:pt x="1" y="200971"/>
                  <a:pt x="7797" y="208800"/>
                  <a:pt x="17420" y="208800"/>
                </a:cubicBezTo>
                <a:lnTo>
                  <a:pt x="139222" y="208800"/>
                </a:lnTo>
                <a:cubicBezTo>
                  <a:pt x="148780" y="208800"/>
                  <a:pt x="156609" y="201036"/>
                  <a:pt x="156609" y="191413"/>
                </a:cubicBezTo>
                <a:lnTo>
                  <a:pt x="156609" y="82659"/>
                </a:lnTo>
                <a:cubicBezTo>
                  <a:pt x="156576" y="80245"/>
                  <a:pt x="154619" y="78288"/>
                  <a:pt x="152205" y="78288"/>
                </a:cubicBezTo>
                <a:lnTo>
                  <a:pt x="139157" y="78288"/>
                </a:lnTo>
                <a:lnTo>
                  <a:pt x="139157" y="60869"/>
                </a:lnTo>
                <a:cubicBezTo>
                  <a:pt x="139157" y="27335"/>
                  <a:pt x="111854" y="0"/>
                  <a:pt x="78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7" name="Google Shape;287;p23"/>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 name="Shape 291"/>
        <p:cNvGrpSpPr/>
        <p:nvPr/>
      </p:nvGrpSpPr>
      <p:grpSpPr>
        <a:xfrm>
          <a:off x="0" y="0"/>
          <a:ext cx="0" cy="0"/>
          <a:chOff x="0" y="0"/>
          <a:chExt cx="0" cy="0"/>
        </a:xfrm>
      </p:grpSpPr>
      <p:sp>
        <p:nvSpPr>
          <p:cNvPr id="292" name="Google Shape;292;p24"/>
          <p:cNvSpPr txBox="1"/>
          <p:nvPr>
            <p:ph type="ctrTitle"/>
          </p:nvPr>
        </p:nvSpPr>
        <p:spPr>
          <a:xfrm>
            <a:off x="4893700" y="1737500"/>
            <a:ext cx="35304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ABOUT THE PROJECT</a:t>
            </a:r>
            <a:endParaRPr>
              <a:solidFill>
                <a:srgbClr val="FFFFFF"/>
              </a:solidFill>
            </a:endParaRPr>
          </a:p>
        </p:txBody>
      </p:sp>
      <p:sp>
        <p:nvSpPr>
          <p:cNvPr id="293" name="Google Shape;293;p24"/>
          <p:cNvSpPr txBox="1"/>
          <p:nvPr>
            <p:ph idx="1" type="subTitle"/>
          </p:nvPr>
        </p:nvSpPr>
        <p:spPr>
          <a:xfrm>
            <a:off x="4893700" y="2746375"/>
            <a:ext cx="3457500" cy="142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Mercury is the closest planet to the Sun and the smallest one in the Solar System</a:t>
            </a:r>
            <a:r>
              <a:rPr lang="es"/>
              <a:t>—i</a:t>
            </a:r>
            <a:r>
              <a:rPr lang="es">
                <a:solidFill>
                  <a:srgbClr val="FFFFFF"/>
                </a:solidFill>
              </a:rPr>
              <a:t>t’s only a bit larger than our Moon. The planet’s name has nothing to do with the liquid metal since it was named after the Roman messenger god, Mercury</a:t>
            </a:r>
            <a:endParaRPr>
              <a:solidFill>
                <a:srgbClr val="FFFFFF"/>
              </a:solidFill>
            </a:endParaRPr>
          </a:p>
        </p:txBody>
      </p:sp>
      <p:cxnSp>
        <p:nvCxnSpPr>
          <p:cNvPr id="294" name="Google Shape;294;p24"/>
          <p:cNvCxnSpPr/>
          <p:nvPr/>
        </p:nvCxnSpPr>
        <p:spPr>
          <a:xfrm>
            <a:off x="4979350" y="2275300"/>
            <a:ext cx="4448400" cy="0"/>
          </a:xfrm>
          <a:prstGeom prst="straightConnector1">
            <a:avLst/>
          </a:prstGeom>
          <a:noFill/>
          <a:ln cap="flat" cmpd="sng" w="9525">
            <a:solidFill>
              <a:schemeClr val="accent1"/>
            </a:solidFill>
            <a:prstDash val="solid"/>
            <a:round/>
            <a:headEnd len="med" w="med" type="none"/>
            <a:tailEnd len="med" w="med" type="none"/>
          </a:ln>
        </p:spPr>
      </p:cxnSp>
      <p:sp>
        <p:nvSpPr>
          <p:cNvPr id="295" name="Google Shape;295;p24"/>
          <p:cNvSpPr/>
          <p:nvPr/>
        </p:nvSpPr>
        <p:spPr>
          <a:xfrm>
            <a:off x="1953596" y="1830067"/>
            <a:ext cx="1094271" cy="2041506"/>
          </a:xfrm>
          <a:custGeom>
            <a:rect b="b" l="l" r="r" t="t"/>
            <a:pathLst>
              <a:path extrusionOk="0" fill="none" h="145536" w="78009">
                <a:moveTo>
                  <a:pt x="9069" y="1"/>
                </a:moveTo>
                <a:lnTo>
                  <a:pt x="68940" y="1"/>
                </a:lnTo>
                <a:cubicBezTo>
                  <a:pt x="73962" y="1"/>
                  <a:pt x="78008" y="4096"/>
                  <a:pt x="78008" y="9118"/>
                </a:cubicBezTo>
                <a:lnTo>
                  <a:pt x="78008" y="136418"/>
                </a:lnTo>
                <a:cubicBezTo>
                  <a:pt x="78008" y="141440"/>
                  <a:pt x="73962" y="145535"/>
                  <a:pt x="68940" y="145535"/>
                </a:cubicBezTo>
                <a:lnTo>
                  <a:pt x="9069" y="145535"/>
                </a:lnTo>
                <a:cubicBezTo>
                  <a:pt x="4047" y="145535"/>
                  <a:pt x="0" y="141440"/>
                  <a:pt x="0" y="136418"/>
                </a:cubicBezTo>
                <a:lnTo>
                  <a:pt x="0" y="9118"/>
                </a:lnTo>
                <a:cubicBezTo>
                  <a:pt x="0" y="4096"/>
                  <a:pt x="4047" y="1"/>
                  <a:pt x="9069" y="1"/>
                </a:cubicBezTo>
                <a:close/>
              </a:path>
            </a:pathLst>
          </a:custGeom>
          <a:no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4"/>
          <p:cNvSpPr/>
          <p:nvPr/>
        </p:nvSpPr>
        <p:spPr>
          <a:xfrm>
            <a:off x="2056879" y="1992173"/>
            <a:ext cx="887043" cy="1628410"/>
          </a:xfrm>
          <a:custGeom>
            <a:rect b="b" l="l" r="r" t="t"/>
            <a:pathLst>
              <a:path extrusionOk="0" h="116087" w="63236">
                <a:moveTo>
                  <a:pt x="2682" y="1"/>
                </a:moveTo>
                <a:cubicBezTo>
                  <a:pt x="1219" y="1"/>
                  <a:pt x="0" y="1171"/>
                  <a:pt x="0" y="2682"/>
                </a:cubicBezTo>
                <a:lnTo>
                  <a:pt x="0" y="113405"/>
                </a:lnTo>
                <a:cubicBezTo>
                  <a:pt x="0" y="114917"/>
                  <a:pt x="1219" y="116087"/>
                  <a:pt x="2682" y="116087"/>
                </a:cubicBezTo>
                <a:lnTo>
                  <a:pt x="60554" y="116087"/>
                </a:lnTo>
                <a:cubicBezTo>
                  <a:pt x="62066" y="116087"/>
                  <a:pt x="63236" y="114917"/>
                  <a:pt x="63236" y="113405"/>
                </a:cubicBezTo>
                <a:lnTo>
                  <a:pt x="63236" y="2682"/>
                </a:lnTo>
                <a:cubicBezTo>
                  <a:pt x="63236" y="1171"/>
                  <a:pt x="62066" y="1"/>
                  <a:pt x="60554" y="1"/>
                </a:cubicBezTo>
                <a:close/>
              </a:path>
            </a:pathLst>
          </a:custGeom>
          <a:gradFill>
            <a:gsLst>
              <a:gs pos="0">
                <a:srgbClr val="052643">
                  <a:alpha val="53460"/>
                </a:srgbClr>
              </a:gs>
              <a:gs pos="100000">
                <a:srgbClr val="041523">
                  <a:alpha val="53460"/>
                </a:srgbClr>
              </a:gs>
            </a:gsLst>
            <a:path path="circle">
              <a:fillToRect b="50%" l="50%" r="50%" t="50%"/>
            </a:path>
            <a:tileRect/>
          </a:gra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4"/>
          <p:cNvSpPr/>
          <p:nvPr/>
        </p:nvSpPr>
        <p:spPr>
          <a:xfrm>
            <a:off x="2396132" y="3661112"/>
            <a:ext cx="182624" cy="156421"/>
          </a:xfrm>
          <a:custGeom>
            <a:rect b="b" l="l" r="r" t="t"/>
            <a:pathLst>
              <a:path extrusionOk="0" h="11151" w="13019">
                <a:moveTo>
                  <a:pt x="7460" y="1"/>
                </a:moveTo>
                <a:cubicBezTo>
                  <a:pt x="2487" y="1"/>
                  <a:pt x="1" y="5997"/>
                  <a:pt x="3511" y="9508"/>
                </a:cubicBezTo>
                <a:cubicBezTo>
                  <a:pt x="4646" y="10643"/>
                  <a:pt x="6041" y="11151"/>
                  <a:pt x="7409" y="11151"/>
                </a:cubicBezTo>
                <a:cubicBezTo>
                  <a:pt x="10272" y="11151"/>
                  <a:pt x="13018" y="8924"/>
                  <a:pt x="13018" y="5559"/>
                </a:cubicBezTo>
                <a:cubicBezTo>
                  <a:pt x="13018" y="2487"/>
                  <a:pt x="10532" y="1"/>
                  <a:pt x="7460" y="1"/>
                </a:cubicBezTo>
                <a:close/>
              </a:path>
            </a:pathLst>
          </a:custGeom>
          <a:gradFill>
            <a:gsLst>
              <a:gs pos="0">
                <a:srgbClr val="052643"/>
              </a:gs>
              <a:gs pos="100000">
                <a:srgbClr val="041523"/>
              </a:gs>
            </a:gsLst>
            <a:path path="circle">
              <a:fillToRect b="50%" l="50%" r="50%" t="50%"/>
            </a:path>
            <a:tileRect/>
          </a:gra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4"/>
          <p:cNvSpPr/>
          <p:nvPr/>
        </p:nvSpPr>
        <p:spPr>
          <a:xfrm>
            <a:off x="2392035" y="1893688"/>
            <a:ext cx="217496" cy="35574"/>
          </a:xfrm>
          <a:custGeom>
            <a:rect b="b" l="l" r="r" t="t"/>
            <a:pathLst>
              <a:path extrusionOk="0" h="2536" w="15505">
                <a:moveTo>
                  <a:pt x="1317" y="0"/>
                </a:moveTo>
                <a:cubicBezTo>
                  <a:pt x="585" y="0"/>
                  <a:pt x="0" y="536"/>
                  <a:pt x="0" y="1268"/>
                </a:cubicBezTo>
                <a:cubicBezTo>
                  <a:pt x="0" y="1950"/>
                  <a:pt x="585" y="2535"/>
                  <a:pt x="1317" y="2535"/>
                </a:cubicBezTo>
                <a:lnTo>
                  <a:pt x="14188" y="2535"/>
                </a:lnTo>
                <a:cubicBezTo>
                  <a:pt x="14919" y="2535"/>
                  <a:pt x="15456" y="1950"/>
                  <a:pt x="15504" y="1268"/>
                </a:cubicBezTo>
                <a:cubicBezTo>
                  <a:pt x="15456" y="536"/>
                  <a:pt x="14919" y="0"/>
                  <a:pt x="14188" y="0"/>
                </a:cubicBezTo>
                <a:close/>
              </a:path>
            </a:pathLst>
          </a:custGeom>
          <a:solidFill>
            <a:srgbClr val="161234"/>
          </a:soli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4"/>
          <p:cNvSpPr/>
          <p:nvPr/>
        </p:nvSpPr>
        <p:spPr>
          <a:xfrm>
            <a:off x="2251814" y="3281499"/>
            <a:ext cx="119697" cy="102639"/>
          </a:xfrm>
          <a:custGeom>
            <a:rect b="b" l="l" r="r" t="t"/>
            <a:pathLst>
              <a:path extrusionOk="0" h="7317" w="8533">
                <a:moveTo>
                  <a:pt x="4876" y="0"/>
                </a:moveTo>
                <a:cubicBezTo>
                  <a:pt x="1658" y="0"/>
                  <a:pt x="1" y="3950"/>
                  <a:pt x="2292" y="6241"/>
                </a:cubicBezTo>
                <a:cubicBezTo>
                  <a:pt x="3050" y="6983"/>
                  <a:pt x="3972" y="7316"/>
                  <a:pt x="4872" y="7316"/>
                </a:cubicBezTo>
                <a:cubicBezTo>
                  <a:pt x="6750" y="7316"/>
                  <a:pt x="8533" y="5866"/>
                  <a:pt x="8533" y="3657"/>
                </a:cubicBezTo>
                <a:cubicBezTo>
                  <a:pt x="8533" y="1609"/>
                  <a:pt x="6924" y="0"/>
                  <a:pt x="4876" y="0"/>
                </a:cubicBezTo>
                <a:close/>
              </a:path>
            </a:pathLst>
          </a:custGeom>
          <a:solidFill>
            <a:srgbClr val="FFFFFF"/>
          </a:soli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4"/>
          <p:cNvSpPr/>
          <p:nvPr/>
        </p:nvSpPr>
        <p:spPr>
          <a:xfrm>
            <a:off x="2326365" y="3384094"/>
            <a:ext cx="14" cy="30103"/>
          </a:xfrm>
          <a:custGeom>
            <a:rect b="b" l="l" r="r" t="t"/>
            <a:pathLst>
              <a:path extrusionOk="0" fill="none" h="2146" w="1">
                <a:moveTo>
                  <a:pt x="1" y="1"/>
                </a:moveTo>
                <a:lnTo>
                  <a:pt x="1" y="2146"/>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4"/>
          <p:cNvSpPr/>
          <p:nvPr/>
        </p:nvSpPr>
        <p:spPr>
          <a:xfrm>
            <a:off x="2327052" y="3444293"/>
            <a:ext cx="29430" cy="30103"/>
          </a:xfrm>
          <a:custGeom>
            <a:rect b="b" l="l" r="r" t="t"/>
            <a:pathLst>
              <a:path extrusionOk="0" fill="none" h="2146" w="2098">
                <a:moveTo>
                  <a:pt x="1" y="0"/>
                </a:moveTo>
                <a:lnTo>
                  <a:pt x="1" y="2145"/>
                </a:lnTo>
                <a:lnTo>
                  <a:pt x="2097" y="2145"/>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4"/>
          <p:cNvSpPr/>
          <p:nvPr/>
        </p:nvSpPr>
        <p:spPr>
          <a:xfrm>
            <a:off x="2411185" y="3474385"/>
            <a:ext cx="409673" cy="14"/>
          </a:xfrm>
          <a:custGeom>
            <a:rect b="b" l="l" r="r" t="t"/>
            <a:pathLst>
              <a:path extrusionOk="0" fill="none" h="1" w="29205">
                <a:moveTo>
                  <a:pt x="0" y="0"/>
                </a:moveTo>
                <a:lnTo>
                  <a:pt x="29205" y="0"/>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4"/>
          <p:cNvSpPr/>
          <p:nvPr/>
        </p:nvSpPr>
        <p:spPr>
          <a:xfrm>
            <a:off x="2848263" y="3444293"/>
            <a:ext cx="30103" cy="30103"/>
          </a:xfrm>
          <a:custGeom>
            <a:rect b="b" l="l" r="r" t="t"/>
            <a:pathLst>
              <a:path extrusionOk="0" fill="none" h="2146" w="2146">
                <a:moveTo>
                  <a:pt x="0" y="2145"/>
                </a:moveTo>
                <a:lnTo>
                  <a:pt x="2145" y="2145"/>
                </a:lnTo>
                <a:lnTo>
                  <a:pt x="2145" y="0"/>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4"/>
          <p:cNvSpPr/>
          <p:nvPr/>
        </p:nvSpPr>
        <p:spPr>
          <a:xfrm>
            <a:off x="2878356" y="3081768"/>
            <a:ext cx="14" cy="307090"/>
          </a:xfrm>
          <a:custGeom>
            <a:rect b="b" l="l" r="r" t="t"/>
            <a:pathLst>
              <a:path extrusionOk="0" fill="none" h="21892" w="1">
                <a:moveTo>
                  <a:pt x="0" y="21892"/>
                </a:moveTo>
                <a:lnTo>
                  <a:pt x="0" y="1"/>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4"/>
          <p:cNvSpPr/>
          <p:nvPr/>
        </p:nvSpPr>
        <p:spPr>
          <a:xfrm>
            <a:off x="2878356" y="3024319"/>
            <a:ext cx="30103" cy="29416"/>
          </a:xfrm>
          <a:custGeom>
            <a:rect b="b" l="l" r="r" t="t"/>
            <a:pathLst>
              <a:path extrusionOk="0" fill="none" h="2097" w="2146">
                <a:moveTo>
                  <a:pt x="0" y="2097"/>
                </a:moveTo>
                <a:lnTo>
                  <a:pt x="0" y="0"/>
                </a:lnTo>
                <a:lnTo>
                  <a:pt x="2145" y="0"/>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4"/>
          <p:cNvSpPr/>
          <p:nvPr/>
        </p:nvSpPr>
        <p:spPr>
          <a:xfrm>
            <a:off x="2970695" y="3024319"/>
            <a:ext cx="341962" cy="14"/>
          </a:xfrm>
          <a:custGeom>
            <a:rect b="b" l="l" r="r" t="t"/>
            <a:pathLst>
              <a:path extrusionOk="0" fill="none" h="1" w="24378">
                <a:moveTo>
                  <a:pt x="0" y="0"/>
                </a:moveTo>
                <a:lnTo>
                  <a:pt x="24378" y="0"/>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4"/>
          <p:cNvSpPr/>
          <p:nvPr/>
        </p:nvSpPr>
        <p:spPr>
          <a:xfrm>
            <a:off x="3344151" y="3024319"/>
            <a:ext cx="29416" cy="29416"/>
          </a:xfrm>
          <a:custGeom>
            <a:rect b="b" l="l" r="r" t="t"/>
            <a:pathLst>
              <a:path extrusionOk="0" fill="none" h="2097" w="2097">
                <a:moveTo>
                  <a:pt x="0" y="0"/>
                </a:moveTo>
                <a:lnTo>
                  <a:pt x="2097" y="0"/>
                </a:lnTo>
                <a:lnTo>
                  <a:pt x="2097" y="2097"/>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4"/>
          <p:cNvSpPr/>
          <p:nvPr/>
        </p:nvSpPr>
        <p:spPr>
          <a:xfrm>
            <a:off x="3373557" y="3107076"/>
            <a:ext cx="14" cy="292053"/>
          </a:xfrm>
          <a:custGeom>
            <a:rect b="b" l="l" r="r" t="t"/>
            <a:pathLst>
              <a:path extrusionOk="0" fill="none" h="20820" w="1">
                <a:moveTo>
                  <a:pt x="1" y="1"/>
                </a:moveTo>
                <a:lnTo>
                  <a:pt x="1" y="20819"/>
                </a:lnTo>
              </a:path>
            </a:pathLst>
          </a:custGeom>
          <a:solidFill>
            <a:srgbClr val="48FFD5"/>
          </a:solid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4"/>
          <p:cNvSpPr/>
          <p:nvPr/>
        </p:nvSpPr>
        <p:spPr>
          <a:xfrm>
            <a:off x="3373557" y="3425816"/>
            <a:ext cx="14" cy="30103"/>
          </a:xfrm>
          <a:custGeom>
            <a:rect b="b" l="l" r="r" t="t"/>
            <a:pathLst>
              <a:path extrusionOk="0" fill="none" h="2146" w="1">
                <a:moveTo>
                  <a:pt x="1" y="1"/>
                </a:moveTo>
                <a:lnTo>
                  <a:pt x="1" y="2146"/>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4"/>
          <p:cNvSpPr/>
          <p:nvPr/>
        </p:nvSpPr>
        <p:spPr>
          <a:xfrm>
            <a:off x="1673154" y="2077680"/>
            <a:ext cx="29430" cy="14"/>
          </a:xfrm>
          <a:custGeom>
            <a:rect b="b" l="l" r="r" t="t"/>
            <a:pathLst>
              <a:path extrusionOk="0" fill="none" h="1" w="2098">
                <a:moveTo>
                  <a:pt x="1" y="0"/>
                </a:moveTo>
                <a:lnTo>
                  <a:pt x="2097"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4"/>
          <p:cNvSpPr/>
          <p:nvPr/>
        </p:nvSpPr>
        <p:spPr>
          <a:xfrm>
            <a:off x="1736762" y="2077680"/>
            <a:ext cx="50625" cy="14"/>
          </a:xfrm>
          <a:custGeom>
            <a:rect b="b" l="l" r="r" t="t"/>
            <a:pathLst>
              <a:path extrusionOk="0" fill="none" h="1" w="3609">
                <a:moveTo>
                  <a:pt x="1" y="0"/>
                </a:moveTo>
                <a:lnTo>
                  <a:pt x="3609"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4"/>
          <p:cNvSpPr/>
          <p:nvPr/>
        </p:nvSpPr>
        <p:spPr>
          <a:xfrm>
            <a:off x="1804480" y="2077680"/>
            <a:ext cx="30103" cy="29416"/>
          </a:xfrm>
          <a:custGeom>
            <a:rect b="b" l="l" r="r" t="t"/>
            <a:pathLst>
              <a:path extrusionOk="0" fill="none" h="2097" w="2146">
                <a:moveTo>
                  <a:pt x="1" y="0"/>
                </a:moveTo>
                <a:lnTo>
                  <a:pt x="2146" y="0"/>
                </a:lnTo>
                <a:lnTo>
                  <a:pt x="2146" y="2097"/>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4"/>
          <p:cNvSpPr/>
          <p:nvPr/>
        </p:nvSpPr>
        <p:spPr>
          <a:xfrm>
            <a:off x="1833900" y="2169332"/>
            <a:ext cx="14" cy="464394"/>
          </a:xfrm>
          <a:custGeom>
            <a:rect b="b" l="l" r="r" t="t"/>
            <a:pathLst>
              <a:path extrusionOk="0" fill="none" h="33106" w="1">
                <a:moveTo>
                  <a:pt x="0" y="0"/>
                </a:moveTo>
                <a:lnTo>
                  <a:pt x="0" y="33105"/>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4"/>
          <p:cNvSpPr/>
          <p:nvPr/>
        </p:nvSpPr>
        <p:spPr>
          <a:xfrm>
            <a:off x="1834573" y="2665217"/>
            <a:ext cx="29430" cy="30117"/>
          </a:xfrm>
          <a:custGeom>
            <a:rect b="b" l="l" r="r" t="t"/>
            <a:pathLst>
              <a:path extrusionOk="0" fill="none" h="2147" w="2098">
                <a:moveTo>
                  <a:pt x="1" y="1"/>
                </a:moveTo>
                <a:lnTo>
                  <a:pt x="1" y="2146"/>
                </a:lnTo>
                <a:lnTo>
                  <a:pt x="2097" y="2146"/>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4"/>
          <p:cNvSpPr/>
          <p:nvPr/>
        </p:nvSpPr>
        <p:spPr>
          <a:xfrm>
            <a:off x="1923504" y="2695323"/>
            <a:ext cx="681189" cy="14"/>
          </a:xfrm>
          <a:custGeom>
            <a:rect b="b" l="l" r="r" t="t"/>
            <a:pathLst>
              <a:path extrusionOk="0" fill="none" h="1" w="48561">
                <a:moveTo>
                  <a:pt x="0" y="0"/>
                </a:moveTo>
                <a:lnTo>
                  <a:pt x="48560"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4"/>
          <p:cNvSpPr/>
          <p:nvPr/>
        </p:nvSpPr>
        <p:spPr>
          <a:xfrm>
            <a:off x="2634164" y="2695323"/>
            <a:ext cx="30103" cy="14"/>
          </a:xfrm>
          <a:custGeom>
            <a:rect b="b" l="l" r="r" t="t"/>
            <a:pathLst>
              <a:path extrusionOk="0" fill="none" h="1" w="2146">
                <a:moveTo>
                  <a:pt x="1" y="0"/>
                </a:moveTo>
                <a:lnTo>
                  <a:pt x="2146"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4"/>
          <p:cNvSpPr/>
          <p:nvPr/>
        </p:nvSpPr>
        <p:spPr>
          <a:xfrm>
            <a:off x="2608856" y="2648129"/>
            <a:ext cx="119697" cy="102934"/>
          </a:xfrm>
          <a:custGeom>
            <a:rect b="b" l="l" r="r" t="t"/>
            <a:pathLst>
              <a:path extrusionOk="0" h="7338" w="8533">
                <a:moveTo>
                  <a:pt x="4876" y="0"/>
                </a:moveTo>
                <a:cubicBezTo>
                  <a:pt x="1610" y="0"/>
                  <a:pt x="1" y="3949"/>
                  <a:pt x="2292" y="6241"/>
                </a:cubicBezTo>
                <a:cubicBezTo>
                  <a:pt x="3035" y="6999"/>
                  <a:pt x="3951" y="7338"/>
                  <a:pt x="4851" y="7338"/>
                </a:cubicBezTo>
                <a:cubicBezTo>
                  <a:pt x="6729" y="7338"/>
                  <a:pt x="8533" y="5865"/>
                  <a:pt x="8533" y="3657"/>
                </a:cubicBezTo>
                <a:cubicBezTo>
                  <a:pt x="8533" y="1658"/>
                  <a:pt x="6875" y="0"/>
                  <a:pt x="4876" y="0"/>
                </a:cubicBezTo>
                <a:close/>
              </a:path>
            </a:pathLst>
          </a:custGeom>
          <a:solidFill>
            <a:srgbClr val="FFFFFF"/>
          </a:soli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4"/>
          <p:cNvSpPr/>
          <p:nvPr/>
        </p:nvSpPr>
        <p:spPr>
          <a:xfrm>
            <a:off x="1611594" y="3639226"/>
            <a:ext cx="30103" cy="14"/>
          </a:xfrm>
          <a:custGeom>
            <a:rect b="b" l="l" r="r" t="t"/>
            <a:pathLst>
              <a:path extrusionOk="0" fill="none" h="1" w="2146">
                <a:moveTo>
                  <a:pt x="1" y="0"/>
                </a:moveTo>
                <a:lnTo>
                  <a:pt x="2146"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4"/>
          <p:cNvSpPr/>
          <p:nvPr/>
        </p:nvSpPr>
        <p:spPr>
          <a:xfrm>
            <a:off x="1724458" y="3609808"/>
            <a:ext cx="30103" cy="30117"/>
          </a:xfrm>
          <a:custGeom>
            <a:rect b="b" l="l" r="r" t="t"/>
            <a:pathLst>
              <a:path extrusionOk="0" fill="none" h="2147" w="2146">
                <a:moveTo>
                  <a:pt x="0" y="2146"/>
                </a:moveTo>
                <a:lnTo>
                  <a:pt x="2146" y="2146"/>
                </a:lnTo>
                <a:lnTo>
                  <a:pt x="2146"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4"/>
          <p:cNvSpPr/>
          <p:nvPr/>
        </p:nvSpPr>
        <p:spPr>
          <a:xfrm>
            <a:off x="1754551" y="3238402"/>
            <a:ext cx="14" cy="313935"/>
          </a:xfrm>
          <a:custGeom>
            <a:rect b="b" l="l" r="r" t="t"/>
            <a:pathLst>
              <a:path extrusionOk="0" fill="none" h="22380" w="1">
                <a:moveTo>
                  <a:pt x="1" y="22379"/>
                </a:moveTo>
                <a:lnTo>
                  <a:pt x="1"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4"/>
          <p:cNvSpPr/>
          <p:nvPr/>
        </p:nvSpPr>
        <p:spPr>
          <a:xfrm>
            <a:off x="1754551" y="3179578"/>
            <a:ext cx="30103" cy="30117"/>
          </a:xfrm>
          <a:custGeom>
            <a:rect b="b" l="l" r="r" t="t"/>
            <a:pathLst>
              <a:path extrusionOk="0" fill="none" h="2147" w="2146">
                <a:moveTo>
                  <a:pt x="1" y="2146"/>
                </a:moveTo>
                <a:lnTo>
                  <a:pt x="1" y="1"/>
                </a:lnTo>
                <a:lnTo>
                  <a:pt x="2146"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4"/>
          <p:cNvSpPr/>
          <p:nvPr/>
        </p:nvSpPr>
        <p:spPr>
          <a:xfrm>
            <a:off x="1840732" y="3179578"/>
            <a:ext cx="871318" cy="14"/>
          </a:xfrm>
          <a:custGeom>
            <a:rect b="b" l="l" r="r" t="t"/>
            <a:pathLst>
              <a:path extrusionOk="0" fill="none" h="1" w="62115">
                <a:moveTo>
                  <a:pt x="1" y="1"/>
                </a:moveTo>
                <a:lnTo>
                  <a:pt x="62115"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4"/>
          <p:cNvSpPr/>
          <p:nvPr/>
        </p:nvSpPr>
        <p:spPr>
          <a:xfrm>
            <a:off x="2740183" y="3179578"/>
            <a:ext cx="30103" cy="30117"/>
          </a:xfrm>
          <a:custGeom>
            <a:rect b="b" l="l" r="r" t="t"/>
            <a:pathLst>
              <a:path extrusionOk="0" fill="none" h="2147" w="2146">
                <a:moveTo>
                  <a:pt x="1" y="1"/>
                </a:moveTo>
                <a:lnTo>
                  <a:pt x="2146" y="1"/>
                </a:lnTo>
                <a:lnTo>
                  <a:pt x="2146" y="2146"/>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4"/>
          <p:cNvSpPr/>
          <p:nvPr/>
        </p:nvSpPr>
        <p:spPr>
          <a:xfrm>
            <a:off x="2770275" y="3289706"/>
            <a:ext cx="14" cy="30103"/>
          </a:xfrm>
          <a:custGeom>
            <a:rect b="b" l="l" r="r" t="t"/>
            <a:pathLst>
              <a:path extrusionOk="0" fill="none" h="2146" w="1">
                <a:moveTo>
                  <a:pt x="1" y="0"/>
                </a:moveTo>
                <a:lnTo>
                  <a:pt x="1" y="2146"/>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4"/>
          <p:cNvSpPr/>
          <p:nvPr/>
        </p:nvSpPr>
        <p:spPr>
          <a:xfrm>
            <a:off x="2699147" y="3284235"/>
            <a:ext cx="119697" cy="102639"/>
          </a:xfrm>
          <a:custGeom>
            <a:rect b="b" l="l" r="r" t="t"/>
            <a:pathLst>
              <a:path extrusionOk="0" h="7317" w="8533">
                <a:moveTo>
                  <a:pt x="4876" y="0"/>
                </a:moveTo>
                <a:cubicBezTo>
                  <a:pt x="1658" y="0"/>
                  <a:pt x="0" y="3950"/>
                  <a:pt x="2292" y="6241"/>
                </a:cubicBezTo>
                <a:cubicBezTo>
                  <a:pt x="3050" y="6983"/>
                  <a:pt x="3972" y="7316"/>
                  <a:pt x="4872" y="7316"/>
                </a:cubicBezTo>
                <a:cubicBezTo>
                  <a:pt x="6750" y="7316"/>
                  <a:pt x="8533" y="5866"/>
                  <a:pt x="8533" y="3657"/>
                </a:cubicBezTo>
                <a:cubicBezTo>
                  <a:pt x="8533" y="1609"/>
                  <a:pt x="6924" y="0"/>
                  <a:pt x="4876" y="0"/>
                </a:cubicBezTo>
                <a:close/>
              </a:path>
            </a:pathLst>
          </a:custGeom>
          <a:solidFill>
            <a:srgbClr val="FFFFFF"/>
          </a:soli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4"/>
          <p:cNvSpPr/>
          <p:nvPr/>
        </p:nvSpPr>
        <p:spPr>
          <a:xfrm>
            <a:off x="2526098" y="3007905"/>
            <a:ext cx="14" cy="29416"/>
          </a:xfrm>
          <a:custGeom>
            <a:rect b="b" l="l" r="r" t="t"/>
            <a:pathLst>
              <a:path extrusionOk="0" fill="none" h="2097" w="1">
                <a:moveTo>
                  <a:pt x="0" y="2097"/>
                </a:moveTo>
                <a:lnTo>
                  <a:pt x="0"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4"/>
          <p:cNvSpPr/>
          <p:nvPr/>
        </p:nvSpPr>
        <p:spPr>
          <a:xfrm>
            <a:off x="2526098" y="2548944"/>
            <a:ext cx="14" cy="404890"/>
          </a:xfrm>
          <a:custGeom>
            <a:rect b="b" l="l" r="r" t="t"/>
            <a:pathLst>
              <a:path extrusionOk="0" fill="none" h="28864" w="1">
                <a:moveTo>
                  <a:pt x="0" y="28864"/>
                </a:moveTo>
                <a:lnTo>
                  <a:pt x="0"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4"/>
          <p:cNvSpPr/>
          <p:nvPr/>
        </p:nvSpPr>
        <p:spPr>
          <a:xfrm>
            <a:off x="2526785" y="2492168"/>
            <a:ext cx="29416" cy="30117"/>
          </a:xfrm>
          <a:custGeom>
            <a:rect b="b" l="l" r="r" t="t"/>
            <a:pathLst>
              <a:path extrusionOk="0" fill="none" h="2147" w="2097">
                <a:moveTo>
                  <a:pt x="0" y="2146"/>
                </a:moveTo>
                <a:lnTo>
                  <a:pt x="0" y="1"/>
                </a:lnTo>
                <a:lnTo>
                  <a:pt x="2097"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4"/>
          <p:cNvSpPr/>
          <p:nvPr/>
        </p:nvSpPr>
        <p:spPr>
          <a:xfrm>
            <a:off x="2615014" y="2492168"/>
            <a:ext cx="904830" cy="14"/>
          </a:xfrm>
          <a:custGeom>
            <a:rect b="b" l="l" r="r" t="t"/>
            <a:pathLst>
              <a:path extrusionOk="0" fill="none" h="1" w="64504">
                <a:moveTo>
                  <a:pt x="1" y="1"/>
                </a:moveTo>
                <a:lnTo>
                  <a:pt x="64504"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4"/>
          <p:cNvSpPr/>
          <p:nvPr/>
        </p:nvSpPr>
        <p:spPr>
          <a:xfrm>
            <a:off x="3549342" y="2462076"/>
            <a:ext cx="30117" cy="30103"/>
          </a:xfrm>
          <a:custGeom>
            <a:rect b="b" l="l" r="r" t="t"/>
            <a:pathLst>
              <a:path extrusionOk="0" fill="none" h="2146" w="2147">
                <a:moveTo>
                  <a:pt x="1" y="2146"/>
                </a:moveTo>
                <a:lnTo>
                  <a:pt x="2146" y="2146"/>
                </a:lnTo>
                <a:lnTo>
                  <a:pt x="2146"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4"/>
          <p:cNvSpPr/>
          <p:nvPr/>
        </p:nvSpPr>
        <p:spPr>
          <a:xfrm>
            <a:off x="3579448" y="2350587"/>
            <a:ext cx="14" cy="67037"/>
          </a:xfrm>
          <a:custGeom>
            <a:rect b="b" l="l" r="r" t="t"/>
            <a:pathLst>
              <a:path extrusionOk="0" fill="none" h="4779" w="1">
                <a:moveTo>
                  <a:pt x="0" y="4779"/>
                </a:moveTo>
                <a:lnTo>
                  <a:pt x="0" y="1"/>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4"/>
          <p:cNvSpPr/>
          <p:nvPr/>
        </p:nvSpPr>
        <p:spPr>
          <a:xfrm>
            <a:off x="3579448" y="2297922"/>
            <a:ext cx="14" cy="30103"/>
          </a:xfrm>
          <a:custGeom>
            <a:rect b="b" l="l" r="r" t="t"/>
            <a:pathLst>
              <a:path extrusionOk="0" fill="none" h="2146" w="1">
                <a:moveTo>
                  <a:pt x="0" y="2146"/>
                </a:moveTo>
                <a:lnTo>
                  <a:pt x="0"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4"/>
          <p:cNvSpPr/>
          <p:nvPr/>
        </p:nvSpPr>
        <p:spPr>
          <a:xfrm>
            <a:off x="2473432" y="3007217"/>
            <a:ext cx="103284" cy="103284"/>
          </a:xfrm>
          <a:custGeom>
            <a:rect b="b" l="l" r="r" t="t"/>
            <a:pathLst>
              <a:path extrusionOk="0" h="7363" w="7363">
                <a:moveTo>
                  <a:pt x="3657" y="1"/>
                </a:moveTo>
                <a:cubicBezTo>
                  <a:pt x="1658" y="1"/>
                  <a:pt x="0" y="1658"/>
                  <a:pt x="0" y="3706"/>
                </a:cubicBezTo>
                <a:cubicBezTo>
                  <a:pt x="0" y="5754"/>
                  <a:pt x="1658" y="7363"/>
                  <a:pt x="3657" y="7363"/>
                </a:cubicBezTo>
                <a:cubicBezTo>
                  <a:pt x="5705" y="7363"/>
                  <a:pt x="7362" y="5754"/>
                  <a:pt x="7362" y="3706"/>
                </a:cubicBezTo>
                <a:cubicBezTo>
                  <a:pt x="7362" y="1658"/>
                  <a:pt x="5705" y="1"/>
                  <a:pt x="3657" y="1"/>
                </a:cubicBezTo>
                <a:close/>
              </a:path>
            </a:pathLst>
          </a:custGeom>
          <a:solidFill>
            <a:srgbClr val="FFFFFF"/>
          </a:soli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4"/>
          <p:cNvSpPr/>
          <p:nvPr/>
        </p:nvSpPr>
        <p:spPr>
          <a:xfrm>
            <a:off x="2811324" y="1640604"/>
            <a:ext cx="14" cy="30103"/>
          </a:xfrm>
          <a:custGeom>
            <a:rect b="b" l="l" r="r" t="t"/>
            <a:pathLst>
              <a:path extrusionOk="0" fill="none" h="2146" w="1">
                <a:moveTo>
                  <a:pt x="0" y="1"/>
                </a:moveTo>
                <a:lnTo>
                  <a:pt x="0" y="2146"/>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4"/>
          <p:cNvSpPr/>
          <p:nvPr/>
        </p:nvSpPr>
        <p:spPr>
          <a:xfrm>
            <a:off x="2811324" y="1728160"/>
            <a:ext cx="14" cy="547143"/>
          </a:xfrm>
          <a:custGeom>
            <a:rect b="b" l="l" r="r" t="t"/>
            <a:pathLst>
              <a:path extrusionOk="0" fill="none" h="39005" w="1">
                <a:moveTo>
                  <a:pt x="0" y="0"/>
                </a:moveTo>
                <a:lnTo>
                  <a:pt x="0" y="39004"/>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4"/>
          <p:cNvSpPr/>
          <p:nvPr/>
        </p:nvSpPr>
        <p:spPr>
          <a:xfrm>
            <a:off x="2781905" y="2304754"/>
            <a:ext cx="30103" cy="29430"/>
          </a:xfrm>
          <a:custGeom>
            <a:rect b="b" l="l" r="r" t="t"/>
            <a:pathLst>
              <a:path extrusionOk="0" fill="none" h="2098" w="2146">
                <a:moveTo>
                  <a:pt x="2146" y="1"/>
                </a:moveTo>
                <a:lnTo>
                  <a:pt x="2146" y="2097"/>
                </a:lnTo>
                <a:lnTo>
                  <a:pt x="1" y="2097"/>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4"/>
          <p:cNvSpPr/>
          <p:nvPr/>
        </p:nvSpPr>
        <p:spPr>
          <a:xfrm>
            <a:off x="2296272" y="2334173"/>
            <a:ext cx="428147" cy="14"/>
          </a:xfrm>
          <a:custGeom>
            <a:rect b="b" l="l" r="r" t="t"/>
            <a:pathLst>
              <a:path extrusionOk="0" fill="none" h="1" w="30522">
                <a:moveTo>
                  <a:pt x="30521" y="0"/>
                </a:moveTo>
                <a:lnTo>
                  <a:pt x="1" y="0"/>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4"/>
          <p:cNvSpPr/>
          <p:nvPr/>
        </p:nvSpPr>
        <p:spPr>
          <a:xfrm>
            <a:off x="2237448" y="2334173"/>
            <a:ext cx="30103" cy="30103"/>
          </a:xfrm>
          <a:custGeom>
            <a:rect b="b" l="l" r="r" t="t"/>
            <a:pathLst>
              <a:path extrusionOk="0" fill="none" h="2146" w="2146">
                <a:moveTo>
                  <a:pt x="2146" y="0"/>
                </a:moveTo>
                <a:lnTo>
                  <a:pt x="1" y="0"/>
                </a:lnTo>
                <a:lnTo>
                  <a:pt x="1" y="2146"/>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4"/>
          <p:cNvSpPr/>
          <p:nvPr/>
        </p:nvSpPr>
        <p:spPr>
          <a:xfrm>
            <a:off x="2237448" y="2418993"/>
            <a:ext cx="14" cy="411034"/>
          </a:xfrm>
          <a:custGeom>
            <a:rect b="b" l="l" r="r" t="t"/>
            <a:pathLst>
              <a:path extrusionOk="0" fill="none" h="29302" w="1">
                <a:moveTo>
                  <a:pt x="1" y="0"/>
                </a:moveTo>
                <a:lnTo>
                  <a:pt x="1" y="29302"/>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4"/>
          <p:cNvSpPr/>
          <p:nvPr/>
        </p:nvSpPr>
        <p:spPr>
          <a:xfrm>
            <a:off x="2237448" y="2857429"/>
            <a:ext cx="14" cy="30103"/>
          </a:xfrm>
          <a:custGeom>
            <a:rect b="b" l="l" r="r" t="t"/>
            <a:pathLst>
              <a:path extrusionOk="0" fill="none" h="2146" w="1">
                <a:moveTo>
                  <a:pt x="1" y="0"/>
                </a:moveTo>
                <a:lnTo>
                  <a:pt x="1" y="2145"/>
                </a:lnTo>
              </a:path>
            </a:pathLst>
          </a:custGeom>
          <a:noFill/>
          <a:ln cap="rnd" cmpd="sng" w="304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4"/>
          <p:cNvSpPr/>
          <p:nvPr/>
        </p:nvSpPr>
        <p:spPr>
          <a:xfrm>
            <a:off x="2166320" y="2837592"/>
            <a:ext cx="119697" cy="102639"/>
          </a:xfrm>
          <a:custGeom>
            <a:rect b="b" l="l" r="r" t="t"/>
            <a:pathLst>
              <a:path extrusionOk="0" h="7317" w="8533">
                <a:moveTo>
                  <a:pt x="4876" y="0"/>
                </a:moveTo>
                <a:cubicBezTo>
                  <a:pt x="1658" y="0"/>
                  <a:pt x="0" y="3949"/>
                  <a:pt x="2292" y="6241"/>
                </a:cubicBezTo>
                <a:cubicBezTo>
                  <a:pt x="3050" y="6983"/>
                  <a:pt x="3971" y="7316"/>
                  <a:pt x="4871" y="7316"/>
                </a:cubicBezTo>
                <a:cubicBezTo>
                  <a:pt x="6749" y="7316"/>
                  <a:pt x="8532" y="5865"/>
                  <a:pt x="8532" y="3657"/>
                </a:cubicBezTo>
                <a:cubicBezTo>
                  <a:pt x="8532" y="1658"/>
                  <a:pt x="6923" y="0"/>
                  <a:pt x="4876" y="0"/>
                </a:cubicBezTo>
                <a:close/>
              </a:path>
            </a:pathLst>
          </a:custGeom>
          <a:solidFill>
            <a:srgbClr val="FFFFFF"/>
          </a:solidFill>
          <a:ln cap="flat" cmpd="sng" w="30475">
            <a:solidFill>
              <a:schemeClr val="accent1"/>
            </a:solidFill>
            <a:prstDash val="solid"/>
            <a:miter lim="48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 name="Google Shape;342;p24"/>
          <p:cNvGrpSpPr/>
          <p:nvPr/>
        </p:nvGrpSpPr>
        <p:grpSpPr>
          <a:xfrm>
            <a:off x="2624430" y="1068391"/>
            <a:ext cx="373819" cy="412843"/>
            <a:chOff x="3040350" y="1113200"/>
            <a:chExt cx="1704600" cy="1882550"/>
          </a:xfrm>
        </p:grpSpPr>
        <p:sp>
          <p:nvSpPr>
            <p:cNvPr id="343" name="Google Shape;343;p24"/>
            <p:cNvSpPr/>
            <p:nvPr/>
          </p:nvSpPr>
          <p:spPr>
            <a:xfrm>
              <a:off x="3040350" y="2164475"/>
              <a:ext cx="1607250" cy="831275"/>
            </a:xfrm>
            <a:custGeom>
              <a:rect b="b" l="l" r="r" t="t"/>
              <a:pathLst>
                <a:path extrusionOk="0" h="33251" w="64290">
                  <a:moveTo>
                    <a:pt x="20497" y="1"/>
                  </a:moveTo>
                  <a:cubicBezTo>
                    <a:pt x="16743" y="1"/>
                    <a:pt x="13284" y="2001"/>
                    <a:pt x="11425" y="5248"/>
                  </a:cubicBezTo>
                  <a:lnTo>
                    <a:pt x="9931" y="7860"/>
                  </a:lnTo>
                  <a:cubicBezTo>
                    <a:pt x="8896" y="9649"/>
                    <a:pt x="7613" y="11296"/>
                    <a:pt x="6119" y="12731"/>
                  </a:cubicBezTo>
                  <a:lnTo>
                    <a:pt x="1" y="18614"/>
                  </a:lnTo>
                  <a:lnTo>
                    <a:pt x="8813" y="33251"/>
                  </a:lnTo>
                  <a:lnTo>
                    <a:pt x="14720" y="27733"/>
                  </a:lnTo>
                  <a:cubicBezTo>
                    <a:pt x="16214" y="26333"/>
                    <a:pt x="18191" y="25556"/>
                    <a:pt x="20238" y="25556"/>
                  </a:cubicBezTo>
                  <a:lnTo>
                    <a:pt x="35816" y="25556"/>
                  </a:lnTo>
                  <a:cubicBezTo>
                    <a:pt x="39487" y="25556"/>
                    <a:pt x="43028" y="24250"/>
                    <a:pt x="45817" y="21873"/>
                  </a:cubicBezTo>
                  <a:lnTo>
                    <a:pt x="62489" y="7684"/>
                  </a:lnTo>
                  <a:cubicBezTo>
                    <a:pt x="64030" y="6413"/>
                    <a:pt x="64289" y="4060"/>
                    <a:pt x="62983" y="2554"/>
                  </a:cubicBezTo>
                  <a:cubicBezTo>
                    <a:pt x="62278" y="1738"/>
                    <a:pt x="61283" y="1316"/>
                    <a:pt x="60281" y="1316"/>
                  </a:cubicBezTo>
                  <a:cubicBezTo>
                    <a:pt x="59478" y="1316"/>
                    <a:pt x="58671" y="1587"/>
                    <a:pt x="58006" y="2142"/>
                  </a:cubicBezTo>
                  <a:lnTo>
                    <a:pt x="47641" y="10778"/>
                  </a:lnTo>
                  <a:cubicBezTo>
                    <a:pt x="45640" y="12437"/>
                    <a:pt x="43122" y="13343"/>
                    <a:pt x="40522" y="13343"/>
                  </a:cubicBezTo>
                  <a:lnTo>
                    <a:pt x="28262" y="13343"/>
                  </a:lnTo>
                  <a:cubicBezTo>
                    <a:pt x="28255" y="13343"/>
                    <a:pt x="28248" y="13343"/>
                    <a:pt x="28241" y="13343"/>
                  </a:cubicBezTo>
                  <a:cubicBezTo>
                    <a:pt x="26403" y="13343"/>
                    <a:pt x="24921" y="11853"/>
                    <a:pt x="24921" y="10013"/>
                  </a:cubicBezTo>
                  <a:cubicBezTo>
                    <a:pt x="24921" y="8166"/>
                    <a:pt x="26415" y="6672"/>
                    <a:pt x="28262" y="6672"/>
                  </a:cubicBezTo>
                  <a:lnTo>
                    <a:pt x="40028" y="6672"/>
                  </a:lnTo>
                  <a:cubicBezTo>
                    <a:pt x="41864" y="6672"/>
                    <a:pt x="43358" y="5178"/>
                    <a:pt x="43358" y="3342"/>
                  </a:cubicBezTo>
                  <a:cubicBezTo>
                    <a:pt x="43358" y="1495"/>
                    <a:pt x="41864" y="1"/>
                    <a:pt x="400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1EFFC1"/>
                </a:solidFill>
                <a:highlight>
                  <a:srgbClr val="1EFFC1"/>
                </a:highlight>
              </a:endParaRPr>
            </a:p>
          </p:txBody>
        </p:sp>
        <p:sp>
          <p:nvSpPr>
            <p:cNvPr id="344" name="Google Shape;344;p24"/>
            <p:cNvSpPr/>
            <p:nvPr/>
          </p:nvSpPr>
          <p:spPr>
            <a:xfrm>
              <a:off x="3073300" y="1113200"/>
              <a:ext cx="1671650" cy="924525"/>
            </a:xfrm>
            <a:custGeom>
              <a:rect b="b" l="l" r="r" t="t"/>
              <a:pathLst>
                <a:path extrusionOk="0" h="36981" w="66866">
                  <a:moveTo>
                    <a:pt x="33427" y="0"/>
                  </a:moveTo>
                  <a:cubicBezTo>
                    <a:pt x="29803" y="0"/>
                    <a:pt x="27109" y="3342"/>
                    <a:pt x="27886" y="6883"/>
                  </a:cubicBezTo>
                  <a:cubicBezTo>
                    <a:pt x="15826" y="9307"/>
                    <a:pt x="6519" y="19473"/>
                    <a:pt x="5413" y="31957"/>
                  </a:cubicBezTo>
                  <a:lnTo>
                    <a:pt x="0" y="31957"/>
                  </a:lnTo>
                  <a:lnTo>
                    <a:pt x="0" y="36981"/>
                  </a:lnTo>
                  <a:lnTo>
                    <a:pt x="66866" y="36981"/>
                  </a:lnTo>
                  <a:lnTo>
                    <a:pt x="66866" y="31957"/>
                  </a:lnTo>
                  <a:lnTo>
                    <a:pt x="61453" y="31957"/>
                  </a:lnTo>
                  <a:cubicBezTo>
                    <a:pt x="60347" y="19473"/>
                    <a:pt x="51041" y="9307"/>
                    <a:pt x="38981" y="6883"/>
                  </a:cubicBezTo>
                  <a:cubicBezTo>
                    <a:pt x="39745" y="3342"/>
                    <a:pt x="37051" y="0"/>
                    <a:pt x="33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1EFFC1"/>
                </a:solidFill>
                <a:highlight>
                  <a:srgbClr val="1EFFC1"/>
                </a:highlight>
              </a:endParaRPr>
            </a:p>
          </p:txBody>
        </p:sp>
      </p:grpSp>
      <p:grpSp>
        <p:nvGrpSpPr>
          <p:cNvPr id="345" name="Google Shape;345;p24"/>
          <p:cNvGrpSpPr/>
          <p:nvPr/>
        </p:nvGrpSpPr>
        <p:grpSpPr>
          <a:xfrm>
            <a:off x="3390291" y="1782576"/>
            <a:ext cx="406573" cy="402537"/>
            <a:chOff x="462200" y="569000"/>
            <a:chExt cx="1901650" cy="1882775"/>
          </a:xfrm>
        </p:grpSpPr>
        <p:sp>
          <p:nvSpPr>
            <p:cNvPr id="346" name="Google Shape;346;p24"/>
            <p:cNvSpPr/>
            <p:nvPr/>
          </p:nvSpPr>
          <p:spPr>
            <a:xfrm>
              <a:off x="462200" y="890525"/>
              <a:ext cx="1573675" cy="1561250"/>
            </a:xfrm>
            <a:custGeom>
              <a:rect b="b" l="l" r="r" t="t"/>
              <a:pathLst>
                <a:path extrusionOk="0" h="62450" w="62947">
                  <a:moveTo>
                    <a:pt x="36971" y="12877"/>
                  </a:moveTo>
                  <a:cubicBezTo>
                    <a:pt x="38885" y="12877"/>
                    <a:pt x="40770" y="13628"/>
                    <a:pt x="42180" y="15037"/>
                  </a:cubicBezTo>
                  <a:cubicBezTo>
                    <a:pt x="45062" y="17897"/>
                    <a:pt x="45062" y="22568"/>
                    <a:pt x="42180" y="25427"/>
                  </a:cubicBezTo>
                  <a:cubicBezTo>
                    <a:pt x="40770" y="26837"/>
                    <a:pt x="38885" y="27587"/>
                    <a:pt x="36971" y="27587"/>
                  </a:cubicBezTo>
                  <a:cubicBezTo>
                    <a:pt x="36026" y="27587"/>
                    <a:pt x="35073" y="27404"/>
                    <a:pt x="34167" y="27027"/>
                  </a:cubicBezTo>
                  <a:cubicBezTo>
                    <a:pt x="31414" y="25886"/>
                    <a:pt x="29625" y="23203"/>
                    <a:pt x="29625" y="20226"/>
                  </a:cubicBezTo>
                  <a:cubicBezTo>
                    <a:pt x="29625" y="17261"/>
                    <a:pt x="31414" y="14579"/>
                    <a:pt x="34167" y="13437"/>
                  </a:cubicBezTo>
                  <a:cubicBezTo>
                    <a:pt x="35073" y="13060"/>
                    <a:pt x="36026" y="12877"/>
                    <a:pt x="36971" y="12877"/>
                  </a:cubicBezTo>
                  <a:close/>
                  <a:moveTo>
                    <a:pt x="50965" y="26846"/>
                  </a:moveTo>
                  <a:cubicBezTo>
                    <a:pt x="51507" y="26846"/>
                    <a:pt x="52060" y="27048"/>
                    <a:pt x="52510" y="27498"/>
                  </a:cubicBezTo>
                  <a:cubicBezTo>
                    <a:pt x="53369" y="28356"/>
                    <a:pt x="53369" y="29757"/>
                    <a:pt x="52510" y="30615"/>
                  </a:cubicBezTo>
                  <a:cubicBezTo>
                    <a:pt x="52060" y="31065"/>
                    <a:pt x="51506" y="31267"/>
                    <a:pt x="50963" y="31267"/>
                  </a:cubicBezTo>
                  <a:cubicBezTo>
                    <a:pt x="49831" y="31267"/>
                    <a:pt x="48745" y="30390"/>
                    <a:pt x="48745" y="29062"/>
                  </a:cubicBezTo>
                  <a:cubicBezTo>
                    <a:pt x="48745" y="27726"/>
                    <a:pt x="49832" y="26846"/>
                    <a:pt x="50965" y="26846"/>
                  </a:cubicBezTo>
                  <a:close/>
                  <a:moveTo>
                    <a:pt x="27672" y="1"/>
                  </a:moveTo>
                  <a:lnTo>
                    <a:pt x="18342" y="20509"/>
                  </a:lnTo>
                  <a:cubicBezTo>
                    <a:pt x="26649" y="22238"/>
                    <a:pt x="31214" y="31216"/>
                    <a:pt x="27696" y="38946"/>
                  </a:cubicBezTo>
                  <a:cubicBezTo>
                    <a:pt x="25441" y="43910"/>
                    <a:pt x="20597" y="46703"/>
                    <a:pt x="15627" y="46703"/>
                  </a:cubicBezTo>
                  <a:cubicBezTo>
                    <a:pt x="12869" y="46703"/>
                    <a:pt x="10073" y="45843"/>
                    <a:pt x="7659" y="44017"/>
                  </a:cubicBezTo>
                  <a:lnTo>
                    <a:pt x="705" y="59324"/>
                  </a:lnTo>
                  <a:cubicBezTo>
                    <a:pt x="0" y="60870"/>
                    <a:pt x="1201" y="62449"/>
                    <a:pt x="2694" y="62449"/>
                  </a:cubicBezTo>
                  <a:cubicBezTo>
                    <a:pt x="2996" y="62449"/>
                    <a:pt x="3310" y="62385"/>
                    <a:pt x="3623" y="62242"/>
                  </a:cubicBezTo>
                  <a:lnTo>
                    <a:pt x="62946" y="35287"/>
                  </a:lnTo>
                  <a:lnTo>
                    <a:pt x="62864" y="35310"/>
                  </a:lnTo>
                  <a:lnTo>
                    <a:pt x="62111" y="33239"/>
                  </a:lnTo>
                  <a:cubicBezTo>
                    <a:pt x="59393" y="25803"/>
                    <a:pt x="55099" y="19038"/>
                    <a:pt x="49510" y="13437"/>
                  </a:cubicBezTo>
                  <a:cubicBezTo>
                    <a:pt x="43909" y="7849"/>
                    <a:pt x="37144" y="3554"/>
                    <a:pt x="29708" y="836"/>
                  </a:cubicBezTo>
                  <a:lnTo>
                    <a:pt x="27637" y="83"/>
                  </a:lnTo>
                  <a:lnTo>
                    <a:pt x="276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4"/>
            <p:cNvSpPr/>
            <p:nvPr/>
          </p:nvSpPr>
          <p:spPr>
            <a:xfrm>
              <a:off x="1198700" y="569000"/>
              <a:ext cx="1165150" cy="1158700"/>
            </a:xfrm>
            <a:custGeom>
              <a:rect b="b" l="l" r="r" t="t"/>
              <a:pathLst>
                <a:path extrusionOk="0" h="46348" w="46606">
                  <a:moveTo>
                    <a:pt x="5478" y="1"/>
                  </a:moveTo>
                  <a:cubicBezTo>
                    <a:pt x="4634" y="1"/>
                    <a:pt x="3833" y="487"/>
                    <a:pt x="3460" y="1296"/>
                  </a:cubicBezTo>
                  <a:lnTo>
                    <a:pt x="1" y="8920"/>
                  </a:lnTo>
                  <a:lnTo>
                    <a:pt x="1754" y="9555"/>
                  </a:lnTo>
                  <a:cubicBezTo>
                    <a:pt x="9802" y="12485"/>
                    <a:pt x="17108" y="17133"/>
                    <a:pt x="23168" y="23180"/>
                  </a:cubicBezTo>
                  <a:cubicBezTo>
                    <a:pt x="29215" y="29240"/>
                    <a:pt x="33863" y="36546"/>
                    <a:pt x="36793" y="44594"/>
                  </a:cubicBezTo>
                  <a:lnTo>
                    <a:pt x="37428" y="46347"/>
                  </a:lnTo>
                  <a:lnTo>
                    <a:pt x="45052" y="42888"/>
                  </a:lnTo>
                  <a:cubicBezTo>
                    <a:pt x="46099" y="42406"/>
                    <a:pt x="46605" y="41206"/>
                    <a:pt x="46217" y="40123"/>
                  </a:cubicBezTo>
                  <a:cubicBezTo>
                    <a:pt x="42864" y="30946"/>
                    <a:pt x="37557" y="22604"/>
                    <a:pt x="30663" y="15685"/>
                  </a:cubicBezTo>
                  <a:cubicBezTo>
                    <a:pt x="23744" y="8791"/>
                    <a:pt x="15402" y="3484"/>
                    <a:pt x="6225" y="131"/>
                  </a:cubicBezTo>
                  <a:cubicBezTo>
                    <a:pt x="5979" y="43"/>
                    <a:pt x="5727" y="1"/>
                    <a:pt x="5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4"/>
            <p:cNvSpPr/>
            <p:nvPr/>
          </p:nvSpPr>
          <p:spPr>
            <a:xfrm>
              <a:off x="1307825" y="1322925"/>
              <a:ext cx="159450" cy="146850"/>
            </a:xfrm>
            <a:custGeom>
              <a:rect b="b" l="l" r="r" t="t"/>
              <a:pathLst>
                <a:path extrusionOk="0" h="5874" w="6378">
                  <a:moveTo>
                    <a:pt x="3196" y="0"/>
                  </a:moveTo>
                  <a:cubicBezTo>
                    <a:pt x="3182" y="0"/>
                    <a:pt x="3168" y="0"/>
                    <a:pt x="3154" y="1"/>
                  </a:cubicBezTo>
                  <a:cubicBezTo>
                    <a:pt x="1754" y="1"/>
                    <a:pt x="542" y="989"/>
                    <a:pt x="271" y="2365"/>
                  </a:cubicBezTo>
                  <a:cubicBezTo>
                    <a:pt x="1" y="3742"/>
                    <a:pt x="742" y="5119"/>
                    <a:pt x="2036" y="5648"/>
                  </a:cubicBezTo>
                  <a:cubicBezTo>
                    <a:pt x="2402" y="5801"/>
                    <a:pt x="2783" y="5874"/>
                    <a:pt x="3160" y="5874"/>
                  </a:cubicBezTo>
                  <a:cubicBezTo>
                    <a:pt x="4117" y="5874"/>
                    <a:pt x="5044" y="5402"/>
                    <a:pt x="5601" y="4566"/>
                  </a:cubicBezTo>
                  <a:cubicBezTo>
                    <a:pt x="6378" y="3401"/>
                    <a:pt x="6225" y="1848"/>
                    <a:pt x="5237" y="848"/>
                  </a:cubicBezTo>
                  <a:cubicBezTo>
                    <a:pt x="4694" y="316"/>
                    <a:pt x="3958" y="0"/>
                    <a:pt x="3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4"/>
            <p:cNvSpPr/>
            <p:nvPr/>
          </p:nvSpPr>
          <p:spPr>
            <a:xfrm>
              <a:off x="701000" y="1507650"/>
              <a:ext cx="373300" cy="440175"/>
            </a:xfrm>
            <a:custGeom>
              <a:rect b="b" l="l" r="r" t="t"/>
              <a:pathLst>
                <a:path extrusionOk="0" h="17607" w="14932">
                  <a:moveTo>
                    <a:pt x="6896" y="0"/>
                  </a:moveTo>
                  <a:lnTo>
                    <a:pt x="1" y="15155"/>
                  </a:lnTo>
                  <a:cubicBezTo>
                    <a:pt x="1676" y="16760"/>
                    <a:pt x="3872" y="17606"/>
                    <a:pt x="6102" y="17606"/>
                  </a:cubicBezTo>
                  <a:cubicBezTo>
                    <a:pt x="7271" y="17606"/>
                    <a:pt x="8450" y="17374"/>
                    <a:pt x="9567" y="16896"/>
                  </a:cubicBezTo>
                  <a:cubicBezTo>
                    <a:pt x="12814" y="15508"/>
                    <a:pt x="14920" y="12319"/>
                    <a:pt x="14932" y="8790"/>
                  </a:cubicBezTo>
                  <a:cubicBezTo>
                    <a:pt x="14920" y="4224"/>
                    <a:pt x="11449" y="412"/>
                    <a:pt x="68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 name="Google Shape;350;p24"/>
          <p:cNvGrpSpPr/>
          <p:nvPr/>
        </p:nvGrpSpPr>
        <p:grpSpPr>
          <a:xfrm>
            <a:off x="3208667" y="3620568"/>
            <a:ext cx="372185" cy="370679"/>
            <a:chOff x="4991125" y="2436850"/>
            <a:chExt cx="1890225" cy="1882575"/>
          </a:xfrm>
        </p:grpSpPr>
        <p:sp>
          <p:nvSpPr>
            <p:cNvPr id="351" name="Google Shape;351;p24"/>
            <p:cNvSpPr/>
            <p:nvPr/>
          </p:nvSpPr>
          <p:spPr>
            <a:xfrm>
              <a:off x="4991125" y="3057800"/>
              <a:ext cx="1890225" cy="1261625"/>
            </a:xfrm>
            <a:custGeom>
              <a:rect b="b" l="l" r="r" t="t"/>
              <a:pathLst>
                <a:path extrusionOk="0" h="50465" w="75609">
                  <a:moveTo>
                    <a:pt x="61195" y="10084"/>
                  </a:moveTo>
                  <a:cubicBezTo>
                    <a:pt x="63254" y="10131"/>
                    <a:pt x="64901" y="11802"/>
                    <a:pt x="64901" y="13861"/>
                  </a:cubicBezTo>
                  <a:cubicBezTo>
                    <a:pt x="64901" y="15920"/>
                    <a:pt x="63254" y="17591"/>
                    <a:pt x="61195" y="17638"/>
                  </a:cubicBezTo>
                  <a:lnTo>
                    <a:pt x="56606" y="17638"/>
                  </a:lnTo>
                  <a:lnTo>
                    <a:pt x="56606" y="10084"/>
                  </a:lnTo>
                  <a:close/>
                  <a:moveTo>
                    <a:pt x="7907" y="1"/>
                  </a:moveTo>
                  <a:lnTo>
                    <a:pt x="7907" y="15520"/>
                  </a:lnTo>
                  <a:cubicBezTo>
                    <a:pt x="7907" y="24250"/>
                    <a:pt x="12296" y="32392"/>
                    <a:pt x="19579" y="37204"/>
                  </a:cubicBezTo>
                  <a:lnTo>
                    <a:pt x="1" y="37204"/>
                  </a:lnTo>
                  <a:lnTo>
                    <a:pt x="1" y="39416"/>
                  </a:lnTo>
                  <a:cubicBezTo>
                    <a:pt x="1" y="45511"/>
                    <a:pt x="4931" y="50453"/>
                    <a:pt x="11025" y="50464"/>
                  </a:cubicBezTo>
                  <a:lnTo>
                    <a:pt x="64266" y="50464"/>
                  </a:lnTo>
                  <a:cubicBezTo>
                    <a:pt x="70360" y="50453"/>
                    <a:pt x="75290" y="45511"/>
                    <a:pt x="75302" y="39416"/>
                  </a:cubicBezTo>
                  <a:lnTo>
                    <a:pt x="75302" y="37216"/>
                  </a:lnTo>
                  <a:lnTo>
                    <a:pt x="48170" y="37216"/>
                  </a:lnTo>
                  <a:cubicBezTo>
                    <a:pt x="51759" y="34839"/>
                    <a:pt x="54700" y="31615"/>
                    <a:pt x="56736" y="27827"/>
                  </a:cubicBezTo>
                  <a:lnTo>
                    <a:pt x="61360" y="27827"/>
                  </a:lnTo>
                  <a:cubicBezTo>
                    <a:pt x="68702" y="27756"/>
                    <a:pt x="74737" y="22014"/>
                    <a:pt x="75173" y="14684"/>
                  </a:cubicBezTo>
                  <a:cubicBezTo>
                    <a:pt x="75608" y="7354"/>
                    <a:pt x="70302" y="930"/>
                    <a:pt x="630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4"/>
            <p:cNvSpPr/>
            <p:nvPr/>
          </p:nvSpPr>
          <p:spPr>
            <a:xfrm>
              <a:off x="5188800" y="2813650"/>
              <a:ext cx="1298100" cy="133575"/>
            </a:xfrm>
            <a:custGeom>
              <a:rect b="b" l="l" r="r" t="t"/>
              <a:pathLst>
                <a:path extrusionOk="0" h="5343" w="51924">
                  <a:moveTo>
                    <a:pt x="0" y="1"/>
                  </a:moveTo>
                  <a:lnTo>
                    <a:pt x="0" y="5343"/>
                  </a:lnTo>
                  <a:lnTo>
                    <a:pt x="51923" y="5343"/>
                  </a:lnTo>
                  <a:lnTo>
                    <a:pt x="519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4"/>
            <p:cNvSpPr/>
            <p:nvPr/>
          </p:nvSpPr>
          <p:spPr>
            <a:xfrm>
              <a:off x="5615600" y="2436850"/>
              <a:ext cx="176800" cy="253575"/>
            </a:xfrm>
            <a:custGeom>
              <a:rect b="b" l="l" r="r" t="t"/>
              <a:pathLst>
                <a:path extrusionOk="0" h="10143" w="7072">
                  <a:moveTo>
                    <a:pt x="2660" y="1"/>
                  </a:moveTo>
                  <a:cubicBezTo>
                    <a:pt x="2660" y="271"/>
                    <a:pt x="2636" y="342"/>
                    <a:pt x="2013" y="942"/>
                  </a:cubicBezTo>
                  <a:cubicBezTo>
                    <a:pt x="1260" y="1660"/>
                    <a:pt x="1" y="2848"/>
                    <a:pt x="1" y="5072"/>
                  </a:cubicBezTo>
                  <a:cubicBezTo>
                    <a:pt x="1" y="7296"/>
                    <a:pt x="1260" y="8484"/>
                    <a:pt x="2013" y="9202"/>
                  </a:cubicBezTo>
                  <a:cubicBezTo>
                    <a:pt x="2636" y="9790"/>
                    <a:pt x="2660" y="9872"/>
                    <a:pt x="2660" y="10143"/>
                  </a:cubicBezTo>
                  <a:lnTo>
                    <a:pt x="7072" y="10143"/>
                  </a:lnTo>
                  <a:cubicBezTo>
                    <a:pt x="7072" y="7919"/>
                    <a:pt x="5813" y="6719"/>
                    <a:pt x="5048" y="6001"/>
                  </a:cubicBezTo>
                  <a:cubicBezTo>
                    <a:pt x="4425" y="5413"/>
                    <a:pt x="4413" y="5343"/>
                    <a:pt x="4413" y="5072"/>
                  </a:cubicBezTo>
                  <a:cubicBezTo>
                    <a:pt x="4413" y="4801"/>
                    <a:pt x="4425" y="4731"/>
                    <a:pt x="5048" y="4142"/>
                  </a:cubicBezTo>
                  <a:cubicBezTo>
                    <a:pt x="5813" y="3425"/>
                    <a:pt x="7072" y="2225"/>
                    <a:pt x="7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4"/>
            <p:cNvSpPr/>
            <p:nvPr/>
          </p:nvSpPr>
          <p:spPr>
            <a:xfrm>
              <a:off x="5851800" y="2436850"/>
              <a:ext cx="176800" cy="253575"/>
            </a:xfrm>
            <a:custGeom>
              <a:rect b="b" l="l" r="r" t="t"/>
              <a:pathLst>
                <a:path extrusionOk="0" h="10143" w="7072">
                  <a:moveTo>
                    <a:pt x="2660" y="1"/>
                  </a:moveTo>
                  <a:cubicBezTo>
                    <a:pt x="2660" y="271"/>
                    <a:pt x="2648" y="342"/>
                    <a:pt x="2024" y="942"/>
                  </a:cubicBezTo>
                  <a:cubicBezTo>
                    <a:pt x="1271" y="1660"/>
                    <a:pt x="1" y="2848"/>
                    <a:pt x="1" y="5072"/>
                  </a:cubicBezTo>
                  <a:cubicBezTo>
                    <a:pt x="1" y="7296"/>
                    <a:pt x="1260" y="8484"/>
                    <a:pt x="2024" y="9202"/>
                  </a:cubicBezTo>
                  <a:cubicBezTo>
                    <a:pt x="2648" y="9790"/>
                    <a:pt x="2660" y="9872"/>
                    <a:pt x="2660" y="10143"/>
                  </a:cubicBezTo>
                  <a:lnTo>
                    <a:pt x="7072" y="10143"/>
                  </a:lnTo>
                  <a:cubicBezTo>
                    <a:pt x="7072" y="7919"/>
                    <a:pt x="5813" y="6719"/>
                    <a:pt x="5060" y="6001"/>
                  </a:cubicBezTo>
                  <a:cubicBezTo>
                    <a:pt x="4436" y="5413"/>
                    <a:pt x="4413" y="5343"/>
                    <a:pt x="4413" y="5072"/>
                  </a:cubicBezTo>
                  <a:cubicBezTo>
                    <a:pt x="4413" y="4801"/>
                    <a:pt x="4436" y="4731"/>
                    <a:pt x="5060" y="4142"/>
                  </a:cubicBezTo>
                  <a:cubicBezTo>
                    <a:pt x="5813" y="3425"/>
                    <a:pt x="7072" y="2225"/>
                    <a:pt x="7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24"/>
          <p:cNvGrpSpPr/>
          <p:nvPr/>
        </p:nvGrpSpPr>
        <p:grpSpPr>
          <a:xfrm>
            <a:off x="1112845" y="3454559"/>
            <a:ext cx="372245" cy="369356"/>
            <a:chOff x="5249675" y="238125"/>
            <a:chExt cx="1897275" cy="1882550"/>
          </a:xfrm>
        </p:grpSpPr>
        <p:sp>
          <p:nvSpPr>
            <p:cNvPr id="356" name="Google Shape;356;p24"/>
            <p:cNvSpPr/>
            <p:nvPr/>
          </p:nvSpPr>
          <p:spPr>
            <a:xfrm>
              <a:off x="5367350" y="1455300"/>
              <a:ext cx="290050" cy="110325"/>
            </a:xfrm>
            <a:custGeom>
              <a:rect b="b" l="l" r="r" t="t"/>
              <a:pathLst>
                <a:path extrusionOk="0" h="4413" w="11602">
                  <a:moveTo>
                    <a:pt x="0" y="0"/>
                  </a:moveTo>
                  <a:lnTo>
                    <a:pt x="0" y="4412"/>
                  </a:lnTo>
                  <a:lnTo>
                    <a:pt x="11601" y="4412"/>
                  </a:lnTo>
                  <a:cubicBezTo>
                    <a:pt x="9272" y="1612"/>
                    <a:pt x="5836" y="0"/>
                    <a:pt x="2212"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4"/>
            <p:cNvSpPr/>
            <p:nvPr/>
          </p:nvSpPr>
          <p:spPr>
            <a:xfrm>
              <a:off x="5367350" y="1234675"/>
              <a:ext cx="1661950" cy="276525"/>
            </a:xfrm>
            <a:custGeom>
              <a:rect b="b" l="l" r="r" t="t"/>
              <a:pathLst>
                <a:path extrusionOk="0" h="11061" w="66478">
                  <a:moveTo>
                    <a:pt x="0" y="1"/>
                  </a:moveTo>
                  <a:lnTo>
                    <a:pt x="0" y="4413"/>
                  </a:lnTo>
                  <a:lnTo>
                    <a:pt x="2212" y="4413"/>
                  </a:lnTo>
                  <a:cubicBezTo>
                    <a:pt x="7519" y="4413"/>
                    <a:pt x="12519" y="6896"/>
                    <a:pt x="15590" y="11061"/>
                  </a:cubicBezTo>
                  <a:cubicBezTo>
                    <a:pt x="18670" y="6880"/>
                    <a:pt x="23556" y="4413"/>
                    <a:pt x="28753" y="4413"/>
                  </a:cubicBezTo>
                  <a:cubicBezTo>
                    <a:pt x="28777" y="4413"/>
                    <a:pt x="28802" y="4413"/>
                    <a:pt x="28827" y="4413"/>
                  </a:cubicBezTo>
                  <a:lnTo>
                    <a:pt x="66477" y="4413"/>
                  </a:lnTo>
                  <a:lnTo>
                    <a:pt x="664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4"/>
            <p:cNvSpPr/>
            <p:nvPr/>
          </p:nvSpPr>
          <p:spPr>
            <a:xfrm>
              <a:off x="5249675" y="1675900"/>
              <a:ext cx="1897275" cy="444775"/>
            </a:xfrm>
            <a:custGeom>
              <a:rect b="b" l="l" r="r" t="t"/>
              <a:pathLst>
                <a:path extrusionOk="0" h="17791" w="75891">
                  <a:moveTo>
                    <a:pt x="2519" y="1"/>
                  </a:moveTo>
                  <a:cubicBezTo>
                    <a:pt x="1060" y="1"/>
                    <a:pt x="1" y="1389"/>
                    <a:pt x="366" y="2801"/>
                  </a:cubicBezTo>
                  <a:cubicBezTo>
                    <a:pt x="2589" y="11319"/>
                    <a:pt x="11084" y="17791"/>
                    <a:pt x="20297" y="17791"/>
                  </a:cubicBezTo>
                  <a:lnTo>
                    <a:pt x="55595" y="17791"/>
                  </a:lnTo>
                  <a:cubicBezTo>
                    <a:pt x="64807" y="17791"/>
                    <a:pt x="73302" y="11319"/>
                    <a:pt x="75526" y="2801"/>
                  </a:cubicBezTo>
                  <a:cubicBezTo>
                    <a:pt x="75891" y="1389"/>
                    <a:pt x="74832" y="1"/>
                    <a:pt x="73373" y="1"/>
                  </a:cubicBezTo>
                  <a:lnTo>
                    <a:pt x="68984" y="1"/>
                  </a:lnTo>
                  <a:cubicBezTo>
                    <a:pt x="64407" y="1"/>
                    <a:pt x="60077" y="2577"/>
                    <a:pt x="58030" y="6672"/>
                  </a:cubicBezTo>
                  <a:lnTo>
                    <a:pt x="57571" y="7601"/>
                  </a:lnTo>
                  <a:cubicBezTo>
                    <a:pt x="57165" y="8413"/>
                    <a:pt x="56380" y="8819"/>
                    <a:pt x="55595" y="8819"/>
                  </a:cubicBezTo>
                  <a:cubicBezTo>
                    <a:pt x="54809" y="8819"/>
                    <a:pt x="54024" y="8413"/>
                    <a:pt x="53618" y="7601"/>
                  </a:cubicBezTo>
                  <a:lnTo>
                    <a:pt x="53159" y="6672"/>
                  </a:lnTo>
                  <a:cubicBezTo>
                    <a:pt x="51112" y="2577"/>
                    <a:pt x="46935" y="1"/>
                    <a:pt x="42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4"/>
            <p:cNvSpPr/>
            <p:nvPr/>
          </p:nvSpPr>
          <p:spPr>
            <a:xfrm>
              <a:off x="5856800" y="1455300"/>
              <a:ext cx="1172500" cy="276525"/>
            </a:xfrm>
            <a:custGeom>
              <a:rect b="b" l="l" r="r" t="t"/>
              <a:pathLst>
                <a:path extrusionOk="0" h="11061" w="46900">
                  <a:moveTo>
                    <a:pt x="9249" y="0"/>
                  </a:moveTo>
                  <a:cubicBezTo>
                    <a:pt x="5660" y="0"/>
                    <a:pt x="2271" y="1624"/>
                    <a:pt x="1" y="4412"/>
                  </a:cubicBezTo>
                  <a:lnTo>
                    <a:pt x="18073" y="4412"/>
                  </a:lnTo>
                  <a:cubicBezTo>
                    <a:pt x="18098" y="4412"/>
                    <a:pt x="18122" y="4412"/>
                    <a:pt x="18147" y="4412"/>
                  </a:cubicBezTo>
                  <a:cubicBezTo>
                    <a:pt x="23343" y="4412"/>
                    <a:pt x="28230" y="6879"/>
                    <a:pt x="31310" y="11060"/>
                  </a:cubicBezTo>
                  <a:cubicBezTo>
                    <a:pt x="36581" y="3918"/>
                    <a:pt x="44252" y="4530"/>
                    <a:pt x="44699" y="4412"/>
                  </a:cubicBezTo>
                  <a:lnTo>
                    <a:pt x="46899" y="4412"/>
                  </a:lnTo>
                  <a:lnTo>
                    <a:pt x="468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4"/>
            <p:cNvSpPr/>
            <p:nvPr/>
          </p:nvSpPr>
          <p:spPr>
            <a:xfrm>
              <a:off x="5253500" y="238125"/>
              <a:ext cx="1889625" cy="886275"/>
            </a:xfrm>
            <a:custGeom>
              <a:rect b="b" l="l" r="r" t="t"/>
              <a:pathLst>
                <a:path extrusionOk="0" h="35451" w="75585">
                  <a:moveTo>
                    <a:pt x="24550" y="13381"/>
                  </a:moveTo>
                  <a:cubicBezTo>
                    <a:pt x="25115" y="13381"/>
                    <a:pt x="25680" y="13595"/>
                    <a:pt x="26109" y="14025"/>
                  </a:cubicBezTo>
                  <a:cubicBezTo>
                    <a:pt x="26968" y="14896"/>
                    <a:pt x="26968" y="16284"/>
                    <a:pt x="26109" y="17155"/>
                  </a:cubicBezTo>
                  <a:lnTo>
                    <a:pt x="21697" y="21567"/>
                  </a:lnTo>
                  <a:cubicBezTo>
                    <a:pt x="21268" y="21996"/>
                    <a:pt x="20703" y="22211"/>
                    <a:pt x="20138" y="22211"/>
                  </a:cubicBezTo>
                  <a:cubicBezTo>
                    <a:pt x="19573" y="22211"/>
                    <a:pt x="19009" y="21996"/>
                    <a:pt x="18579" y="21567"/>
                  </a:cubicBezTo>
                  <a:cubicBezTo>
                    <a:pt x="17720" y="20696"/>
                    <a:pt x="17720" y="19308"/>
                    <a:pt x="18579" y="18437"/>
                  </a:cubicBezTo>
                  <a:lnTo>
                    <a:pt x="22991" y="14025"/>
                  </a:lnTo>
                  <a:cubicBezTo>
                    <a:pt x="23421" y="13595"/>
                    <a:pt x="23986" y="13381"/>
                    <a:pt x="24550" y="13381"/>
                  </a:cubicBezTo>
                  <a:close/>
                  <a:moveTo>
                    <a:pt x="51023" y="13381"/>
                  </a:moveTo>
                  <a:cubicBezTo>
                    <a:pt x="51588" y="13381"/>
                    <a:pt x="52153" y="13595"/>
                    <a:pt x="52582" y="14025"/>
                  </a:cubicBezTo>
                  <a:lnTo>
                    <a:pt x="56995" y="18437"/>
                  </a:lnTo>
                  <a:cubicBezTo>
                    <a:pt x="57854" y="19308"/>
                    <a:pt x="57854" y="20696"/>
                    <a:pt x="56995" y="21567"/>
                  </a:cubicBezTo>
                  <a:cubicBezTo>
                    <a:pt x="56565" y="21996"/>
                    <a:pt x="56000" y="22211"/>
                    <a:pt x="55436" y="22211"/>
                  </a:cubicBezTo>
                  <a:cubicBezTo>
                    <a:pt x="54871" y="22211"/>
                    <a:pt x="54306" y="21996"/>
                    <a:pt x="53877" y="21567"/>
                  </a:cubicBezTo>
                  <a:lnTo>
                    <a:pt x="49464" y="17155"/>
                  </a:lnTo>
                  <a:cubicBezTo>
                    <a:pt x="48606" y="16284"/>
                    <a:pt x="48606" y="14896"/>
                    <a:pt x="49464" y="14025"/>
                  </a:cubicBezTo>
                  <a:cubicBezTo>
                    <a:pt x="49894" y="13595"/>
                    <a:pt x="50459" y="13381"/>
                    <a:pt x="51023" y="13381"/>
                  </a:cubicBezTo>
                  <a:close/>
                  <a:moveTo>
                    <a:pt x="37793" y="17802"/>
                  </a:moveTo>
                  <a:cubicBezTo>
                    <a:pt x="39016" y="17802"/>
                    <a:pt x="40005" y="18778"/>
                    <a:pt x="40005" y="20002"/>
                  </a:cubicBezTo>
                  <a:lnTo>
                    <a:pt x="40005" y="24414"/>
                  </a:lnTo>
                  <a:cubicBezTo>
                    <a:pt x="40005" y="25638"/>
                    <a:pt x="39016" y="26614"/>
                    <a:pt x="37793" y="26614"/>
                  </a:cubicBezTo>
                  <a:cubicBezTo>
                    <a:pt x="36569" y="26614"/>
                    <a:pt x="35593" y="25638"/>
                    <a:pt x="35593" y="24414"/>
                  </a:cubicBezTo>
                  <a:lnTo>
                    <a:pt x="35593" y="20002"/>
                  </a:lnTo>
                  <a:cubicBezTo>
                    <a:pt x="35593" y="18778"/>
                    <a:pt x="36569" y="17802"/>
                    <a:pt x="37793" y="17802"/>
                  </a:cubicBezTo>
                  <a:close/>
                  <a:moveTo>
                    <a:pt x="37793" y="0"/>
                  </a:moveTo>
                  <a:cubicBezTo>
                    <a:pt x="18685" y="0"/>
                    <a:pt x="2460" y="14519"/>
                    <a:pt x="154" y="33003"/>
                  </a:cubicBezTo>
                  <a:cubicBezTo>
                    <a:pt x="1" y="34309"/>
                    <a:pt x="1083" y="35451"/>
                    <a:pt x="2378" y="35451"/>
                  </a:cubicBezTo>
                  <a:lnTo>
                    <a:pt x="73208" y="35451"/>
                  </a:lnTo>
                  <a:cubicBezTo>
                    <a:pt x="74514" y="35451"/>
                    <a:pt x="75585" y="34309"/>
                    <a:pt x="75432" y="33003"/>
                  </a:cubicBezTo>
                  <a:cubicBezTo>
                    <a:pt x="73137" y="14519"/>
                    <a:pt x="56900" y="0"/>
                    <a:pt x="377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24"/>
          <p:cNvGrpSpPr/>
          <p:nvPr/>
        </p:nvGrpSpPr>
        <p:grpSpPr>
          <a:xfrm>
            <a:off x="1126337" y="1869842"/>
            <a:ext cx="357689" cy="347177"/>
            <a:chOff x="2652075" y="3639925"/>
            <a:chExt cx="1882575" cy="1827250"/>
          </a:xfrm>
        </p:grpSpPr>
        <p:sp>
          <p:nvSpPr>
            <p:cNvPr id="362" name="Google Shape;362;p24"/>
            <p:cNvSpPr/>
            <p:nvPr/>
          </p:nvSpPr>
          <p:spPr>
            <a:xfrm>
              <a:off x="2716200" y="3639925"/>
              <a:ext cx="628925" cy="694500"/>
            </a:xfrm>
            <a:custGeom>
              <a:rect b="b" l="l" r="r" t="t"/>
              <a:pathLst>
                <a:path extrusionOk="0" h="27780" w="25157">
                  <a:moveTo>
                    <a:pt x="5354" y="0"/>
                  </a:moveTo>
                  <a:lnTo>
                    <a:pt x="4519" y="1412"/>
                  </a:lnTo>
                  <a:cubicBezTo>
                    <a:pt x="4342" y="1718"/>
                    <a:pt x="118" y="8919"/>
                    <a:pt x="36" y="16696"/>
                  </a:cubicBezTo>
                  <a:cubicBezTo>
                    <a:pt x="1" y="19367"/>
                    <a:pt x="460" y="21826"/>
                    <a:pt x="1413" y="24003"/>
                  </a:cubicBezTo>
                  <a:cubicBezTo>
                    <a:pt x="2001" y="25356"/>
                    <a:pt x="2766" y="26626"/>
                    <a:pt x="3707" y="27779"/>
                  </a:cubicBezTo>
                  <a:lnTo>
                    <a:pt x="14932" y="27779"/>
                  </a:lnTo>
                  <a:lnTo>
                    <a:pt x="9049" y="14225"/>
                  </a:lnTo>
                  <a:lnTo>
                    <a:pt x="13202" y="12425"/>
                  </a:lnTo>
                  <a:lnTo>
                    <a:pt x="19861" y="27779"/>
                  </a:lnTo>
                  <a:lnTo>
                    <a:pt x="22450" y="27779"/>
                  </a:lnTo>
                  <a:cubicBezTo>
                    <a:pt x="22415" y="27368"/>
                    <a:pt x="22403" y="26956"/>
                    <a:pt x="22426" y="26556"/>
                  </a:cubicBezTo>
                  <a:cubicBezTo>
                    <a:pt x="22497" y="24532"/>
                    <a:pt x="23226" y="22591"/>
                    <a:pt x="24497" y="21026"/>
                  </a:cubicBezTo>
                  <a:lnTo>
                    <a:pt x="24591" y="20920"/>
                  </a:lnTo>
                  <a:cubicBezTo>
                    <a:pt x="24768" y="20708"/>
                    <a:pt x="24956" y="20496"/>
                    <a:pt x="25156" y="20308"/>
                  </a:cubicBezTo>
                  <a:cubicBezTo>
                    <a:pt x="21415" y="17473"/>
                    <a:pt x="20050" y="12484"/>
                    <a:pt x="21826" y="8142"/>
                  </a:cubicBezTo>
                  <a:cubicBezTo>
                    <a:pt x="20156" y="6518"/>
                    <a:pt x="18285" y="5130"/>
                    <a:pt x="16249" y="4024"/>
                  </a:cubicBezTo>
                  <a:cubicBezTo>
                    <a:pt x="13320" y="2389"/>
                    <a:pt x="10202" y="1165"/>
                    <a:pt x="6954" y="365"/>
                  </a:cubicBezTo>
                  <a:lnTo>
                    <a:pt x="53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4"/>
            <p:cNvSpPr/>
            <p:nvPr/>
          </p:nvSpPr>
          <p:spPr>
            <a:xfrm>
              <a:off x="3326275" y="3795950"/>
              <a:ext cx="282400" cy="286975"/>
            </a:xfrm>
            <a:custGeom>
              <a:rect b="b" l="l" r="r" t="t"/>
              <a:pathLst>
                <a:path extrusionOk="0" h="11479" w="11296">
                  <a:moveTo>
                    <a:pt x="6994" y="1"/>
                  </a:moveTo>
                  <a:cubicBezTo>
                    <a:pt x="5031" y="1"/>
                    <a:pt x="3085" y="984"/>
                    <a:pt x="1977" y="2866"/>
                  </a:cubicBezTo>
                  <a:cubicBezTo>
                    <a:pt x="0" y="6243"/>
                    <a:pt x="1847" y="10573"/>
                    <a:pt x="5659" y="11479"/>
                  </a:cubicBezTo>
                  <a:cubicBezTo>
                    <a:pt x="5836" y="11443"/>
                    <a:pt x="6024" y="11420"/>
                    <a:pt x="6201" y="11396"/>
                  </a:cubicBezTo>
                  <a:cubicBezTo>
                    <a:pt x="7213" y="9267"/>
                    <a:pt x="8966" y="7608"/>
                    <a:pt x="11142" y="6713"/>
                  </a:cubicBezTo>
                  <a:cubicBezTo>
                    <a:pt x="10813" y="5113"/>
                    <a:pt x="10872" y="3466"/>
                    <a:pt x="11295" y="1901"/>
                  </a:cubicBezTo>
                  <a:cubicBezTo>
                    <a:pt x="10124" y="620"/>
                    <a:pt x="8553" y="1"/>
                    <a:pt x="69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4"/>
            <p:cNvSpPr/>
            <p:nvPr/>
          </p:nvSpPr>
          <p:spPr>
            <a:xfrm>
              <a:off x="3696600" y="3760800"/>
              <a:ext cx="318000" cy="258600"/>
            </a:xfrm>
            <a:custGeom>
              <a:rect b="b" l="l" r="r" t="t"/>
              <a:pathLst>
                <a:path extrusionOk="0" h="10344" w="12720">
                  <a:moveTo>
                    <a:pt x="6708" y="0"/>
                  </a:moveTo>
                  <a:cubicBezTo>
                    <a:pt x="6378" y="0"/>
                    <a:pt x="6044" y="27"/>
                    <a:pt x="5707" y="83"/>
                  </a:cubicBezTo>
                  <a:cubicBezTo>
                    <a:pt x="2236" y="660"/>
                    <a:pt x="0" y="4048"/>
                    <a:pt x="824" y="7461"/>
                  </a:cubicBezTo>
                  <a:cubicBezTo>
                    <a:pt x="1400" y="7519"/>
                    <a:pt x="1965" y="7637"/>
                    <a:pt x="2518" y="7802"/>
                  </a:cubicBezTo>
                  <a:cubicBezTo>
                    <a:pt x="4095" y="8272"/>
                    <a:pt x="5518" y="9155"/>
                    <a:pt x="6648" y="10343"/>
                  </a:cubicBezTo>
                  <a:cubicBezTo>
                    <a:pt x="7083" y="10226"/>
                    <a:pt x="7530" y="10131"/>
                    <a:pt x="7989" y="10073"/>
                  </a:cubicBezTo>
                  <a:cubicBezTo>
                    <a:pt x="8954" y="8025"/>
                    <a:pt x="10637" y="6390"/>
                    <a:pt x="12719" y="5484"/>
                  </a:cubicBezTo>
                  <a:cubicBezTo>
                    <a:pt x="12422" y="2330"/>
                    <a:pt x="9766" y="0"/>
                    <a:pt x="6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4"/>
            <p:cNvSpPr/>
            <p:nvPr/>
          </p:nvSpPr>
          <p:spPr>
            <a:xfrm>
              <a:off x="3980450" y="3991375"/>
              <a:ext cx="455350" cy="343050"/>
            </a:xfrm>
            <a:custGeom>
              <a:rect b="b" l="l" r="r" t="t"/>
              <a:pathLst>
                <a:path extrusionOk="0" h="13722" w="18214">
                  <a:moveTo>
                    <a:pt x="5126" y="0"/>
                  </a:moveTo>
                  <a:cubicBezTo>
                    <a:pt x="3205" y="0"/>
                    <a:pt x="1451" y="1130"/>
                    <a:pt x="671" y="2897"/>
                  </a:cubicBezTo>
                  <a:cubicBezTo>
                    <a:pt x="565" y="3132"/>
                    <a:pt x="483" y="3379"/>
                    <a:pt x="424" y="3626"/>
                  </a:cubicBezTo>
                  <a:lnTo>
                    <a:pt x="0" y="5274"/>
                  </a:lnTo>
                  <a:cubicBezTo>
                    <a:pt x="294" y="5450"/>
                    <a:pt x="589" y="5626"/>
                    <a:pt x="859" y="5838"/>
                  </a:cubicBezTo>
                  <a:cubicBezTo>
                    <a:pt x="3377" y="7662"/>
                    <a:pt x="4824" y="10615"/>
                    <a:pt x="4718" y="13721"/>
                  </a:cubicBezTo>
                  <a:lnTo>
                    <a:pt x="15719" y="13721"/>
                  </a:lnTo>
                  <a:cubicBezTo>
                    <a:pt x="18214" y="10627"/>
                    <a:pt x="16120" y="6015"/>
                    <a:pt x="12154" y="5862"/>
                  </a:cubicBezTo>
                  <a:lnTo>
                    <a:pt x="12037" y="5862"/>
                  </a:lnTo>
                  <a:lnTo>
                    <a:pt x="10166" y="5827"/>
                  </a:lnTo>
                  <a:lnTo>
                    <a:pt x="9848" y="3991"/>
                  </a:lnTo>
                  <a:cubicBezTo>
                    <a:pt x="9448" y="1814"/>
                    <a:pt x="7636" y="179"/>
                    <a:pt x="5424" y="14"/>
                  </a:cubicBezTo>
                  <a:lnTo>
                    <a:pt x="5271" y="2"/>
                  </a:lnTo>
                  <a:cubicBezTo>
                    <a:pt x="5223" y="1"/>
                    <a:pt x="5174" y="0"/>
                    <a:pt x="5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4"/>
            <p:cNvSpPr/>
            <p:nvPr/>
          </p:nvSpPr>
          <p:spPr>
            <a:xfrm>
              <a:off x="3385675" y="4059600"/>
              <a:ext cx="602150" cy="274825"/>
            </a:xfrm>
            <a:custGeom>
              <a:rect b="b" l="l" r="r" t="t"/>
              <a:pathLst>
                <a:path extrusionOk="0" h="10993" w="24086">
                  <a:moveTo>
                    <a:pt x="12364" y="0"/>
                  </a:moveTo>
                  <a:cubicBezTo>
                    <a:pt x="10228" y="0"/>
                    <a:pt x="8173" y="1443"/>
                    <a:pt x="7625" y="3615"/>
                  </a:cubicBezTo>
                  <a:lnTo>
                    <a:pt x="7190" y="5298"/>
                  </a:lnTo>
                  <a:lnTo>
                    <a:pt x="7154" y="5451"/>
                  </a:lnTo>
                  <a:lnTo>
                    <a:pt x="6660" y="5415"/>
                  </a:lnTo>
                  <a:lnTo>
                    <a:pt x="5178" y="5309"/>
                  </a:lnTo>
                  <a:cubicBezTo>
                    <a:pt x="5105" y="5306"/>
                    <a:pt x="5032" y="5304"/>
                    <a:pt x="4960" y="5304"/>
                  </a:cubicBezTo>
                  <a:cubicBezTo>
                    <a:pt x="3521" y="5304"/>
                    <a:pt x="2155" y="5966"/>
                    <a:pt x="1248" y="7086"/>
                  </a:cubicBezTo>
                  <a:lnTo>
                    <a:pt x="1201" y="7145"/>
                  </a:lnTo>
                  <a:cubicBezTo>
                    <a:pt x="354" y="8227"/>
                    <a:pt x="1" y="9628"/>
                    <a:pt x="248" y="10992"/>
                  </a:cubicBezTo>
                  <a:lnTo>
                    <a:pt x="23980" y="10992"/>
                  </a:lnTo>
                  <a:cubicBezTo>
                    <a:pt x="23980" y="10945"/>
                    <a:pt x="23980" y="10910"/>
                    <a:pt x="23980" y="10863"/>
                  </a:cubicBezTo>
                  <a:cubicBezTo>
                    <a:pt x="24085" y="8204"/>
                    <a:pt x="22003" y="5957"/>
                    <a:pt x="19344" y="5851"/>
                  </a:cubicBezTo>
                  <a:lnTo>
                    <a:pt x="19226" y="5851"/>
                  </a:lnTo>
                  <a:lnTo>
                    <a:pt x="17367" y="5815"/>
                  </a:lnTo>
                  <a:lnTo>
                    <a:pt x="17261" y="5251"/>
                  </a:lnTo>
                  <a:cubicBezTo>
                    <a:pt x="17085" y="4203"/>
                    <a:pt x="16955" y="3227"/>
                    <a:pt x="16379" y="2309"/>
                  </a:cubicBezTo>
                  <a:cubicBezTo>
                    <a:pt x="15861" y="1462"/>
                    <a:pt x="15108" y="791"/>
                    <a:pt x="14202" y="380"/>
                  </a:cubicBezTo>
                  <a:cubicBezTo>
                    <a:pt x="13606" y="121"/>
                    <a:pt x="12981" y="0"/>
                    <a:pt x="123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4"/>
            <p:cNvSpPr/>
            <p:nvPr/>
          </p:nvSpPr>
          <p:spPr>
            <a:xfrm>
              <a:off x="2705900" y="4710325"/>
              <a:ext cx="1774625" cy="756850"/>
            </a:xfrm>
            <a:custGeom>
              <a:rect b="b" l="l" r="r" t="t"/>
              <a:pathLst>
                <a:path extrusionOk="0" h="30274" w="70985">
                  <a:moveTo>
                    <a:pt x="1" y="0"/>
                  </a:moveTo>
                  <a:cubicBezTo>
                    <a:pt x="907" y="2530"/>
                    <a:pt x="2083" y="4954"/>
                    <a:pt x="3507" y="7224"/>
                  </a:cubicBezTo>
                  <a:cubicBezTo>
                    <a:pt x="6896" y="12637"/>
                    <a:pt x="11602" y="17108"/>
                    <a:pt x="17191" y="20214"/>
                  </a:cubicBezTo>
                  <a:lnTo>
                    <a:pt x="17191" y="30274"/>
                  </a:lnTo>
                  <a:lnTo>
                    <a:pt x="53794" y="30274"/>
                  </a:lnTo>
                  <a:lnTo>
                    <a:pt x="53794" y="20214"/>
                  </a:lnTo>
                  <a:cubicBezTo>
                    <a:pt x="59383" y="17108"/>
                    <a:pt x="64089" y="12637"/>
                    <a:pt x="67478" y="7224"/>
                  </a:cubicBezTo>
                  <a:cubicBezTo>
                    <a:pt x="68902" y="4954"/>
                    <a:pt x="70078" y="2530"/>
                    <a:pt x="709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4"/>
            <p:cNvSpPr/>
            <p:nvPr/>
          </p:nvSpPr>
          <p:spPr>
            <a:xfrm>
              <a:off x="2652075" y="4447650"/>
              <a:ext cx="1882575" cy="149450"/>
            </a:xfrm>
            <a:custGeom>
              <a:rect b="b" l="l" r="r" t="t"/>
              <a:pathLst>
                <a:path extrusionOk="0" h="5978" w="75303">
                  <a:moveTo>
                    <a:pt x="1" y="0"/>
                  </a:moveTo>
                  <a:cubicBezTo>
                    <a:pt x="118" y="2012"/>
                    <a:pt x="401" y="4012"/>
                    <a:pt x="836" y="5977"/>
                  </a:cubicBezTo>
                  <a:lnTo>
                    <a:pt x="74455" y="5977"/>
                  </a:lnTo>
                  <a:cubicBezTo>
                    <a:pt x="74902" y="4012"/>
                    <a:pt x="75185" y="2012"/>
                    <a:pt x="75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 name="Shape 372"/>
        <p:cNvGrpSpPr/>
        <p:nvPr/>
      </p:nvGrpSpPr>
      <p:grpSpPr>
        <a:xfrm>
          <a:off x="0" y="0"/>
          <a:ext cx="0" cy="0"/>
          <a:chOff x="0" y="0"/>
          <a:chExt cx="0" cy="0"/>
        </a:xfrm>
      </p:grpSpPr>
      <p:sp>
        <p:nvSpPr>
          <p:cNvPr id="373" name="Google Shape;373;p25"/>
          <p:cNvSpPr/>
          <p:nvPr/>
        </p:nvSpPr>
        <p:spPr>
          <a:xfrm rot="-3173578">
            <a:off x="2948502" y="636938"/>
            <a:ext cx="755592" cy="874209"/>
          </a:xfrm>
          <a:custGeom>
            <a:rect b="b" l="l" r="r" t="t"/>
            <a:pathLst>
              <a:path extrusionOk="0" fill="none" h="27306" w="23601">
                <a:moveTo>
                  <a:pt x="7583" y="1747"/>
                </a:moveTo>
                <a:cubicBezTo>
                  <a:pt x="16316" y="0"/>
                  <a:pt x="23600" y="8392"/>
                  <a:pt x="20704" y="16784"/>
                </a:cubicBezTo>
                <a:cubicBezTo>
                  <a:pt x="17807" y="25218"/>
                  <a:pt x="6859" y="27306"/>
                  <a:pt x="1108" y="20533"/>
                </a:cubicBezTo>
                <a:cubicBezTo>
                  <a:pt x="682" y="20064"/>
                  <a:pt x="299" y="19553"/>
                  <a:pt x="1" y="18999"/>
                </a:cubicBezTo>
              </a:path>
            </a:pathLst>
          </a:custGeom>
          <a:solidFill>
            <a:schemeClr val="accent1"/>
          </a:solidFill>
          <a:ln cap="rnd" cmpd="sng" w="13850">
            <a:solidFill>
              <a:schemeClr val="accent1"/>
            </a:solidFill>
            <a:prstDash val="solid"/>
            <a:miter lim="425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74" name="Google Shape;374;p25"/>
          <p:cNvSpPr/>
          <p:nvPr/>
        </p:nvSpPr>
        <p:spPr>
          <a:xfrm>
            <a:off x="5784719" y="3707004"/>
            <a:ext cx="1373867" cy="1113719"/>
          </a:xfrm>
          <a:custGeom>
            <a:rect b="b" l="l" r="r" t="t"/>
            <a:pathLst>
              <a:path extrusionOk="0" fill="none" h="20789" w="25645">
                <a:moveTo>
                  <a:pt x="23472" y="5709"/>
                </a:moveTo>
                <a:cubicBezTo>
                  <a:pt x="25645" y="13547"/>
                  <a:pt x="18488" y="20789"/>
                  <a:pt x="10608" y="18744"/>
                </a:cubicBezTo>
                <a:cubicBezTo>
                  <a:pt x="2684" y="16657"/>
                  <a:pt x="1" y="6859"/>
                  <a:pt x="5752" y="1066"/>
                </a:cubicBezTo>
                <a:cubicBezTo>
                  <a:pt x="6092" y="683"/>
                  <a:pt x="6518" y="299"/>
                  <a:pt x="6944" y="1"/>
                </a:cubicBezTo>
              </a:path>
            </a:pathLst>
          </a:custGeom>
          <a:solidFill>
            <a:schemeClr val="accent1"/>
          </a:solidFill>
          <a:ln cap="rnd" cmpd="sng" w="13850">
            <a:solidFill>
              <a:schemeClr val="accent1"/>
            </a:solidFill>
            <a:prstDash val="solid"/>
            <a:miter lim="425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5"/>
          <p:cNvSpPr/>
          <p:nvPr/>
        </p:nvSpPr>
        <p:spPr>
          <a:xfrm>
            <a:off x="-2" y="2933780"/>
            <a:ext cx="2563026" cy="2560152"/>
          </a:xfrm>
          <a:custGeom>
            <a:rect b="b" l="l" r="r" t="t"/>
            <a:pathLst>
              <a:path extrusionOk="0" fill="none" h="39191" w="39235">
                <a:moveTo>
                  <a:pt x="37487" y="27817"/>
                </a:moveTo>
                <a:lnTo>
                  <a:pt x="39234" y="20661"/>
                </a:lnTo>
                <a:lnTo>
                  <a:pt x="34719" y="19511"/>
                </a:lnTo>
                <a:cubicBezTo>
                  <a:pt x="34676" y="18062"/>
                  <a:pt x="34420" y="16614"/>
                  <a:pt x="33952" y="15251"/>
                </a:cubicBezTo>
                <a:lnTo>
                  <a:pt x="38041" y="12780"/>
                </a:lnTo>
                <a:lnTo>
                  <a:pt x="34250" y="6475"/>
                </a:lnTo>
                <a:lnTo>
                  <a:pt x="30075" y="8989"/>
                </a:lnTo>
                <a:cubicBezTo>
                  <a:pt x="29053" y="8009"/>
                  <a:pt x="27903" y="7157"/>
                  <a:pt x="26668" y="6475"/>
                </a:cubicBezTo>
                <a:lnTo>
                  <a:pt x="27860" y="1747"/>
                </a:lnTo>
                <a:lnTo>
                  <a:pt x="20704" y="1"/>
                </a:lnTo>
                <a:lnTo>
                  <a:pt x="19554" y="4601"/>
                </a:lnTo>
                <a:cubicBezTo>
                  <a:pt x="18105" y="4601"/>
                  <a:pt x="16657" y="4772"/>
                  <a:pt x="15294" y="5155"/>
                </a:cubicBezTo>
                <a:lnTo>
                  <a:pt x="12866" y="1108"/>
                </a:lnTo>
                <a:lnTo>
                  <a:pt x="6518" y="4942"/>
                </a:lnTo>
                <a:lnTo>
                  <a:pt x="8819" y="8776"/>
                </a:lnTo>
                <a:cubicBezTo>
                  <a:pt x="7711" y="9841"/>
                  <a:pt x="6774" y="11033"/>
                  <a:pt x="6007" y="12354"/>
                </a:cubicBezTo>
                <a:lnTo>
                  <a:pt x="1790" y="11289"/>
                </a:lnTo>
                <a:lnTo>
                  <a:pt x="1" y="18531"/>
                </a:lnTo>
                <a:lnTo>
                  <a:pt x="3963" y="19511"/>
                </a:lnTo>
                <a:cubicBezTo>
                  <a:pt x="3920" y="21129"/>
                  <a:pt x="4133" y="22748"/>
                  <a:pt x="4602" y="24282"/>
                </a:cubicBezTo>
                <a:lnTo>
                  <a:pt x="1194" y="26326"/>
                </a:lnTo>
                <a:lnTo>
                  <a:pt x="4985" y="32673"/>
                </a:lnTo>
                <a:lnTo>
                  <a:pt x="8308" y="30671"/>
                </a:lnTo>
                <a:cubicBezTo>
                  <a:pt x="9458" y="31907"/>
                  <a:pt x="10821" y="32886"/>
                  <a:pt x="12312" y="33653"/>
                </a:cubicBezTo>
                <a:lnTo>
                  <a:pt x="11375" y="37402"/>
                </a:lnTo>
                <a:lnTo>
                  <a:pt x="18574" y="39191"/>
                </a:lnTo>
                <a:lnTo>
                  <a:pt x="19511" y="35357"/>
                </a:lnTo>
                <a:cubicBezTo>
                  <a:pt x="21130" y="35357"/>
                  <a:pt x="22748" y="35059"/>
                  <a:pt x="24325" y="34548"/>
                </a:cubicBezTo>
                <a:lnTo>
                  <a:pt x="26412" y="37998"/>
                </a:lnTo>
                <a:lnTo>
                  <a:pt x="32716" y="34164"/>
                </a:lnTo>
                <a:lnTo>
                  <a:pt x="30544" y="30543"/>
                </a:lnTo>
                <a:cubicBezTo>
                  <a:pt x="31609" y="29393"/>
                  <a:pt x="32503" y="28115"/>
                  <a:pt x="33185" y="26710"/>
                </a:cubicBezTo>
                <a:close/>
                <a:moveTo>
                  <a:pt x="26242" y="23430"/>
                </a:moveTo>
                <a:cubicBezTo>
                  <a:pt x="25986" y="23898"/>
                  <a:pt x="25688" y="24367"/>
                  <a:pt x="25347" y="24793"/>
                </a:cubicBezTo>
                <a:cubicBezTo>
                  <a:pt x="22961" y="27902"/>
                  <a:pt x="18574" y="28627"/>
                  <a:pt x="15294" y="26497"/>
                </a:cubicBezTo>
                <a:cubicBezTo>
                  <a:pt x="14953" y="26284"/>
                  <a:pt x="14612" y="26028"/>
                  <a:pt x="14271" y="25730"/>
                </a:cubicBezTo>
                <a:cubicBezTo>
                  <a:pt x="12993" y="24622"/>
                  <a:pt x="12141" y="23131"/>
                  <a:pt x="11843" y="21470"/>
                </a:cubicBezTo>
                <a:cubicBezTo>
                  <a:pt x="11715" y="21001"/>
                  <a:pt x="11673" y="20490"/>
                  <a:pt x="11673" y="20022"/>
                </a:cubicBezTo>
                <a:cubicBezTo>
                  <a:pt x="11673" y="19383"/>
                  <a:pt x="11758" y="18744"/>
                  <a:pt x="11886" y="18147"/>
                </a:cubicBezTo>
                <a:cubicBezTo>
                  <a:pt x="13036" y="13249"/>
                  <a:pt x="18574" y="10778"/>
                  <a:pt x="23004" y="13249"/>
                </a:cubicBezTo>
                <a:cubicBezTo>
                  <a:pt x="23600" y="13589"/>
                  <a:pt x="24197" y="14015"/>
                  <a:pt x="24708" y="14484"/>
                </a:cubicBezTo>
                <a:cubicBezTo>
                  <a:pt x="26625" y="16401"/>
                  <a:pt x="27434" y="19212"/>
                  <a:pt x="26838" y="21853"/>
                </a:cubicBezTo>
                <a:cubicBezTo>
                  <a:pt x="26710" y="22407"/>
                  <a:pt x="26497" y="22918"/>
                  <a:pt x="26242" y="23430"/>
                </a:cubicBezTo>
                <a:close/>
              </a:path>
            </a:pathLst>
          </a:custGeom>
          <a:solidFill>
            <a:schemeClr val="accent1"/>
          </a:solidFill>
          <a:ln cap="flat" cmpd="sng" w="26625">
            <a:solidFill>
              <a:srgbClr val="1EFFC1"/>
            </a:solidFill>
            <a:prstDash val="solid"/>
            <a:miter lim="425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76" name="Google Shape;376;p25"/>
          <p:cNvSpPr/>
          <p:nvPr/>
        </p:nvSpPr>
        <p:spPr>
          <a:xfrm>
            <a:off x="6101912" y="3732129"/>
            <a:ext cx="837606" cy="839856"/>
          </a:xfrm>
          <a:custGeom>
            <a:rect b="b" l="l" r="r" t="t"/>
            <a:pathLst>
              <a:path extrusionOk="0" h="15677" w="15635">
                <a:moveTo>
                  <a:pt x="7626" y="4942"/>
                </a:moveTo>
                <a:cubicBezTo>
                  <a:pt x="7882" y="4942"/>
                  <a:pt x="8137" y="4942"/>
                  <a:pt x="8393" y="5027"/>
                </a:cubicBezTo>
                <a:cubicBezTo>
                  <a:pt x="8648" y="5070"/>
                  <a:pt x="8861" y="5155"/>
                  <a:pt x="9032" y="5240"/>
                </a:cubicBezTo>
                <a:cubicBezTo>
                  <a:pt x="9287" y="5368"/>
                  <a:pt x="9500" y="5496"/>
                  <a:pt x="9671" y="5666"/>
                </a:cubicBezTo>
                <a:cubicBezTo>
                  <a:pt x="9884" y="5879"/>
                  <a:pt x="10097" y="6092"/>
                  <a:pt x="10225" y="6305"/>
                </a:cubicBezTo>
                <a:cubicBezTo>
                  <a:pt x="10523" y="6731"/>
                  <a:pt x="10693" y="7157"/>
                  <a:pt x="10736" y="7668"/>
                </a:cubicBezTo>
                <a:cubicBezTo>
                  <a:pt x="10778" y="7924"/>
                  <a:pt x="10778" y="8179"/>
                  <a:pt x="10736" y="8478"/>
                </a:cubicBezTo>
                <a:cubicBezTo>
                  <a:pt x="10693" y="8776"/>
                  <a:pt x="10608" y="9074"/>
                  <a:pt x="10480" y="9372"/>
                </a:cubicBezTo>
                <a:cubicBezTo>
                  <a:pt x="10352" y="9585"/>
                  <a:pt x="10225" y="9756"/>
                  <a:pt x="10097" y="9926"/>
                </a:cubicBezTo>
                <a:cubicBezTo>
                  <a:pt x="9926" y="10096"/>
                  <a:pt x="9799" y="10267"/>
                  <a:pt x="9628" y="10394"/>
                </a:cubicBezTo>
                <a:cubicBezTo>
                  <a:pt x="9117" y="10820"/>
                  <a:pt x="8521" y="11033"/>
                  <a:pt x="7882" y="11076"/>
                </a:cubicBezTo>
                <a:lnTo>
                  <a:pt x="7370" y="11076"/>
                </a:lnTo>
                <a:cubicBezTo>
                  <a:pt x="6689" y="11033"/>
                  <a:pt x="6007" y="10735"/>
                  <a:pt x="5539" y="10224"/>
                </a:cubicBezTo>
                <a:cubicBezTo>
                  <a:pt x="5411" y="10096"/>
                  <a:pt x="5326" y="9969"/>
                  <a:pt x="5198" y="9841"/>
                </a:cubicBezTo>
                <a:cubicBezTo>
                  <a:pt x="4815" y="9287"/>
                  <a:pt x="4602" y="8605"/>
                  <a:pt x="4602" y="7924"/>
                </a:cubicBezTo>
                <a:cubicBezTo>
                  <a:pt x="4602" y="7753"/>
                  <a:pt x="4644" y="7540"/>
                  <a:pt x="4687" y="7370"/>
                </a:cubicBezTo>
                <a:cubicBezTo>
                  <a:pt x="4729" y="7114"/>
                  <a:pt x="4815" y="6901"/>
                  <a:pt x="4942" y="6646"/>
                </a:cubicBezTo>
                <a:cubicBezTo>
                  <a:pt x="5070" y="6348"/>
                  <a:pt x="5283" y="6049"/>
                  <a:pt x="5581" y="5794"/>
                </a:cubicBezTo>
                <a:cubicBezTo>
                  <a:pt x="5709" y="5623"/>
                  <a:pt x="5880" y="5496"/>
                  <a:pt x="6093" y="5368"/>
                </a:cubicBezTo>
                <a:cubicBezTo>
                  <a:pt x="6561" y="5112"/>
                  <a:pt x="7072" y="4942"/>
                  <a:pt x="7626" y="4942"/>
                </a:cubicBezTo>
                <a:close/>
                <a:moveTo>
                  <a:pt x="6731" y="1"/>
                </a:moveTo>
                <a:lnTo>
                  <a:pt x="3920" y="938"/>
                </a:lnTo>
                <a:lnTo>
                  <a:pt x="4474" y="2684"/>
                </a:lnTo>
                <a:cubicBezTo>
                  <a:pt x="3963" y="2982"/>
                  <a:pt x="3494" y="3366"/>
                  <a:pt x="3068" y="3834"/>
                </a:cubicBezTo>
                <a:lnTo>
                  <a:pt x="1534" y="3068"/>
                </a:lnTo>
                <a:lnTo>
                  <a:pt x="214" y="5709"/>
                </a:lnTo>
                <a:lnTo>
                  <a:pt x="1662" y="6433"/>
                </a:lnTo>
                <a:cubicBezTo>
                  <a:pt x="1534" y="7072"/>
                  <a:pt x="1449" y="7753"/>
                  <a:pt x="1492" y="8392"/>
                </a:cubicBezTo>
                <a:lnTo>
                  <a:pt x="1" y="8904"/>
                </a:lnTo>
                <a:lnTo>
                  <a:pt x="938" y="11758"/>
                </a:lnTo>
                <a:lnTo>
                  <a:pt x="2429" y="11246"/>
                </a:lnTo>
                <a:cubicBezTo>
                  <a:pt x="2770" y="11800"/>
                  <a:pt x="3196" y="12311"/>
                  <a:pt x="3750" y="12737"/>
                </a:cubicBezTo>
                <a:lnTo>
                  <a:pt x="3068" y="14143"/>
                </a:lnTo>
                <a:lnTo>
                  <a:pt x="5709" y="15464"/>
                </a:lnTo>
                <a:lnTo>
                  <a:pt x="6433" y="14015"/>
                </a:lnTo>
                <a:cubicBezTo>
                  <a:pt x="6859" y="14129"/>
                  <a:pt x="7285" y="14167"/>
                  <a:pt x="7724" y="14167"/>
                </a:cubicBezTo>
                <a:cubicBezTo>
                  <a:pt x="7943" y="14167"/>
                  <a:pt x="8166" y="14157"/>
                  <a:pt x="8393" y="14143"/>
                </a:cubicBezTo>
                <a:lnTo>
                  <a:pt x="8904" y="15677"/>
                </a:lnTo>
                <a:lnTo>
                  <a:pt x="11715" y="14697"/>
                </a:lnTo>
                <a:lnTo>
                  <a:pt x="11204" y="13121"/>
                </a:lnTo>
                <a:cubicBezTo>
                  <a:pt x="11715" y="12737"/>
                  <a:pt x="12184" y="12311"/>
                  <a:pt x="12567" y="11843"/>
                </a:cubicBezTo>
                <a:lnTo>
                  <a:pt x="14101" y="12610"/>
                </a:lnTo>
                <a:lnTo>
                  <a:pt x="15422" y="9926"/>
                </a:lnTo>
                <a:lnTo>
                  <a:pt x="13760" y="9117"/>
                </a:lnTo>
                <a:cubicBezTo>
                  <a:pt x="13845" y="8520"/>
                  <a:pt x="13888" y="7966"/>
                  <a:pt x="13845" y="7370"/>
                </a:cubicBezTo>
                <a:lnTo>
                  <a:pt x="15635" y="6774"/>
                </a:lnTo>
                <a:lnTo>
                  <a:pt x="14697" y="3920"/>
                </a:lnTo>
                <a:lnTo>
                  <a:pt x="12866" y="4559"/>
                </a:lnTo>
                <a:cubicBezTo>
                  <a:pt x="12525" y="4090"/>
                  <a:pt x="12141" y="3664"/>
                  <a:pt x="11715" y="3323"/>
                </a:cubicBezTo>
                <a:lnTo>
                  <a:pt x="12610" y="1534"/>
                </a:lnTo>
                <a:lnTo>
                  <a:pt x="9926" y="214"/>
                </a:lnTo>
                <a:lnTo>
                  <a:pt x="9074" y="1960"/>
                </a:lnTo>
                <a:cubicBezTo>
                  <a:pt x="8521" y="1832"/>
                  <a:pt x="7924" y="1790"/>
                  <a:pt x="7370" y="1790"/>
                </a:cubicBezTo>
                <a:lnTo>
                  <a:pt x="67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5"/>
          <p:cNvSpPr/>
          <p:nvPr/>
        </p:nvSpPr>
        <p:spPr>
          <a:xfrm rot="-3173578">
            <a:off x="3032075" y="862878"/>
            <a:ext cx="501903" cy="500527"/>
          </a:xfrm>
          <a:custGeom>
            <a:rect b="b" l="l" r="r" t="t"/>
            <a:pathLst>
              <a:path extrusionOk="0" h="15634" w="15677">
                <a:moveTo>
                  <a:pt x="7625" y="4899"/>
                </a:moveTo>
                <a:cubicBezTo>
                  <a:pt x="7924" y="4899"/>
                  <a:pt x="8179" y="4942"/>
                  <a:pt x="8435" y="4984"/>
                </a:cubicBezTo>
                <a:cubicBezTo>
                  <a:pt x="8648" y="5070"/>
                  <a:pt x="8861" y="5112"/>
                  <a:pt x="9074" y="5240"/>
                </a:cubicBezTo>
                <a:cubicBezTo>
                  <a:pt x="9287" y="5325"/>
                  <a:pt x="9500" y="5496"/>
                  <a:pt x="9713" y="5666"/>
                </a:cubicBezTo>
                <a:cubicBezTo>
                  <a:pt x="10309" y="6177"/>
                  <a:pt x="10650" y="6859"/>
                  <a:pt x="10778" y="7625"/>
                </a:cubicBezTo>
                <a:cubicBezTo>
                  <a:pt x="10778" y="7881"/>
                  <a:pt x="10778" y="8179"/>
                  <a:pt x="10778" y="8435"/>
                </a:cubicBezTo>
                <a:cubicBezTo>
                  <a:pt x="10735" y="8776"/>
                  <a:pt x="10650" y="9074"/>
                  <a:pt x="10480" y="9372"/>
                </a:cubicBezTo>
                <a:cubicBezTo>
                  <a:pt x="10394" y="9542"/>
                  <a:pt x="10267" y="9713"/>
                  <a:pt x="10139" y="9883"/>
                </a:cubicBezTo>
                <a:lnTo>
                  <a:pt x="10096" y="9926"/>
                </a:lnTo>
                <a:cubicBezTo>
                  <a:pt x="9968" y="10096"/>
                  <a:pt x="9798" y="10224"/>
                  <a:pt x="9628" y="10394"/>
                </a:cubicBezTo>
                <a:cubicBezTo>
                  <a:pt x="9159" y="10778"/>
                  <a:pt x="8520" y="11033"/>
                  <a:pt x="7924" y="11076"/>
                </a:cubicBezTo>
                <a:lnTo>
                  <a:pt x="7370" y="11076"/>
                </a:lnTo>
                <a:cubicBezTo>
                  <a:pt x="7029" y="11033"/>
                  <a:pt x="6688" y="10906"/>
                  <a:pt x="6348" y="10778"/>
                </a:cubicBezTo>
                <a:cubicBezTo>
                  <a:pt x="6049" y="10607"/>
                  <a:pt x="5794" y="10437"/>
                  <a:pt x="5581" y="10181"/>
                </a:cubicBezTo>
                <a:cubicBezTo>
                  <a:pt x="5453" y="10096"/>
                  <a:pt x="5325" y="9968"/>
                  <a:pt x="5240" y="9798"/>
                </a:cubicBezTo>
                <a:cubicBezTo>
                  <a:pt x="4814" y="9287"/>
                  <a:pt x="4601" y="8605"/>
                  <a:pt x="4644" y="7924"/>
                </a:cubicBezTo>
                <a:cubicBezTo>
                  <a:pt x="4644" y="7711"/>
                  <a:pt x="4644" y="7540"/>
                  <a:pt x="4686" y="7370"/>
                </a:cubicBezTo>
                <a:cubicBezTo>
                  <a:pt x="4771" y="7114"/>
                  <a:pt x="4857" y="6859"/>
                  <a:pt x="4942" y="6646"/>
                </a:cubicBezTo>
                <a:cubicBezTo>
                  <a:pt x="5112" y="6305"/>
                  <a:pt x="5325" y="6007"/>
                  <a:pt x="5581" y="5751"/>
                </a:cubicBezTo>
                <a:cubicBezTo>
                  <a:pt x="5751" y="5623"/>
                  <a:pt x="5922" y="5453"/>
                  <a:pt x="6135" y="5325"/>
                </a:cubicBezTo>
                <a:cubicBezTo>
                  <a:pt x="6560" y="5070"/>
                  <a:pt x="7114" y="4942"/>
                  <a:pt x="7625" y="4899"/>
                </a:cubicBezTo>
                <a:close/>
                <a:moveTo>
                  <a:pt x="6731" y="0"/>
                </a:moveTo>
                <a:lnTo>
                  <a:pt x="3919" y="938"/>
                </a:lnTo>
                <a:lnTo>
                  <a:pt x="4516" y="2641"/>
                </a:lnTo>
                <a:cubicBezTo>
                  <a:pt x="4005" y="2982"/>
                  <a:pt x="3493" y="3366"/>
                  <a:pt x="3110" y="3834"/>
                </a:cubicBezTo>
                <a:lnTo>
                  <a:pt x="1534" y="3067"/>
                </a:lnTo>
                <a:lnTo>
                  <a:pt x="213" y="5709"/>
                </a:lnTo>
                <a:lnTo>
                  <a:pt x="1704" y="6433"/>
                </a:lnTo>
                <a:cubicBezTo>
                  <a:pt x="1534" y="7072"/>
                  <a:pt x="1491" y="7711"/>
                  <a:pt x="1534" y="8392"/>
                </a:cubicBezTo>
                <a:lnTo>
                  <a:pt x="0" y="8903"/>
                </a:lnTo>
                <a:lnTo>
                  <a:pt x="980" y="11715"/>
                </a:lnTo>
                <a:lnTo>
                  <a:pt x="2428" y="11246"/>
                </a:lnTo>
                <a:cubicBezTo>
                  <a:pt x="2769" y="11800"/>
                  <a:pt x="3238" y="12311"/>
                  <a:pt x="3749" y="12737"/>
                </a:cubicBezTo>
                <a:lnTo>
                  <a:pt x="3067" y="14100"/>
                </a:lnTo>
                <a:lnTo>
                  <a:pt x="5709" y="15421"/>
                </a:lnTo>
                <a:lnTo>
                  <a:pt x="6433" y="14015"/>
                </a:lnTo>
                <a:cubicBezTo>
                  <a:pt x="6845" y="14098"/>
                  <a:pt x="7258" y="14145"/>
                  <a:pt x="7682" y="14145"/>
                </a:cubicBezTo>
                <a:cubicBezTo>
                  <a:pt x="7915" y="14145"/>
                  <a:pt x="8151" y="14131"/>
                  <a:pt x="8392" y="14100"/>
                </a:cubicBezTo>
                <a:lnTo>
                  <a:pt x="8903" y="15634"/>
                </a:lnTo>
                <a:lnTo>
                  <a:pt x="11758" y="14697"/>
                </a:lnTo>
                <a:lnTo>
                  <a:pt x="11204" y="13078"/>
                </a:lnTo>
                <a:cubicBezTo>
                  <a:pt x="11715" y="12737"/>
                  <a:pt x="12183" y="12311"/>
                  <a:pt x="12567" y="11800"/>
                </a:cubicBezTo>
                <a:lnTo>
                  <a:pt x="14143" y="12567"/>
                </a:lnTo>
                <a:lnTo>
                  <a:pt x="15464" y="9926"/>
                </a:lnTo>
                <a:lnTo>
                  <a:pt x="13760" y="9074"/>
                </a:lnTo>
                <a:cubicBezTo>
                  <a:pt x="13887" y="8520"/>
                  <a:pt x="13887" y="7924"/>
                  <a:pt x="13845" y="7327"/>
                </a:cubicBezTo>
                <a:lnTo>
                  <a:pt x="15677" y="6731"/>
                </a:lnTo>
                <a:lnTo>
                  <a:pt x="14697" y="3919"/>
                </a:lnTo>
                <a:lnTo>
                  <a:pt x="12865" y="4558"/>
                </a:lnTo>
                <a:cubicBezTo>
                  <a:pt x="12524" y="4090"/>
                  <a:pt x="12183" y="3664"/>
                  <a:pt x="11758" y="3280"/>
                </a:cubicBezTo>
                <a:lnTo>
                  <a:pt x="12609" y="1534"/>
                </a:lnTo>
                <a:lnTo>
                  <a:pt x="9926" y="213"/>
                </a:lnTo>
                <a:lnTo>
                  <a:pt x="9074" y="1917"/>
                </a:lnTo>
                <a:cubicBezTo>
                  <a:pt x="8658" y="1821"/>
                  <a:pt x="8219" y="1774"/>
                  <a:pt x="7792" y="1774"/>
                </a:cubicBezTo>
                <a:cubicBezTo>
                  <a:pt x="7649" y="1774"/>
                  <a:pt x="7508" y="1779"/>
                  <a:pt x="7370" y="1789"/>
                </a:cubicBezTo>
                <a:lnTo>
                  <a:pt x="67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78" name="Google Shape;378;p25"/>
          <p:cNvSpPr/>
          <p:nvPr/>
        </p:nvSpPr>
        <p:spPr>
          <a:xfrm>
            <a:off x="6406139" y="804152"/>
            <a:ext cx="267858" cy="59329"/>
          </a:xfrm>
          <a:custGeom>
            <a:rect b="b" l="l" r="r" t="t"/>
            <a:pathLst>
              <a:path extrusionOk="0" h="1321" w="5964">
                <a:moveTo>
                  <a:pt x="0" y="0"/>
                </a:moveTo>
                <a:lnTo>
                  <a:pt x="0" y="1321"/>
                </a:lnTo>
                <a:lnTo>
                  <a:pt x="5964" y="1321"/>
                </a:lnTo>
                <a:lnTo>
                  <a:pt x="59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79" name="Google Shape;379;p25"/>
          <p:cNvSpPr/>
          <p:nvPr/>
        </p:nvSpPr>
        <p:spPr>
          <a:xfrm>
            <a:off x="6828947" y="804152"/>
            <a:ext cx="1568883" cy="59329"/>
          </a:xfrm>
          <a:custGeom>
            <a:rect b="b" l="l" r="r" t="t"/>
            <a:pathLst>
              <a:path extrusionOk="0" h="1321" w="34932">
                <a:moveTo>
                  <a:pt x="0" y="0"/>
                </a:moveTo>
                <a:lnTo>
                  <a:pt x="0" y="1321"/>
                </a:lnTo>
                <a:lnTo>
                  <a:pt x="34931" y="1321"/>
                </a:lnTo>
                <a:lnTo>
                  <a:pt x="349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0" name="Google Shape;380;p25"/>
          <p:cNvSpPr/>
          <p:nvPr/>
        </p:nvSpPr>
        <p:spPr>
          <a:xfrm>
            <a:off x="6406139" y="983982"/>
            <a:ext cx="267858" cy="61261"/>
          </a:xfrm>
          <a:custGeom>
            <a:rect b="b" l="l" r="r" t="t"/>
            <a:pathLst>
              <a:path extrusionOk="0" h="1364" w="5964">
                <a:moveTo>
                  <a:pt x="0" y="0"/>
                </a:moveTo>
                <a:lnTo>
                  <a:pt x="0" y="1364"/>
                </a:lnTo>
                <a:lnTo>
                  <a:pt x="5964" y="1364"/>
                </a:lnTo>
                <a:lnTo>
                  <a:pt x="59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1" name="Google Shape;381;p25"/>
          <p:cNvSpPr/>
          <p:nvPr/>
        </p:nvSpPr>
        <p:spPr>
          <a:xfrm>
            <a:off x="6828947" y="983982"/>
            <a:ext cx="1568883" cy="61261"/>
          </a:xfrm>
          <a:custGeom>
            <a:rect b="b" l="l" r="r" t="t"/>
            <a:pathLst>
              <a:path extrusionOk="0" h="1364" w="34932">
                <a:moveTo>
                  <a:pt x="0" y="0"/>
                </a:moveTo>
                <a:lnTo>
                  <a:pt x="0" y="1364"/>
                </a:lnTo>
                <a:lnTo>
                  <a:pt x="34931" y="1364"/>
                </a:lnTo>
                <a:lnTo>
                  <a:pt x="349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2" name="Google Shape;382;p25"/>
          <p:cNvSpPr/>
          <p:nvPr/>
        </p:nvSpPr>
        <p:spPr>
          <a:xfrm>
            <a:off x="6406139" y="1165742"/>
            <a:ext cx="267858" cy="59329"/>
          </a:xfrm>
          <a:custGeom>
            <a:rect b="b" l="l" r="r" t="t"/>
            <a:pathLst>
              <a:path extrusionOk="0" h="1321" w="5964">
                <a:moveTo>
                  <a:pt x="0" y="0"/>
                </a:moveTo>
                <a:lnTo>
                  <a:pt x="0" y="1321"/>
                </a:lnTo>
                <a:lnTo>
                  <a:pt x="5964" y="1321"/>
                </a:lnTo>
                <a:lnTo>
                  <a:pt x="59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3" name="Google Shape;383;p25"/>
          <p:cNvSpPr/>
          <p:nvPr/>
        </p:nvSpPr>
        <p:spPr>
          <a:xfrm>
            <a:off x="6828947" y="1165742"/>
            <a:ext cx="991084" cy="59329"/>
          </a:xfrm>
          <a:custGeom>
            <a:rect b="b" l="l" r="r" t="t"/>
            <a:pathLst>
              <a:path extrusionOk="0" h="1321" w="22067">
                <a:moveTo>
                  <a:pt x="0" y="0"/>
                </a:moveTo>
                <a:lnTo>
                  <a:pt x="0" y="1321"/>
                </a:lnTo>
                <a:lnTo>
                  <a:pt x="22066" y="1321"/>
                </a:lnTo>
                <a:lnTo>
                  <a:pt x="220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4" name="Google Shape;384;p25"/>
          <p:cNvSpPr/>
          <p:nvPr/>
        </p:nvSpPr>
        <p:spPr>
          <a:xfrm>
            <a:off x="6406139" y="1347503"/>
            <a:ext cx="267858" cy="59329"/>
          </a:xfrm>
          <a:custGeom>
            <a:rect b="b" l="l" r="r" t="t"/>
            <a:pathLst>
              <a:path extrusionOk="0" h="1321" w="5964">
                <a:moveTo>
                  <a:pt x="0" y="0"/>
                </a:moveTo>
                <a:lnTo>
                  <a:pt x="0" y="1321"/>
                </a:lnTo>
                <a:lnTo>
                  <a:pt x="5964" y="1321"/>
                </a:lnTo>
                <a:lnTo>
                  <a:pt x="5964"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5" name="Google Shape;385;p25"/>
          <p:cNvSpPr/>
          <p:nvPr/>
        </p:nvSpPr>
        <p:spPr>
          <a:xfrm>
            <a:off x="6828947" y="1347503"/>
            <a:ext cx="991084" cy="59329"/>
          </a:xfrm>
          <a:custGeom>
            <a:rect b="b" l="l" r="r" t="t"/>
            <a:pathLst>
              <a:path extrusionOk="0" h="1321" w="22067">
                <a:moveTo>
                  <a:pt x="0" y="0"/>
                </a:moveTo>
                <a:lnTo>
                  <a:pt x="0" y="1321"/>
                </a:lnTo>
                <a:lnTo>
                  <a:pt x="22066" y="1321"/>
                </a:lnTo>
                <a:lnTo>
                  <a:pt x="220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6" name="Google Shape;386;p25"/>
          <p:cNvSpPr/>
          <p:nvPr/>
        </p:nvSpPr>
        <p:spPr>
          <a:xfrm>
            <a:off x="6101900" y="869185"/>
            <a:ext cx="141654" cy="552963"/>
          </a:xfrm>
          <a:custGeom>
            <a:rect b="b" l="l" r="r" t="t"/>
            <a:pathLst>
              <a:path extrusionOk="0" fill="none" h="12312" w="3154">
                <a:moveTo>
                  <a:pt x="3153" y="12311"/>
                </a:moveTo>
                <a:lnTo>
                  <a:pt x="1" y="12311"/>
                </a:lnTo>
                <a:lnTo>
                  <a:pt x="1" y="0"/>
                </a:lnTo>
                <a:lnTo>
                  <a:pt x="3068" y="0"/>
                </a:lnTo>
              </a:path>
            </a:pathLst>
          </a:custGeom>
          <a:solidFill>
            <a:schemeClr val="accent1"/>
          </a:solidFill>
          <a:ln cap="flat" cmpd="sng" w="13850">
            <a:solidFill>
              <a:schemeClr val="accent1"/>
            </a:solidFill>
            <a:prstDash val="solid"/>
            <a:miter lim="425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7" name="Google Shape;387;p25"/>
          <p:cNvSpPr/>
          <p:nvPr/>
        </p:nvSpPr>
        <p:spPr>
          <a:xfrm>
            <a:off x="523596" y="911573"/>
            <a:ext cx="1335660" cy="80014"/>
          </a:xfrm>
          <a:custGeom>
            <a:rect b="b" l="l" r="r" t="t"/>
            <a:pathLst>
              <a:path extrusionOk="0" h="1322" w="22067">
                <a:moveTo>
                  <a:pt x="0" y="1"/>
                </a:moveTo>
                <a:lnTo>
                  <a:pt x="0" y="1321"/>
                </a:lnTo>
                <a:lnTo>
                  <a:pt x="22066" y="1321"/>
                </a:lnTo>
                <a:lnTo>
                  <a:pt x="220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8" name="Google Shape;388;p25"/>
          <p:cNvSpPr/>
          <p:nvPr/>
        </p:nvSpPr>
        <p:spPr>
          <a:xfrm>
            <a:off x="523596" y="1153907"/>
            <a:ext cx="1335660" cy="82617"/>
          </a:xfrm>
          <a:custGeom>
            <a:rect b="b" l="l" r="r" t="t"/>
            <a:pathLst>
              <a:path extrusionOk="0" h="1365" w="22067">
                <a:moveTo>
                  <a:pt x="0" y="1"/>
                </a:moveTo>
                <a:lnTo>
                  <a:pt x="0" y="1364"/>
                </a:lnTo>
                <a:lnTo>
                  <a:pt x="22066" y="1364"/>
                </a:lnTo>
                <a:lnTo>
                  <a:pt x="220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89" name="Google Shape;389;p25"/>
          <p:cNvSpPr/>
          <p:nvPr/>
        </p:nvSpPr>
        <p:spPr>
          <a:xfrm>
            <a:off x="6580967" y="2995135"/>
            <a:ext cx="1929800" cy="381875"/>
          </a:xfrm>
          <a:custGeom>
            <a:rect b="b" l="l" r="r" t="t"/>
            <a:pathLst>
              <a:path extrusionOk="0" fill="none" h="11928" w="60278">
                <a:moveTo>
                  <a:pt x="0" y="0"/>
                </a:moveTo>
                <a:lnTo>
                  <a:pt x="60277" y="0"/>
                </a:lnTo>
                <a:lnTo>
                  <a:pt x="60277" y="11928"/>
                </a:lnTo>
                <a:lnTo>
                  <a:pt x="0" y="11928"/>
                </a:lnTo>
                <a:close/>
              </a:path>
            </a:pathLst>
          </a:custGeom>
          <a:solidFill>
            <a:schemeClr val="accent1"/>
          </a:solidFill>
          <a:ln cap="flat" cmpd="sng" w="13850">
            <a:solidFill>
              <a:schemeClr val="accent1"/>
            </a:solidFill>
            <a:prstDash val="solid"/>
            <a:miter lim="425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5"/>
          <p:cNvSpPr txBox="1"/>
          <p:nvPr>
            <p:ph type="ctrTitle"/>
          </p:nvPr>
        </p:nvSpPr>
        <p:spPr>
          <a:xfrm>
            <a:off x="2749775" y="1594525"/>
            <a:ext cx="3530400" cy="194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—SOMEONE FAMOUS</a:t>
            </a:r>
            <a:endParaRPr/>
          </a:p>
        </p:txBody>
      </p:sp>
      <p:sp>
        <p:nvSpPr>
          <p:cNvPr id="391" name="Google Shape;391;p25"/>
          <p:cNvSpPr txBox="1"/>
          <p:nvPr>
            <p:ph idx="1" type="subTitle"/>
          </p:nvPr>
        </p:nvSpPr>
        <p:spPr>
          <a:xfrm>
            <a:off x="2786225" y="1793775"/>
            <a:ext cx="3457500" cy="142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161234"/>
                </a:solidFill>
              </a:rPr>
              <a:t>“This is a quote. Words full of wisdom that someone important said and can make the reader get inspired.”</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052643"/>
            </a:gs>
            <a:gs pos="100000">
              <a:srgbClr val="041523"/>
            </a:gs>
          </a:gsLst>
          <a:path path="circle">
            <a:fillToRect b="50%" l="50%" r="50%" t="50%"/>
          </a:path>
          <a:tileRect/>
        </a:gradFill>
      </p:bgPr>
    </p:bg>
    <p:spTree>
      <p:nvGrpSpPr>
        <p:cNvPr id="395" name="Shape 395"/>
        <p:cNvGrpSpPr/>
        <p:nvPr/>
      </p:nvGrpSpPr>
      <p:grpSpPr>
        <a:xfrm>
          <a:off x="0" y="0"/>
          <a:ext cx="0" cy="0"/>
          <a:chOff x="0" y="0"/>
          <a:chExt cx="0" cy="0"/>
        </a:xfrm>
      </p:grpSpPr>
      <p:sp>
        <p:nvSpPr>
          <p:cNvPr id="396" name="Google Shape;396;p26"/>
          <p:cNvSpPr/>
          <p:nvPr/>
        </p:nvSpPr>
        <p:spPr>
          <a:xfrm>
            <a:off x="1336225" y="3304888"/>
            <a:ext cx="2326500" cy="381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97" name="Google Shape;397;p26"/>
          <p:cNvSpPr/>
          <p:nvPr/>
        </p:nvSpPr>
        <p:spPr>
          <a:xfrm>
            <a:off x="1336225" y="2603538"/>
            <a:ext cx="2326500" cy="381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98" name="Google Shape;398;p26"/>
          <p:cNvSpPr/>
          <p:nvPr/>
        </p:nvSpPr>
        <p:spPr>
          <a:xfrm>
            <a:off x="1336225" y="1902188"/>
            <a:ext cx="2326500" cy="381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399" name="Google Shape;399;p26"/>
          <p:cNvSpPr txBox="1"/>
          <p:nvPr>
            <p:ph idx="4" type="ctrTitle"/>
          </p:nvPr>
        </p:nvSpPr>
        <p:spPr>
          <a:xfrm>
            <a:off x="998325" y="644550"/>
            <a:ext cx="7833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NOW</a:t>
            </a:r>
            <a:endParaRPr>
              <a:solidFill>
                <a:srgbClr val="FFFFFF"/>
              </a:solidFill>
            </a:endParaRPr>
          </a:p>
        </p:txBody>
      </p:sp>
      <p:sp>
        <p:nvSpPr>
          <p:cNvPr id="400" name="Google Shape;400;p26"/>
          <p:cNvSpPr txBox="1"/>
          <p:nvPr>
            <p:ph type="ctrTitle"/>
          </p:nvPr>
        </p:nvSpPr>
        <p:spPr>
          <a:xfrm>
            <a:off x="1557931" y="2087899"/>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1"/>
                </a:solidFill>
              </a:rPr>
              <a:t>POOR DESIGN</a:t>
            </a:r>
            <a:endParaRPr>
              <a:solidFill>
                <a:schemeClr val="dk1"/>
              </a:solidFill>
            </a:endParaRPr>
          </a:p>
        </p:txBody>
      </p:sp>
      <p:sp>
        <p:nvSpPr>
          <p:cNvPr id="401" name="Google Shape;401;p26"/>
          <p:cNvSpPr txBox="1"/>
          <p:nvPr>
            <p:ph idx="2" type="ctrTitle"/>
          </p:nvPr>
        </p:nvSpPr>
        <p:spPr>
          <a:xfrm>
            <a:off x="1557931" y="3490586"/>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1"/>
                </a:solidFill>
              </a:rPr>
              <a:t>LACK OF </a:t>
            </a:r>
            <a:r>
              <a:rPr lang="es">
                <a:solidFill>
                  <a:schemeClr val="dk1"/>
                </a:solidFill>
              </a:rPr>
              <a:t>ADAPTABILITY</a:t>
            </a:r>
            <a:endParaRPr>
              <a:solidFill>
                <a:schemeClr val="dk1"/>
              </a:solidFill>
            </a:endParaRPr>
          </a:p>
        </p:txBody>
      </p:sp>
      <p:sp>
        <p:nvSpPr>
          <p:cNvPr id="402" name="Google Shape;402;p26"/>
          <p:cNvSpPr txBox="1"/>
          <p:nvPr>
            <p:ph idx="3" type="ctrTitle"/>
          </p:nvPr>
        </p:nvSpPr>
        <p:spPr>
          <a:xfrm>
            <a:off x="1557931" y="2789242"/>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1"/>
                </a:solidFill>
              </a:rPr>
              <a:t>PROGRAMMING MISTAKES</a:t>
            </a:r>
            <a:endParaRPr>
              <a:solidFill>
                <a:schemeClr val="dk1"/>
              </a:solidFill>
            </a:endParaRPr>
          </a:p>
        </p:txBody>
      </p:sp>
      <p:cxnSp>
        <p:nvCxnSpPr>
          <p:cNvPr id="403" name="Google Shape;403;p26"/>
          <p:cNvCxnSpPr/>
          <p:nvPr/>
        </p:nvCxnSpPr>
        <p:spPr>
          <a:xfrm>
            <a:off x="0" y="1197575"/>
            <a:ext cx="3340500" cy="0"/>
          </a:xfrm>
          <a:prstGeom prst="straightConnector1">
            <a:avLst/>
          </a:prstGeom>
          <a:noFill/>
          <a:ln cap="flat" cmpd="sng" w="9525">
            <a:solidFill>
              <a:schemeClr val="accent1"/>
            </a:solidFill>
            <a:prstDash val="solid"/>
            <a:round/>
            <a:headEnd len="med" w="med" type="none"/>
            <a:tailEnd len="med" w="med" type="none"/>
          </a:ln>
        </p:spPr>
      </p:cxnSp>
      <p:sp>
        <p:nvSpPr>
          <p:cNvPr id="404" name="Google Shape;404;p26"/>
          <p:cNvSpPr/>
          <p:nvPr/>
        </p:nvSpPr>
        <p:spPr>
          <a:xfrm>
            <a:off x="819925" y="1880738"/>
            <a:ext cx="423900" cy="423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405" name="Google Shape;405;p26"/>
          <p:cNvSpPr/>
          <p:nvPr/>
        </p:nvSpPr>
        <p:spPr>
          <a:xfrm>
            <a:off x="819925" y="2582088"/>
            <a:ext cx="423900" cy="423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406" name="Google Shape;406;p26"/>
          <p:cNvSpPr/>
          <p:nvPr/>
        </p:nvSpPr>
        <p:spPr>
          <a:xfrm>
            <a:off x="933213" y="1994550"/>
            <a:ext cx="197329" cy="196282"/>
          </a:xfrm>
          <a:custGeom>
            <a:rect b="b" l="l" r="r" t="t"/>
            <a:pathLst>
              <a:path extrusionOk="0" h="85619" w="86076">
                <a:moveTo>
                  <a:pt x="69905" y="0"/>
                </a:moveTo>
                <a:cubicBezTo>
                  <a:pt x="68694" y="0"/>
                  <a:pt x="67486" y="477"/>
                  <a:pt x="66581" y="1432"/>
                </a:cubicBezTo>
                <a:lnTo>
                  <a:pt x="58027" y="9986"/>
                </a:lnTo>
                <a:lnTo>
                  <a:pt x="76090" y="28069"/>
                </a:lnTo>
                <a:lnTo>
                  <a:pt x="84186" y="19037"/>
                </a:lnTo>
                <a:cubicBezTo>
                  <a:pt x="86076" y="17227"/>
                  <a:pt x="86076" y="14184"/>
                  <a:pt x="84186" y="12373"/>
                </a:cubicBezTo>
                <a:lnTo>
                  <a:pt x="73245" y="1432"/>
                </a:lnTo>
                <a:cubicBezTo>
                  <a:pt x="72330" y="477"/>
                  <a:pt x="71116" y="0"/>
                  <a:pt x="69905" y="0"/>
                </a:cubicBezTo>
                <a:close/>
                <a:moveTo>
                  <a:pt x="52318" y="14760"/>
                </a:moveTo>
                <a:lnTo>
                  <a:pt x="0" y="67536"/>
                </a:lnTo>
                <a:lnTo>
                  <a:pt x="0" y="85618"/>
                </a:lnTo>
                <a:lnTo>
                  <a:pt x="18083" y="85618"/>
                </a:lnTo>
                <a:lnTo>
                  <a:pt x="70380" y="32823"/>
                </a:lnTo>
                <a:lnTo>
                  <a:pt x="52318" y="147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07" name="Google Shape;407;p26"/>
          <p:cNvSpPr/>
          <p:nvPr/>
        </p:nvSpPr>
        <p:spPr>
          <a:xfrm>
            <a:off x="819925" y="3283438"/>
            <a:ext cx="423900" cy="423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grpSp>
        <p:nvGrpSpPr>
          <p:cNvPr id="408" name="Google Shape;408;p26"/>
          <p:cNvGrpSpPr/>
          <p:nvPr/>
        </p:nvGrpSpPr>
        <p:grpSpPr>
          <a:xfrm flipH="1" rot="10800000">
            <a:off x="880550" y="2712182"/>
            <a:ext cx="302125" cy="163726"/>
            <a:chOff x="1319675" y="779200"/>
            <a:chExt cx="2343875" cy="1270175"/>
          </a:xfrm>
        </p:grpSpPr>
        <p:sp>
          <p:nvSpPr>
            <p:cNvPr id="409" name="Google Shape;409;p26"/>
            <p:cNvSpPr/>
            <p:nvPr/>
          </p:nvSpPr>
          <p:spPr>
            <a:xfrm>
              <a:off x="1319675" y="915950"/>
              <a:ext cx="717150" cy="996650"/>
            </a:xfrm>
            <a:custGeom>
              <a:rect b="b" l="l" r="r" t="t"/>
              <a:pathLst>
                <a:path extrusionOk="0" h="39866" w="28686">
                  <a:moveTo>
                    <a:pt x="28685" y="1"/>
                  </a:moveTo>
                  <a:lnTo>
                    <a:pt x="0" y="15557"/>
                  </a:lnTo>
                  <a:lnTo>
                    <a:pt x="0" y="24230"/>
                  </a:lnTo>
                  <a:lnTo>
                    <a:pt x="28685" y="39866"/>
                  </a:lnTo>
                  <a:lnTo>
                    <a:pt x="28685" y="29740"/>
                  </a:lnTo>
                  <a:lnTo>
                    <a:pt x="8713" y="19774"/>
                  </a:lnTo>
                  <a:lnTo>
                    <a:pt x="28685" y="10186"/>
                  </a:lnTo>
                  <a:lnTo>
                    <a:pt x="28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10" name="Google Shape;410;p26"/>
            <p:cNvSpPr/>
            <p:nvPr/>
          </p:nvSpPr>
          <p:spPr>
            <a:xfrm>
              <a:off x="2159125" y="779200"/>
              <a:ext cx="626150" cy="1270175"/>
            </a:xfrm>
            <a:custGeom>
              <a:rect b="b" l="l" r="r" t="t"/>
              <a:pathLst>
                <a:path extrusionOk="0" h="50807" w="25046">
                  <a:moveTo>
                    <a:pt x="19038" y="0"/>
                  </a:moveTo>
                  <a:lnTo>
                    <a:pt x="1" y="50806"/>
                  </a:lnTo>
                  <a:lnTo>
                    <a:pt x="5969" y="50806"/>
                  </a:lnTo>
                  <a:lnTo>
                    <a:pt x="250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11" name="Google Shape;411;p26"/>
            <p:cNvSpPr/>
            <p:nvPr/>
          </p:nvSpPr>
          <p:spPr>
            <a:xfrm>
              <a:off x="2945900" y="915950"/>
              <a:ext cx="717650" cy="996650"/>
            </a:xfrm>
            <a:custGeom>
              <a:rect b="b" l="l" r="r" t="t"/>
              <a:pathLst>
                <a:path extrusionOk="0" h="39866" w="28706">
                  <a:moveTo>
                    <a:pt x="0" y="1"/>
                  </a:moveTo>
                  <a:lnTo>
                    <a:pt x="0" y="10047"/>
                  </a:lnTo>
                  <a:lnTo>
                    <a:pt x="19992" y="19854"/>
                  </a:lnTo>
                  <a:lnTo>
                    <a:pt x="0" y="29740"/>
                  </a:lnTo>
                  <a:lnTo>
                    <a:pt x="0" y="39866"/>
                  </a:lnTo>
                  <a:lnTo>
                    <a:pt x="28705" y="24190"/>
                  </a:lnTo>
                  <a:lnTo>
                    <a:pt x="28705" y="1557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412" name="Google Shape;412;p26"/>
          <p:cNvGrpSpPr/>
          <p:nvPr/>
        </p:nvGrpSpPr>
        <p:grpSpPr>
          <a:xfrm>
            <a:off x="898731" y="3413525"/>
            <a:ext cx="265768" cy="163730"/>
            <a:chOff x="1319675" y="2389025"/>
            <a:chExt cx="2224000" cy="1370125"/>
          </a:xfrm>
        </p:grpSpPr>
        <p:sp>
          <p:nvSpPr>
            <p:cNvPr id="413" name="Google Shape;413;p26"/>
            <p:cNvSpPr/>
            <p:nvPr/>
          </p:nvSpPr>
          <p:spPr>
            <a:xfrm>
              <a:off x="1319675" y="2389025"/>
              <a:ext cx="1396475" cy="1369625"/>
            </a:xfrm>
            <a:custGeom>
              <a:rect b="b" l="l" r="r" t="t"/>
              <a:pathLst>
                <a:path extrusionOk="0" h="54785" w="55859">
                  <a:moveTo>
                    <a:pt x="49871" y="5988"/>
                  </a:moveTo>
                  <a:lnTo>
                    <a:pt x="49871" y="35509"/>
                  </a:lnTo>
                  <a:lnTo>
                    <a:pt x="5968" y="35509"/>
                  </a:lnTo>
                  <a:lnTo>
                    <a:pt x="5968" y="5988"/>
                  </a:lnTo>
                  <a:close/>
                  <a:moveTo>
                    <a:pt x="5570" y="0"/>
                  </a:moveTo>
                  <a:cubicBezTo>
                    <a:pt x="2487" y="0"/>
                    <a:pt x="0" y="2507"/>
                    <a:pt x="0" y="5570"/>
                  </a:cubicBezTo>
                  <a:lnTo>
                    <a:pt x="0" y="35906"/>
                  </a:lnTo>
                  <a:cubicBezTo>
                    <a:pt x="0" y="38990"/>
                    <a:pt x="2487" y="41476"/>
                    <a:pt x="5570" y="41476"/>
                  </a:cubicBezTo>
                  <a:lnTo>
                    <a:pt x="20549" y="41476"/>
                  </a:lnTo>
                  <a:lnTo>
                    <a:pt x="20549" y="48817"/>
                  </a:lnTo>
                  <a:lnTo>
                    <a:pt x="18182" y="48817"/>
                  </a:lnTo>
                  <a:cubicBezTo>
                    <a:pt x="16531" y="48817"/>
                    <a:pt x="15198" y="50150"/>
                    <a:pt x="15198" y="51801"/>
                  </a:cubicBezTo>
                  <a:cubicBezTo>
                    <a:pt x="15198" y="53452"/>
                    <a:pt x="16531" y="54785"/>
                    <a:pt x="18182" y="54785"/>
                  </a:cubicBezTo>
                  <a:lnTo>
                    <a:pt x="37657" y="54785"/>
                  </a:lnTo>
                  <a:cubicBezTo>
                    <a:pt x="39308" y="54785"/>
                    <a:pt x="40641" y="53452"/>
                    <a:pt x="40641" y="51801"/>
                  </a:cubicBezTo>
                  <a:cubicBezTo>
                    <a:pt x="40641" y="50150"/>
                    <a:pt x="39308" y="48817"/>
                    <a:pt x="37657" y="48817"/>
                  </a:cubicBezTo>
                  <a:lnTo>
                    <a:pt x="35290" y="48817"/>
                  </a:lnTo>
                  <a:lnTo>
                    <a:pt x="35290" y="41496"/>
                  </a:lnTo>
                  <a:lnTo>
                    <a:pt x="50289" y="41496"/>
                  </a:lnTo>
                  <a:cubicBezTo>
                    <a:pt x="53352" y="41476"/>
                    <a:pt x="55839" y="38990"/>
                    <a:pt x="55839" y="35926"/>
                  </a:cubicBezTo>
                  <a:lnTo>
                    <a:pt x="55839" y="5590"/>
                  </a:lnTo>
                  <a:cubicBezTo>
                    <a:pt x="55859" y="2507"/>
                    <a:pt x="53352" y="0"/>
                    <a:pt x="50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14" name="Google Shape;414;p26"/>
            <p:cNvSpPr/>
            <p:nvPr/>
          </p:nvSpPr>
          <p:spPr>
            <a:xfrm>
              <a:off x="2902125" y="2587450"/>
              <a:ext cx="641550" cy="1171700"/>
            </a:xfrm>
            <a:custGeom>
              <a:rect b="b" l="l" r="r" t="t"/>
              <a:pathLst>
                <a:path extrusionOk="0" h="46868" w="25662">
                  <a:moveTo>
                    <a:pt x="19615" y="4954"/>
                  </a:moveTo>
                  <a:cubicBezTo>
                    <a:pt x="20550" y="4954"/>
                    <a:pt x="21305" y="5709"/>
                    <a:pt x="21305" y="6644"/>
                  </a:cubicBezTo>
                  <a:lnTo>
                    <a:pt x="21305" y="10623"/>
                  </a:lnTo>
                  <a:cubicBezTo>
                    <a:pt x="21286" y="11558"/>
                    <a:pt x="20550" y="12314"/>
                    <a:pt x="19615" y="12314"/>
                  </a:cubicBezTo>
                  <a:lnTo>
                    <a:pt x="6048" y="12314"/>
                  </a:lnTo>
                  <a:cubicBezTo>
                    <a:pt x="5113" y="12314"/>
                    <a:pt x="4357" y="11558"/>
                    <a:pt x="4357" y="10623"/>
                  </a:cubicBezTo>
                  <a:lnTo>
                    <a:pt x="4357" y="6644"/>
                  </a:lnTo>
                  <a:cubicBezTo>
                    <a:pt x="4357" y="5709"/>
                    <a:pt x="5113" y="4954"/>
                    <a:pt x="6048" y="4954"/>
                  </a:cubicBezTo>
                  <a:close/>
                  <a:moveTo>
                    <a:pt x="19615" y="16173"/>
                  </a:moveTo>
                  <a:cubicBezTo>
                    <a:pt x="20550" y="16173"/>
                    <a:pt x="21305" y="16929"/>
                    <a:pt x="21305" y="17864"/>
                  </a:cubicBezTo>
                  <a:lnTo>
                    <a:pt x="21305" y="21842"/>
                  </a:lnTo>
                  <a:cubicBezTo>
                    <a:pt x="21286" y="22777"/>
                    <a:pt x="20550" y="23513"/>
                    <a:pt x="19615" y="23513"/>
                  </a:cubicBezTo>
                  <a:lnTo>
                    <a:pt x="6048" y="23513"/>
                  </a:lnTo>
                  <a:cubicBezTo>
                    <a:pt x="5113" y="23513"/>
                    <a:pt x="4357" y="22777"/>
                    <a:pt x="4357" y="21842"/>
                  </a:cubicBezTo>
                  <a:lnTo>
                    <a:pt x="4357" y="17864"/>
                  </a:lnTo>
                  <a:cubicBezTo>
                    <a:pt x="4357" y="16929"/>
                    <a:pt x="5113" y="16173"/>
                    <a:pt x="6048" y="16173"/>
                  </a:cubicBezTo>
                  <a:close/>
                  <a:moveTo>
                    <a:pt x="12807" y="29617"/>
                  </a:moveTo>
                  <a:cubicBezTo>
                    <a:pt x="14016" y="29617"/>
                    <a:pt x="15179" y="30556"/>
                    <a:pt x="15179" y="31968"/>
                  </a:cubicBezTo>
                  <a:cubicBezTo>
                    <a:pt x="15179" y="33281"/>
                    <a:pt x="14124" y="34335"/>
                    <a:pt x="12831" y="34335"/>
                  </a:cubicBezTo>
                  <a:cubicBezTo>
                    <a:pt x="10723" y="34335"/>
                    <a:pt x="9668" y="31789"/>
                    <a:pt x="11160" y="30317"/>
                  </a:cubicBezTo>
                  <a:cubicBezTo>
                    <a:pt x="11637" y="29833"/>
                    <a:pt x="12227" y="29617"/>
                    <a:pt x="12807" y="29617"/>
                  </a:cubicBezTo>
                  <a:close/>
                  <a:moveTo>
                    <a:pt x="3104" y="0"/>
                  </a:moveTo>
                  <a:cubicBezTo>
                    <a:pt x="1393" y="0"/>
                    <a:pt x="0" y="1393"/>
                    <a:pt x="0" y="3104"/>
                  </a:cubicBezTo>
                  <a:lnTo>
                    <a:pt x="0" y="43764"/>
                  </a:lnTo>
                  <a:cubicBezTo>
                    <a:pt x="0" y="45475"/>
                    <a:pt x="1393" y="46868"/>
                    <a:pt x="3104" y="46868"/>
                  </a:cubicBezTo>
                  <a:lnTo>
                    <a:pt x="22559" y="46868"/>
                  </a:lnTo>
                  <a:cubicBezTo>
                    <a:pt x="24270" y="46868"/>
                    <a:pt x="25662" y="45475"/>
                    <a:pt x="25662" y="43764"/>
                  </a:cubicBezTo>
                  <a:lnTo>
                    <a:pt x="25662" y="3104"/>
                  </a:lnTo>
                  <a:cubicBezTo>
                    <a:pt x="25662" y="1393"/>
                    <a:pt x="24270" y="0"/>
                    <a:pt x="22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415" name="Google Shape;415;p26"/>
          <p:cNvSpPr/>
          <p:nvPr/>
        </p:nvSpPr>
        <p:spPr>
          <a:xfrm>
            <a:off x="4876837" y="2409598"/>
            <a:ext cx="2681532" cy="1732190"/>
          </a:xfrm>
          <a:custGeom>
            <a:rect b="b" l="l" r="r" t="t"/>
            <a:pathLst>
              <a:path extrusionOk="0" h="114110" w="176649">
                <a:moveTo>
                  <a:pt x="5275" y="0"/>
                </a:moveTo>
                <a:cubicBezTo>
                  <a:pt x="2345" y="0"/>
                  <a:pt x="1" y="2344"/>
                  <a:pt x="1" y="5274"/>
                </a:cubicBezTo>
                <a:lnTo>
                  <a:pt x="1" y="108835"/>
                </a:lnTo>
                <a:cubicBezTo>
                  <a:pt x="1" y="111766"/>
                  <a:pt x="2345" y="114110"/>
                  <a:pt x="5275" y="114110"/>
                </a:cubicBezTo>
                <a:lnTo>
                  <a:pt x="171374" y="114110"/>
                </a:lnTo>
                <a:cubicBezTo>
                  <a:pt x="174304" y="114110"/>
                  <a:pt x="176648" y="111766"/>
                  <a:pt x="176648" y="108835"/>
                </a:cubicBezTo>
                <a:lnTo>
                  <a:pt x="176648" y="5274"/>
                </a:lnTo>
                <a:cubicBezTo>
                  <a:pt x="176648" y="2344"/>
                  <a:pt x="174304" y="0"/>
                  <a:pt x="171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6"/>
          <p:cNvSpPr/>
          <p:nvPr/>
        </p:nvSpPr>
        <p:spPr>
          <a:xfrm>
            <a:off x="5005199" y="2541755"/>
            <a:ext cx="2424808" cy="1467860"/>
          </a:xfrm>
          <a:custGeom>
            <a:rect b="b" l="l" r="r" t="t"/>
            <a:pathLst>
              <a:path extrusionOk="0" h="96697" w="159737">
                <a:moveTo>
                  <a:pt x="0" y="1"/>
                </a:moveTo>
                <a:lnTo>
                  <a:pt x="0" y="96697"/>
                </a:lnTo>
                <a:lnTo>
                  <a:pt x="159737" y="96697"/>
                </a:lnTo>
                <a:lnTo>
                  <a:pt x="159737"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91A51"/>
              </a:solidFill>
            </a:endParaRPr>
          </a:p>
        </p:txBody>
      </p:sp>
      <p:sp>
        <p:nvSpPr>
          <p:cNvPr id="417" name="Google Shape;417;p26"/>
          <p:cNvSpPr/>
          <p:nvPr/>
        </p:nvSpPr>
        <p:spPr>
          <a:xfrm>
            <a:off x="4636011" y="4136703"/>
            <a:ext cx="3163178" cy="83900"/>
          </a:xfrm>
          <a:custGeom>
            <a:rect b="b" l="l" r="r" t="t"/>
            <a:pathLst>
              <a:path extrusionOk="0" h="5527" w="208378">
                <a:moveTo>
                  <a:pt x="0" y="1"/>
                </a:moveTo>
                <a:lnTo>
                  <a:pt x="0" y="5526"/>
                </a:lnTo>
                <a:lnTo>
                  <a:pt x="208377" y="5526"/>
                </a:lnTo>
                <a:lnTo>
                  <a:pt x="2083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8FFD5"/>
              </a:solidFill>
            </a:endParaRPr>
          </a:p>
        </p:txBody>
      </p:sp>
      <p:sp>
        <p:nvSpPr>
          <p:cNvPr id="418" name="Google Shape;418;p26"/>
          <p:cNvSpPr/>
          <p:nvPr/>
        </p:nvSpPr>
        <p:spPr>
          <a:xfrm>
            <a:off x="5005199" y="2541755"/>
            <a:ext cx="2424808" cy="141083"/>
          </a:xfrm>
          <a:custGeom>
            <a:rect b="b" l="l" r="r" t="t"/>
            <a:pathLst>
              <a:path extrusionOk="0" h="9294" w="159737">
                <a:moveTo>
                  <a:pt x="0" y="1"/>
                </a:moveTo>
                <a:lnTo>
                  <a:pt x="0" y="9294"/>
                </a:lnTo>
                <a:lnTo>
                  <a:pt x="159737" y="9294"/>
                </a:lnTo>
                <a:lnTo>
                  <a:pt x="159737"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6"/>
          <p:cNvSpPr/>
          <p:nvPr/>
        </p:nvSpPr>
        <p:spPr>
          <a:xfrm>
            <a:off x="5143716" y="2742556"/>
            <a:ext cx="1029417" cy="521069"/>
          </a:xfrm>
          <a:custGeom>
            <a:rect b="b" l="l" r="r" t="t"/>
            <a:pathLst>
              <a:path extrusionOk="0" h="34326" w="67814">
                <a:moveTo>
                  <a:pt x="1" y="1"/>
                </a:moveTo>
                <a:lnTo>
                  <a:pt x="1" y="34326"/>
                </a:lnTo>
                <a:lnTo>
                  <a:pt x="67813" y="34326"/>
                </a:lnTo>
                <a:lnTo>
                  <a:pt x="67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6"/>
          <p:cNvSpPr/>
          <p:nvPr/>
        </p:nvSpPr>
        <p:spPr>
          <a:xfrm>
            <a:off x="5221240" y="2834061"/>
            <a:ext cx="297407" cy="297391"/>
          </a:xfrm>
          <a:custGeom>
            <a:rect b="b" l="l" r="r" t="t"/>
            <a:pathLst>
              <a:path extrusionOk="0" h="19591" w="19592">
                <a:moveTo>
                  <a:pt x="1" y="0"/>
                </a:moveTo>
                <a:lnTo>
                  <a:pt x="1" y="19591"/>
                </a:lnTo>
                <a:lnTo>
                  <a:pt x="19591" y="19591"/>
                </a:lnTo>
                <a:lnTo>
                  <a:pt x="19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6"/>
          <p:cNvSpPr/>
          <p:nvPr/>
        </p:nvSpPr>
        <p:spPr>
          <a:xfrm>
            <a:off x="5500826" y="3535575"/>
            <a:ext cx="908690" cy="329163"/>
          </a:xfrm>
          <a:custGeom>
            <a:rect b="b" l="l" r="r" t="t"/>
            <a:pathLst>
              <a:path extrusionOk="0" h="21684" w="59861">
                <a:moveTo>
                  <a:pt x="1" y="1"/>
                </a:moveTo>
                <a:lnTo>
                  <a:pt x="1" y="21684"/>
                </a:lnTo>
                <a:lnTo>
                  <a:pt x="59860" y="21684"/>
                </a:lnTo>
                <a:lnTo>
                  <a:pt x="598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6"/>
          <p:cNvSpPr/>
          <p:nvPr/>
        </p:nvSpPr>
        <p:spPr>
          <a:xfrm>
            <a:off x="5560559" y="3610549"/>
            <a:ext cx="679927" cy="53403"/>
          </a:xfrm>
          <a:custGeom>
            <a:rect b="b" l="l" r="r" t="t"/>
            <a:pathLst>
              <a:path extrusionOk="0" h="3518" w="44791">
                <a:moveTo>
                  <a:pt x="1" y="1"/>
                </a:moveTo>
                <a:lnTo>
                  <a:pt x="1" y="3517"/>
                </a:lnTo>
                <a:lnTo>
                  <a:pt x="44791" y="3517"/>
                </a:lnTo>
                <a:lnTo>
                  <a:pt x="44791"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endParaRPr>
          </a:p>
        </p:txBody>
      </p:sp>
      <p:sp>
        <p:nvSpPr>
          <p:cNvPr id="423" name="Google Shape;423;p26"/>
          <p:cNvSpPr/>
          <p:nvPr/>
        </p:nvSpPr>
        <p:spPr>
          <a:xfrm>
            <a:off x="5560559" y="3710949"/>
            <a:ext cx="526154" cy="52128"/>
          </a:xfrm>
          <a:custGeom>
            <a:rect b="b" l="l" r="r" t="t"/>
            <a:pathLst>
              <a:path extrusionOk="0" h="3434" w="34661">
                <a:moveTo>
                  <a:pt x="1" y="1"/>
                </a:moveTo>
                <a:lnTo>
                  <a:pt x="1" y="3433"/>
                </a:lnTo>
                <a:lnTo>
                  <a:pt x="34661" y="3433"/>
                </a:lnTo>
                <a:lnTo>
                  <a:pt x="34661"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endParaRPr>
          </a:p>
        </p:txBody>
      </p:sp>
      <p:sp>
        <p:nvSpPr>
          <p:cNvPr id="424" name="Google Shape;424;p26"/>
          <p:cNvSpPr/>
          <p:nvPr/>
        </p:nvSpPr>
        <p:spPr>
          <a:xfrm>
            <a:off x="5180573" y="3535575"/>
            <a:ext cx="322818" cy="329163"/>
          </a:xfrm>
          <a:custGeom>
            <a:rect b="b" l="l" r="r" t="t"/>
            <a:pathLst>
              <a:path extrusionOk="0" h="21684" w="21266">
                <a:moveTo>
                  <a:pt x="1" y="1"/>
                </a:moveTo>
                <a:lnTo>
                  <a:pt x="1" y="21684"/>
                </a:lnTo>
                <a:lnTo>
                  <a:pt x="21265" y="21684"/>
                </a:lnTo>
                <a:lnTo>
                  <a:pt x="212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6"/>
          <p:cNvSpPr/>
          <p:nvPr/>
        </p:nvSpPr>
        <p:spPr>
          <a:xfrm>
            <a:off x="5242842" y="3644719"/>
            <a:ext cx="218729" cy="109463"/>
          </a:xfrm>
          <a:custGeom>
            <a:rect b="b" l="l" r="r" t="t"/>
            <a:pathLst>
              <a:path extrusionOk="0" h="7211" w="14409">
                <a:moveTo>
                  <a:pt x="13060" y="1"/>
                </a:moveTo>
                <a:cubicBezTo>
                  <a:pt x="12832" y="1"/>
                  <a:pt x="12594" y="102"/>
                  <a:pt x="12391" y="345"/>
                </a:cubicBezTo>
                <a:lnTo>
                  <a:pt x="6950" y="5117"/>
                </a:lnTo>
                <a:lnTo>
                  <a:pt x="1592" y="345"/>
                </a:lnTo>
                <a:cubicBezTo>
                  <a:pt x="1424" y="178"/>
                  <a:pt x="1194" y="94"/>
                  <a:pt x="964" y="94"/>
                </a:cubicBezTo>
                <a:cubicBezTo>
                  <a:pt x="734" y="94"/>
                  <a:pt x="503" y="178"/>
                  <a:pt x="336" y="345"/>
                </a:cubicBezTo>
                <a:cubicBezTo>
                  <a:pt x="1" y="764"/>
                  <a:pt x="1" y="1266"/>
                  <a:pt x="336" y="1601"/>
                </a:cubicBezTo>
                <a:lnTo>
                  <a:pt x="6364" y="6959"/>
                </a:lnTo>
                <a:cubicBezTo>
                  <a:pt x="6531" y="7127"/>
                  <a:pt x="6761" y="7210"/>
                  <a:pt x="6992" y="7210"/>
                </a:cubicBezTo>
                <a:cubicBezTo>
                  <a:pt x="7222" y="7210"/>
                  <a:pt x="7452" y="7127"/>
                  <a:pt x="7619" y="6959"/>
                </a:cubicBezTo>
                <a:lnTo>
                  <a:pt x="13647" y="1685"/>
                </a:lnTo>
                <a:cubicBezTo>
                  <a:pt x="14408" y="987"/>
                  <a:pt x="13776" y="1"/>
                  <a:pt x="13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6"/>
          <p:cNvSpPr/>
          <p:nvPr/>
        </p:nvSpPr>
        <p:spPr>
          <a:xfrm>
            <a:off x="5683836" y="3292847"/>
            <a:ext cx="704079" cy="155049"/>
          </a:xfrm>
          <a:custGeom>
            <a:rect b="b" l="l" r="r" t="t"/>
            <a:pathLst>
              <a:path extrusionOk="0" h="10214" w="46382">
                <a:moveTo>
                  <a:pt x="1" y="0"/>
                </a:moveTo>
                <a:lnTo>
                  <a:pt x="1" y="10214"/>
                </a:lnTo>
                <a:lnTo>
                  <a:pt x="46381" y="10214"/>
                </a:lnTo>
                <a:lnTo>
                  <a:pt x="463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6"/>
          <p:cNvSpPr/>
          <p:nvPr/>
        </p:nvSpPr>
        <p:spPr>
          <a:xfrm>
            <a:off x="5683836" y="3100941"/>
            <a:ext cx="704079" cy="155064"/>
          </a:xfrm>
          <a:custGeom>
            <a:rect b="b" l="l" r="r" t="t"/>
            <a:pathLst>
              <a:path extrusionOk="0" h="10215" w="46382">
                <a:moveTo>
                  <a:pt x="1" y="0"/>
                </a:moveTo>
                <a:lnTo>
                  <a:pt x="1" y="10214"/>
                </a:lnTo>
                <a:lnTo>
                  <a:pt x="46381" y="10214"/>
                </a:lnTo>
                <a:lnTo>
                  <a:pt x="463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6"/>
          <p:cNvSpPr/>
          <p:nvPr/>
        </p:nvSpPr>
        <p:spPr>
          <a:xfrm>
            <a:off x="6387899" y="3102216"/>
            <a:ext cx="155049" cy="155049"/>
          </a:xfrm>
          <a:custGeom>
            <a:rect b="b" l="l" r="r" t="t"/>
            <a:pathLst>
              <a:path extrusionOk="0" h="10214" w="10214">
                <a:moveTo>
                  <a:pt x="0" y="0"/>
                </a:moveTo>
                <a:lnTo>
                  <a:pt x="0" y="10214"/>
                </a:lnTo>
                <a:lnTo>
                  <a:pt x="10214" y="10214"/>
                </a:lnTo>
                <a:lnTo>
                  <a:pt x="10214" y="0"/>
                </a:lnTo>
                <a:close/>
              </a:path>
            </a:pathLst>
          </a:custGeom>
          <a:solidFill>
            <a:schemeClr val="accent1"/>
          </a:solidFill>
          <a:ln cap="flat" cmpd="sng" w="9525">
            <a:solidFill>
              <a:srgbClr val="48FFD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6"/>
          <p:cNvSpPr/>
          <p:nvPr/>
        </p:nvSpPr>
        <p:spPr>
          <a:xfrm>
            <a:off x="6579790" y="3182275"/>
            <a:ext cx="744746" cy="714234"/>
          </a:xfrm>
          <a:custGeom>
            <a:rect b="b" l="l" r="r" t="t"/>
            <a:pathLst>
              <a:path extrusionOk="0" h="47051" w="49061">
                <a:moveTo>
                  <a:pt x="1" y="1"/>
                </a:moveTo>
                <a:lnTo>
                  <a:pt x="1" y="47051"/>
                </a:lnTo>
                <a:lnTo>
                  <a:pt x="49060" y="47051"/>
                </a:lnTo>
                <a:lnTo>
                  <a:pt x="490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6"/>
          <p:cNvSpPr/>
          <p:nvPr/>
        </p:nvSpPr>
        <p:spPr>
          <a:xfrm>
            <a:off x="6668745" y="3215322"/>
            <a:ext cx="728230" cy="623427"/>
          </a:xfrm>
          <a:custGeom>
            <a:rect b="b" l="l" r="r" t="t"/>
            <a:pathLst>
              <a:path extrusionOk="0" h="41069" w="47973">
                <a:moveTo>
                  <a:pt x="20698" y="2821"/>
                </a:moveTo>
                <a:cubicBezTo>
                  <a:pt x="25039" y="2821"/>
                  <a:pt x="29467" y="4434"/>
                  <a:pt x="33070" y="8037"/>
                </a:cubicBezTo>
                <a:cubicBezTo>
                  <a:pt x="44121" y="19172"/>
                  <a:pt x="36251" y="38176"/>
                  <a:pt x="20512" y="38176"/>
                </a:cubicBezTo>
                <a:cubicBezTo>
                  <a:pt x="10801" y="38176"/>
                  <a:pt x="2931" y="30223"/>
                  <a:pt x="2931" y="20512"/>
                </a:cubicBezTo>
                <a:cubicBezTo>
                  <a:pt x="2931" y="9866"/>
                  <a:pt x="11625" y="2821"/>
                  <a:pt x="20698" y="2821"/>
                </a:cubicBezTo>
                <a:close/>
                <a:moveTo>
                  <a:pt x="20512" y="0"/>
                </a:moveTo>
                <a:cubicBezTo>
                  <a:pt x="9210" y="0"/>
                  <a:pt x="1" y="9126"/>
                  <a:pt x="1" y="20512"/>
                </a:cubicBezTo>
                <a:cubicBezTo>
                  <a:pt x="1" y="32859"/>
                  <a:pt x="10118" y="41068"/>
                  <a:pt x="20681" y="41068"/>
                </a:cubicBezTo>
                <a:cubicBezTo>
                  <a:pt x="25730" y="41068"/>
                  <a:pt x="30882" y="39192"/>
                  <a:pt x="35079" y="34995"/>
                </a:cubicBezTo>
                <a:cubicBezTo>
                  <a:pt x="47972" y="22102"/>
                  <a:pt x="38847" y="0"/>
                  <a:pt x="20512"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endParaRPr>
          </a:p>
        </p:txBody>
      </p:sp>
      <p:sp>
        <p:nvSpPr>
          <p:cNvPr id="431" name="Google Shape;431;p26"/>
          <p:cNvSpPr/>
          <p:nvPr/>
        </p:nvSpPr>
        <p:spPr>
          <a:xfrm>
            <a:off x="6905128" y="3364010"/>
            <a:ext cx="186835" cy="328040"/>
          </a:xfrm>
          <a:custGeom>
            <a:rect b="b" l="l" r="r" t="t"/>
            <a:pathLst>
              <a:path extrusionOk="0" h="21610" w="12308">
                <a:moveTo>
                  <a:pt x="1508" y="0"/>
                </a:moveTo>
                <a:cubicBezTo>
                  <a:pt x="671" y="0"/>
                  <a:pt x="1" y="670"/>
                  <a:pt x="1" y="1507"/>
                </a:cubicBezTo>
                <a:lnTo>
                  <a:pt x="84" y="1507"/>
                </a:lnTo>
                <a:lnTo>
                  <a:pt x="84" y="20177"/>
                </a:lnTo>
                <a:cubicBezTo>
                  <a:pt x="28" y="21028"/>
                  <a:pt x="740" y="21610"/>
                  <a:pt x="1492" y="21610"/>
                </a:cubicBezTo>
                <a:cubicBezTo>
                  <a:pt x="1849" y="21610"/>
                  <a:pt x="2216" y="21478"/>
                  <a:pt x="2512" y="21181"/>
                </a:cubicBezTo>
                <a:lnTo>
                  <a:pt x="11889" y="11889"/>
                </a:lnTo>
                <a:cubicBezTo>
                  <a:pt x="12140" y="11554"/>
                  <a:pt x="12307" y="11219"/>
                  <a:pt x="12307" y="10800"/>
                </a:cubicBezTo>
                <a:cubicBezTo>
                  <a:pt x="12307" y="10465"/>
                  <a:pt x="12140" y="10047"/>
                  <a:pt x="11889" y="9796"/>
                </a:cubicBezTo>
                <a:lnTo>
                  <a:pt x="2512" y="419"/>
                </a:lnTo>
                <a:cubicBezTo>
                  <a:pt x="2261" y="168"/>
                  <a:pt x="1843" y="0"/>
                  <a:pt x="1508"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endParaRPr>
          </a:p>
        </p:txBody>
      </p:sp>
      <p:sp>
        <p:nvSpPr>
          <p:cNvPr id="432" name="Google Shape;432;p26"/>
          <p:cNvSpPr/>
          <p:nvPr/>
        </p:nvSpPr>
        <p:spPr>
          <a:xfrm>
            <a:off x="6858115" y="1367491"/>
            <a:ext cx="1476741" cy="1959677"/>
          </a:xfrm>
          <a:custGeom>
            <a:rect b="b" l="l" r="r" t="t"/>
            <a:pathLst>
              <a:path extrusionOk="0" h="129096" w="97282">
                <a:moveTo>
                  <a:pt x="7702" y="0"/>
                </a:moveTo>
                <a:cubicBezTo>
                  <a:pt x="3433" y="84"/>
                  <a:pt x="0" y="3684"/>
                  <a:pt x="84" y="7953"/>
                </a:cubicBezTo>
                <a:lnTo>
                  <a:pt x="84" y="120807"/>
                </a:lnTo>
                <a:cubicBezTo>
                  <a:pt x="84" y="125161"/>
                  <a:pt x="3349" y="129096"/>
                  <a:pt x="7702" y="129096"/>
                </a:cubicBezTo>
                <a:lnTo>
                  <a:pt x="89161" y="129096"/>
                </a:lnTo>
                <a:cubicBezTo>
                  <a:pt x="93682" y="128928"/>
                  <a:pt x="97198" y="125244"/>
                  <a:pt x="97282" y="120807"/>
                </a:cubicBezTo>
                <a:lnTo>
                  <a:pt x="97282" y="7953"/>
                </a:lnTo>
                <a:cubicBezTo>
                  <a:pt x="97198" y="3600"/>
                  <a:pt x="93598" y="0"/>
                  <a:pt x="89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6"/>
          <p:cNvSpPr/>
          <p:nvPr/>
        </p:nvSpPr>
        <p:spPr>
          <a:xfrm>
            <a:off x="6976307" y="1511094"/>
            <a:ext cx="1241633" cy="1500907"/>
          </a:xfrm>
          <a:custGeom>
            <a:rect b="b" l="l" r="r" t="t"/>
            <a:pathLst>
              <a:path extrusionOk="0" h="98874" w="81794">
                <a:moveTo>
                  <a:pt x="0" y="0"/>
                </a:moveTo>
                <a:lnTo>
                  <a:pt x="0" y="98873"/>
                </a:lnTo>
                <a:lnTo>
                  <a:pt x="81794" y="98873"/>
                </a:lnTo>
                <a:lnTo>
                  <a:pt x="81794"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6"/>
          <p:cNvSpPr/>
          <p:nvPr/>
        </p:nvSpPr>
        <p:spPr>
          <a:xfrm>
            <a:off x="7513876" y="3086960"/>
            <a:ext cx="185560" cy="159086"/>
          </a:xfrm>
          <a:custGeom>
            <a:rect b="b" l="l" r="r" t="t"/>
            <a:pathLst>
              <a:path extrusionOk="0" h="10480" w="12224">
                <a:moveTo>
                  <a:pt x="5275" y="1"/>
                </a:moveTo>
                <a:cubicBezTo>
                  <a:pt x="2344" y="1"/>
                  <a:pt x="0" y="2345"/>
                  <a:pt x="0" y="5275"/>
                </a:cubicBezTo>
                <a:cubicBezTo>
                  <a:pt x="0" y="8397"/>
                  <a:pt x="2579" y="10480"/>
                  <a:pt x="5283" y="10480"/>
                </a:cubicBezTo>
                <a:cubicBezTo>
                  <a:pt x="6567" y="10480"/>
                  <a:pt x="7880" y="10010"/>
                  <a:pt x="8958" y="8959"/>
                </a:cubicBezTo>
                <a:cubicBezTo>
                  <a:pt x="12223" y="5693"/>
                  <a:pt x="9879" y="1"/>
                  <a:pt x="5275"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6"/>
          <p:cNvSpPr/>
          <p:nvPr/>
        </p:nvSpPr>
        <p:spPr>
          <a:xfrm>
            <a:off x="7577419" y="1730946"/>
            <a:ext cx="584612" cy="583352"/>
          </a:xfrm>
          <a:custGeom>
            <a:rect b="b" l="l" r="r" t="t"/>
            <a:pathLst>
              <a:path extrusionOk="0" h="38429" w="38512">
                <a:moveTo>
                  <a:pt x="19339" y="14484"/>
                </a:moveTo>
                <a:cubicBezTo>
                  <a:pt x="16577" y="14484"/>
                  <a:pt x="14316" y="16745"/>
                  <a:pt x="14316" y="19507"/>
                </a:cubicBezTo>
                <a:cubicBezTo>
                  <a:pt x="14316" y="22569"/>
                  <a:pt x="16812" y="24594"/>
                  <a:pt x="19411" y="24594"/>
                </a:cubicBezTo>
                <a:cubicBezTo>
                  <a:pt x="20650" y="24594"/>
                  <a:pt x="21913" y="24134"/>
                  <a:pt x="22939" y="23107"/>
                </a:cubicBezTo>
                <a:cubicBezTo>
                  <a:pt x="26037" y="19926"/>
                  <a:pt x="23860" y="14484"/>
                  <a:pt x="19339" y="14484"/>
                </a:cubicBezTo>
                <a:close/>
                <a:moveTo>
                  <a:pt x="19256" y="9629"/>
                </a:moveTo>
                <a:cubicBezTo>
                  <a:pt x="25786" y="9629"/>
                  <a:pt x="30390" y="16075"/>
                  <a:pt x="28381" y="22354"/>
                </a:cubicBezTo>
                <a:cubicBezTo>
                  <a:pt x="27062" y="26229"/>
                  <a:pt x="23469" y="28886"/>
                  <a:pt x="19363" y="28886"/>
                </a:cubicBezTo>
                <a:cubicBezTo>
                  <a:pt x="19299" y="28886"/>
                  <a:pt x="19236" y="28885"/>
                  <a:pt x="19172" y="28884"/>
                </a:cubicBezTo>
                <a:cubicBezTo>
                  <a:pt x="12558" y="28884"/>
                  <a:pt x="7954" y="22438"/>
                  <a:pt x="10047" y="16159"/>
                </a:cubicBezTo>
                <a:cubicBezTo>
                  <a:pt x="11386" y="12224"/>
                  <a:pt x="15070" y="9629"/>
                  <a:pt x="19256" y="9629"/>
                </a:cubicBezTo>
                <a:close/>
                <a:moveTo>
                  <a:pt x="16242" y="1"/>
                </a:moveTo>
                <a:lnTo>
                  <a:pt x="16242" y="2847"/>
                </a:lnTo>
                <a:cubicBezTo>
                  <a:pt x="13898" y="3266"/>
                  <a:pt x="11721" y="4187"/>
                  <a:pt x="9879" y="5526"/>
                </a:cubicBezTo>
                <a:lnTo>
                  <a:pt x="7786" y="3517"/>
                </a:lnTo>
                <a:lnTo>
                  <a:pt x="3433" y="7787"/>
                </a:lnTo>
                <a:lnTo>
                  <a:pt x="5526" y="9796"/>
                </a:lnTo>
                <a:cubicBezTo>
                  <a:pt x="4186" y="11722"/>
                  <a:pt x="3265" y="13898"/>
                  <a:pt x="2847" y="16159"/>
                </a:cubicBezTo>
                <a:lnTo>
                  <a:pt x="0" y="16159"/>
                </a:lnTo>
                <a:lnTo>
                  <a:pt x="0" y="22270"/>
                </a:lnTo>
                <a:lnTo>
                  <a:pt x="2847" y="22270"/>
                </a:lnTo>
                <a:cubicBezTo>
                  <a:pt x="3265" y="24531"/>
                  <a:pt x="4186" y="26707"/>
                  <a:pt x="5526" y="28633"/>
                </a:cubicBezTo>
                <a:lnTo>
                  <a:pt x="3433" y="30642"/>
                </a:lnTo>
                <a:lnTo>
                  <a:pt x="7786" y="34912"/>
                </a:lnTo>
                <a:lnTo>
                  <a:pt x="9879" y="32903"/>
                </a:lnTo>
                <a:cubicBezTo>
                  <a:pt x="11721" y="34242"/>
                  <a:pt x="13898" y="35163"/>
                  <a:pt x="16242" y="35582"/>
                </a:cubicBezTo>
                <a:lnTo>
                  <a:pt x="16242" y="38428"/>
                </a:lnTo>
                <a:lnTo>
                  <a:pt x="22270" y="38428"/>
                </a:lnTo>
                <a:lnTo>
                  <a:pt x="22270" y="35582"/>
                </a:lnTo>
                <a:cubicBezTo>
                  <a:pt x="24614" y="35163"/>
                  <a:pt x="26790" y="34242"/>
                  <a:pt x="28716" y="32903"/>
                </a:cubicBezTo>
                <a:lnTo>
                  <a:pt x="30809" y="34996"/>
                </a:lnTo>
                <a:lnTo>
                  <a:pt x="35079" y="30642"/>
                </a:lnTo>
                <a:lnTo>
                  <a:pt x="33069" y="28633"/>
                </a:lnTo>
                <a:cubicBezTo>
                  <a:pt x="34325" y="26707"/>
                  <a:pt x="35246" y="24531"/>
                  <a:pt x="35665" y="22270"/>
                </a:cubicBezTo>
                <a:lnTo>
                  <a:pt x="38511" y="22270"/>
                </a:lnTo>
                <a:lnTo>
                  <a:pt x="38511" y="16242"/>
                </a:lnTo>
                <a:lnTo>
                  <a:pt x="35665" y="16242"/>
                </a:lnTo>
                <a:cubicBezTo>
                  <a:pt x="35246" y="13898"/>
                  <a:pt x="34325" y="11722"/>
                  <a:pt x="33069" y="9796"/>
                </a:cubicBezTo>
                <a:lnTo>
                  <a:pt x="35079" y="7787"/>
                </a:lnTo>
                <a:lnTo>
                  <a:pt x="30809" y="3517"/>
                </a:lnTo>
                <a:lnTo>
                  <a:pt x="28716" y="5526"/>
                </a:lnTo>
                <a:cubicBezTo>
                  <a:pt x="26790" y="4187"/>
                  <a:pt x="24614" y="3350"/>
                  <a:pt x="22270" y="2847"/>
                </a:cubicBezTo>
                <a:lnTo>
                  <a:pt x="222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6"/>
          <p:cNvSpPr/>
          <p:nvPr/>
        </p:nvSpPr>
        <p:spPr>
          <a:xfrm>
            <a:off x="7107204" y="1832622"/>
            <a:ext cx="432099" cy="430839"/>
          </a:xfrm>
          <a:custGeom>
            <a:rect b="b" l="l" r="r" t="t"/>
            <a:pathLst>
              <a:path extrusionOk="0" h="28382" w="28465">
                <a:moveTo>
                  <a:pt x="14316" y="10633"/>
                </a:moveTo>
                <a:cubicBezTo>
                  <a:pt x="12307" y="10633"/>
                  <a:pt x="10632" y="12307"/>
                  <a:pt x="10632" y="14400"/>
                </a:cubicBezTo>
                <a:cubicBezTo>
                  <a:pt x="10632" y="16628"/>
                  <a:pt x="12504" y="18154"/>
                  <a:pt x="14437" y="18154"/>
                </a:cubicBezTo>
                <a:cubicBezTo>
                  <a:pt x="15337" y="18154"/>
                  <a:pt x="16251" y="17824"/>
                  <a:pt x="16995" y="17079"/>
                </a:cubicBezTo>
                <a:cubicBezTo>
                  <a:pt x="19339" y="14651"/>
                  <a:pt x="17665" y="10633"/>
                  <a:pt x="14316" y="10633"/>
                </a:cubicBezTo>
                <a:close/>
                <a:moveTo>
                  <a:pt x="14232" y="7033"/>
                </a:moveTo>
                <a:cubicBezTo>
                  <a:pt x="19088" y="7033"/>
                  <a:pt x="22521" y="11805"/>
                  <a:pt x="21014" y="16493"/>
                </a:cubicBezTo>
                <a:cubicBezTo>
                  <a:pt x="20093" y="19340"/>
                  <a:pt x="17330" y="21349"/>
                  <a:pt x="14232" y="21349"/>
                </a:cubicBezTo>
                <a:cubicBezTo>
                  <a:pt x="9377" y="21265"/>
                  <a:pt x="5944" y="16493"/>
                  <a:pt x="7535" y="11889"/>
                </a:cubicBezTo>
                <a:lnTo>
                  <a:pt x="7451" y="11889"/>
                </a:lnTo>
                <a:cubicBezTo>
                  <a:pt x="8372" y="8958"/>
                  <a:pt x="11135" y="7033"/>
                  <a:pt x="14232" y="7033"/>
                </a:cubicBezTo>
                <a:close/>
                <a:moveTo>
                  <a:pt x="11972" y="0"/>
                </a:moveTo>
                <a:lnTo>
                  <a:pt x="11972" y="2093"/>
                </a:lnTo>
                <a:cubicBezTo>
                  <a:pt x="10298" y="2428"/>
                  <a:pt x="8707" y="3098"/>
                  <a:pt x="7284" y="4103"/>
                </a:cubicBezTo>
                <a:lnTo>
                  <a:pt x="5777" y="2596"/>
                </a:lnTo>
                <a:lnTo>
                  <a:pt x="2595" y="5693"/>
                </a:lnTo>
                <a:lnTo>
                  <a:pt x="4102" y="7200"/>
                </a:lnTo>
                <a:cubicBezTo>
                  <a:pt x="3098" y="8623"/>
                  <a:pt x="2428" y="10214"/>
                  <a:pt x="2177" y="11972"/>
                </a:cubicBezTo>
                <a:lnTo>
                  <a:pt x="2093" y="11889"/>
                </a:lnTo>
                <a:lnTo>
                  <a:pt x="0" y="11889"/>
                </a:lnTo>
                <a:lnTo>
                  <a:pt x="0" y="16493"/>
                </a:lnTo>
                <a:lnTo>
                  <a:pt x="2093" y="16493"/>
                </a:lnTo>
                <a:cubicBezTo>
                  <a:pt x="2428" y="18167"/>
                  <a:pt x="3098" y="19758"/>
                  <a:pt x="4102" y="21181"/>
                </a:cubicBezTo>
                <a:lnTo>
                  <a:pt x="2595" y="22688"/>
                </a:lnTo>
                <a:lnTo>
                  <a:pt x="5693" y="25786"/>
                </a:lnTo>
                <a:lnTo>
                  <a:pt x="7200" y="24363"/>
                </a:lnTo>
                <a:cubicBezTo>
                  <a:pt x="8623" y="25284"/>
                  <a:pt x="10214" y="25953"/>
                  <a:pt x="11972" y="26288"/>
                </a:cubicBezTo>
                <a:lnTo>
                  <a:pt x="11972" y="28381"/>
                </a:lnTo>
                <a:lnTo>
                  <a:pt x="16493" y="28381"/>
                </a:lnTo>
                <a:lnTo>
                  <a:pt x="16493" y="26288"/>
                </a:lnTo>
                <a:cubicBezTo>
                  <a:pt x="18167" y="25953"/>
                  <a:pt x="19758" y="25284"/>
                  <a:pt x="21181" y="24363"/>
                </a:cubicBezTo>
                <a:lnTo>
                  <a:pt x="22772" y="25870"/>
                </a:lnTo>
                <a:lnTo>
                  <a:pt x="25869" y="22772"/>
                </a:lnTo>
                <a:lnTo>
                  <a:pt x="24362" y="21265"/>
                </a:lnTo>
                <a:cubicBezTo>
                  <a:pt x="25367" y="19758"/>
                  <a:pt x="26037" y="18167"/>
                  <a:pt x="26372" y="16493"/>
                </a:cubicBezTo>
                <a:lnTo>
                  <a:pt x="28465" y="16493"/>
                </a:lnTo>
                <a:lnTo>
                  <a:pt x="28465" y="11972"/>
                </a:lnTo>
                <a:lnTo>
                  <a:pt x="26372" y="11972"/>
                </a:lnTo>
                <a:cubicBezTo>
                  <a:pt x="26037" y="10214"/>
                  <a:pt x="25367" y="8623"/>
                  <a:pt x="24362" y="7200"/>
                </a:cubicBezTo>
                <a:lnTo>
                  <a:pt x="25869" y="5693"/>
                </a:lnTo>
                <a:lnTo>
                  <a:pt x="22772" y="2596"/>
                </a:lnTo>
                <a:lnTo>
                  <a:pt x="21265" y="4103"/>
                </a:lnTo>
                <a:cubicBezTo>
                  <a:pt x="19842" y="3098"/>
                  <a:pt x="18167" y="2428"/>
                  <a:pt x="16493" y="2093"/>
                </a:cubicBezTo>
                <a:lnTo>
                  <a:pt x="164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6"/>
          <p:cNvSpPr/>
          <p:nvPr/>
        </p:nvSpPr>
        <p:spPr>
          <a:xfrm>
            <a:off x="7225395" y="2240569"/>
            <a:ext cx="636710" cy="635450"/>
          </a:xfrm>
          <a:custGeom>
            <a:rect b="b" l="l" r="r" t="t"/>
            <a:pathLst>
              <a:path extrusionOk="0" h="41861" w="41944">
                <a:moveTo>
                  <a:pt x="21243" y="15752"/>
                </a:moveTo>
                <a:cubicBezTo>
                  <a:pt x="20950" y="15752"/>
                  <a:pt x="20650" y="15775"/>
                  <a:pt x="20344" y="15823"/>
                </a:cubicBezTo>
                <a:cubicBezTo>
                  <a:pt x="17414" y="16242"/>
                  <a:pt x="15321" y="19005"/>
                  <a:pt x="15823" y="22019"/>
                </a:cubicBezTo>
                <a:cubicBezTo>
                  <a:pt x="16280" y="24914"/>
                  <a:pt x="18709" y="26576"/>
                  <a:pt x="21185" y="26576"/>
                </a:cubicBezTo>
                <a:cubicBezTo>
                  <a:pt x="22790" y="26576"/>
                  <a:pt x="24415" y="25877"/>
                  <a:pt x="25534" y="24363"/>
                </a:cubicBezTo>
                <a:cubicBezTo>
                  <a:pt x="28198" y="20680"/>
                  <a:pt x="25510" y="15752"/>
                  <a:pt x="21243" y="15752"/>
                </a:cubicBezTo>
                <a:close/>
                <a:moveTo>
                  <a:pt x="21052" y="10506"/>
                </a:moveTo>
                <a:cubicBezTo>
                  <a:pt x="27354" y="10506"/>
                  <a:pt x="32385" y="16206"/>
                  <a:pt x="31227" y="22688"/>
                </a:cubicBezTo>
                <a:cubicBezTo>
                  <a:pt x="30474" y="27125"/>
                  <a:pt x="26958" y="30474"/>
                  <a:pt x="22604" y="31144"/>
                </a:cubicBezTo>
                <a:cubicBezTo>
                  <a:pt x="22054" y="31229"/>
                  <a:pt x="21510" y="31270"/>
                  <a:pt x="20975" y="31270"/>
                </a:cubicBezTo>
                <a:cubicBezTo>
                  <a:pt x="14673" y="31270"/>
                  <a:pt x="9642" y="25571"/>
                  <a:pt x="10800" y="19088"/>
                </a:cubicBezTo>
                <a:cubicBezTo>
                  <a:pt x="11470" y="14735"/>
                  <a:pt x="14986" y="11302"/>
                  <a:pt x="19423" y="10633"/>
                </a:cubicBezTo>
                <a:cubicBezTo>
                  <a:pt x="19973" y="10548"/>
                  <a:pt x="20517" y="10506"/>
                  <a:pt x="21052" y="10506"/>
                </a:cubicBezTo>
                <a:close/>
                <a:moveTo>
                  <a:pt x="21097" y="0"/>
                </a:moveTo>
                <a:lnTo>
                  <a:pt x="17916" y="503"/>
                </a:lnTo>
                <a:lnTo>
                  <a:pt x="14651" y="1005"/>
                </a:lnTo>
                <a:lnTo>
                  <a:pt x="15153" y="4019"/>
                </a:lnTo>
                <a:cubicBezTo>
                  <a:pt x="12725" y="4856"/>
                  <a:pt x="10632" y="6196"/>
                  <a:pt x="8791" y="7870"/>
                </a:cubicBezTo>
                <a:lnTo>
                  <a:pt x="6279" y="6112"/>
                </a:lnTo>
                <a:lnTo>
                  <a:pt x="2428" y="11302"/>
                </a:lnTo>
                <a:lnTo>
                  <a:pt x="4856" y="13144"/>
                </a:lnTo>
                <a:cubicBezTo>
                  <a:pt x="3767" y="15405"/>
                  <a:pt x="3181" y="17833"/>
                  <a:pt x="3098" y="20344"/>
                </a:cubicBezTo>
                <a:lnTo>
                  <a:pt x="0" y="20846"/>
                </a:lnTo>
                <a:lnTo>
                  <a:pt x="1005" y="27293"/>
                </a:lnTo>
                <a:lnTo>
                  <a:pt x="4102" y="26791"/>
                </a:lnTo>
                <a:cubicBezTo>
                  <a:pt x="4939" y="29135"/>
                  <a:pt x="6195" y="31311"/>
                  <a:pt x="7953" y="33153"/>
                </a:cubicBezTo>
                <a:lnTo>
                  <a:pt x="6112" y="35665"/>
                </a:lnTo>
                <a:lnTo>
                  <a:pt x="11386" y="39516"/>
                </a:lnTo>
                <a:lnTo>
                  <a:pt x="13144" y="37004"/>
                </a:lnTo>
                <a:cubicBezTo>
                  <a:pt x="15404" y="38093"/>
                  <a:pt x="17916" y="38679"/>
                  <a:pt x="20428" y="38762"/>
                </a:cubicBezTo>
                <a:lnTo>
                  <a:pt x="20930" y="41860"/>
                </a:lnTo>
                <a:lnTo>
                  <a:pt x="24195" y="41358"/>
                </a:lnTo>
                <a:lnTo>
                  <a:pt x="27376" y="40855"/>
                </a:lnTo>
                <a:lnTo>
                  <a:pt x="26958" y="37842"/>
                </a:lnTo>
                <a:cubicBezTo>
                  <a:pt x="29302" y="37004"/>
                  <a:pt x="31478" y="35665"/>
                  <a:pt x="33237" y="33990"/>
                </a:cubicBezTo>
                <a:lnTo>
                  <a:pt x="35748" y="35832"/>
                </a:lnTo>
                <a:lnTo>
                  <a:pt x="39599" y="30558"/>
                </a:lnTo>
                <a:lnTo>
                  <a:pt x="37088" y="28716"/>
                </a:lnTo>
                <a:cubicBezTo>
                  <a:pt x="38176" y="26456"/>
                  <a:pt x="38846" y="24028"/>
                  <a:pt x="38929" y="21516"/>
                </a:cubicBezTo>
                <a:lnTo>
                  <a:pt x="41943" y="21014"/>
                </a:lnTo>
                <a:lnTo>
                  <a:pt x="40939" y="14568"/>
                </a:lnTo>
                <a:lnTo>
                  <a:pt x="37925" y="15070"/>
                </a:lnTo>
                <a:cubicBezTo>
                  <a:pt x="37088" y="12642"/>
                  <a:pt x="35748" y="10549"/>
                  <a:pt x="34074" y="8707"/>
                </a:cubicBezTo>
                <a:lnTo>
                  <a:pt x="35916" y="6196"/>
                </a:lnTo>
                <a:lnTo>
                  <a:pt x="30641" y="2344"/>
                </a:lnTo>
                <a:lnTo>
                  <a:pt x="28799" y="4856"/>
                </a:lnTo>
                <a:cubicBezTo>
                  <a:pt x="26539" y="3684"/>
                  <a:pt x="24111" y="3098"/>
                  <a:pt x="21600" y="3014"/>
                </a:cubicBezTo>
                <a:lnTo>
                  <a:pt x="21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27"/>
          <p:cNvSpPr/>
          <p:nvPr/>
        </p:nvSpPr>
        <p:spPr>
          <a:xfrm rot="10800000">
            <a:off x="5511050" y="1902938"/>
            <a:ext cx="2326500" cy="381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7"/>
          <p:cNvSpPr/>
          <p:nvPr/>
        </p:nvSpPr>
        <p:spPr>
          <a:xfrm rot="10800000">
            <a:off x="5511050" y="2606325"/>
            <a:ext cx="2326500" cy="381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7"/>
          <p:cNvSpPr/>
          <p:nvPr/>
        </p:nvSpPr>
        <p:spPr>
          <a:xfrm rot="10800000">
            <a:off x="5511050" y="3309688"/>
            <a:ext cx="2326500" cy="381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7"/>
          <p:cNvSpPr txBox="1"/>
          <p:nvPr>
            <p:ph idx="4" type="ctrTitle"/>
          </p:nvPr>
        </p:nvSpPr>
        <p:spPr>
          <a:xfrm>
            <a:off x="256200" y="637927"/>
            <a:ext cx="7833900" cy="606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FFFFF"/>
                </a:solidFill>
              </a:rPr>
              <a:t>FUTURE</a:t>
            </a:r>
            <a:endParaRPr>
              <a:solidFill>
                <a:srgbClr val="FFFFFF"/>
              </a:solidFill>
            </a:endParaRPr>
          </a:p>
        </p:txBody>
      </p:sp>
      <p:sp>
        <p:nvSpPr>
          <p:cNvPr id="446" name="Google Shape;446;p27"/>
          <p:cNvSpPr/>
          <p:nvPr/>
        </p:nvSpPr>
        <p:spPr>
          <a:xfrm>
            <a:off x="7903950" y="1849475"/>
            <a:ext cx="423900" cy="423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7"/>
          <p:cNvSpPr/>
          <p:nvPr/>
        </p:nvSpPr>
        <p:spPr>
          <a:xfrm>
            <a:off x="7903950" y="2550825"/>
            <a:ext cx="423900" cy="423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7"/>
          <p:cNvSpPr/>
          <p:nvPr/>
        </p:nvSpPr>
        <p:spPr>
          <a:xfrm>
            <a:off x="8021111" y="2667988"/>
            <a:ext cx="189568" cy="189570"/>
          </a:xfrm>
          <a:custGeom>
            <a:rect b="b" l="l" r="r" t="t"/>
            <a:pathLst>
              <a:path extrusionOk="0" h="92473" w="92472">
                <a:moveTo>
                  <a:pt x="67996" y="0"/>
                </a:moveTo>
                <a:cubicBezTo>
                  <a:pt x="66508" y="0"/>
                  <a:pt x="65294" y="1200"/>
                  <a:pt x="65294" y="2702"/>
                </a:cubicBezTo>
                <a:lnTo>
                  <a:pt x="65294" y="21760"/>
                </a:lnTo>
                <a:lnTo>
                  <a:pt x="46236" y="21760"/>
                </a:lnTo>
                <a:cubicBezTo>
                  <a:pt x="44733" y="21760"/>
                  <a:pt x="43534" y="22974"/>
                  <a:pt x="43534" y="24462"/>
                </a:cubicBezTo>
                <a:lnTo>
                  <a:pt x="43534" y="43520"/>
                </a:lnTo>
                <a:lnTo>
                  <a:pt x="24476" y="43520"/>
                </a:lnTo>
                <a:cubicBezTo>
                  <a:pt x="22974" y="43520"/>
                  <a:pt x="21760" y="44734"/>
                  <a:pt x="21760" y="46236"/>
                </a:cubicBezTo>
                <a:lnTo>
                  <a:pt x="21760" y="65280"/>
                </a:lnTo>
                <a:lnTo>
                  <a:pt x="2717" y="65280"/>
                </a:lnTo>
                <a:cubicBezTo>
                  <a:pt x="1214" y="65280"/>
                  <a:pt x="0" y="66493"/>
                  <a:pt x="0" y="67996"/>
                </a:cubicBezTo>
                <a:lnTo>
                  <a:pt x="0" y="89756"/>
                </a:lnTo>
                <a:cubicBezTo>
                  <a:pt x="0" y="91259"/>
                  <a:pt x="1214" y="92472"/>
                  <a:pt x="2717" y="92472"/>
                </a:cubicBezTo>
                <a:lnTo>
                  <a:pt x="89770" y="92472"/>
                </a:lnTo>
                <a:cubicBezTo>
                  <a:pt x="91258" y="92472"/>
                  <a:pt x="92472" y="91259"/>
                  <a:pt x="92472" y="89756"/>
                </a:cubicBezTo>
                <a:lnTo>
                  <a:pt x="92472" y="2702"/>
                </a:lnTo>
                <a:cubicBezTo>
                  <a:pt x="92472" y="1200"/>
                  <a:pt x="91258" y="0"/>
                  <a:pt x="89770"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7"/>
          <p:cNvSpPr/>
          <p:nvPr/>
        </p:nvSpPr>
        <p:spPr>
          <a:xfrm>
            <a:off x="8009275" y="1985963"/>
            <a:ext cx="213239" cy="196180"/>
          </a:xfrm>
          <a:custGeom>
            <a:rect b="b" l="l" r="r" t="t"/>
            <a:pathLst>
              <a:path extrusionOk="0" h="84743" w="92112">
                <a:moveTo>
                  <a:pt x="25329" y="1"/>
                </a:moveTo>
                <a:cubicBezTo>
                  <a:pt x="11054" y="1"/>
                  <a:pt x="1" y="11069"/>
                  <a:pt x="1" y="25330"/>
                </a:cubicBezTo>
                <a:cubicBezTo>
                  <a:pt x="1" y="42827"/>
                  <a:pt x="15649" y="57117"/>
                  <a:pt x="39605" y="78299"/>
                </a:cubicBezTo>
                <a:lnTo>
                  <a:pt x="46049" y="84743"/>
                </a:lnTo>
                <a:lnTo>
                  <a:pt x="52493" y="78299"/>
                </a:lnTo>
                <a:cubicBezTo>
                  <a:pt x="76449" y="57131"/>
                  <a:pt x="92111" y="42841"/>
                  <a:pt x="92111" y="25344"/>
                </a:cubicBezTo>
                <a:cubicBezTo>
                  <a:pt x="92111" y="11069"/>
                  <a:pt x="81043" y="15"/>
                  <a:pt x="66768" y="15"/>
                </a:cubicBezTo>
                <a:cubicBezTo>
                  <a:pt x="58951" y="15"/>
                  <a:pt x="51106" y="3700"/>
                  <a:pt x="46049" y="9682"/>
                </a:cubicBezTo>
                <a:cubicBezTo>
                  <a:pt x="40992" y="3685"/>
                  <a:pt x="33160" y="1"/>
                  <a:pt x="25329"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52643"/>
              </a:solidFill>
            </a:endParaRPr>
          </a:p>
        </p:txBody>
      </p:sp>
      <p:sp>
        <p:nvSpPr>
          <p:cNvPr id="450" name="Google Shape;450;p27"/>
          <p:cNvSpPr/>
          <p:nvPr/>
        </p:nvSpPr>
        <p:spPr>
          <a:xfrm>
            <a:off x="7903950" y="3252175"/>
            <a:ext cx="423900" cy="423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 name="Google Shape;451;p27"/>
          <p:cNvGrpSpPr/>
          <p:nvPr/>
        </p:nvGrpSpPr>
        <p:grpSpPr>
          <a:xfrm>
            <a:off x="7983117" y="3343406"/>
            <a:ext cx="265543" cy="269920"/>
            <a:chOff x="4151375" y="238125"/>
            <a:chExt cx="2141475" cy="2176775"/>
          </a:xfrm>
        </p:grpSpPr>
        <p:sp>
          <p:nvSpPr>
            <p:cNvPr id="452" name="Google Shape;452;p27"/>
            <p:cNvSpPr/>
            <p:nvPr/>
          </p:nvSpPr>
          <p:spPr>
            <a:xfrm>
              <a:off x="4151375" y="399250"/>
              <a:ext cx="2141475" cy="2015650"/>
            </a:xfrm>
            <a:custGeom>
              <a:rect b="b" l="l" r="r" t="t"/>
              <a:pathLst>
                <a:path extrusionOk="0" h="80626" w="85659">
                  <a:moveTo>
                    <a:pt x="7003" y="0"/>
                  </a:moveTo>
                  <a:cubicBezTo>
                    <a:pt x="3144" y="0"/>
                    <a:pt x="1" y="3123"/>
                    <a:pt x="1" y="7002"/>
                  </a:cubicBezTo>
                  <a:lnTo>
                    <a:pt x="1" y="55620"/>
                  </a:lnTo>
                  <a:cubicBezTo>
                    <a:pt x="1" y="59499"/>
                    <a:pt x="3144" y="62623"/>
                    <a:pt x="7003" y="62623"/>
                  </a:cubicBezTo>
                  <a:lnTo>
                    <a:pt x="31033" y="62623"/>
                  </a:lnTo>
                  <a:lnTo>
                    <a:pt x="31033" y="72012"/>
                  </a:lnTo>
                  <a:lnTo>
                    <a:pt x="27234" y="72012"/>
                  </a:lnTo>
                  <a:cubicBezTo>
                    <a:pt x="24887" y="72072"/>
                    <a:pt x="23017" y="73981"/>
                    <a:pt x="23017" y="76309"/>
                  </a:cubicBezTo>
                  <a:cubicBezTo>
                    <a:pt x="23017" y="78656"/>
                    <a:pt x="24887" y="80566"/>
                    <a:pt x="27234" y="80625"/>
                  </a:cubicBezTo>
                  <a:lnTo>
                    <a:pt x="58426" y="80625"/>
                  </a:lnTo>
                  <a:cubicBezTo>
                    <a:pt x="60773" y="80566"/>
                    <a:pt x="62643" y="78656"/>
                    <a:pt x="62643" y="76309"/>
                  </a:cubicBezTo>
                  <a:cubicBezTo>
                    <a:pt x="62643" y="73981"/>
                    <a:pt x="60773" y="72072"/>
                    <a:pt x="58426" y="72012"/>
                  </a:cubicBezTo>
                  <a:lnTo>
                    <a:pt x="54646" y="72012"/>
                  </a:lnTo>
                  <a:lnTo>
                    <a:pt x="54646" y="62623"/>
                  </a:lnTo>
                  <a:lnTo>
                    <a:pt x="78656" y="62623"/>
                  </a:lnTo>
                  <a:cubicBezTo>
                    <a:pt x="82535" y="62623"/>
                    <a:pt x="85659" y="59499"/>
                    <a:pt x="85659" y="55620"/>
                  </a:cubicBezTo>
                  <a:lnTo>
                    <a:pt x="85659" y="7002"/>
                  </a:lnTo>
                  <a:cubicBezTo>
                    <a:pt x="85659" y="3123"/>
                    <a:pt x="82535" y="0"/>
                    <a:pt x="78656" y="0"/>
                  </a:cubicBezTo>
                  <a:lnTo>
                    <a:pt x="65925" y="0"/>
                  </a:lnTo>
                  <a:lnTo>
                    <a:pt x="65925" y="5749"/>
                  </a:lnTo>
                  <a:lnTo>
                    <a:pt x="78656" y="5749"/>
                  </a:lnTo>
                  <a:cubicBezTo>
                    <a:pt x="79353" y="5749"/>
                    <a:pt x="79930" y="6306"/>
                    <a:pt x="79930" y="7002"/>
                  </a:cubicBezTo>
                  <a:lnTo>
                    <a:pt x="79930" y="55620"/>
                  </a:lnTo>
                  <a:cubicBezTo>
                    <a:pt x="79930" y="56317"/>
                    <a:pt x="79353" y="56893"/>
                    <a:pt x="78656" y="56893"/>
                  </a:cubicBezTo>
                  <a:lnTo>
                    <a:pt x="7003" y="56893"/>
                  </a:lnTo>
                  <a:cubicBezTo>
                    <a:pt x="6307" y="56893"/>
                    <a:pt x="5750" y="56317"/>
                    <a:pt x="5750" y="55620"/>
                  </a:cubicBezTo>
                  <a:lnTo>
                    <a:pt x="5750" y="7002"/>
                  </a:lnTo>
                  <a:cubicBezTo>
                    <a:pt x="5750" y="6306"/>
                    <a:pt x="6307" y="5749"/>
                    <a:pt x="7003" y="5749"/>
                  </a:cubicBezTo>
                  <a:lnTo>
                    <a:pt x="19734" y="5749"/>
                  </a:lnTo>
                  <a:lnTo>
                    <a:pt x="19734"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7"/>
            <p:cNvSpPr/>
            <p:nvPr/>
          </p:nvSpPr>
          <p:spPr>
            <a:xfrm>
              <a:off x="4788450" y="238125"/>
              <a:ext cx="867350" cy="1403950"/>
            </a:xfrm>
            <a:custGeom>
              <a:rect b="b" l="l" r="r" t="t"/>
              <a:pathLst>
                <a:path extrusionOk="0" h="56158" w="34694">
                  <a:moveTo>
                    <a:pt x="28964" y="5749"/>
                  </a:moveTo>
                  <a:lnTo>
                    <a:pt x="28964" y="45873"/>
                  </a:lnTo>
                  <a:lnTo>
                    <a:pt x="5729" y="45873"/>
                  </a:lnTo>
                  <a:lnTo>
                    <a:pt x="5729" y="5749"/>
                  </a:lnTo>
                  <a:close/>
                  <a:moveTo>
                    <a:pt x="17360" y="48060"/>
                  </a:moveTo>
                  <a:cubicBezTo>
                    <a:pt x="18003" y="48060"/>
                    <a:pt x="18661" y="48301"/>
                    <a:pt x="19197" y="48837"/>
                  </a:cubicBezTo>
                  <a:cubicBezTo>
                    <a:pt x="20848" y="50468"/>
                    <a:pt x="19674" y="53293"/>
                    <a:pt x="17347" y="53293"/>
                  </a:cubicBezTo>
                  <a:cubicBezTo>
                    <a:pt x="15895" y="53293"/>
                    <a:pt x="14741" y="52119"/>
                    <a:pt x="14741" y="50687"/>
                  </a:cubicBezTo>
                  <a:cubicBezTo>
                    <a:pt x="14741" y="49101"/>
                    <a:pt x="16020" y="48060"/>
                    <a:pt x="17360" y="48060"/>
                  </a:cubicBezTo>
                  <a:close/>
                  <a:moveTo>
                    <a:pt x="5351" y="0"/>
                  </a:moveTo>
                  <a:cubicBezTo>
                    <a:pt x="2387" y="0"/>
                    <a:pt x="0" y="2407"/>
                    <a:pt x="0" y="5351"/>
                  </a:cubicBezTo>
                  <a:lnTo>
                    <a:pt x="0" y="50806"/>
                  </a:lnTo>
                  <a:cubicBezTo>
                    <a:pt x="0" y="53770"/>
                    <a:pt x="2387" y="56157"/>
                    <a:pt x="5351" y="56157"/>
                  </a:cubicBezTo>
                  <a:lnTo>
                    <a:pt x="29342" y="56157"/>
                  </a:lnTo>
                  <a:cubicBezTo>
                    <a:pt x="32306" y="56157"/>
                    <a:pt x="34693" y="53770"/>
                    <a:pt x="34693" y="50806"/>
                  </a:cubicBezTo>
                  <a:lnTo>
                    <a:pt x="34693" y="5351"/>
                  </a:lnTo>
                  <a:cubicBezTo>
                    <a:pt x="34693" y="2407"/>
                    <a:pt x="32306" y="0"/>
                    <a:pt x="29342"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54" name="Google Shape;454;p27"/>
          <p:cNvCxnSpPr/>
          <p:nvPr/>
        </p:nvCxnSpPr>
        <p:spPr>
          <a:xfrm>
            <a:off x="5882725" y="1195336"/>
            <a:ext cx="3340500" cy="0"/>
          </a:xfrm>
          <a:prstGeom prst="straightConnector1">
            <a:avLst/>
          </a:prstGeom>
          <a:noFill/>
          <a:ln cap="flat" cmpd="sng" w="9525">
            <a:solidFill>
              <a:schemeClr val="accent1"/>
            </a:solidFill>
            <a:prstDash val="solid"/>
            <a:round/>
            <a:headEnd len="med" w="med" type="none"/>
            <a:tailEnd len="med" w="med" type="none"/>
          </a:ln>
        </p:spPr>
      </p:cxnSp>
      <p:sp>
        <p:nvSpPr>
          <p:cNvPr id="455" name="Google Shape;455;p27"/>
          <p:cNvSpPr/>
          <p:nvPr/>
        </p:nvSpPr>
        <p:spPr>
          <a:xfrm>
            <a:off x="2634654" y="3249946"/>
            <a:ext cx="621066" cy="619705"/>
          </a:xfrm>
          <a:custGeom>
            <a:rect b="b" l="l" r="r" t="t"/>
            <a:pathLst>
              <a:path extrusionOk="0" h="41438" w="41529">
                <a:moveTo>
                  <a:pt x="3025" y="1"/>
                </a:moveTo>
                <a:lnTo>
                  <a:pt x="0" y="41438"/>
                </a:lnTo>
                <a:lnTo>
                  <a:pt x="41529" y="41438"/>
                </a:lnTo>
                <a:lnTo>
                  <a:pt x="38504" y="1"/>
                </a:lnTo>
                <a:close/>
              </a:path>
            </a:pathLst>
          </a:custGeom>
          <a:solidFill>
            <a:srgbClr val="161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7"/>
          <p:cNvSpPr/>
          <p:nvPr/>
        </p:nvSpPr>
        <p:spPr>
          <a:xfrm>
            <a:off x="2492071" y="3754486"/>
            <a:ext cx="906228" cy="115168"/>
          </a:xfrm>
          <a:custGeom>
            <a:rect b="b" l="l" r="r" t="t"/>
            <a:pathLst>
              <a:path extrusionOk="0" h="7701" w="60597">
                <a:moveTo>
                  <a:pt x="0" y="0"/>
                </a:moveTo>
                <a:lnTo>
                  <a:pt x="0" y="7701"/>
                </a:lnTo>
                <a:lnTo>
                  <a:pt x="60597" y="7701"/>
                </a:lnTo>
                <a:lnTo>
                  <a:pt x="60597" y="0"/>
                </a:lnTo>
                <a:close/>
              </a:path>
            </a:pathLst>
          </a:custGeom>
          <a:solidFill>
            <a:srgbClr val="161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p:nvPr/>
        </p:nvSpPr>
        <p:spPr>
          <a:xfrm>
            <a:off x="1402108" y="1357975"/>
            <a:ext cx="3086129" cy="2093521"/>
          </a:xfrm>
          <a:custGeom>
            <a:rect b="b" l="l" r="r" t="t"/>
            <a:pathLst>
              <a:path extrusionOk="0" h="139988" w="206361">
                <a:moveTo>
                  <a:pt x="5501" y="0"/>
                </a:moveTo>
                <a:cubicBezTo>
                  <a:pt x="2476" y="0"/>
                  <a:pt x="1" y="2475"/>
                  <a:pt x="1" y="5500"/>
                </a:cubicBezTo>
                <a:lnTo>
                  <a:pt x="1" y="134487"/>
                </a:lnTo>
                <a:cubicBezTo>
                  <a:pt x="1" y="137512"/>
                  <a:pt x="2476" y="139987"/>
                  <a:pt x="5501" y="139987"/>
                </a:cubicBezTo>
                <a:lnTo>
                  <a:pt x="200860" y="139987"/>
                </a:lnTo>
                <a:cubicBezTo>
                  <a:pt x="203885" y="139987"/>
                  <a:pt x="206360" y="137512"/>
                  <a:pt x="206360" y="134487"/>
                </a:cubicBezTo>
                <a:lnTo>
                  <a:pt x="206360" y="5500"/>
                </a:lnTo>
                <a:cubicBezTo>
                  <a:pt x="206360" y="2475"/>
                  <a:pt x="203885" y="0"/>
                  <a:pt x="2008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7"/>
          <p:cNvSpPr/>
          <p:nvPr/>
        </p:nvSpPr>
        <p:spPr>
          <a:xfrm>
            <a:off x="1483001" y="1440228"/>
            <a:ext cx="2924346" cy="1643839"/>
          </a:xfrm>
          <a:custGeom>
            <a:rect b="b" l="l" r="r" t="t"/>
            <a:pathLst>
              <a:path extrusionOk="0" h="109919" w="195543">
                <a:moveTo>
                  <a:pt x="0" y="0"/>
                </a:moveTo>
                <a:lnTo>
                  <a:pt x="0" y="109918"/>
                </a:lnTo>
                <a:lnTo>
                  <a:pt x="195543" y="109918"/>
                </a:lnTo>
                <a:lnTo>
                  <a:pt x="195543"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7"/>
          <p:cNvSpPr/>
          <p:nvPr/>
        </p:nvSpPr>
        <p:spPr>
          <a:xfrm>
            <a:off x="1402108" y="3173181"/>
            <a:ext cx="3086129" cy="278328"/>
          </a:xfrm>
          <a:custGeom>
            <a:rect b="b" l="l" r="r" t="t"/>
            <a:pathLst>
              <a:path extrusionOk="0" h="18611" w="206361">
                <a:moveTo>
                  <a:pt x="1" y="0"/>
                </a:moveTo>
                <a:lnTo>
                  <a:pt x="1" y="13110"/>
                </a:lnTo>
                <a:cubicBezTo>
                  <a:pt x="1" y="16135"/>
                  <a:pt x="2476" y="18610"/>
                  <a:pt x="5501" y="18610"/>
                </a:cubicBezTo>
                <a:lnTo>
                  <a:pt x="200860" y="18610"/>
                </a:lnTo>
                <a:cubicBezTo>
                  <a:pt x="203885" y="18610"/>
                  <a:pt x="206360" y="16135"/>
                  <a:pt x="206360" y="13110"/>
                </a:cubicBezTo>
                <a:lnTo>
                  <a:pt x="206360"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7"/>
          <p:cNvSpPr/>
          <p:nvPr/>
        </p:nvSpPr>
        <p:spPr>
          <a:xfrm>
            <a:off x="1483001" y="1440228"/>
            <a:ext cx="2924346" cy="120657"/>
          </a:xfrm>
          <a:custGeom>
            <a:rect b="b" l="l" r="r" t="t"/>
            <a:pathLst>
              <a:path extrusionOk="0" h="8068" w="195543">
                <a:moveTo>
                  <a:pt x="0" y="0"/>
                </a:moveTo>
                <a:lnTo>
                  <a:pt x="0" y="8068"/>
                </a:lnTo>
                <a:lnTo>
                  <a:pt x="195543" y="8068"/>
                </a:lnTo>
                <a:lnTo>
                  <a:pt x="195543"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7"/>
          <p:cNvSpPr/>
          <p:nvPr/>
        </p:nvSpPr>
        <p:spPr>
          <a:xfrm>
            <a:off x="1483001" y="1560871"/>
            <a:ext cx="2924346" cy="119296"/>
          </a:xfrm>
          <a:custGeom>
            <a:rect b="b" l="l" r="r" t="t"/>
            <a:pathLst>
              <a:path extrusionOk="0" h="7977" w="195543">
                <a:moveTo>
                  <a:pt x="0" y="1"/>
                </a:moveTo>
                <a:lnTo>
                  <a:pt x="0" y="7977"/>
                </a:lnTo>
                <a:lnTo>
                  <a:pt x="195543" y="7977"/>
                </a:lnTo>
                <a:lnTo>
                  <a:pt x="1955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7"/>
          <p:cNvSpPr/>
          <p:nvPr/>
        </p:nvSpPr>
        <p:spPr>
          <a:xfrm>
            <a:off x="3858959" y="1560871"/>
            <a:ext cx="548415" cy="119296"/>
          </a:xfrm>
          <a:custGeom>
            <a:rect b="b" l="l" r="r" t="t"/>
            <a:pathLst>
              <a:path extrusionOk="0" h="7977" w="36671">
                <a:moveTo>
                  <a:pt x="1" y="1"/>
                </a:moveTo>
                <a:lnTo>
                  <a:pt x="1" y="7977"/>
                </a:lnTo>
                <a:lnTo>
                  <a:pt x="36671" y="7977"/>
                </a:lnTo>
                <a:lnTo>
                  <a:pt x="36671"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7"/>
          <p:cNvSpPr/>
          <p:nvPr/>
        </p:nvSpPr>
        <p:spPr>
          <a:xfrm>
            <a:off x="3453135" y="1560871"/>
            <a:ext cx="407210" cy="119296"/>
          </a:xfrm>
          <a:custGeom>
            <a:rect b="b" l="l" r="r" t="t"/>
            <a:pathLst>
              <a:path extrusionOk="0" h="7977" w="27229">
                <a:moveTo>
                  <a:pt x="1" y="1"/>
                </a:moveTo>
                <a:lnTo>
                  <a:pt x="1" y="7977"/>
                </a:lnTo>
                <a:lnTo>
                  <a:pt x="27228" y="7977"/>
                </a:lnTo>
                <a:lnTo>
                  <a:pt x="272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7"/>
          <p:cNvSpPr/>
          <p:nvPr/>
        </p:nvSpPr>
        <p:spPr>
          <a:xfrm>
            <a:off x="3056913" y="1784345"/>
            <a:ext cx="1257222" cy="316717"/>
          </a:xfrm>
          <a:custGeom>
            <a:rect b="b" l="l" r="r" t="t"/>
            <a:pathLst>
              <a:path extrusionOk="0" h="21178" w="84067">
                <a:moveTo>
                  <a:pt x="1" y="1"/>
                </a:moveTo>
                <a:lnTo>
                  <a:pt x="1" y="21178"/>
                </a:lnTo>
                <a:lnTo>
                  <a:pt x="84067" y="21178"/>
                </a:lnTo>
                <a:lnTo>
                  <a:pt x="840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7"/>
          <p:cNvSpPr/>
          <p:nvPr/>
        </p:nvSpPr>
        <p:spPr>
          <a:xfrm>
            <a:off x="3056913" y="2190167"/>
            <a:ext cx="963835" cy="67193"/>
          </a:xfrm>
          <a:custGeom>
            <a:rect b="b" l="l" r="r" t="t"/>
            <a:pathLst>
              <a:path extrusionOk="0" h="4493" w="64449">
                <a:moveTo>
                  <a:pt x="1" y="0"/>
                </a:moveTo>
                <a:lnTo>
                  <a:pt x="1" y="4493"/>
                </a:lnTo>
                <a:lnTo>
                  <a:pt x="64448" y="4493"/>
                </a:lnTo>
                <a:lnTo>
                  <a:pt x="644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7"/>
          <p:cNvSpPr/>
          <p:nvPr/>
        </p:nvSpPr>
        <p:spPr>
          <a:xfrm>
            <a:off x="3056913" y="2336861"/>
            <a:ext cx="1257222" cy="67193"/>
          </a:xfrm>
          <a:custGeom>
            <a:rect b="b" l="l" r="r" t="t"/>
            <a:pathLst>
              <a:path extrusionOk="0" h="4493" w="84067">
                <a:moveTo>
                  <a:pt x="1" y="1"/>
                </a:moveTo>
                <a:lnTo>
                  <a:pt x="1" y="4493"/>
                </a:lnTo>
                <a:lnTo>
                  <a:pt x="84067" y="4493"/>
                </a:lnTo>
                <a:lnTo>
                  <a:pt x="840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7"/>
          <p:cNvSpPr/>
          <p:nvPr/>
        </p:nvSpPr>
        <p:spPr>
          <a:xfrm>
            <a:off x="3056913" y="2483556"/>
            <a:ext cx="1257222" cy="67193"/>
          </a:xfrm>
          <a:custGeom>
            <a:rect b="b" l="l" r="r" t="t"/>
            <a:pathLst>
              <a:path extrusionOk="0" h="4493" w="84067">
                <a:moveTo>
                  <a:pt x="1" y="1"/>
                </a:moveTo>
                <a:lnTo>
                  <a:pt x="1" y="4493"/>
                </a:lnTo>
                <a:lnTo>
                  <a:pt x="84067" y="4493"/>
                </a:lnTo>
                <a:lnTo>
                  <a:pt x="840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7"/>
          <p:cNvSpPr/>
          <p:nvPr/>
        </p:nvSpPr>
        <p:spPr>
          <a:xfrm>
            <a:off x="3056913" y="2630251"/>
            <a:ext cx="1257222" cy="67208"/>
          </a:xfrm>
          <a:custGeom>
            <a:rect b="b" l="l" r="r" t="t"/>
            <a:pathLst>
              <a:path extrusionOk="0" h="4494" w="84067">
                <a:moveTo>
                  <a:pt x="1" y="1"/>
                </a:moveTo>
                <a:lnTo>
                  <a:pt x="1" y="4493"/>
                </a:lnTo>
                <a:lnTo>
                  <a:pt x="84067" y="4493"/>
                </a:lnTo>
                <a:lnTo>
                  <a:pt x="840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7"/>
          <p:cNvSpPr/>
          <p:nvPr/>
        </p:nvSpPr>
        <p:spPr>
          <a:xfrm>
            <a:off x="3056913" y="2776960"/>
            <a:ext cx="699236" cy="67193"/>
          </a:xfrm>
          <a:custGeom>
            <a:rect b="b" l="l" r="r" t="t"/>
            <a:pathLst>
              <a:path extrusionOk="0" h="4493" w="46756">
                <a:moveTo>
                  <a:pt x="1" y="0"/>
                </a:moveTo>
                <a:lnTo>
                  <a:pt x="1" y="4492"/>
                </a:lnTo>
                <a:lnTo>
                  <a:pt x="46755" y="4492"/>
                </a:lnTo>
                <a:lnTo>
                  <a:pt x="467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7"/>
          <p:cNvSpPr/>
          <p:nvPr/>
        </p:nvSpPr>
        <p:spPr>
          <a:xfrm>
            <a:off x="3839771" y="2785186"/>
            <a:ext cx="124770" cy="117920"/>
          </a:xfrm>
          <a:custGeom>
            <a:rect b="b" l="l" r="r" t="t"/>
            <a:pathLst>
              <a:path extrusionOk="0" h="7885" w="8343">
                <a:moveTo>
                  <a:pt x="4217" y="0"/>
                </a:moveTo>
                <a:lnTo>
                  <a:pt x="2934" y="2567"/>
                </a:lnTo>
                <a:lnTo>
                  <a:pt x="0" y="3025"/>
                </a:lnTo>
                <a:lnTo>
                  <a:pt x="2109" y="5042"/>
                </a:lnTo>
                <a:lnTo>
                  <a:pt x="1650" y="7884"/>
                </a:lnTo>
                <a:lnTo>
                  <a:pt x="4217" y="6509"/>
                </a:lnTo>
                <a:lnTo>
                  <a:pt x="6692" y="7884"/>
                </a:lnTo>
                <a:lnTo>
                  <a:pt x="6234" y="5042"/>
                </a:lnTo>
                <a:lnTo>
                  <a:pt x="8343" y="3025"/>
                </a:lnTo>
                <a:lnTo>
                  <a:pt x="5501" y="2567"/>
                </a:lnTo>
                <a:lnTo>
                  <a:pt x="42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7"/>
          <p:cNvSpPr/>
          <p:nvPr/>
        </p:nvSpPr>
        <p:spPr>
          <a:xfrm>
            <a:off x="4002917" y="2785186"/>
            <a:ext cx="123409" cy="117920"/>
          </a:xfrm>
          <a:custGeom>
            <a:rect b="b" l="l" r="r" t="t"/>
            <a:pathLst>
              <a:path extrusionOk="0" h="7885" w="8252">
                <a:moveTo>
                  <a:pt x="4126" y="0"/>
                </a:moveTo>
                <a:lnTo>
                  <a:pt x="2842" y="2567"/>
                </a:lnTo>
                <a:lnTo>
                  <a:pt x="1" y="3025"/>
                </a:lnTo>
                <a:lnTo>
                  <a:pt x="2109" y="5042"/>
                </a:lnTo>
                <a:lnTo>
                  <a:pt x="1559" y="7884"/>
                </a:lnTo>
                <a:lnTo>
                  <a:pt x="1559" y="7884"/>
                </a:lnTo>
                <a:lnTo>
                  <a:pt x="4126" y="6509"/>
                </a:lnTo>
                <a:lnTo>
                  <a:pt x="6693" y="7884"/>
                </a:lnTo>
                <a:lnTo>
                  <a:pt x="6234" y="5042"/>
                </a:lnTo>
                <a:lnTo>
                  <a:pt x="8251" y="3025"/>
                </a:lnTo>
                <a:lnTo>
                  <a:pt x="5409" y="2567"/>
                </a:lnTo>
                <a:lnTo>
                  <a:pt x="4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7"/>
          <p:cNvSpPr/>
          <p:nvPr/>
        </p:nvSpPr>
        <p:spPr>
          <a:xfrm>
            <a:off x="4166063" y="2785186"/>
            <a:ext cx="123409" cy="117920"/>
          </a:xfrm>
          <a:custGeom>
            <a:rect b="b" l="l" r="r" t="t"/>
            <a:pathLst>
              <a:path extrusionOk="0" h="7885" w="8252">
                <a:moveTo>
                  <a:pt x="4126" y="0"/>
                </a:moveTo>
                <a:lnTo>
                  <a:pt x="2843" y="2567"/>
                </a:lnTo>
                <a:lnTo>
                  <a:pt x="1" y="3025"/>
                </a:lnTo>
                <a:lnTo>
                  <a:pt x="2018" y="5042"/>
                </a:lnTo>
                <a:lnTo>
                  <a:pt x="1559" y="7884"/>
                </a:lnTo>
                <a:lnTo>
                  <a:pt x="4126" y="6509"/>
                </a:lnTo>
                <a:lnTo>
                  <a:pt x="6693" y="7884"/>
                </a:lnTo>
                <a:lnTo>
                  <a:pt x="6143" y="5042"/>
                </a:lnTo>
                <a:lnTo>
                  <a:pt x="8252" y="3025"/>
                </a:lnTo>
                <a:lnTo>
                  <a:pt x="5410" y="2567"/>
                </a:lnTo>
                <a:lnTo>
                  <a:pt x="4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7"/>
          <p:cNvSpPr/>
          <p:nvPr/>
        </p:nvSpPr>
        <p:spPr>
          <a:xfrm>
            <a:off x="3960415" y="1473129"/>
            <a:ext cx="65817" cy="55498"/>
          </a:xfrm>
          <a:custGeom>
            <a:rect b="b" l="l" r="r" t="t"/>
            <a:pathLst>
              <a:path extrusionOk="0" h="3711" w="4401">
                <a:moveTo>
                  <a:pt x="2567" y="1"/>
                </a:moveTo>
                <a:cubicBezTo>
                  <a:pt x="917" y="1"/>
                  <a:pt x="1" y="2018"/>
                  <a:pt x="1192" y="3209"/>
                </a:cubicBezTo>
                <a:cubicBezTo>
                  <a:pt x="1566" y="3555"/>
                  <a:pt x="2022" y="3710"/>
                  <a:pt x="2470" y="3710"/>
                </a:cubicBezTo>
                <a:cubicBezTo>
                  <a:pt x="3451" y="3710"/>
                  <a:pt x="4401" y="2966"/>
                  <a:pt x="4401" y="1834"/>
                </a:cubicBezTo>
                <a:cubicBezTo>
                  <a:pt x="4401" y="826"/>
                  <a:pt x="3576" y="1"/>
                  <a:pt x="2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7"/>
          <p:cNvSpPr/>
          <p:nvPr/>
        </p:nvSpPr>
        <p:spPr>
          <a:xfrm>
            <a:off x="4082434" y="1473129"/>
            <a:ext cx="64456" cy="55498"/>
          </a:xfrm>
          <a:custGeom>
            <a:rect b="b" l="l" r="r" t="t"/>
            <a:pathLst>
              <a:path extrusionOk="0" h="3711" w="4310">
                <a:moveTo>
                  <a:pt x="2476" y="1"/>
                </a:moveTo>
                <a:cubicBezTo>
                  <a:pt x="826" y="1"/>
                  <a:pt x="1" y="2018"/>
                  <a:pt x="1192" y="3209"/>
                </a:cubicBezTo>
                <a:cubicBezTo>
                  <a:pt x="1566" y="3555"/>
                  <a:pt x="2013" y="3710"/>
                  <a:pt x="2449" y="3710"/>
                </a:cubicBezTo>
                <a:cubicBezTo>
                  <a:pt x="3403" y="3710"/>
                  <a:pt x="4309" y="2966"/>
                  <a:pt x="4309" y="1834"/>
                </a:cubicBezTo>
                <a:cubicBezTo>
                  <a:pt x="4309" y="826"/>
                  <a:pt x="3484" y="1"/>
                  <a:pt x="2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7"/>
          <p:cNvSpPr/>
          <p:nvPr/>
        </p:nvSpPr>
        <p:spPr>
          <a:xfrm>
            <a:off x="4204453" y="1473129"/>
            <a:ext cx="64456" cy="55498"/>
          </a:xfrm>
          <a:custGeom>
            <a:rect b="b" l="l" r="r" t="t"/>
            <a:pathLst>
              <a:path extrusionOk="0" h="3711" w="4310">
                <a:moveTo>
                  <a:pt x="2476" y="1"/>
                </a:moveTo>
                <a:cubicBezTo>
                  <a:pt x="826" y="1"/>
                  <a:pt x="1" y="2018"/>
                  <a:pt x="1101" y="3209"/>
                </a:cubicBezTo>
                <a:cubicBezTo>
                  <a:pt x="1475" y="3555"/>
                  <a:pt x="1930" y="3710"/>
                  <a:pt x="2379" y="3710"/>
                </a:cubicBezTo>
                <a:cubicBezTo>
                  <a:pt x="3360" y="3710"/>
                  <a:pt x="4309" y="2966"/>
                  <a:pt x="4309" y="1834"/>
                </a:cubicBezTo>
                <a:cubicBezTo>
                  <a:pt x="4309" y="826"/>
                  <a:pt x="3484" y="1"/>
                  <a:pt x="2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7"/>
          <p:cNvSpPr/>
          <p:nvPr/>
        </p:nvSpPr>
        <p:spPr>
          <a:xfrm>
            <a:off x="1578968" y="1784345"/>
            <a:ext cx="471636" cy="473012"/>
          </a:xfrm>
          <a:custGeom>
            <a:rect b="b" l="l" r="r" t="t"/>
            <a:pathLst>
              <a:path extrusionOk="0" h="31629" w="31537">
                <a:moveTo>
                  <a:pt x="1" y="1"/>
                </a:moveTo>
                <a:lnTo>
                  <a:pt x="1" y="31629"/>
                </a:lnTo>
                <a:lnTo>
                  <a:pt x="31537" y="31629"/>
                </a:lnTo>
                <a:lnTo>
                  <a:pt x="315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7"/>
          <p:cNvSpPr/>
          <p:nvPr/>
        </p:nvSpPr>
        <p:spPr>
          <a:xfrm>
            <a:off x="1578968" y="2347839"/>
            <a:ext cx="471636" cy="135732"/>
          </a:xfrm>
          <a:custGeom>
            <a:rect b="b" l="l" r="r" t="t"/>
            <a:pathLst>
              <a:path extrusionOk="0" h="9076" w="31537">
                <a:moveTo>
                  <a:pt x="1" y="0"/>
                </a:moveTo>
                <a:lnTo>
                  <a:pt x="1" y="9076"/>
                </a:lnTo>
                <a:lnTo>
                  <a:pt x="31537" y="9076"/>
                </a:lnTo>
                <a:lnTo>
                  <a:pt x="315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7"/>
          <p:cNvSpPr/>
          <p:nvPr/>
        </p:nvSpPr>
        <p:spPr>
          <a:xfrm>
            <a:off x="1578968" y="2550735"/>
            <a:ext cx="471636" cy="50742"/>
          </a:xfrm>
          <a:custGeom>
            <a:rect b="b" l="l" r="r" t="t"/>
            <a:pathLst>
              <a:path extrusionOk="0" h="3393" w="31537">
                <a:moveTo>
                  <a:pt x="1" y="1"/>
                </a:moveTo>
                <a:lnTo>
                  <a:pt x="1" y="3393"/>
                </a:lnTo>
                <a:lnTo>
                  <a:pt x="31537" y="3393"/>
                </a:lnTo>
                <a:lnTo>
                  <a:pt x="31537"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7"/>
          <p:cNvSpPr/>
          <p:nvPr/>
        </p:nvSpPr>
        <p:spPr>
          <a:xfrm>
            <a:off x="1578968" y="2663167"/>
            <a:ext cx="471636" cy="50742"/>
          </a:xfrm>
          <a:custGeom>
            <a:rect b="b" l="l" r="r" t="t"/>
            <a:pathLst>
              <a:path extrusionOk="0" h="3393" w="31537">
                <a:moveTo>
                  <a:pt x="1" y="0"/>
                </a:moveTo>
                <a:lnTo>
                  <a:pt x="1" y="3392"/>
                </a:lnTo>
                <a:lnTo>
                  <a:pt x="31537" y="3392"/>
                </a:lnTo>
                <a:lnTo>
                  <a:pt x="31537"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7"/>
          <p:cNvSpPr/>
          <p:nvPr/>
        </p:nvSpPr>
        <p:spPr>
          <a:xfrm>
            <a:off x="1578968" y="2776960"/>
            <a:ext cx="471636" cy="50742"/>
          </a:xfrm>
          <a:custGeom>
            <a:rect b="b" l="l" r="r" t="t"/>
            <a:pathLst>
              <a:path extrusionOk="0" h="3393" w="31537">
                <a:moveTo>
                  <a:pt x="1" y="0"/>
                </a:moveTo>
                <a:lnTo>
                  <a:pt x="1" y="3392"/>
                </a:lnTo>
                <a:lnTo>
                  <a:pt x="31537" y="3392"/>
                </a:lnTo>
                <a:lnTo>
                  <a:pt x="31537" y="0"/>
                </a:lnTo>
                <a:close/>
              </a:path>
            </a:pathLst>
          </a:custGeom>
          <a:solidFill>
            <a:srgbClr val="F4E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7"/>
          <p:cNvSpPr/>
          <p:nvPr/>
        </p:nvSpPr>
        <p:spPr>
          <a:xfrm>
            <a:off x="1578968" y="2889378"/>
            <a:ext cx="471636" cy="50742"/>
          </a:xfrm>
          <a:custGeom>
            <a:rect b="b" l="l" r="r" t="t"/>
            <a:pathLst>
              <a:path extrusionOk="0" h="3393" w="31537">
                <a:moveTo>
                  <a:pt x="1" y="0"/>
                </a:moveTo>
                <a:lnTo>
                  <a:pt x="1" y="3392"/>
                </a:lnTo>
                <a:lnTo>
                  <a:pt x="31537" y="3392"/>
                </a:lnTo>
                <a:lnTo>
                  <a:pt x="31537" y="0"/>
                </a:lnTo>
                <a:close/>
              </a:path>
            </a:pathLst>
          </a:custGeom>
          <a:solidFill>
            <a:srgbClr val="F4E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7"/>
          <p:cNvSpPr/>
          <p:nvPr/>
        </p:nvSpPr>
        <p:spPr>
          <a:xfrm>
            <a:off x="2179478" y="1784345"/>
            <a:ext cx="765023" cy="473012"/>
          </a:xfrm>
          <a:custGeom>
            <a:rect b="b" l="l" r="r" t="t"/>
            <a:pathLst>
              <a:path extrusionOk="0" h="31629" w="51155">
                <a:moveTo>
                  <a:pt x="0" y="1"/>
                </a:moveTo>
                <a:lnTo>
                  <a:pt x="0" y="31629"/>
                </a:lnTo>
                <a:lnTo>
                  <a:pt x="51155" y="31629"/>
                </a:lnTo>
                <a:lnTo>
                  <a:pt x="51155"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7"/>
          <p:cNvSpPr/>
          <p:nvPr/>
        </p:nvSpPr>
        <p:spPr>
          <a:xfrm>
            <a:off x="2179478" y="2347839"/>
            <a:ext cx="765023" cy="135732"/>
          </a:xfrm>
          <a:custGeom>
            <a:rect b="b" l="l" r="r" t="t"/>
            <a:pathLst>
              <a:path extrusionOk="0" h="9076" w="51155">
                <a:moveTo>
                  <a:pt x="0" y="0"/>
                </a:moveTo>
                <a:lnTo>
                  <a:pt x="0" y="9076"/>
                </a:lnTo>
                <a:lnTo>
                  <a:pt x="51155" y="9076"/>
                </a:lnTo>
                <a:lnTo>
                  <a:pt x="511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7"/>
          <p:cNvSpPr/>
          <p:nvPr/>
        </p:nvSpPr>
        <p:spPr>
          <a:xfrm>
            <a:off x="2179478" y="2550735"/>
            <a:ext cx="765023" cy="50742"/>
          </a:xfrm>
          <a:custGeom>
            <a:rect b="b" l="l" r="r" t="t"/>
            <a:pathLst>
              <a:path extrusionOk="0" h="3393" w="51155">
                <a:moveTo>
                  <a:pt x="0" y="1"/>
                </a:moveTo>
                <a:lnTo>
                  <a:pt x="0" y="3393"/>
                </a:lnTo>
                <a:lnTo>
                  <a:pt x="51155" y="3393"/>
                </a:lnTo>
                <a:lnTo>
                  <a:pt x="51155"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7"/>
          <p:cNvSpPr/>
          <p:nvPr/>
        </p:nvSpPr>
        <p:spPr>
          <a:xfrm>
            <a:off x="2179478" y="2663167"/>
            <a:ext cx="765023" cy="50742"/>
          </a:xfrm>
          <a:custGeom>
            <a:rect b="b" l="l" r="r" t="t"/>
            <a:pathLst>
              <a:path extrusionOk="0" h="3393" w="51155">
                <a:moveTo>
                  <a:pt x="0" y="0"/>
                </a:moveTo>
                <a:lnTo>
                  <a:pt x="0" y="3392"/>
                </a:lnTo>
                <a:lnTo>
                  <a:pt x="51155" y="3392"/>
                </a:lnTo>
                <a:lnTo>
                  <a:pt x="51155"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7"/>
          <p:cNvSpPr/>
          <p:nvPr/>
        </p:nvSpPr>
        <p:spPr>
          <a:xfrm>
            <a:off x="2179478" y="2776960"/>
            <a:ext cx="765023" cy="50742"/>
          </a:xfrm>
          <a:custGeom>
            <a:rect b="b" l="l" r="r" t="t"/>
            <a:pathLst>
              <a:path extrusionOk="0" h="3393" w="51155">
                <a:moveTo>
                  <a:pt x="0" y="0"/>
                </a:moveTo>
                <a:lnTo>
                  <a:pt x="0" y="3392"/>
                </a:lnTo>
                <a:lnTo>
                  <a:pt x="51155" y="3392"/>
                </a:lnTo>
                <a:lnTo>
                  <a:pt x="51155" y="0"/>
                </a:lnTo>
                <a:close/>
              </a:path>
            </a:pathLst>
          </a:custGeom>
          <a:solidFill>
            <a:srgbClr val="F4E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7"/>
          <p:cNvSpPr/>
          <p:nvPr/>
        </p:nvSpPr>
        <p:spPr>
          <a:xfrm>
            <a:off x="2179478" y="2889378"/>
            <a:ext cx="471636" cy="50742"/>
          </a:xfrm>
          <a:custGeom>
            <a:rect b="b" l="l" r="r" t="t"/>
            <a:pathLst>
              <a:path extrusionOk="0" h="3393" w="31537">
                <a:moveTo>
                  <a:pt x="0" y="0"/>
                </a:moveTo>
                <a:lnTo>
                  <a:pt x="0" y="3392"/>
                </a:lnTo>
                <a:lnTo>
                  <a:pt x="31536" y="3392"/>
                </a:lnTo>
                <a:lnTo>
                  <a:pt x="31536" y="0"/>
                </a:lnTo>
                <a:close/>
              </a:path>
            </a:pathLst>
          </a:custGeom>
          <a:solidFill>
            <a:srgbClr val="F4E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7"/>
          <p:cNvSpPr/>
          <p:nvPr/>
        </p:nvSpPr>
        <p:spPr>
          <a:xfrm>
            <a:off x="975721" y="2775585"/>
            <a:ext cx="2085295" cy="1140678"/>
          </a:xfrm>
          <a:custGeom>
            <a:rect b="b" l="l" r="r" t="t"/>
            <a:pathLst>
              <a:path extrusionOk="0" h="76274" w="139438">
                <a:moveTo>
                  <a:pt x="5776" y="0"/>
                </a:moveTo>
                <a:cubicBezTo>
                  <a:pt x="2568" y="0"/>
                  <a:pt x="1" y="2659"/>
                  <a:pt x="1" y="5868"/>
                </a:cubicBezTo>
                <a:lnTo>
                  <a:pt x="1" y="76274"/>
                </a:lnTo>
                <a:lnTo>
                  <a:pt x="139438" y="76274"/>
                </a:lnTo>
                <a:lnTo>
                  <a:pt x="139438" y="5868"/>
                </a:lnTo>
                <a:cubicBezTo>
                  <a:pt x="139346" y="2659"/>
                  <a:pt x="136871" y="92"/>
                  <a:pt x="1336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7"/>
          <p:cNvSpPr/>
          <p:nvPr/>
        </p:nvSpPr>
        <p:spPr>
          <a:xfrm>
            <a:off x="1030562" y="2839951"/>
            <a:ext cx="1975630" cy="1076311"/>
          </a:xfrm>
          <a:custGeom>
            <a:rect b="b" l="l" r="r" t="t"/>
            <a:pathLst>
              <a:path extrusionOk="0" h="71970" w="132105">
                <a:moveTo>
                  <a:pt x="2686" y="1"/>
                </a:moveTo>
                <a:cubicBezTo>
                  <a:pt x="1199" y="1"/>
                  <a:pt x="1" y="1250"/>
                  <a:pt x="1" y="2755"/>
                </a:cubicBezTo>
                <a:lnTo>
                  <a:pt x="1" y="71970"/>
                </a:lnTo>
                <a:lnTo>
                  <a:pt x="132104" y="71970"/>
                </a:lnTo>
                <a:lnTo>
                  <a:pt x="132104" y="2755"/>
                </a:lnTo>
                <a:cubicBezTo>
                  <a:pt x="132104" y="1197"/>
                  <a:pt x="130821" y="5"/>
                  <a:pt x="129354" y="5"/>
                </a:cubicBezTo>
                <a:lnTo>
                  <a:pt x="2843" y="5"/>
                </a:lnTo>
                <a:cubicBezTo>
                  <a:pt x="2790" y="2"/>
                  <a:pt x="2738" y="1"/>
                  <a:pt x="2686"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7"/>
          <p:cNvSpPr/>
          <p:nvPr/>
        </p:nvSpPr>
        <p:spPr>
          <a:xfrm>
            <a:off x="781050" y="3916256"/>
            <a:ext cx="2474649" cy="174136"/>
          </a:xfrm>
          <a:custGeom>
            <a:rect b="b" l="l" r="r" t="t"/>
            <a:pathLst>
              <a:path extrusionOk="0" h="11644" w="165473">
                <a:moveTo>
                  <a:pt x="0" y="1"/>
                </a:moveTo>
                <a:lnTo>
                  <a:pt x="0" y="4859"/>
                </a:lnTo>
                <a:cubicBezTo>
                  <a:pt x="0" y="8618"/>
                  <a:pt x="3025" y="11643"/>
                  <a:pt x="6784" y="11643"/>
                </a:cubicBezTo>
                <a:lnTo>
                  <a:pt x="158689" y="11643"/>
                </a:lnTo>
                <a:cubicBezTo>
                  <a:pt x="162448" y="11643"/>
                  <a:pt x="165473" y="8618"/>
                  <a:pt x="165473" y="4859"/>
                </a:cubicBezTo>
                <a:lnTo>
                  <a:pt x="1654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7"/>
          <p:cNvSpPr/>
          <p:nvPr/>
        </p:nvSpPr>
        <p:spPr>
          <a:xfrm>
            <a:off x="1786000" y="3892945"/>
            <a:ext cx="464786" cy="79524"/>
          </a:xfrm>
          <a:custGeom>
            <a:rect b="b" l="l" r="r" t="t"/>
            <a:pathLst>
              <a:path extrusionOk="0" h="3760" w="31079">
                <a:moveTo>
                  <a:pt x="1" y="1"/>
                </a:moveTo>
                <a:lnTo>
                  <a:pt x="1" y="3759"/>
                </a:lnTo>
                <a:lnTo>
                  <a:pt x="31078" y="3759"/>
                </a:lnTo>
                <a:lnTo>
                  <a:pt x="31078"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7"/>
          <p:cNvSpPr/>
          <p:nvPr/>
        </p:nvSpPr>
        <p:spPr>
          <a:xfrm>
            <a:off x="781050" y="3916256"/>
            <a:ext cx="2474649" cy="174136"/>
          </a:xfrm>
          <a:custGeom>
            <a:rect b="b" l="l" r="r" t="t"/>
            <a:pathLst>
              <a:path extrusionOk="0" h="11644" w="165473">
                <a:moveTo>
                  <a:pt x="0" y="1"/>
                </a:moveTo>
                <a:lnTo>
                  <a:pt x="0" y="2384"/>
                </a:lnTo>
                <a:cubicBezTo>
                  <a:pt x="0" y="7518"/>
                  <a:pt x="4125" y="11643"/>
                  <a:pt x="9259" y="11643"/>
                </a:cubicBezTo>
                <a:lnTo>
                  <a:pt x="156214" y="11643"/>
                </a:lnTo>
                <a:cubicBezTo>
                  <a:pt x="161347" y="11643"/>
                  <a:pt x="165473" y="7518"/>
                  <a:pt x="165473" y="2384"/>
                </a:cubicBezTo>
                <a:lnTo>
                  <a:pt x="165473" y="1"/>
                </a:lnTo>
                <a:lnTo>
                  <a:pt x="165381" y="1"/>
                </a:lnTo>
                <a:cubicBezTo>
                  <a:pt x="164556" y="4401"/>
                  <a:pt x="160706" y="7701"/>
                  <a:pt x="156214" y="7701"/>
                </a:cubicBezTo>
                <a:lnTo>
                  <a:pt x="9259" y="7701"/>
                </a:lnTo>
                <a:cubicBezTo>
                  <a:pt x="4767" y="7701"/>
                  <a:pt x="825" y="4401"/>
                  <a:pt x="92"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7"/>
          <p:cNvSpPr/>
          <p:nvPr/>
        </p:nvSpPr>
        <p:spPr>
          <a:xfrm>
            <a:off x="1030562" y="2839951"/>
            <a:ext cx="1975630" cy="80966"/>
          </a:xfrm>
          <a:custGeom>
            <a:rect b="b" l="l" r="r" t="t"/>
            <a:pathLst>
              <a:path extrusionOk="0" h="5414" w="132105">
                <a:moveTo>
                  <a:pt x="2686" y="1"/>
                </a:moveTo>
                <a:cubicBezTo>
                  <a:pt x="1199" y="1"/>
                  <a:pt x="1" y="1250"/>
                  <a:pt x="1" y="2755"/>
                </a:cubicBezTo>
                <a:lnTo>
                  <a:pt x="1" y="5414"/>
                </a:lnTo>
                <a:lnTo>
                  <a:pt x="132104" y="5414"/>
                </a:lnTo>
                <a:lnTo>
                  <a:pt x="132104" y="2755"/>
                </a:lnTo>
                <a:cubicBezTo>
                  <a:pt x="132104" y="1197"/>
                  <a:pt x="130821" y="5"/>
                  <a:pt x="129354" y="5"/>
                </a:cubicBezTo>
                <a:lnTo>
                  <a:pt x="2843" y="5"/>
                </a:lnTo>
                <a:cubicBezTo>
                  <a:pt x="2790" y="2"/>
                  <a:pt x="2738" y="1"/>
                  <a:pt x="26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7"/>
          <p:cNvSpPr/>
          <p:nvPr/>
        </p:nvSpPr>
        <p:spPr>
          <a:xfrm>
            <a:off x="1030562" y="2920903"/>
            <a:ext cx="1975630" cy="80907"/>
          </a:xfrm>
          <a:custGeom>
            <a:rect b="b" l="l" r="r" t="t"/>
            <a:pathLst>
              <a:path extrusionOk="0" h="5410" w="132105">
                <a:moveTo>
                  <a:pt x="1" y="1"/>
                </a:moveTo>
                <a:lnTo>
                  <a:pt x="1" y="5410"/>
                </a:lnTo>
                <a:lnTo>
                  <a:pt x="132104" y="5410"/>
                </a:lnTo>
                <a:lnTo>
                  <a:pt x="1321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7"/>
          <p:cNvSpPr/>
          <p:nvPr/>
        </p:nvSpPr>
        <p:spPr>
          <a:xfrm>
            <a:off x="2636015" y="2920903"/>
            <a:ext cx="370196" cy="80907"/>
          </a:xfrm>
          <a:custGeom>
            <a:rect b="b" l="l" r="r" t="t"/>
            <a:pathLst>
              <a:path extrusionOk="0" h="5410" w="24754">
                <a:moveTo>
                  <a:pt x="1" y="1"/>
                </a:moveTo>
                <a:lnTo>
                  <a:pt x="1" y="5410"/>
                </a:lnTo>
                <a:lnTo>
                  <a:pt x="24753" y="5410"/>
                </a:lnTo>
                <a:lnTo>
                  <a:pt x="24753"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7"/>
          <p:cNvSpPr/>
          <p:nvPr/>
        </p:nvSpPr>
        <p:spPr>
          <a:xfrm>
            <a:off x="2360451" y="2920903"/>
            <a:ext cx="275576" cy="80907"/>
          </a:xfrm>
          <a:custGeom>
            <a:rect b="b" l="l" r="r" t="t"/>
            <a:pathLst>
              <a:path extrusionOk="0" h="5410" w="18427">
                <a:moveTo>
                  <a:pt x="0" y="1"/>
                </a:moveTo>
                <a:lnTo>
                  <a:pt x="0" y="5410"/>
                </a:lnTo>
                <a:lnTo>
                  <a:pt x="18427" y="5410"/>
                </a:lnTo>
                <a:lnTo>
                  <a:pt x="18427"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7"/>
          <p:cNvSpPr/>
          <p:nvPr/>
        </p:nvSpPr>
        <p:spPr>
          <a:xfrm>
            <a:off x="2093097" y="3071726"/>
            <a:ext cx="850027" cy="213886"/>
          </a:xfrm>
          <a:custGeom>
            <a:rect b="b" l="l" r="r" t="t"/>
            <a:pathLst>
              <a:path extrusionOk="0" h="14302" w="56839">
                <a:moveTo>
                  <a:pt x="1" y="0"/>
                </a:moveTo>
                <a:lnTo>
                  <a:pt x="1" y="14301"/>
                </a:lnTo>
                <a:lnTo>
                  <a:pt x="56839" y="14301"/>
                </a:lnTo>
                <a:lnTo>
                  <a:pt x="568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7"/>
          <p:cNvSpPr/>
          <p:nvPr/>
        </p:nvSpPr>
        <p:spPr>
          <a:xfrm>
            <a:off x="2093097" y="3345928"/>
            <a:ext cx="651245" cy="45254"/>
          </a:xfrm>
          <a:custGeom>
            <a:rect b="b" l="l" r="r" t="t"/>
            <a:pathLst>
              <a:path extrusionOk="0" h="3026" w="43547">
                <a:moveTo>
                  <a:pt x="1" y="0"/>
                </a:moveTo>
                <a:lnTo>
                  <a:pt x="1" y="3025"/>
                </a:lnTo>
                <a:lnTo>
                  <a:pt x="43546" y="3025"/>
                </a:lnTo>
                <a:lnTo>
                  <a:pt x="435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7"/>
          <p:cNvSpPr/>
          <p:nvPr/>
        </p:nvSpPr>
        <p:spPr>
          <a:xfrm>
            <a:off x="2093097" y="3444631"/>
            <a:ext cx="850027" cy="45254"/>
          </a:xfrm>
          <a:custGeom>
            <a:rect b="b" l="l" r="r" t="t"/>
            <a:pathLst>
              <a:path extrusionOk="0" h="3026" w="56839">
                <a:moveTo>
                  <a:pt x="1" y="1"/>
                </a:moveTo>
                <a:lnTo>
                  <a:pt x="1" y="3026"/>
                </a:lnTo>
                <a:lnTo>
                  <a:pt x="56839" y="3026"/>
                </a:lnTo>
                <a:lnTo>
                  <a:pt x="568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7"/>
          <p:cNvSpPr/>
          <p:nvPr/>
        </p:nvSpPr>
        <p:spPr>
          <a:xfrm>
            <a:off x="2093097" y="3543350"/>
            <a:ext cx="850027" cy="46630"/>
          </a:xfrm>
          <a:custGeom>
            <a:rect b="b" l="l" r="r" t="t"/>
            <a:pathLst>
              <a:path extrusionOk="0" h="3118" w="56839">
                <a:moveTo>
                  <a:pt x="1" y="0"/>
                </a:moveTo>
                <a:lnTo>
                  <a:pt x="1" y="3117"/>
                </a:lnTo>
                <a:lnTo>
                  <a:pt x="56839" y="3117"/>
                </a:lnTo>
                <a:lnTo>
                  <a:pt x="568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7"/>
          <p:cNvSpPr/>
          <p:nvPr/>
        </p:nvSpPr>
        <p:spPr>
          <a:xfrm>
            <a:off x="2093097" y="3643430"/>
            <a:ext cx="850027" cy="45254"/>
          </a:xfrm>
          <a:custGeom>
            <a:rect b="b" l="l" r="r" t="t"/>
            <a:pathLst>
              <a:path extrusionOk="0" h="3026" w="56839">
                <a:moveTo>
                  <a:pt x="1" y="0"/>
                </a:moveTo>
                <a:lnTo>
                  <a:pt x="1" y="3026"/>
                </a:lnTo>
                <a:lnTo>
                  <a:pt x="56839" y="3026"/>
                </a:lnTo>
                <a:lnTo>
                  <a:pt x="568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7"/>
          <p:cNvSpPr/>
          <p:nvPr/>
        </p:nvSpPr>
        <p:spPr>
          <a:xfrm>
            <a:off x="2093097" y="3742148"/>
            <a:ext cx="473012" cy="45254"/>
          </a:xfrm>
          <a:custGeom>
            <a:rect b="b" l="l" r="r" t="t"/>
            <a:pathLst>
              <a:path extrusionOk="0" h="3026" w="31629">
                <a:moveTo>
                  <a:pt x="1" y="0"/>
                </a:moveTo>
                <a:lnTo>
                  <a:pt x="1" y="3025"/>
                </a:lnTo>
                <a:lnTo>
                  <a:pt x="31628" y="3025"/>
                </a:lnTo>
                <a:lnTo>
                  <a:pt x="316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7"/>
          <p:cNvSpPr/>
          <p:nvPr/>
        </p:nvSpPr>
        <p:spPr>
          <a:xfrm>
            <a:off x="2622316" y="3747622"/>
            <a:ext cx="83643" cy="79531"/>
          </a:xfrm>
          <a:custGeom>
            <a:rect b="b" l="l" r="r" t="t"/>
            <a:pathLst>
              <a:path extrusionOk="0" h="5318" w="5593">
                <a:moveTo>
                  <a:pt x="2842" y="1"/>
                </a:moveTo>
                <a:lnTo>
                  <a:pt x="1925" y="1743"/>
                </a:lnTo>
                <a:lnTo>
                  <a:pt x="0" y="2018"/>
                </a:lnTo>
                <a:lnTo>
                  <a:pt x="1467" y="3393"/>
                </a:lnTo>
                <a:lnTo>
                  <a:pt x="1100" y="5318"/>
                </a:lnTo>
                <a:lnTo>
                  <a:pt x="1100" y="5318"/>
                </a:lnTo>
                <a:lnTo>
                  <a:pt x="2842" y="4401"/>
                </a:lnTo>
                <a:lnTo>
                  <a:pt x="4584" y="5318"/>
                </a:lnTo>
                <a:lnTo>
                  <a:pt x="4217" y="3393"/>
                </a:lnTo>
                <a:lnTo>
                  <a:pt x="5592" y="2018"/>
                </a:lnTo>
                <a:lnTo>
                  <a:pt x="3667" y="1743"/>
                </a:lnTo>
                <a:lnTo>
                  <a:pt x="28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7"/>
          <p:cNvSpPr/>
          <p:nvPr/>
        </p:nvSpPr>
        <p:spPr>
          <a:xfrm>
            <a:off x="2731997" y="3747622"/>
            <a:ext cx="83643" cy="79531"/>
          </a:xfrm>
          <a:custGeom>
            <a:rect b="b" l="l" r="r" t="t"/>
            <a:pathLst>
              <a:path extrusionOk="0" h="5318" w="5593">
                <a:moveTo>
                  <a:pt x="2842" y="1"/>
                </a:moveTo>
                <a:lnTo>
                  <a:pt x="2017" y="1743"/>
                </a:lnTo>
                <a:lnTo>
                  <a:pt x="0" y="2018"/>
                </a:lnTo>
                <a:lnTo>
                  <a:pt x="1467" y="3393"/>
                </a:lnTo>
                <a:lnTo>
                  <a:pt x="1100" y="5318"/>
                </a:lnTo>
                <a:lnTo>
                  <a:pt x="2842" y="4401"/>
                </a:lnTo>
                <a:lnTo>
                  <a:pt x="4584" y="5318"/>
                </a:lnTo>
                <a:lnTo>
                  <a:pt x="4217" y="3393"/>
                </a:lnTo>
                <a:lnTo>
                  <a:pt x="5592" y="2018"/>
                </a:lnTo>
                <a:lnTo>
                  <a:pt x="3667" y="1743"/>
                </a:lnTo>
                <a:lnTo>
                  <a:pt x="28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7"/>
          <p:cNvSpPr/>
          <p:nvPr/>
        </p:nvSpPr>
        <p:spPr>
          <a:xfrm>
            <a:off x="2843039" y="3747622"/>
            <a:ext cx="83643" cy="79531"/>
          </a:xfrm>
          <a:custGeom>
            <a:rect b="b" l="l" r="r" t="t"/>
            <a:pathLst>
              <a:path extrusionOk="0" h="5318" w="5593">
                <a:moveTo>
                  <a:pt x="2751" y="1"/>
                </a:moveTo>
                <a:lnTo>
                  <a:pt x="1926" y="1743"/>
                </a:lnTo>
                <a:lnTo>
                  <a:pt x="1" y="2018"/>
                </a:lnTo>
                <a:lnTo>
                  <a:pt x="1376" y="3393"/>
                </a:lnTo>
                <a:lnTo>
                  <a:pt x="1009" y="5318"/>
                </a:lnTo>
                <a:lnTo>
                  <a:pt x="2751" y="4401"/>
                </a:lnTo>
                <a:lnTo>
                  <a:pt x="4493" y="5318"/>
                </a:lnTo>
                <a:lnTo>
                  <a:pt x="4126" y="3393"/>
                </a:lnTo>
                <a:lnTo>
                  <a:pt x="5593" y="2018"/>
                </a:lnTo>
                <a:lnTo>
                  <a:pt x="3668" y="1743"/>
                </a:lnTo>
                <a:lnTo>
                  <a:pt x="27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7"/>
          <p:cNvSpPr/>
          <p:nvPr/>
        </p:nvSpPr>
        <p:spPr>
          <a:xfrm>
            <a:off x="2704569" y="2861950"/>
            <a:ext cx="43893" cy="37447"/>
          </a:xfrm>
          <a:custGeom>
            <a:rect b="b" l="l" r="r" t="t"/>
            <a:pathLst>
              <a:path extrusionOk="0" h="2504" w="2935">
                <a:moveTo>
                  <a:pt x="1651" y="1"/>
                </a:moveTo>
                <a:cubicBezTo>
                  <a:pt x="551" y="1"/>
                  <a:pt x="1" y="1284"/>
                  <a:pt x="734" y="2109"/>
                </a:cubicBezTo>
                <a:cubicBezTo>
                  <a:pt x="1005" y="2381"/>
                  <a:pt x="1336" y="2503"/>
                  <a:pt x="1658" y="2503"/>
                </a:cubicBezTo>
                <a:cubicBezTo>
                  <a:pt x="2315" y="2503"/>
                  <a:pt x="2934" y="1993"/>
                  <a:pt x="2934" y="1193"/>
                </a:cubicBezTo>
                <a:cubicBezTo>
                  <a:pt x="2934" y="551"/>
                  <a:pt x="2384" y="1"/>
                  <a:pt x="16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7"/>
          <p:cNvSpPr/>
          <p:nvPr/>
        </p:nvSpPr>
        <p:spPr>
          <a:xfrm>
            <a:off x="2785462" y="2861950"/>
            <a:ext cx="45254" cy="37447"/>
          </a:xfrm>
          <a:custGeom>
            <a:rect b="b" l="l" r="r" t="t"/>
            <a:pathLst>
              <a:path extrusionOk="0" h="2504" w="3026">
                <a:moveTo>
                  <a:pt x="1742" y="1"/>
                </a:moveTo>
                <a:cubicBezTo>
                  <a:pt x="642" y="1"/>
                  <a:pt x="0" y="1376"/>
                  <a:pt x="825" y="2109"/>
                </a:cubicBezTo>
                <a:cubicBezTo>
                  <a:pt x="1097" y="2381"/>
                  <a:pt x="1428" y="2503"/>
                  <a:pt x="1749" y="2503"/>
                </a:cubicBezTo>
                <a:cubicBezTo>
                  <a:pt x="2406" y="2503"/>
                  <a:pt x="3026" y="1993"/>
                  <a:pt x="3026" y="1193"/>
                </a:cubicBezTo>
                <a:cubicBezTo>
                  <a:pt x="3026" y="551"/>
                  <a:pt x="2384" y="1"/>
                  <a:pt x="1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7"/>
          <p:cNvSpPr/>
          <p:nvPr/>
        </p:nvSpPr>
        <p:spPr>
          <a:xfrm>
            <a:off x="2869091" y="2861950"/>
            <a:ext cx="42517" cy="37447"/>
          </a:xfrm>
          <a:custGeom>
            <a:rect b="b" l="l" r="r" t="t"/>
            <a:pathLst>
              <a:path extrusionOk="0" h="2504" w="2843">
                <a:moveTo>
                  <a:pt x="1651" y="1"/>
                </a:moveTo>
                <a:cubicBezTo>
                  <a:pt x="551" y="1"/>
                  <a:pt x="1" y="1284"/>
                  <a:pt x="734" y="2109"/>
                </a:cubicBezTo>
                <a:cubicBezTo>
                  <a:pt x="1005" y="2381"/>
                  <a:pt x="1326" y="2503"/>
                  <a:pt x="1635" y="2503"/>
                </a:cubicBezTo>
                <a:cubicBezTo>
                  <a:pt x="2264" y="2503"/>
                  <a:pt x="2842" y="1993"/>
                  <a:pt x="2842" y="1193"/>
                </a:cubicBezTo>
                <a:cubicBezTo>
                  <a:pt x="2842" y="551"/>
                  <a:pt x="2292" y="1"/>
                  <a:pt x="16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7"/>
          <p:cNvSpPr/>
          <p:nvPr/>
        </p:nvSpPr>
        <p:spPr>
          <a:xfrm>
            <a:off x="1095004" y="3071726"/>
            <a:ext cx="319454" cy="319454"/>
          </a:xfrm>
          <a:custGeom>
            <a:rect b="b" l="l" r="r" t="t"/>
            <a:pathLst>
              <a:path extrusionOk="0" h="21361" w="21361">
                <a:moveTo>
                  <a:pt x="1" y="0"/>
                </a:moveTo>
                <a:lnTo>
                  <a:pt x="1" y="21360"/>
                </a:lnTo>
                <a:lnTo>
                  <a:pt x="21361" y="21360"/>
                </a:lnTo>
                <a:lnTo>
                  <a:pt x="213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7"/>
          <p:cNvSpPr/>
          <p:nvPr/>
        </p:nvSpPr>
        <p:spPr>
          <a:xfrm>
            <a:off x="1095004" y="3451496"/>
            <a:ext cx="319454" cy="91869"/>
          </a:xfrm>
          <a:custGeom>
            <a:rect b="b" l="l" r="r" t="t"/>
            <a:pathLst>
              <a:path extrusionOk="0" h="6143" w="21361">
                <a:moveTo>
                  <a:pt x="1" y="0"/>
                </a:moveTo>
                <a:lnTo>
                  <a:pt x="1" y="6142"/>
                </a:lnTo>
                <a:lnTo>
                  <a:pt x="21361" y="6142"/>
                </a:lnTo>
                <a:lnTo>
                  <a:pt x="213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7"/>
          <p:cNvSpPr/>
          <p:nvPr/>
        </p:nvSpPr>
        <p:spPr>
          <a:xfrm>
            <a:off x="1095004" y="3589965"/>
            <a:ext cx="319454" cy="34292"/>
          </a:xfrm>
          <a:custGeom>
            <a:rect b="b" l="l" r="r" t="t"/>
            <a:pathLst>
              <a:path extrusionOk="0" h="2293" w="21361">
                <a:moveTo>
                  <a:pt x="1" y="0"/>
                </a:moveTo>
                <a:lnTo>
                  <a:pt x="1" y="2292"/>
                </a:lnTo>
                <a:lnTo>
                  <a:pt x="21361" y="2292"/>
                </a:lnTo>
                <a:lnTo>
                  <a:pt x="213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7"/>
          <p:cNvSpPr/>
          <p:nvPr/>
        </p:nvSpPr>
        <p:spPr>
          <a:xfrm>
            <a:off x="1095004" y="3665369"/>
            <a:ext cx="319454" cy="34292"/>
          </a:xfrm>
          <a:custGeom>
            <a:rect b="b" l="l" r="r" t="t"/>
            <a:pathLst>
              <a:path extrusionOk="0" h="2293" w="21361">
                <a:moveTo>
                  <a:pt x="1" y="0"/>
                </a:moveTo>
                <a:lnTo>
                  <a:pt x="1" y="2292"/>
                </a:lnTo>
                <a:lnTo>
                  <a:pt x="21361" y="2292"/>
                </a:lnTo>
                <a:lnTo>
                  <a:pt x="213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7"/>
          <p:cNvSpPr/>
          <p:nvPr/>
        </p:nvSpPr>
        <p:spPr>
          <a:xfrm>
            <a:off x="1095004" y="3742148"/>
            <a:ext cx="319454" cy="34277"/>
          </a:xfrm>
          <a:custGeom>
            <a:rect b="b" l="l" r="r" t="t"/>
            <a:pathLst>
              <a:path extrusionOk="0" h="2292" w="21361">
                <a:moveTo>
                  <a:pt x="1" y="0"/>
                </a:moveTo>
                <a:lnTo>
                  <a:pt x="1" y="2292"/>
                </a:lnTo>
                <a:lnTo>
                  <a:pt x="21361" y="2292"/>
                </a:lnTo>
                <a:lnTo>
                  <a:pt x="213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7"/>
          <p:cNvSpPr/>
          <p:nvPr/>
        </p:nvSpPr>
        <p:spPr>
          <a:xfrm>
            <a:off x="1095004" y="3817552"/>
            <a:ext cx="319454" cy="34277"/>
          </a:xfrm>
          <a:custGeom>
            <a:rect b="b" l="l" r="r" t="t"/>
            <a:pathLst>
              <a:path extrusionOk="0" h="2292" w="21361">
                <a:moveTo>
                  <a:pt x="1" y="0"/>
                </a:moveTo>
                <a:lnTo>
                  <a:pt x="1" y="2292"/>
                </a:lnTo>
                <a:lnTo>
                  <a:pt x="21361" y="2292"/>
                </a:lnTo>
                <a:lnTo>
                  <a:pt x="213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7"/>
          <p:cNvSpPr/>
          <p:nvPr/>
        </p:nvSpPr>
        <p:spPr>
          <a:xfrm>
            <a:off x="1500827" y="3071726"/>
            <a:ext cx="516875" cy="319454"/>
          </a:xfrm>
          <a:custGeom>
            <a:rect b="b" l="l" r="r" t="t"/>
            <a:pathLst>
              <a:path extrusionOk="0" h="21361" w="34562">
                <a:moveTo>
                  <a:pt x="0" y="0"/>
                </a:moveTo>
                <a:lnTo>
                  <a:pt x="0" y="21360"/>
                </a:lnTo>
                <a:lnTo>
                  <a:pt x="34562" y="21360"/>
                </a:lnTo>
                <a:lnTo>
                  <a:pt x="345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7"/>
          <p:cNvSpPr/>
          <p:nvPr/>
        </p:nvSpPr>
        <p:spPr>
          <a:xfrm>
            <a:off x="1500827" y="3451496"/>
            <a:ext cx="516875" cy="91869"/>
          </a:xfrm>
          <a:custGeom>
            <a:rect b="b" l="l" r="r" t="t"/>
            <a:pathLst>
              <a:path extrusionOk="0" h="6143" w="34562">
                <a:moveTo>
                  <a:pt x="0" y="0"/>
                </a:moveTo>
                <a:lnTo>
                  <a:pt x="0" y="6142"/>
                </a:lnTo>
                <a:lnTo>
                  <a:pt x="34562" y="6142"/>
                </a:lnTo>
                <a:lnTo>
                  <a:pt x="345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7"/>
          <p:cNvSpPr/>
          <p:nvPr/>
        </p:nvSpPr>
        <p:spPr>
          <a:xfrm>
            <a:off x="1500827" y="3589965"/>
            <a:ext cx="516875" cy="34292"/>
          </a:xfrm>
          <a:custGeom>
            <a:rect b="b" l="l" r="r" t="t"/>
            <a:pathLst>
              <a:path extrusionOk="0" h="2293" w="34562">
                <a:moveTo>
                  <a:pt x="0" y="0"/>
                </a:moveTo>
                <a:lnTo>
                  <a:pt x="0" y="2292"/>
                </a:lnTo>
                <a:lnTo>
                  <a:pt x="34562" y="2292"/>
                </a:lnTo>
                <a:lnTo>
                  <a:pt x="345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7"/>
          <p:cNvSpPr/>
          <p:nvPr/>
        </p:nvSpPr>
        <p:spPr>
          <a:xfrm>
            <a:off x="1500827" y="3665369"/>
            <a:ext cx="516875" cy="34292"/>
          </a:xfrm>
          <a:custGeom>
            <a:rect b="b" l="l" r="r" t="t"/>
            <a:pathLst>
              <a:path extrusionOk="0" h="2293" w="34562">
                <a:moveTo>
                  <a:pt x="0" y="0"/>
                </a:moveTo>
                <a:lnTo>
                  <a:pt x="0" y="2292"/>
                </a:lnTo>
                <a:lnTo>
                  <a:pt x="34562" y="2292"/>
                </a:lnTo>
                <a:lnTo>
                  <a:pt x="345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7"/>
          <p:cNvSpPr/>
          <p:nvPr/>
        </p:nvSpPr>
        <p:spPr>
          <a:xfrm>
            <a:off x="1500827" y="3742148"/>
            <a:ext cx="516875" cy="34277"/>
          </a:xfrm>
          <a:custGeom>
            <a:rect b="b" l="l" r="r" t="t"/>
            <a:pathLst>
              <a:path extrusionOk="0" h="2292" w="34562">
                <a:moveTo>
                  <a:pt x="0" y="0"/>
                </a:moveTo>
                <a:lnTo>
                  <a:pt x="0" y="2292"/>
                </a:lnTo>
                <a:lnTo>
                  <a:pt x="34562" y="2292"/>
                </a:lnTo>
                <a:lnTo>
                  <a:pt x="345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7"/>
          <p:cNvSpPr/>
          <p:nvPr/>
        </p:nvSpPr>
        <p:spPr>
          <a:xfrm>
            <a:off x="1500827" y="3817552"/>
            <a:ext cx="319454" cy="34277"/>
          </a:xfrm>
          <a:custGeom>
            <a:rect b="b" l="l" r="r" t="t"/>
            <a:pathLst>
              <a:path extrusionOk="0" h="2292" w="21361">
                <a:moveTo>
                  <a:pt x="0" y="0"/>
                </a:moveTo>
                <a:lnTo>
                  <a:pt x="0" y="2292"/>
                </a:lnTo>
                <a:lnTo>
                  <a:pt x="21360" y="2292"/>
                </a:lnTo>
                <a:lnTo>
                  <a:pt x="213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7"/>
          <p:cNvSpPr/>
          <p:nvPr/>
        </p:nvSpPr>
        <p:spPr>
          <a:xfrm>
            <a:off x="3299591" y="3340439"/>
            <a:ext cx="1243508" cy="749948"/>
          </a:xfrm>
          <a:custGeom>
            <a:rect b="b" l="l" r="r" t="t"/>
            <a:pathLst>
              <a:path extrusionOk="0" h="50147" w="83150">
                <a:moveTo>
                  <a:pt x="2201" y="0"/>
                </a:moveTo>
                <a:cubicBezTo>
                  <a:pt x="917" y="0"/>
                  <a:pt x="0" y="917"/>
                  <a:pt x="0" y="2201"/>
                </a:cubicBezTo>
                <a:lnTo>
                  <a:pt x="0" y="47946"/>
                </a:lnTo>
                <a:cubicBezTo>
                  <a:pt x="0" y="49138"/>
                  <a:pt x="917" y="50146"/>
                  <a:pt x="2201" y="50146"/>
                </a:cubicBezTo>
                <a:lnTo>
                  <a:pt x="80949" y="50146"/>
                </a:lnTo>
                <a:cubicBezTo>
                  <a:pt x="82233" y="50146"/>
                  <a:pt x="83149" y="49138"/>
                  <a:pt x="83149" y="47946"/>
                </a:cubicBezTo>
                <a:lnTo>
                  <a:pt x="83149" y="2201"/>
                </a:lnTo>
                <a:cubicBezTo>
                  <a:pt x="83149" y="917"/>
                  <a:pt x="82233" y="0"/>
                  <a:pt x="809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7"/>
          <p:cNvSpPr/>
          <p:nvPr/>
        </p:nvSpPr>
        <p:spPr>
          <a:xfrm>
            <a:off x="3332492" y="3377453"/>
            <a:ext cx="1126979" cy="674545"/>
          </a:xfrm>
          <a:custGeom>
            <a:rect b="b" l="l" r="r" t="t"/>
            <a:pathLst>
              <a:path extrusionOk="0" h="45105" w="75358">
                <a:moveTo>
                  <a:pt x="1742" y="1"/>
                </a:moveTo>
                <a:cubicBezTo>
                  <a:pt x="734" y="1"/>
                  <a:pt x="1" y="826"/>
                  <a:pt x="1" y="1834"/>
                </a:cubicBezTo>
                <a:lnTo>
                  <a:pt x="1" y="43363"/>
                </a:lnTo>
                <a:cubicBezTo>
                  <a:pt x="1" y="44279"/>
                  <a:pt x="734" y="45104"/>
                  <a:pt x="1742" y="45104"/>
                </a:cubicBezTo>
                <a:lnTo>
                  <a:pt x="75357" y="45104"/>
                </a:lnTo>
                <a:lnTo>
                  <a:pt x="75357"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7"/>
          <p:cNvSpPr/>
          <p:nvPr/>
        </p:nvSpPr>
        <p:spPr>
          <a:xfrm>
            <a:off x="4466330" y="3688331"/>
            <a:ext cx="61719" cy="52791"/>
          </a:xfrm>
          <a:custGeom>
            <a:rect b="b" l="l" r="r" t="t"/>
            <a:pathLst>
              <a:path extrusionOk="0" h="3530" w="4127">
                <a:moveTo>
                  <a:pt x="2293" y="1"/>
                </a:moveTo>
                <a:cubicBezTo>
                  <a:pt x="734" y="1"/>
                  <a:pt x="1" y="1926"/>
                  <a:pt x="1101" y="3026"/>
                </a:cubicBezTo>
                <a:cubicBezTo>
                  <a:pt x="1449" y="3374"/>
                  <a:pt x="1872" y="3530"/>
                  <a:pt x="2289" y="3530"/>
                </a:cubicBezTo>
                <a:cubicBezTo>
                  <a:pt x="3188" y="3530"/>
                  <a:pt x="4064" y="2807"/>
                  <a:pt x="4126" y="1743"/>
                </a:cubicBezTo>
                <a:cubicBezTo>
                  <a:pt x="4126" y="826"/>
                  <a:pt x="3301" y="1"/>
                  <a:pt x="2293"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7"/>
          <p:cNvSpPr/>
          <p:nvPr/>
        </p:nvSpPr>
        <p:spPr>
          <a:xfrm>
            <a:off x="3332492" y="3377453"/>
            <a:ext cx="1126979" cy="57592"/>
          </a:xfrm>
          <a:custGeom>
            <a:rect b="b" l="l" r="r" t="t"/>
            <a:pathLst>
              <a:path extrusionOk="0" h="3851" w="75358">
                <a:moveTo>
                  <a:pt x="1742" y="1"/>
                </a:moveTo>
                <a:cubicBezTo>
                  <a:pt x="734" y="1"/>
                  <a:pt x="1" y="826"/>
                  <a:pt x="1" y="1834"/>
                </a:cubicBezTo>
                <a:lnTo>
                  <a:pt x="1" y="3851"/>
                </a:lnTo>
                <a:lnTo>
                  <a:pt x="75357" y="3851"/>
                </a:lnTo>
                <a:lnTo>
                  <a:pt x="75357"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7"/>
          <p:cNvSpPr/>
          <p:nvPr/>
        </p:nvSpPr>
        <p:spPr>
          <a:xfrm>
            <a:off x="4283970" y="3392543"/>
            <a:ext cx="27442" cy="23629"/>
          </a:xfrm>
          <a:custGeom>
            <a:rect b="b" l="l" r="r" t="t"/>
            <a:pathLst>
              <a:path extrusionOk="0" h="1580" w="1835">
                <a:moveTo>
                  <a:pt x="1101" y="0"/>
                </a:moveTo>
                <a:cubicBezTo>
                  <a:pt x="368" y="0"/>
                  <a:pt x="1" y="917"/>
                  <a:pt x="459" y="1375"/>
                </a:cubicBezTo>
                <a:cubicBezTo>
                  <a:pt x="630" y="1517"/>
                  <a:pt x="826" y="1580"/>
                  <a:pt x="1017" y="1580"/>
                </a:cubicBezTo>
                <a:cubicBezTo>
                  <a:pt x="1441" y="1580"/>
                  <a:pt x="1834" y="1268"/>
                  <a:pt x="1834" y="825"/>
                </a:cubicBezTo>
                <a:cubicBezTo>
                  <a:pt x="1834" y="367"/>
                  <a:pt x="1468" y="0"/>
                  <a:pt x="1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7"/>
          <p:cNvSpPr/>
          <p:nvPr/>
        </p:nvSpPr>
        <p:spPr>
          <a:xfrm>
            <a:off x="4341562" y="3392543"/>
            <a:ext cx="27427" cy="23629"/>
          </a:xfrm>
          <a:custGeom>
            <a:rect b="b" l="l" r="r" t="t"/>
            <a:pathLst>
              <a:path extrusionOk="0" h="1580" w="1834">
                <a:moveTo>
                  <a:pt x="1100" y="0"/>
                </a:moveTo>
                <a:cubicBezTo>
                  <a:pt x="367" y="0"/>
                  <a:pt x="0" y="917"/>
                  <a:pt x="459" y="1375"/>
                </a:cubicBezTo>
                <a:cubicBezTo>
                  <a:pt x="629" y="1517"/>
                  <a:pt x="826" y="1580"/>
                  <a:pt x="1016" y="1580"/>
                </a:cubicBezTo>
                <a:cubicBezTo>
                  <a:pt x="1441" y="1580"/>
                  <a:pt x="1834" y="1268"/>
                  <a:pt x="1834" y="825"/>
                </a:cubicBezTo>
                <a:cubicBezTo>
                  <a:pt x="1834" y="367"/>
                  <a:pt x="1467" y="0"/>
                  <a:pt x="1100"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7"/>
          <p:cNvSpPr/>
          <p:nvPr/>
        </p:nvSpPr>
        <p:spPr>
          <a:xfrm>
            <a:off x="4400515" y="3392543"/>
            <a:ext cx="27427" cy="23629"/>
          </a:xfrm>
          <a:custGeom>
            <a:rect b="b" l="l" r="r" t="t"/>
            <a:pathLst>
              <a:path extrusionOk="0" h="1580" w="1834">
                <a:moveTo>
                  <a:pt x="1009" y="0"/>
                </a:moveTo>
                <a:cubicBezTo>
                  <a:pt x="367" y="0"/>
                  <a:pt x="0" y="917"/>
                  <a:pt x="459" y="1375"/>
                </a:cubicBezTo>
                <a:cubicBezTo>
                  <a:pt x="629" y="1517"/>
                  <a:pt x="826" y="1580"/>
                  <a:pt x="1016" y="1580"/>
                </a:cubicBezTo>
                <a:cubicBezTo>
                  <a:pt x="1441" y="1580"/>
                  <a:pt x="1834" y="1268"/>
                  <a:pt x="1834" y="825"/>
                </a:cubicBezTo>
                <a:cubicBezTo>
                  <a:pt x="1834" y="367"/>
                  <a:pt x="1467" y="0"/>
                  <a:pt x="10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7"/>
          <p:cNvSpPr/>
          <p:nvPr/>
        </p:nvSpPr>
        <p:spPr>
          <a:xfrm>
            <a:off x="3332492" y="3435030"/>
            <a:ext cx="1126979" cy="46630"/>
          </a:xfrm>
          <a:custGeom>
            <a:rect b="b" l="l" r="r" t="t"/>
            <a:pathLst>
              <a:path extrusionOk="0" h="3118" w="75358">
                <a:moveTo>
                  <a:pt x="1" y="1"/>
                </a:moveTo>
                <a:lnTo>
                  <a:pt x="1" y="3118"/>
                </a:lnTo>
                <a:lnTo>
                  <a:pt x="75357" y="3118"/>
                </a:lnTo>
                <a:lnTo>
                  <a:pt x="753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7"/>
          <p:cNvSpPr/>
          <p:nvPr/>
        </p:nvSpPr>
        <p:spPr>
          <a:xfrm>
            <a:off x="4248332" y="3435030"/>
            <a:ext cx="211150" cy="46630"/>
          </a:xfrm>
          <a:custGeom>
            <a:rect b="b" l="l" r="r" t="t"/>
            <a:pathLst>
              <a:path extrusionOk="0" h="3118" w="14119">
                <a:moveTo>
                  <a:pt x="0" y="1"/>
                </a:moveTo>
                <a:lnTo>
                  <a:pt x="0" y="3118"/>
                </a:lnTo>
                <a:lnTo>
                  <a:pt x="14118" y="3118"/>
                </a:lnTo>
                <a:lnTo>
                  <a:pt x="14118"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7"/>
          <p:cNvSpPr/>
          <p:nvPr/>
        </p:nvSpPr>
        <p:spPr>
          <a:xfrm>
            <a:off x="4090659" y="3435030"/>
            <a:ext cx="157686" cy="46630"/>
          </a:xfrm>
          <a:custGeom>
            <a:rect b="b" l="l" r="r" t="t"/>
            <a:pathLst>
              <a:path extrusionOk="0" h="3118" w="10544">
                <a:moveTo>
                  <a:pt x="1" y="1"/>
                </a:moveTo>
                <a:lnTo>
                  <a:pt x="1" y="3118"/>
                </a:lnTo>
                <a:lnTo>
                  <a:pt x="10543" y="3118"/>
                </a:lnTo>
                <a:lnTo>
                  <a:pt x="105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7"/>
          <p:cNvSpPr/>
          <p:nvPr/>
        </p:nvSpPr>
        <p:spPr>
          <a:xfrm>
            <a:off x="3938475" y="3521411"/>
            <a:ext cx="485350" cy="122033"/>
          </a:xfrm>
          <a:custGeom>
            <a:rect b="b" l="l" r="r" t="t"/>
            <a:pathLst>
              <a:path extrusionOk="0" h="8160" w="32454">
                <a:moveTo>
                  <a:pt x="1" y="0"/>
                </a:moveTo>
                <a:lnTo>
                  <a:pt x="1" y="8159"/>
                </a:lnTo>
                <a:lnTo>
                  <a:pt x="32454" y="8159"/>
                </a:lnTo>
                <a:lnTo>
                  <a:pt x="324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7"/>
          <p:cNvSpPr/>
          <p:nvPr/>
        </p:nvSpPr>
        <p:spPr>
          <a:xfrm>
            <a:off x="3938475" y="3677707"/>
            <a:ext cx="371557" cy="26067"/>
          </a:xfrm>
          <a:custGeom>
            <a:rect b="b" l="l" r="r" t="t"/>
            <a:pathLst>
              <a:path extrusionOk="0" h="1743" w="24845">
                <a:moveTo>
                  <a:pt x="1" y="0"/>
                </a:moveTo>
                <a:lnTo>
                  <a:pt x="1" y="1742"/>
                </a:lnTo>
                <a:lnTo>
                  <a:pt x="24845" y="1742"/>
                </a:lnTo>
                <a:lnTo>
                  <a:pt x="248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7"/>
          <p:cNvSpPr/>
          <p:nvPr/>
        </p:nvSpPr>
        <p:spPr>
          <a:xfrm>
            <a:off x="3938475" y="3733908"/>
            <a:ext cx="485350" cy="26067"/>
          </a:xfrm>
          <a:custGeom>
            <a:rect b="b" l="l" r="r" t="t"/>
            <a:pathLst>
              <a:path extrusionOk="0" h="1743" w="32454">
                <a:moveTo>
                  <a:pt x="1" y="1"/>
                </a:moveTo>
                <a:lnTo>
                  <a:pt x="1" y="1743"/>
                </a:lnTo>
                <a:lnTo>
                  <a:pt x="32454" y="1743"/>
                </a:lnTo>
                <a:lnTo>
                  <a:pt x="324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7"/>
          <p:cNvSpPr/>
          <p:nvPr/>
        </p:nvSpPr>
        <p:spPr>
          <a:xfrm>
            <a:off x="3938475" y="3790124"/>
            <a:ext cx="485350" cy="26067"/>
          </a:xfrm>
          <a:custGeom>
            <a:rect b="b" l="l" r="r" t="t"/>
            <a:pathLst>
              <a:path extrusionOk="0" h="1743" w="32454">
                <a:moveTo>
                  <a:pt x="1" y="1"/>
                </a:moveTo>
                <a:lnTo>
                  <a:pt x="1" y="1742"/>
                </a:lnTo>
                <a:lnTo>
                  <a:pt x="32454" y="1742"/>
                </a:lnTo>
                <a:lnTo>
                  <a:pt x="324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7"/>
          <p:cNvSpPr/>
          <p:nvPr/>
        </p:nvSpPr>
        <p:spPr>
          <a:xfrm>
            <a:off x="3938475" y="3847702"/>
            <a:ext cx="485350" cy="24706"/>
          </a:xfrm>
          <a:custGeom>
            <a:rect b="b" l="l" r="r" t="t"/>
            <a:pathLst>
              <a:path extrusionOk="0" h="1652" w="32454">
                <a:moveTo>
                  <a:pt x="1" y="1"/>
                </a:moveTo>
                <a:lnTo>
                  <a:pt x="1" y="1651"/>
                </a:lnTo>
                <a:lnTo>
                  <a:pt x="32454" y="1651"/>
                </a:lnTo>
                <a:lnTo>
                  <a:pt x="324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7"/>
          <p:cNvSpPr/>
          <p:nvPr/>
        </p:nvSpPr>
        <p:spPr>
          <a:xfrm>
            <a:off x="3938475" y="3903918"/>
            <a:ext cx="270102" cy="26067"/>
          </a:xfrm>
          <a:custGeom>
            <a:rect b="b" l="l" r="r" t="t"/>
            <a:pathLst>
              <a:path extrusionOk="0" h="1743" w="18061">
                <a:moveTo>
                  <a:pt x="1" y="1"/>
                </a:moveTo>
                <a:lnTo>
                  <a:pt x="1" y="1742"/>
                </a:lnTo>
                <a:lnTo>
                  <a:pt x="18061" y="1742"/>
                </a:lnTo>
                <a:lnTo>
                  <a:pt x="180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7"/>
          <p:cNvSpPr/>
          <p:nvPr/>
        </p:nvSpPr>
        <p:spPr>
          <a:xfrm>
            <a:off x="4240106" y="3906655"/>
            <a:ext cx="47991" cy="45269"/>
          </a:xfrm>
          <a:custGeom>
            <a:rect b="b" l="l" r="r" t="t"/>
            <a:pathLst>
              <a:path extrusionOk="0" h="3027" w="3209">
                <a:moveTo>
                  <a:pt x="1650" y="1"/>
                </a:moveTo>
                <a:lnTo>
                  <a:pt x="1100" y="1009"/>
                </a:lnTo>
                <a:lnTo>
                  <a:pt x="0" y="1193"/>
                </a:lnTo>
                <a:lnTo>
                  <a:pt x="825" y="1926"/>
                </a:lnTo>
                <a:lnTo>
                  <a:pt x="642" y="3026"/>
                </a:lnTo>
                <a:lnTo>
                  <a:pt x="1650" y="2476"/>
                </a:lnTo>
                <a:lnTo>
                  <a:pt x="2659" y="3026"/>
                </a:lnTo>
                <a:lnTo>
                  <a:pt x="2475" y="1926"/>
                </a:lnTo>
                <a:lnTo>
                  <a:pt x="3209" y="1193"/>
                </a:lnTo>
                <a:lnTo>
                  <a:pt x="2109" y="1009"/>
                </a:lnTo>
                <a:lnTo>
                  <a:pt x="16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7"/>
          <p:cNvSpPr/>
          <p:nvPr/>
        </p:nvSpPr>
        <p:spPr>
          <a:xfrm>
            <a:off x="4303172" y="3906655"/>
            <a:ext cx="47991" cy="45269"/>
          </a:xfrm>
          <a:custGeom>
            <a:rect b="b" l="l" r="r" t="t"/>
            <a:pathLst>
              <a:path extrusionOk="0" h="3027" w="3209">
                <a:moveTo>
                  <a:pt x="1650" y="1"/>
                </a:moveTo>
                <a:lnTo>
                  <a:pt x="1100" y="1009"/>
                </a:lnTo>
                <a:lnTo>
                  <a:pt x="0" y="1193"/>
                </a:lnTo>
                <a:lnTo>
                  <a:pt x="825" y="1926"/>
                </a:lnTo>
                <a:lnTo>
                  <a:pt x="642" y="3026"/>
                </a:lnTo>
                <a:lnTo>
                  <a:pt x="1650" y="2476"/>
                </a:lnTo>
                <a:lnTo>
                  <a:pt x="2567" y="3026"/>
                </a:lnTo>
                <a:lnTo>
                  <a:pt x="2384" y="1926"/>
                </a:lnTo>
                <a:lnTo>
                  <a:pt x="3209" y="1193"/>
                </a:lnTo>
                <a:lnTo>
                  <a:pt x="2109" y="1009"/>
                </a:lnTo>
                <a:lnTo>
                  <a:pt x="16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7"/>
          <p:cNvSpPr/>
          <p:nvPr/>
        </p:nvSpPr>
        <p:spPr>
          <a:xfrm>
            <a:off x="4366238" y="3903905"/>
            <a:ext cx="47991" cy="45269"/>
          </a:xfrm>
          <a:custGeom>
            <a:rect b="b" l="l" r="r" t="t"/>
            <a:pathLst>
              <a:path extrusionOk="0" h="3027" w="3209">
                <a:moveTo>
                  <a:pt x="1559" y="1"/>
                </a:moveTo>
                <a:lnTo>
                  <a:pt x="1100" y="1009"/>
                </a:lnTo>
                <a:lnTo>
                  <a:pt x="0" y="1193"/>
                </a:lnTo>
                <a:lnTo>
                  <a:pt x="825" y="1926"/>
                </a:lnTo>
                <a:lnTo>
                  <a:pt x="642" y="3026"/>
                </a:lnTo>
                <a:lnTo>
                  <a:pt x="642" y="3026"/>
                </a:lnTo>
                <a:lnTo>
                  <a:pt x="1559" y="2476"/>
                </a:lnTo>
                <a:lnTo>
                  <a:pt x="2567" y="3026"/>
                </a:lnTo>
                <a:lnTo>
                  <a:pt x="2384" y="1926"/>
                </a:lnTo>
                <a:lnTo>
                  <a:pt x="3209" y="1193"/>
                </a:lnTo>
                <a:lnTo>
                  <a:pt x="2109" y="1009"/>
                </a:lnTo>
                <a:lnTo>
                  <a:pt x="15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7"/>
          <p:cNvSpPr/>
          <p:nvPr/>
        </p:nvSpPr>
        <p:spPr>
          <a:xfrm>
            <a:off x="3368145" y="3521411"/>
            <a:ext cx="182346" cy="182361"/>
          </a:xfrm>
          <a:custGeom>
            <a:rect b="b" l="l" r="r" t="t"/>
            <a:pathLst>
              <a:path extrusionOk="0" h="12194" w="12193">
                <a:moveTo>
                  <a:pt x="0" y="0"/>
                </a:moveTo>
                <a:lnTo>
                  <a:pt x="0" y="12193"/>
                </a:lnTo>
                <a:lnTo>
                  <a:pt x="12193" y="12193"/>
                </a:lnTo>
                <a:lnTo>
                  <a:pt x="12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7"/>
          <p:cNvSpPr/>
          <p:nvPr/>
        </p:nvSpPr>
        <p:spPr>
          <a:xfrm>
            <a:off x="3368145" y="3738036"/>
            <a:ext cx="182346" cy="52103"/>
          </a:xfrm>
          <a:custGeom>
            <a:rect b="b" l="l" r="r" t="t"/>
            <a:pathLst>
              <a:path extrusionOk="0" h="3484" w="12193">
                <a:moveTo>
                  <a:pt x="0" y="0"/>
                </a:moveTo>
                <a:lnTo>
                  <a:pt x="0" y="3484"/>
                </a:lnTo>
                <a:lnTo>
                  <a:pt x="12193" y="3484"/>
                </a:lnTo>
                <a:lnTo>
                  <a:pt x="121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7"/>
          <p:cNvSpPr/>
          <p:nvPr/>
        </p:nvSpPr>
        <p:spPr>
          <a:xfrm>
            <a:off x="3368145" y="3816176"/>
            <a:ext cx="182346" cy="19202"/>
          </a:xfrm>
          <a:custGeom>
            <a:rect b="b" l="l" r="r" t="t"/>
            <a:pathLst>
              <a:path extrusionOk="0" h="1284" w="12193">
                <a:moveTo>
                  <a:pt x="0" y="0"/>
                </a:moveTo>
                <a:lnTo>
                  <a:pt x="0" y="1284"/>
                </a:lnTo>
                <a:lnTo>
                  <a:pt x="12193" y="1284"/>
                </a:lnTo>
                <a:lnTo>
                  <a:pt x="12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7"/>
          <p:cNvSpPr/>
          <p:nvPr/>
        </p:nvSpPr>
        <p:spPr>
          <a:xfrm>
            <a:off x="3368145" y="3860054"/>
            <a:ext cx="182346" cy="19202"/>
          </a:xfrm>
          <a:custGeom>
            <a:rect b="b" l="l" r="r" t="t"/>
            <a:pathLst>
              <a:path extrusionOk="0" h="1284" w="12193">
                <a:moveTo>
                  <a:pt x="0" y="0"/>
                </a:moveTo>
                <a:lnTo>
                  <a:pt x="0" y="1283"/>
                </a:lnTo>
                <a:lnTo>
                  <a:pt x="12193" y="1283"/>
                </a:lnTo>
                <a:lnTo>
                  <a:pt x="12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7"/>
          <p:cNvSpPr/>
          <p:nvPr/>
        </p:nvSpPr>
        <p:spPr>
          <a:xfrm>
            <a:off x="3368145" y="3903918"/>
            <a:ext cx="182346" cy="19217"/>
          </a:xfrm>
          <a:custGeom>
            <a:rect b="b" l="l" r="r" t="t"/>
            <a:pathLst>
              <a:path extrusionOk="0" h="1285" w="12193">
                <a:moveTo>
                  <a:pt x="0" y="1"/>
                </a:moveTo>
                <a:lnTo>
                  <a:pt x="0" y="1284"/>
                </a:lnTo>
                <a:lnTo>
                  <a:pt x="12193" y="1284"/>
                </a:lnTo>
                <a:lnTo>
                  <a:pt x="12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7"/>
          <p:cNvSpPr/>
          <p:nvPr/>
        </p:nvSpPr>
        <p:spPr>
          <a:xfrm>
            <a:off x="3368145" y="3946420"/>
            <a:ext cx="182346" cy="20578"/>
          </a:xfrm>
          <a:custGeom>
            <a:rect b="b" l="l" r="r" t="t"/>
            <a:pathLst>
              <a:path extrusionOk="0" h="1376" w="12193">
                <a:moveTo>
                  <a:pt x="0" y="1"/>
                </a:moveTo>
                <a:lnTo>
                  <a:pt x="0" y="1376"/>
                </a:lnTo>
                <a:lnTo>
                  <a:pt x="12193" y="1376"/>
                </a:lnTo>
                <a:lnTo>
                  <a:pt x="12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7"/>
          <p:cNvSpPr/>
          <p:nvPr/>
        </p:nvSpPr>
        <p:spPr>
          <a:xfrm>
            <a:off x="3599846" y="3521411"/>
            <a:ext cx="296139" cy="182361"/>
          </a:xfrm>
          <a:custGeom>
            <a:rect b="b" l="l" r="r" t="t"/>
            <a:pathLst>
              <a:path extrusionOk="0" h="12194" w="19802">
                <a:moveTo>
                  <a:pt x="0" y="0"/>
                </a:moveTo>
                <a:lnTo>
                  <a:pt x="0" y="12193"/>
                </a:lnTo>
                <a:lnTo>
                  <a:pt x="19802" y="12193"/>
                </a:lnTo>
                <a:lnTo>
                  <a:pt x="198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7"/>
          <p:cNvSpPr/>
          <p:nvPr/>
        </p:nvSpPr>
        <p:spPr>
          <a:xfrm>
            <a:off x="3599846" y="3738036"/>
            <a:ext cx="296139" cy="52103"/>
          </a:xfrm>
          <a:custGeom>
            <a:rect b="b" l="l" r="r" t="t"/>
            <a:pathLst>
              <a:path extrusionOk="0" h="3484" w="19802">
                <a:moveTo>
                  <a:pt x="0" y="0"/>
                </a:moveTo>
                <a:lnTo>
                  <a:pt x="0" y="3484"/>
                </a:lnTo>
                <a:lnTo>
                  <a:pt x="19802" y="3484"/>
                </a:lnTo>
                <a:lnTo>
                  <a:pt x="198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7"/>
          <p:cNvSpPr/>
          <p:nvPr/>
        </p:nvSpPr>
        <p:spPr>
          <a:xfrm>
            <a:off x="3599846" y="3816176"/>
            <a:ext cx="296139" cy="19202"/>
          </a:xfrm>
          <a:custGeom>
            <a:rect b="b" l="l" r="r" t="t"/>
            <a:pathLst>
              <a:path extrusionOk="0" h="1284" w="19802">
                <a:moveTo>
                  <a:pt x="0" y="0"/>
                </a:moveTo>
                <a:lnTo>
                  <a:pt x="0" y="1284"/>
                </a:lnTo>
                <a:lnTo>
                  <a:pt x="19802" y="1284"/>
                </a:lnTo>
                <a:lnTo>
                  <a:pt x="198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7"/>
          <p:cNvSpPr/>
          <p:nvPr/>
        </p:nvSpPr>
        <p:spPr>
          <a:xfrm>
            <a:off x="3599846" y="3860054"/>
            <a:ext cx="296139" cy="19202"/>
          </a:xfrm>
          <a:custGeom>
            <a:rect b="b" l="l" r="r" t="t"/>
            <a:pathLst>
              <a:path extrusionOk="0" h="1284" w="19802">
                <a:moveTo>
                  <a:pt x="0" y="0"/>
                </a:moveTo>
                <a:lnTo>
                  <a:pt x="0" y="1283"/>
                </a:lnTo>
                <a:lnTo>
                  <a:pt x="19802" y="1283"/>
                </a:lnTo>
                <a:lnTo>
                  <a:pt x="198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7"/>
          <p:cNvSpPr/>
          <p:nvPr/>
        </p:nvSpPr>
        <p:spPr>
          <a:xfrm>
            <a:off x="3599846" y="3903918"/>
            <a:ext cx="296139" cy="19217"/>
          </a:xfrm>
          <a:custGeom>
            <a:rect b="b" l="l" r="r" t="t"/>
            <a:pathLst>
              <a:path extrusionOk="0" h="1285" w="19802">
                <a:moveTo>
                  <a:pt x="0" y="1"/>
                </a:moveTo>
                <a:lnTo>
                  <a:pt x="0" y="1284"/>
                </a:lnTo>
                <a:lnTo>
                  <a:pt x="19802" y="1284"/>
                </a:lnTo>
                <a:lnTo>
                  <a:pt x="198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7"/>
          <p:cNvSpPr/>
          <p:nvPr/>
        </p:nvSpPr>
        <p:spPr>
          <a:xfrm>
            <a:off x="3599846" y="3946420"/>
            <a:ext cx="182346" cy="20578"/>
          </a:xfrm>
          <a:custGeom>
            <a:rect b="b" l="l" r="r" t="t"/>
            <a:pathLst>
              <a:path extrusionOk="0" h="1376" w="12193">
                <a:moveTo>
                  <a:pt x="0" y="1"/>
                </a:moveTo>
                <a:lnTo>
                  <a:pt x="0" y="1376"/>
                </a:lnTo>
                <a:lnTo>
                  <a:pt x="12193" y="1376"/>
                </a:lnTo>
                <a:lnTo>
                  <a:pt x="12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7"/>
          <p:cNvSpPr txBox="1"/>
          <p:nvPr>
            <p:ph type="ctrTitle"/>
          </p:nvPr>
        </p:nvSpPr>
        <p:spPr>
          <a:xfrm>
            <a:off x="5393881" y="2071888"/>
            <a:ext cx="2076000" cy="1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0E2A47"/>
                </a:solidFill>
              </a:rPr>
              <a:t>BRANDING</a:t>
            </a:r>
            <a:endParaRPr>
              <a:solidFill>
                <a:srgbClr val="0E2A47"/>
              </a:solidFill>
            </a:endParaRPr>
          </a:p>
        </p:txBody>
      </p:sp>
      <p:sp>
        <p:nvSpPr>
          <p:cNvPr id="553" name="Google Shape;553;p27"/>
          <p:cNvSpPr txBox="1"/>
          <p:nvPr>
            <p:ph idx="2" type="ctrTitle"/>
          </p:nvPr>
        </p:nvSpPr>
        <p:spPr>
          <a:xfrm>
            <a:off x="5393881" y="3474575"/>
            <a:ext cx="2076000" cy="1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0E2A47"/>
                </a:solidFill>
              </a:rPr>
              <a:t>ADAPTABILITY</a:t>
            </a:r>
            <a:endParaRPr>
              <a:solidFill>
                <a:srgbClr val="0E2A47"/>
              </a:solidFill>
            </a:endParaRPr>
          </a:p>
        </p:txBody>
      </p:sp>
      <p:sp>
        <p:nvSpPr>
          <p:cNvPr id="554" name="Google Shape;554;p27"/>
          <p:cNvSpPr txBox="1"/>
          <p:nvPr>
            <p:ph idx="3" type="ctrTitle"/>
          </p:nvPr>
        </p:nvSpPr>
        <p:spPr>
          <a:xfrm>
            <a:off x="5393881" y="2773231"/>
            <a:ext cx="2076000" cy="1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0E2A47"/>
                </a:solidFill>
              </a:rPr>
              <a:t>POSITIONING</a:t>
            </a:r>
            <a:endParaRPr>
              <a:solidFill>
                <a:srgbClr val="0E2A47"/>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sp>
        <p:nvSpPr>
          <p:cNvPr id="559" name="Google Shape;559;p28"/>
          <p:cNvSpPr txBox="1"/>
          <p:nvPr>
            <p:ph idx="6"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MAJOR REQUIREMENTS</a:t>
            </a:r>
            <a:endParaRPr/>
          </a:p>
        </p:txBody>
      </p:sp>
      <p:sp>
        <p:nvSpPr>
          <p:cNvPr id="560" name="Google Shape;560;p28"/>
          <p:cNvSpPr txBox="1"/>
          <p:nvPr>
            <p:ph idx="1" type="subTitle"/>
          </p:nvPr>
        </p:nvSpPr>
        <p:spPr>
          <a:xfrm>
            <a:off x="3874950" y="3625075"/>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lt1"/>
                </a:solidFill>
              </a:rPr>
              <a:t>Venus has a beautiful name and is the second planet from the Sun</a:t>
            </a:r>
            <a:endParaRPr sz="900"/>
          </a:p>
        </p:txBody>
      </p:sp>
      <p:sp>
        <p:nvSpPr>
          <p:cNvPr id="561" name="Google Shape;561;p28"/>
          <p:cNvSpPr txBox="1"/>
          <p:nvPr>
            <p:ph idx="2" type="subTitle"/>
          </p:nvPr>
        </p:nvSpPr>
        <p:spPr>
          <a:xfrm>
            <a:off x="5813500" y="3639800"/>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lt1"/>
                </a:solidFill>
              </a:rPr>
              <a:t>Mercury is the closest planet to the Sun and the smallest in our Solar System</a:t>
            </a:r>
            <a:endParaRPr sz="900"/>
          </a:p>
        </p:txBody>
      </p:sp>
      <p:sp>
        <p:nvSpPr>
          <p:cNvPr id="562" name="Google Shape;562;p28"/>
          <p:cNvSpPr txBox="1"/>
          <p:nvPr>
            <p:ph idx="3" type="subTitle"/>
          </p:nvPr>
        </p:nvSpPr>
        <p:spPr>
          <a:xfrm>
            <a:off x="1936387" y="3619725"/>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a:t>
            </a:r>
            <a:endParaRPr/>
          </a:p>
        </p:txBody>
      </p:sp>
      <p:sp>
        <p:nvSpPr>
          <p:cNvPr id="563" name="Google Shape;563;p28"/>
          <p:cNvSpPr txBox="1"/>
          <p:nvPr>
            <p:ph type="ctrTitle"/>
          </p:nvPr>
        </p:nvSpPr>
        <p:spPr>
          <a:xfrm>
            <a:off x="3533994" y="3503375"/>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900"/>
              <a:t>USER EXPERIENCE</a:t>
            </a:r>
            <a:endParaRPr sz="900"/>
          </a:p>
        </p:txBody>
      </p:sp>
      <p:sp>
        <p:nvSpPr>
          <p:cNvPr id="564" name="Google Shape;564;p28"/>
          <p:cNvSpPr txBox="1"/>
          <p:nvPr>
            <p:ph idx="4" type="ctrTitle"/>
          </p:nvPr>
        </p:nvSpPr>
        <p:spPr>
          <a:xfrm>
            <a:off x="5472556" y="3523450"/>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900"/>
              <a:t>INFORMATION</a:t>
            </a:r>
            <a:endParaRPr sz="900"/>
          </a:p>
        </p:txBody>
      </p:sp>
      <p:sp>
        <p:nvSpPr>
          <p:cNvPr id="565" name="Google Shape;565;p28"/>
          <p:cNvSpPr txBox="1"/>
          <p:nvPr>
            <p:ph idx="5" type="ctrTitle"/>
          </p:nvPr>
        </p:nvSpPr>
        <p:spPr>
          <a:xfrm>
            <a:off x="1595444" y="3503375"/>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900"/>
              <a:t>IMAGES</a:t>
            </a:r>
            <a:endParaRPr sz="900"/>
          </a:p>
        </p:txBody>
      </p:sp>
      <p:sp>
        <p:nvSpPr>
          <p:cNvPr id="566" name="Google Shape;566;p28"/>
          <p:cNvSpPr/>
          <p:nvPr/>
        </p:nvSpPr>
        <p:spPr>
          <a:xfrm>
            <a:off x="1916500" y="3140312"/>
            <a:ext cx="1432353" cy="275589"/>
          </a:xfrm>
          <a:custGeom>
            <a:rect b="b" l="l" r="r" t="t"/>
            <a:pathLst>
              <a:path extrusionOk="0" h="14659" w="76189">
                <a:moveTo>
                  <a:pt x="1108" y="1"/>
                </a:moveTo>
                <a:cubicBezTo>
                  <a:pt x="511" y="1"/>
                  <a:pt x="0" y="512"/>
                  <a:pt x="0" y="1109"/>
                </a:cubicBezTo>
                <a:lnTo>
                  <a:pt x="0" y="13636"/>
                </a:lnTo>
                <a:cubicBezTo>
                  <a:pt x="0" y="14318"/>
                  <a:pt x="533" y="14659"/>
                  <a:pt x="1065" y="14659"/>
                </a:cubicBezTo>
                <a:cubicBezTo>
                  <a:pt x="1598" y="14659"/>
                  <a:pt x="2131" y="14318"/>
                  <a:pt x="2131" y="13636"/>
                </a:cubicBezTo>
                <a:lnTo>
                  <a:pt x="2131" y="2131"/>
                </a:lnTo>
                <a:lnTo>
                  <a:pt x="74058" y="2131"/>
                </a:lnTo>
                <a:lnTo>
                  <a:pt x="74058" y="13636"/>
                </a:lnTo>
                <a:cubicBezTo>
                  <a:pt x="74058" y="14233"/>
                  <a:pt x="74569" y="14659"/>
                  <a:pt x="75166" y="14659"/>
                </a:cubicBezTo>
                <a:cubicBezTo>
                  <a:pt x="75763" y="14659"/>
                  <a:pt x="76189" y="14233"/>
                  <a:pt x="76189" y="13636"/>
                </a:cubicBezTo>
                <a:lnTo>
                  <a:pt x="76189" y="1109"/>
                </a:lnTo>
                <a:cubicBezTo>
                  <a:pt x="76189" y="512"/>
                  <a:pt x="75763" y="1"/>
                  <a:pt x="751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8"/>
          <p:cNvSpPr/>
          <p:nvPr/>
        </p:nvSpPr>
        <p:spPr>
          <a:xfrm>
            <a:off x="2118344" y="1879988"/>
            <a:ext cx="1028623" cy="905784"/>
          </a:xfrm>
          <a:custGeom>
            <a:rect b="b" l="l" r="r" t="t"/>
            <a:pathLst>
              <a:path extrusionOk="0" h="48180" w="54714">
                <a:moveTo>
                  <a:pt x="27354" y="1"/>
                </a:moveTo>
                <a:cubicBezTo>
                  <a:pt x="24282" y="1"/>
                  <a:pt x="21161" y="594"/>
                  <a:pt x="18153" y="1847"/>
                </a:cubicBezTo>
                <a:cubicBezTo>
                  <a:pt x="5881" y="6960"/>
                  <a:pt x="1" y="21022"/>
                  <a:pt x="5114" y="33294"/>
                </a:cubicBezTo>
                <a:cubicBezTo>
                  <a:pt x="8974" y="42558"/>
                  <a:pt x="17933" y="48179"/>
                  <a:pt x="27372" y="48179"/>
                </a:cubicBezTo>
                <a:cubicBezTo>
                  <a:pt x="30437" y="48179"/>
                  <a:pt x="33553" y="47586"/>
                  <a:pt x="36561" y="46333"/>
                </a:cubicBezTo>
                <a:cubicBezTo>
                  <a:pt x="48918" y="41220"/>
                  <a:pt x="54713" y="27158"/>
                  <a:pt x="49600" y="14886"/>
                </a:cubicBezTo>
                <a:cubicBezTo>
                  <a:pt x="45805" y="5622"/>
                  <a:pt x="36813" y="1"/>
                  <a:pt x="27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8"/>
          <p:cNvSpPr/>
          <p:nvPr/>
        </p:nvSpPr>
        <p:spPr>
          <a:xfrm>
            <a:off x="2613395" y="2264371"/>
            <a:ext cx="40082" cy="916068"/>
          </a:xfrm>
          <a:custGeom>
            <a:rect b="b" l="l" r="r" t="t"/>
            <a:pathLst>
              <a:path extrusionOk="0" h="48727" w="2132">
                <a:moveTo>
                  <a:pt x="1066" y="1"/>
                </a:moveTo>
                <a:cubicBezTo>
                  <a:pt x="533" y="1"/>
                  <a:pt x="1" y="363"/>
                  <a:pt x="1" y="1087"/>
                </a:cubicBezTo>
                <a:lnTo>
                  <a:pt x="1" y="47704"/>
                </a:lnTo>
                <a:cubicBezTo>
                  <a:pt x="1" y="48300"/>
                  <a:pt x="427" y="48726"/>
                  <a:pt x="1023" y="48726"/>
                </a:cubicBezTo>
                <a:cubicBezTo>
                  <a:pt x="1620" y="48726"/>
                  <a:pt x="2131" y="48300"/>
                  <a:pt x="2131" y="47704"/>
                </a:cubicBezTo>
                <a:lnTo>
                  <a:pt x="2131" y="1087"/>
                </a:lnTo>
                <a:cubicBezTo>
                  <a:pt x="2131" y="363"/>
                  <a:pt x="1599"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8"/>
          <p:cNvSpPr/>
          <p:nvPr/>
        </p:nvSpPr>
        <p:spPr>
          <a:xfrm>
            <a:off x="2268942" y="2012352"/>
            <a:ext cx="727410" cy="641042"/>
          </a:xfrm>
          <a:custGeom>
            <a:rect b="b" l="l" r="r" t="t"/>
            <a:pathLst>
              <a:path extrusionOk="0" h="34098" w="38692">
                <a:moveTo>
                  <a:pt x="19335" y="1"/>
                </a:moveTo>
                <a:cubicBezTo>
                  <a:pt x="17178" y="1"/>
                  <a:pt x="14986" y="413"/>
                  <a:pt x="12869" y="1284"/>
                </a:cubicBezTo>
                <a:cubicBezTo>
                  <a:pt x="4177" y="4949"/>
                  <a:pt x="1" y="14834"/>
                  <a:pt x="3665" y="23527"/>
                </a:cubicBezTo>
                <a:cubicBezTo>
                  <a:pt x="6375" y="30106"/>
                  <a:pt x="12745" y="34098"/>
                  <a:pt x="19452" y="34098"/>
                </a:cubicBezTo>
                <a:cubicBezTo>
                  <a:pt x="21606" y="34098"/>
                  <a:pt x="23795" y="33686"/>
                  <a:pt x="25908" y="32816"/>
                </a:cubicBezTo>
                <a:cubicBezTo>
                  <a:pt x="34601" y="29151"/>
                  <a:pt x="38692" y="19181"/>
                  <a:pt x="35112" y="10488"/>
                </a:cubicBezTo>
                <a:cubicBezTo>
                  <a:pt x="32405" y="3976"/>
                  <a:pt x="26039" y="1"/>
                  <a:pt x="19335"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8"/>
          <p:cNvSpPr/>
          <p:nvPr/>
        </p:nvSpPr>
        <p:spPr>
          <a:xfrm>
            <a:off x="2177636" y="1992067"/>
            <a:ext cx="796293" cy="682102"/>
          </a:xfrm>
          <a:custGeom>
            <a:rect b="b" l="l" r="r" t="t"/>
            <a:pathLst>
              <a:path extrusionOk="0" h="36282" w="42356">
                <a:moveTo>
                  <a:pt x="24098" y="2192"/>
                </a:moveTo>
                <a:cubicBezTo>
                  <a:pt x="24133" y="2192"/>
                  <a:pt x="24168" y="2192"/>
                  <a:pt x="24203" y="2193"/>
                </a:cubicBezTo>
                <a:cubicBezTo>
                  <a:pt x="33066" y="2193"/>
                  <a:pt x="40225" y="9266"/>
                  <a:pt x="40225" y="18129"/>
                </a:cubicBezTo>
                <a:cubicBezTo>
                  <a:pt x="40225" y="27767"/>
                  <a:pt x="32330" y="34162"/>
                  <a:pt x="24109" y="34162"/>
                </a:cubicBezTo>
                <a:cubicBezTo>
                  <a:pt x="20191" y="34162"/>
                  <a:pt x="16200" y="32709"/>
                  <a:pt x="12954" y="29463"/>
                </a:cubicBezTo>
                <a:cubicBezTo>
                  <a:pt x="2923" y="19347"/>
                  <a:pt x="9936" y="2192"/>
                  <a:pt x="24098" y="2192"/>
                </a:cubicBezTo>
                <a:close/>
                <a:moveTo>
                  <a:pt x="24106" y="1"/>
                </a:moveTo>
                <a:cubicBezTo>
                  <a:pt x="19653" y="1"/>
                  <a:pt x="15113" y="1653"/>
                  <a:pt x="11420" y="5346"/>
                </a:cubicBezTo>
                <a:cubicBezTo>
                  <a:pt x="0" y="16765"/>
                  <a:pt x="8096" y="36281"/>
                  <a:pt x="24203" y="36281"/>
                </a:cubicBezTo>
                <a:cubicBezTo>
                  <a:pt x="34260" y="36281"/>
                  <a:pt x="42356" y="28100"/>
                  <a:pt x="42356" y="18129"/>
                </a:cubicBezTo>
                <a:cubicBezTo>
                  <a:pt x="42356" y="7231"/>
                  <a:pt x="33422" y="1"/>
                  <a:pt x="241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8"/>
          <p:cNvSpPr/>
          <p:nvPr/>
        </p:nvSpPr>
        <p:spPr>
          <a:xfrm>
            <a:off x="4057680" y="1879988"/>
            <a:ext cx="1028623" cy="905784"/>
          </a:xfrm>
          <a:custGeom>
            <a:rect b="b" l="l" r="r" t="t"/>
            <a:pathLst>
              <a:path extrusionOk="0" h="48180" w="54714">
                <a:moveTo>
                  <a:pt x="27354" y="1"/>
                </a:moveTo>
                <a:cubicBezTo>
                  <a:pt x="24282" y="1"/>
                  <a:pt x="21161" y="594"/>
                  <a:pt x="18153" y="1847"/>
                </a:cubicBezTo>
                <a:cubicBezTo>
                  <a:pt x="5881" y="6960"/>
                  <a:pt x="1" y="21022"/>
                  <a:pt x="5114" y="33294"/>
                </a:cubicBezTo>
                <a:cubicBezTo>
                  <a:pt x="8974" y="42558"/>
                  <a:pt x="17933" y="48179"/>
                  <a:pt x="27372" y="48179"/>
                </a:cubicBezTo>
                <a:cubicBezTo>
                  <a:pt x="30437" y="48179"/>
                  <a:pt x="33553" y="47586"/>
                  <a:pt x="36561" y="46333"/>
                </a:cubicBezTo>
                <a:cubicBezTo>
                  <a:pt x="48918" y="41220"/>
                  <a:pt x="54713" y="27158"/>
                  <a:pt x="49600" y="14886"/>
                </a:cubicBezTo>
                <a:cubicBezTo>
                  <a:pt x="45805" y="5622"/>
                  <a:pt x="36813" y="1"/>
                  <a:pt x="27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8"/>
          <p:cNvSpPr/>
          <p:nvPr/>
        </p:nvSpPr>
        <p:spPr>
          <a:xfrm>
            <a:off x="3855009" y="3140312"/>
            <a:ext cx="1433970" cy="275589"/>
          </a:xfrm>
          <a:custGeom>
            <a:rect b="b" l="l" r="r" t="t"/>
            <a:pathLst>
              <a:path extrusionOk="0" h="14659" w="76275">
                <a:moveTo>
                  <a:pt x="1109" y="1"/>
                </a:moveTo>
                <a:cubicBezTo>
                  <a:pt x="512" y="1"/>
                  <a:pt x="1" y="512"/>
                  <a:pt x="1" y="1109"/>
                </a:cubicBezTo>
                <a:lnTo>
                  <a:pt x="1" y="13636"/>
                </a:lnTo>
                <a:cubicBezTo>
                  <a:pt x="1" y="14318"/>
                  <a:pt x="533" y="14659"/>
                  <a:pt x="1066" y="14659"/>
                </a:cubicBezTo>
                <a:cubicBezTo>
                  <a:pt x="1599" y="14659"/>
                  <a:pt x="2131" y="14318"/>
                  <a:pt x="2131" y="13636"/>
                </a:cubicBezTo>
                <a:lnTo>
                  <a:pt x="2131" y="2131"/>
                </a:lnTo>
                <a:lnTo>
                  <a:pt x="74144" y="2131"/>
                </a:lnTo>
                <a:lnTo>
                  <a:pt x="74144" y="13636"/>
                </a:lnTo>
                <a:cubicBezTo>
                  <a:pt x="74144" y="14233"/>
                  <a:pt x="74570" y="14659"/>
                  <a:pt x="75167" y="14659"/>
                </a:cubicBezTo>
                <a:cubicBezTo>
                  <a:pt x="75763" y="14659"/>
                  <a:pt x="76275" y="14233"/>
                  <a:pt x="76275" y="13636"/>
                </a:cubicBezTo>
                <a:lnTo>
                  <a:pt x="76275" y="1109"/>
                </a:lnTo>
                <a:cubicBezTo>
                  <a:pt x="76275" y="512"/>
                  <a:pt x="75763" y="1"/>
                  <a:pt x="75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8"/>
          <p:cNvSpPr/>
          <p:nvPr/>
        </p:nvSpPr>
        <p:spPr>
          <a:xfrm>
            <a:off x="4551923" y="2264371"/>
            <a:ext cx="40082" cy="916068"/>
          </a:xfrm>
          <a:custGeom>
            <a:rect b="b" l="l" r="r" t="t"/>
            <a:pathLst>
              <a:path extrusionOk="0" h="48727" w="2132">
                <a:moveTo>
                  <a:pt x="1066" y="1"/>
                </a:moveTo>
                <a:cubicBezTo>
                  <a:pt x="533" y="1"/>
                  <a:pt x="1" y="363"/>
                  <a:pt x="1" y="1087"/>
                </a:cubicBezTo>
                <a:lnTo>
                  <a:pt x="1" y="47704"/>
                </a:lnTo>
                <a:cubicBezTo>
                  <a:pt x="1" y="48300"/>
                  <a:pt x="427" y="48726"/>
                  <a:pt x="1023" y="48726"/>
                </a:cubicBezTo>
                <a:cubicBezTo>
                  <a:pt x="1620" y="48726"/>
                  <a:pt x="2131" y="48300"/>
                  <a:pt x="2131" y="47704"/>
                </a:cubicBezTo>
                <a:lnTo>
                  <a:pt x="2131" y="1087"/>
                </a:lnTo>
                <a:cubicBezTo>
                  <a:pt x="2131" y="363"/>
                  <a:pt x="1598"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8"/>
          <p:cNvSpPr/>
          <p:nvPr/>
        </p:nvSpPr>
        <p:spPr>
          <a:xfrm>
            <a:off x="4207470" y="2012389"/>
            <a:ext cx="727410" cy="641005"/>
          </a:xfrm>
          <a:custGeom>
            <a:rect b="b" l="l" r="r" t="t"/>
            <a:pathLst>
              <a:path extrusionOk="0" h="34096" w="38692">
                <a:moveTo>
                  <a:pt x="19326" y="0"/>
                </a:moveTo>
                <a:cubicBezTo>
                  <a:pt x="17171" y="0"/>
                  <a:pt x="14983" y="412"/>
                  <a:pt x="12869" y="1282"/>
                </a:cubicBezTo>
                <a:cubicBezTo>
                  <a:pt x="4177" y="4947"/>
                  <a:pt x="1" y="14917"/>
                  <a:pt x="3665" y="23525"/>
                </a:cubicBezTo>
                <a:cubicBezTo>
                  <a:pt x="6374" y="30104"/>
                  <a:pt x="12745" y="34096"/>
                  <a:pt x="19452" y="34096"/>
                </a:cubicBezTo>
                <a:cubicBezTo>
                  <a:pt x="21606" y="34096"/>
                  <a:pt x="23795" y="33684"/>
                  <a:pt x="25908" y="32814"/>
                </a:cubicBezTo>
                <a:cubicBezTo>
                  <a:pt x="34601" y="29149"/>
                  <a:pt x="38692" y="19264"/>
                  <a:pt x="35112" y="10571"/>
                </a:cubicBezTo>
                <a:cubicBezTo>
                  <a:pt x="32403" y="3992"/>
                  <a:pt x="26032" y="0"/>
                  <a:pt x="1932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8"/>
          <p:cNvSpPr/>
          <p:nvPr/>
        </p:nvSpPr>
        <p:spPr>
          <a:xfrm>
            <a:off x="4116163" y="1992067"/>
            <a:ext cx="796293" cy="682102"/>
          </a:xfrm>
          <a:custGeom>
            <a:rect b="b" l="l" r="r" t="t"/>
            <a:pathLst>
              <a:path extrusionOk="0" h="36282" w="42356">
                <a:moveTo>
                  <a:pt x="24098" y="2192"/>
                </a:moveTo>
                <a:cubicBezTo>
                  <a:pt x="24133" y="2192"/>
                  <a:pt x="24168" y="2192"/>
                  <a:pt x="24203" y="2193"/>
                </a:cubicBezTo>
                <a:cubicBezTo>
                  <a:pt x="33066" y="2193"/>
                  <a:pt x="40225" y="9266"/>
                  <a:pt x="40225" y="18129"/>
                </a:cubicBezTo>
                <a:cubicBezTo>
                  <a:pt x="40225" y="27767"/>
                  <a:pt x="32329" y="34162"/>
                  <a:pt x="24109" y="34162"/>
                </a:cubicBezTo>
                <a:cubicBezTo>
                  <a:pt x="20191" y="34162"/>
                  <a:pt x="16200" y="32709"/>
                  <a:pt x="12954" y="29463"/>
                </a:cubicBezTo>
                <a:cubicBezTo>
                  <a:pt x="2922" y="19347"/>
                  <a:pt x="9936" y="2192"/>
                  <a:pt x="24098" y="2192"/>
                </a:cubicBezTo>
                <a:close/>
                <a:moveTo>
                  <a:pt x="24106" y="1"/>
                </a:moveTo>
                <a:cubicBezTo>
                  <a:pt x="19653" y="1"/>
                  <a:pt x="15113" y="1653"/>
                  <a:pt x="11420" y="5346"/>
                </a:cubicBezTo>
                <a:cubicBezTo>
                  <a:pt x="0" y="16765"/>
                  <a:pt x="8096" y="36281"/>
                  <a:pt x="24203" y="36281"/>
                </a:cubicBezTo>
                <a:cubicBezTo>
                  <a:pt x="34259" y="36281"/>
                  <a:pt x="42356" y="28100"/>
                  <a:pt x="42356" y="18129"/>
                </a:cubicBezTo>
                <a:cubicBezTo>
                  <a:pt x="42356" y="7231"/>
                  <a:pt x="33422" y="1"/>
                  <a:pt x="241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8"/>
          <p:cNvSpPr/>
          <p:nvPr/>
        </p:nvSpPr>
        <p:spPr>
          <a:xfrm>
            <a:off x="5793536" y="3140312"/>
            <a:ext cx="1433970" cy="275589"/>
          </a:xfrm>
          <a:custGeom>
            <a:rect b="b" l="l" r="r" t="t"/>
            <a:pathLst>
              <a:path extrusionOk="0" h="14659" w="76275">
                <a:moveTo>
                  <a:pt x="1109" y="1"/>
                </a:moveTo>
                <a:cubicBezTo>
                  <a:pt x="512" y="1"/>
                  <a:pt x="1" y="512"/>
                  <a:pt x="1" y="1109"/>
                </a:cubicBezTo>
                <a:lnTo>
                  <a:pt x="1" y="13636"/>
                </a:lnTo>
                <a:cubicBezTo>
                  <a:pt x="1" y="14318"/>
                  <a:pt x="533" y="14659"/>
                  <a:pt x="1066" y="14659"/>
                </a:cubicBezTo>
                <a:cubicBezTo>
                  <a:pt x="1599" y="14659"/>
                  <a:pt x="2131" y="14318"/>
                  <a:pt x="2131" y="13636"/>
                </a:cubicBezTo>
                <a:lnTo>
                  <a:pt x="2131" y="2131"/>
                </a:lnTo>
                <a:lnTo>
                  <a:pt x="74144" y="2131"/>
                </a:lnTo>
                <a:lnTo>
                  <a:pt x="74144" y="13636"/>
                </a:lnTo>
                <a:cubicBezTo>
                  <a:pt x="74144" y="14233"/>
                  <a:pt x="74570" y="14659"/>
                  <a:pt x="75167" y="14659"/>
                </a:cubicBezTo>
                <a:cubicBezTo>
                  <a:pt x="75763" y="14659"/>
                  <a:pt x="76275" y="14233"/>
                  <a:pt x="76275" y="13636"/>
                </a:cubicBezTo>
                <a:lnTo>
                  <a:pt x="76275" y="1109"/>
                </a:lnTo>
                <a:cubicBezTo>
                  <a:pt x="76275" y="512"/>
                  <a:pt x="75763" y="1"/>
                  <a:pt x="75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8"/>
          <p:cNvSpPr/>
          <p:nvPr/>
        </p:nvSpPr>
        <p:spPr>
          <a:xfrm>
            <a:off x="5990605" y="1879988"/>
            <a:ext cx="1028623" cy="905784"/>
          </a:xfrm>
          <a:custGeom>
            <a:rect b="b" l="l" r="r" t="t"/>
            <a:pathLst>
              <a:path extrusionOk="0" h="48180" w="54714">
                <a:moveTo>
                  <a:pt x="27354" y="1"/>
                </a:moveTo>
                <a:cubicBezTo>
                  <a:pt x="24282" y="1"/>
                  <a:pt x="21161" y="594"/>
                  <a:pt x="18153" y="1847"/>
                </a:cubicBezTo>
                <a:cubicBezTo>
                  <a:pt x="5881" y="6960"/>
                  <a:pt x="1" y="21022"/>
                  <a:pt x="5114" y="33294"/>
                </a:cubicBezTo>
                <a:cubicBezTo>
                  <a:pt x="8974" y="42558"/>
                  <a:pt x="17933" y="48179"/>
                  <a:pt x="27372" y="48179"/>
                </a:cubicBezTo>
                <a:cubicBezTo>
                  <a:pt x="30437" y="48179"/>
                  <a:pt x="33553" y="47586"/>
                  <a:pt x="36561" y="46333"/>
                </a:cubicBezTo>
                <a:cubicBezTo>
                  <a:pt x="48918" y="41220"/>
                  <a:pt x="54713" y="27158"/>
                  <a:pt x="49600" y="14886"/>
                </a:cubicBezTo>
                <a:cubicBezTo>
                  <a:pt x="45805" y="5622"/>
                  <a:pt x="36813" y="1"/>
                  <a:pt x="27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8"/>
          <p:cNvSpPr/>
          <p:nvPr/>
        </p:nvSpPr>
        <p:spPr>
          <a:xfrm>
            <a:off x="6490450" y="2264371"/>
            <a:ext cx="40063" cy="916068"/>
          </a:xfrm>
          <a:custGeom>
            <a:rect b="b" l="l" r="r" t="t"/>
            <a:pathLst>
              <a:path extrusionOk="0" h="48727" w="2131">
                <a:moveTo>
                  <a:pt x="1066" y="1"/>
                </a:moveTo>
                <a:cubicBezTo>
                  <a:pt x="533" y="1"/>
                  <a:pt x="0" y="363"/>
                  <a:pt x="0" y="1087"/>
                </a:cubicBezTo>
                <a:lnTo>
                  <a:pt x="0" y="47704"/>
                </a:lnTo>
                <a:cubicBezTo>
                  <a:pt x="0" y="48300"/>
                  <a:pt x="512" y="48726"/>
                  <a:pt x="1108" y="48726"/>
                </a:cubicBezTo>
                <a:cubicBezTo>
                  <a:pt x="1705" y="48726"/>
                  <a:pt x="2131" y="48300"/>
                  <a:pt x="2131" y="47704"/>
                </a:cubicBezTo>
                <a:lnTo>
                  <a:pt x="2131" y="1087"/>
                </a:lnTo>
                <a:cubicBezTo>
                  <a:pt x="2131" y="363"/>
                  <a:pt x="1598"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8"/>
          <p:cNvSpPr/>
          <p:nvPr/>
        </p:nvSpPr>
        <p:spPr>
          <a:xfrm>
            <a:off x="6147595" y="2012389"/>
            <a:ext cx="725812" cy="641005"/>
          </a:xfrm>
          <a:custGeom>
            <a:rect b="b" l="l" r="r" t="t"/>
            <a:pathLst>
              <a:path extrusionOk="0" h="34096" w="38607">
                <a:moveTo>
                  <a:pt x="19240" y="0"/>
                </a:moveTo>
                <a:cubicBezTo>
                  <a:pt x="17086" y="0"/>
                  <a:pt x="14897" y="412"/>
                  <a:pt x="12784" y="1282"/>
                </a:cubicBezTo>
                <a:cubicBezTo>
                  <a:pt x="4091" y="4947"/>
                  <a:pt x="1" y="14832"/>
                  <a:pt x="3580" y="23525"/>
                </a:cubicBezTo>
                <a:cubicBezTo>
                  <a:pt x="6289" y="30104"/>
                  <a:pt x="12660" y="34096"/>
                  <a:pt x="19367" y="34096"/>
                </a:cubicBezTo>
                <a:cubicBezTo>
                  <a:pt x="21521" y="34096"/>
                  <a:pt x="23710" y="33684"/>
                  <a:pt x="25823" y="32814"/>
                </a:cubicBezTo>
                <a:cubicBezTo>
                  <a:pt x="34516" y="29149"/>
                  <a:pt x="38606" y="19179"/>
                  <a:pt x="35027" y="10571"/>
                </a:cubicBezTo>
                <a:cubicBezTo>
                  <a:pt x="32318" y="3992"/>
                  <a:pt x="25947" y="0"/>
                  <a:pt x="19240"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8"/>
          <p:cNvSpPr/>
          <p:nvPr/>
        </p:nvSpPr>
        <p:spPr>
          <a:xfrm>
            <a:off x="6056289" y="1992067"/>
            <a:ext cx="794695" cy="682102"/>
          </a:xfrm>
          <a:custGeom>
            <a:rect b="b" l="l" r="r" t="t"/>
            <a:pathLst>
              <a:path extrusionOk="0" h="36282" w="42271">
                <a:moveTo>
                  <a:pt x="24098" y="2192"/>
                </a:moveTo>
                <a:cubicBezTo>
                  <a:pt x="24133" y="2192"/>
                  <a:pt x="24168" y="2192"/>
                  <a:pt x="24203" y="2193"/>
                </a:cubicBezTo>
                <a:cubicBezTo>
                  <a:pt x="32981" y="2193"/>
                  <a:pt x="40140" y="9266"/>
                  <a:pt x="40140" y="18129"/>
                </a:cubicBezTo>
                <a:cubicBezTo>
                  <a:pt x="40140" y="27767"/>
                  <a:pt x="32244" y="34162"/>
                  <a:pt x="24024" y="34162"/>
                </a:cubicBezTo>
                <a:cubicBezTo>
                  <a:pt x="20106" y="34162"/>
                  <a:pt x="16114" y="32709"/>
                  <a:pt x="12869" y="29463"/>
                </a:cubicBezTo>
                <a:cubicBezTo>
                  <a:pt x="2837" y="19347"/>
                  <a:pt x="9936" y="2192"/>
                  <a:pt x="24098" y="2192"/>
                </a:cubicBezTo>
                <a:close/>
                <a:moveTo>
                  <a:pt x="24021" y="1"/>
                </a:moveTo>
                <a:cubicBezTo>
                  <a:pt x="19568" y="1"/>
                  <a:pt x="15028" y="1653"/>
                  <a:pt x="11335" y="5346"/>
                </a:cubicBezTo>
                <a:cubicBezTo>
                  <a:pt x="0" y="16765"/>
                  <a:pt x="8011" y="36281"/>
                  <a:pt x="24203" y="36281"/>
                </a:cubicBezTo>
                <a:cubicBezTo>
                  <a:pt x="34174" y="36281"/>
                  <a:pt x="42270" y="28100"/>
                  <a:pt x="42270" y="18129"/>
                </a:cubicBezTo>
                <a:cubicBezTo>
                  <a:pt x="42270" y="7231"/>
                  <a:pt x="33336" y="1"/>
                  <a:pt x="240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 name="Google Shape;581;p28"/>
          <p:cNvGrpSpPr/>
          <p:nvPr/>
        </p:nvGrpSpPr>
        <p:grpSpPr>
          <a:xfrm>
            <a:off x="2485018" y="2203442"/>
            <a:ext cx="295272" cy="295272"/>
            <a:chOff x="1190625" y="238125"/>
            <a:chExt cx="5226050" cy="5226050"/>
          </a:xfrm>
        </p:grpSpPr>
        <p:sp>
          <p:nvSpPr>
            <p:cNvPr id="582" name="Google Shape;582;p28"/>
            <p:cNvSpPr/>
            <p:nvPr/>
          </p:nvSpPr>
          <p:spPr>
            <a:xfrm>
              <a:off x="1190625" y="1515525"/>
              <a:ext cx="1645000" cy="2151125"/>
            </a:xfrm>
            <a:custGeom>
              <a:rect b="b" l="l" r="r" t="t"/>
              <a:pathLst>
                <a:path extrusionOk="0" h="86045" w="65800">
                  <a:moveTo>
                    <a:pt x="15900" y="1"/>
                  </a:moveTo>
                  <a:cubicBezTo>
                    <a:pt x="15179" y="1"/>
                    <a:pt x="14457" y="360"/>
                    <a:pt x="14044" y="1081"/>
                  </a:cubicBezTo>
                  <a:cubicBezTo>
                    <a:pt x="5120" y="16475"/>
                    <a:pt x="0" y="34358"/>
                    <a:pt x="0" y="53434"/>
                  </a:cubicBezTo>
                  <a:cubicBezTo>
                    <a:pt x="0" y="64269"/>
                    <a:pt x="1648" y="74718"/>
                    <a:pt x="4716" y="84536"/>
                  </a:cubicBezTo>
                  <a:cubicBezTo>
                    <a:pt x="4997" y="85431"/>
                    <a:pt x="5821" y="86044"/>
                    <a:pt x="6750" y="86044"/>
                  </a:cubicBezTo>
                  <a:lnTo>
                    <a:pt x="63117" y="86044"/>
                  </a:lnTo>
                  <a:cubicBezTo>
                    <a:pt x="64766" y="86044"/>
                    <a:pt x="65800" y="84256"/>
                    <a:pt x="64976" y="82836"/>
                  </a:cubicBezTo>
                  <a:lnTo>
                    <a:pt x="17743" y="1064"/>
                  </a:lnTo>
                  <a:cubicBezTo>
                    <a:pt x="17332" y="356"/>
                    <a:pt x="16617" y="1"/>
                    <a:pt x="159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8"/>
            <p:cNvSpPr/>
            <p:nvPr/>
          </p:nvSpPr>
          <p:spPr>
            <a:xfrm>
              <a:off x="1865625" y="238125"/>
              <a:ext cx="2005325" cy="2148975"/>
            </a:xfrm>
            <a:custGeom>
              <a:rect b="b" l="l" r="r" t="t"/>
              <a:pathLst>
                <a:path extrusionOk="0" h="85959" w="80213">
                  <a:moveTo>
                    <a:pt x="77530" y="0"/>
                  </a:moveTo>
                  <a:cubicBezTo>
                    <a:pt x="47163" y="0"/>
                    <a:pt x="19847" y="12939"/>
                    <a:pt x="754" y="33610"/>
                  </a:cubicBezTo>
                  <a:cubicBezTo>
                    <a:pt x="105" y="34294"/>
                    <a:pt x="0" y="35311"/>
                    <a:pt x="456" y="36135"/>
                  </a:cubicBezTo>
                  <a:lnTo>
                    <a:pt x="28614" y="84893"/>
                  </a:lnTo>
                  <a:cubicBezTo>
                    <a:pt x="29026" y="85603"/>
                    <a:pt x="29749" y="85958"/>
                    <a:pt x="30472" y="85958"/>
                  </a:cubicBezTo>
                  <a:cubicBezTo>
                    <a:pt x="31195" y="85958"/>
                    <a:pt x="31918" y="85603"/>
                    <a:pt x="32330" y="84893"/>
                  </a:cubicBezTo>
                  <a:lnTo>
                    <a:pt x="79406" y="3208"/>
                  </a:lnTo>
                  <a:cubicBezTo>
                    <a:pt x="80212" y="1788"/>
                    <a:pt x="79195" y="0"/>
                    <a:pt x="77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8"/>
            <p:cNvSpPr/>
            <p:nvPr/>
          </p:nvSpPr>
          <p:spPr>
            <a:xfrm>
              <a:off x="4772975" y="2037400"/>
              <a:ext cx="1643700" cy="2149150"/>
            </a:xfrm>
            <a:custGeom>
              <a:rect b="b" l="l" r="r" t="t"/>
              <a:pathLst>
                <a:path extrusionOk="0" h="85966" w="65748">
                  <a:moveTo>
                    <a:pt x="2683" y="0"/>
                  </a:moveTo>
                  <a:cubicBezTo>
                    <a:pt x="1035" y="0"/>
                    <a:pt x="0" y="1789"/>
                    <a:pt x="824" y="3209"/>
                  </a:cubicBezTo>
                  <a:lnTo>
                    <a:pt x="48022" y="84893"/>
                  </a:lnTo>
                  <a:cubicBezTo>
                    <a:pt x="48433" y="85610"/>
                    <a:pt x="49149" y="85965"/>
                    <a:pt x="49865" y="85965"/>
                  </a:cubicBezTo>
                  <a:cubicBezTo>
                    <a:pt x="50586" y="85965"/>
                    <a:pt x="51308" y="85606"/>
                    <a:pt x="51721" y="84893"/>
                  </a:cubicBezTo>
                  <a:cubicBezTo>
                    <a:pt x="60646" y="69500"/>
                    <a:pt x="65748" y="51617"/>
                    <a:pt x="65748" y="32559"/>
                  </a:cubicBezTo>
                  <a:cubicBezTo>
                    <a:pt x="65748" y="21741"/>
                    <a:pt x="64117" y="11327"/>
                    <a:pt x="61066" y="1508"/>
                  </a:cubicBezTo>
                  <a:cubicBezTo>
                    <a:pt x="60786" y="614"/>
                    <a:pt x="59962" y="0"/>
                    <a:pt x="59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8"/>
            <p:cNvSpPr/>
            <p:nvPr/>
          </p:nvSpPr>
          <p:spPr>
            <a:xfrm>
              <a:off x="3595225" y="300300"/>
              <a:ext cx="2493600" cy="1326850"/>
            </a:xfrm>
            <a:custGeom>
              <a:rect b="b" l="l" r="r" t="t"/>
              <a:pathLst>
                <a:path extrusionOk="0" h="53074" w="99744">
                  <a:moveTo>
                    <a:pt x="30831" y="0"/>
                  </a:moveTo>
                  <a:cubicBezTo>
                    <a:pt x="30083" y="0"/>
                    <a:pt x="29374" y="393"/>
                    <a:pt x="28999" y="1072"/>
                  </a:cubicBezTo>
                  <a:lnTo>
                    <a:pt x="807" y="49865"/>
                  </a:lnTo>
                  <a:cubicBezTo>
                    <a:pt x="0" y="51303"/>
                    <a:pt x="1017" y="53074"/>
                    <a:pt x="2665" y="53074"/>
                  </a:cubicBezTo>
                  <a:lnTo>
                    <a:pt x="97078" y="53056"/>
                  </a:lnTo>
                  <a:cubicBezTo>
                    <a:pt x="98709" y="53056"/>
                    <a:pt x="99743" y="51286"/>
                    <a:pt x="98919" y="49865"/>
                  </a:cubicBezTo>
                  <a:cubicBezTo>
                    <a:pt x="84542" y="24952"/>
                    <a:pt x="60190" y="6525"/>
                    <a:pt x="31313" y="55"/>
                  </a:cubicBezTo>
                  <a:cubicBezTo>
                    <a:pt x="31153" y="18"/>
                    <a:pt x="30991" y="0"/>
                    <a:pt x="308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8"/>
            <p:cNvSpPr/>
            <p:nvPr/>
          </p:nvSpPr>
          <p:spPr>
            <a:xfrm>
              <a:off x="1519350" y="4075125"/>
              <a:ext cx="2490100" cy="1326425"/>
            </a:xfrm>
            <a:custGeom>
              <a:rect b="b" l="l" r="r" t="t"/>
              <a:pathLst>
                <a:path extrusionOk="0" h="53057" w="99604">
                  <a:moveTo>
                    <a:pt x="96921" y="1"/>
                  </a:moveTo>
                  <a:lnTo>
                    <a:pt x="2683" y="88"/>
                  </a:lnTo>
                  <a:cubicBezTo>
                    <a:pt x="1052" y="106"/>
                    <a:pt x="0" y="1877"/>
                    <a:pt x="825" y="3297"/>
                  </a:cubicBezTo>
                  <a:cubicBezTo>
                    <a:pt x="15201" y="28141"/>
                    <a:pt x="39484" y="46515"/>
                    <a:pt x="68290" y="53002"/>
                  </a:cubicBezTo>
                  <a:cubicBezTo>
                    <a:pt x="68451" y="53039"/>
                    <a:pt x="68613" y="53057"/>
                    <a:pt x="68773" y="53057"/>
                  </a:cubicBezTo>
                  <a:cubicBezTo>
                    <a:pt x="69521" y="53057"/>
                    <a:pt x="70232" y="52664"/>
                    <a:pt x="70622" y="51985"/>
                  </a:cubicBezTo>
                  <a:lnTo>
                    <a:pt x="98779" y="3209"/>
                  </a:lnTo>
                  <a:cubicBezTo>
                    <a:pt x="99603" y="1789"/>
                    <a:pt x="98569" y="1"/>
                    <a:pt x="969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8"/>
            <p:cNvSpPr/>
            <p:nvPr/>
          </p:nvSpPr>
          <p:spPr>
            <a:xfrm>
              <a:off x="3733275" y="3314750"/>
              <a:ext cx="2008825" cy="2149425"/>
            </a:xfrm>
            <a:custGeom>
              <a:rect b="b" l="l" r="r" t="t"/>
              <a:pathLst>
                <a:path extrusionOk="0" h="85977" w="80353">
                  <a:moveTo>
                    <a:pt x="49872" y="1"/>
                  </a:moveTo>
                  <a:cubicBezTo>
                    <a:pt x="49154" y="1"/>
                    <a:pt x="48435" y="356"/>
                    <a:pt x="48023" y="1066"/>
                  </a:cubicBezTo>
                  <a:lnTo>
                    <a:pt x="825" y="82768"/>
                  </a:lnTo>
                  <a:cubicBezTo>
                    <a:pt x="1" y="84188"/>
                    <a:pt x="1035" y="85977"/>
                    <a:pt x="2666" y="85977"/>
                  </a:cubicBezTo>
                  <a:lnTo>
                    <a:pt x="2824" y="85977"/>
                  </a:lnTo>
                  <a:cubicBezTo>
                    <a:pt x="33173" y="85977"/>
                    <a:pt x="60506" y="73037"/>
                    <a:pt x="79599" y="52367"/>
                  </a:cubicBezTo>
                  <a:cubicBezTo>
                    <a:pt x="80248" y="51683"/>
                    <a:pt x="80353" y="50666"/>
                    <a:pt x="79897" y="49842"/>
                  </a:cubicBezTo>
                  <a:lnTo>
                    <a:pt x="51722" y="1066"/>
                  </a:lnTo>
                  <a:cubicBezTo>
                    <a:pt x="51310" y="356"/>
                    <a:pt x="50591" y="1"/>
                    <a:pt x="49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28"/>
          <p:cNvGrpSpPr/>
          <p:nvPr/>
        </p:nvGrpSpPr>
        <p:grpSpPr>
          <a:xfrm>
            <a:off x="4409906" y="2192159"/>
            <a:ext cx="317750" cy="317849"/>
            <a:chOff x="1191425" y="238125"/>
            <a:chExt cx="5217575" cy="5219200"/>
          </a:xfrm>
        </p:grpSpPr>
        <p:sp>
          <p:nvSpPr>
            <p:cNvPr id="589" name="Google Shape;589;p28"/>
            <p:cNvSpPr/>
            <p:nvPr/>
          </p:nvSpPr>
          <p:spPr>
            <a:xfrm>
              <a:off x="1191425" y="3001025"/>
              <a:ext cx="2474250" cy="2456300"/>
            </a:xfrm>
            <a:custGeom>
              <a:rect b="b" l="l" r="r" t="t"/>
              <a:pathLst>
                <a:path extrusionOk="0" h="98252" w="98970">
                  <a:moveTo>
                    <a:pt x="1" y="0"/>
                  </a:moveTo>
                  <a:cubicBezTo>
                    <a:pt x="1469" y="25607"/>
                    <a:pt x="12168" y="49484"/>
                    <a:pt x="30435" y="67784"/>
                  </a:cubicBezTo>
                  <a:cubicBezTo>
                    <a:pt x="48898" y="86247"/>
                    <a:pt x="73069" y="96946"/>
                    <a:pt x="98969" y="98251"/>
                  </a:cubicBezTo>
                  <a:lnTo>
                    <a:pt x="98969" y="55030"/>
                  </a:lnTo>
                  <a:cubicBezTo>
                    <a:pt x="69644" y="52485"/>
                    <a:pt x="46158" y="29228"/>
                    <a:pt x="432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8"/>
            <p:cNvSpPr/>
            <p:nvPr/>
          </p:nvSpPr>
          <p:spPr>
            <a:xfrm>
              <a:off x="3972275" y="3001025"/>
              <a:ext cx="2436725" cy="2453850"/>
            </a:xfrm>
            <a:custGeom>
              <a:rect b="b" l="l" r="r" t="t"/>
              <a:pathLst>
                <a:path extrusionOk="0" h="98154" w="97469">
                  <a:moveTo>
                    <a:pt x="54215" y="0"/>
                  </a:moveTo>
                  <a:cubicBezTo>
                    <a:pt x="51344" y="28706"/>
                    <a:pt x="28608" y="51670"/>
                    <a:pt x="0" y="54867"/>
                  </a:cubicBezTo>
                  <a:lnTo>
                    <a:pt x="0" y="98153"/>
                  </a:lnTo>
                  <a:cubicBezTo>
                    <a:pt x="25313" y="96522"/>
                    <a:pt x="48898" y="85888"/>
                    <a:pt x="67034" y="67784"/>
                  </a:cubicBezTo>
                  <a:cubicBezTo>
                    <a:pt x="85301" y="49484"/>
                    <a:pt x="96001" y="25607"/>
                    <a:pt x="97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8"/>
            <p:cNvSpPr/>
            <p:nvPr/>
          </p:nvSpPr>
          <p:spPr>
            <a:xfrm>
              <a:off x="1191425" y="238125"/>
              <a:ext cx="2474250" cy="2456300"/>
            </a:xfrm>
            <a:custGeom>
              <a:rect b="b" l="l" r="r" t="t"/>
              <a:pathLst>
                <a:path extrusionOk="0" h="98252" w="98970">
                  <a:moveTo>
                    <a:pt x="98969" y="0"/>
                  </a:moveTo>
                  <a:cubicBezTo>
                    <a:pt x="73069" y="1305"/>
                    <a:pt x="48898" y="12004"/>
                    <a:pt x="30435" y="30467"/>
                  </a:cubicBezTo>
                  <a:cubicBezTo>
                    <a:pt x="12168" y="48767"/>
                    <a:pt x="1469" y="72644"/>
                    <a:pt x="1" y="98251"/>
                  </a:cubicBezTo>
                  <a:lnTo>
                    <a:pt x="43255" y="98251"/>
                  </a:lnTo>
                  <a:cubicBezTo>
                    <a:pt x="46158" y="69024"/>
                    <a:pt x="69644" y="45766"/>
                    <a:pt x="98969" y="43221"/>
                  </a:cubicBezTo>
                  <a:lnTo>
                    <a:pt x="989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8"/>
            <p:cNvSpPr/>
            <p:nvPr/>
          </p:nvSpPr>
          <p:spPr>
            <a:xfrm>
              <a:off x="3972275" y="240550"/>
              <a:ext cx="2436725" cy="2453875"/>
            </a:xfrm>
            <a:custGeom>
              <a:rect b="b" l="l" r="r" t="t"/>
              <a:pathLst>
                <a:path extrusionOk="0" h="98155" w="97469">
                  <a:moveTo>
                    <a:pt x="0" y="1"/>
                  </a:moveTo>
                  <a:lnTo>
                    <a:pt x="0" y="43287"/>
                  </a:lnTo>
                  <a:cubicBezTo>
                    <a:pt x="28608" y="46484"/>
                    <a:pt x="51344" y="69449"/>
                    <a:pt x="54215" y="98154"/>
                  </a:cubicBezTo>
                  <a:lnTo>
                    <a:pt x="97469" y="98154"/>
                  </a:lnTo>
                  <a:cubicBezTo>
                    <a:pt x="96001" y="72547"/>
                    <a:pt x="85301" y="48670"/>
                    <a:pt x="67034" y="30370"/>
                  </a:cubicBezTo>
                  <a:cubicBezTo>
                    <a:pt x="48898" y="12266"/>
                    <a:pt x="25313" y="16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8"/>
            <p:cNvSpPr/>
            <p:nvPr/>
          </p:nvSpPr>
          <p:spPr>
            <a:xfrm>
              <a:off x="3054850" y="2520700"/>
              <a:ext cx="680950" cy="715200"/>
            </a:xfrm>
            <a:custGeom>
              <a:rect b="b" l="l" r="r" t="t"/>
              <a:pathLst>
                <a:path extrusionOk="0" h="28608" w="27238">
                  <a:moveTo>
                    <a:pt x="0" y="0"/>
                  </a:moveTo>
                  <a:lnTo>
                    <a:pt x="0" y="6948"/>
                  </a:lnTo>
                  <a:lnTo>
                    <a:pt x="0" y="15364"/>
                  </a:lnTo>
                  <a:cubicBezTo>
                    <a:pt x="0" y="16734"/>
                    <a:pt x="130" y="18039"/>
                    <a:pt x="391" y="19213"/>
                  </a:cubicBezTo>
                  <a:cubicBezTo>
                    <a:pt x="1761" y="25215"/>
                    <a:pt x="6459" y="28608"/>
                    <a:pt x="13635" y="28608"/>
                  </a:cubicBezTo>
                  <a:cubicBezTo>
                    <a:pt x="18430" y="28608"/>
                    <a:pt x="22116" y="27074"/>
                    <a:pt x="24432" y="24269"/>
                  </a:cubicBezTo>
                  <a:cubicBezTo>
                    <a:pt x="26259" y="22084"/>
                    <a:pt x="27238" y="19083"/>
                    <a:pt x="27238" y="15364"/>
                  </a:cubicBezTo>
                  <a:lnTo>
                    <a:pt x="27238" y="0"/>
                  </a:lnTo>
                  <a:lnTo>
                    <a:pt x="17974" y="0"/>
                  </a:lnTo>
                  <a:lnTo>
                    <a:pt x="17974" y="6948"/>
                  </a:lnTo>
                  <a:lnTo>
                    <a:pt x="17974" y="15103"/>
                  </a:lnTo>
                  <a:cubicBezTo>
                    <a:pt x="17974" y="16930"/>
                    <a:pt x="17680" y="18267"/>
                    <a:pt x="17125" y="19213"/>
                  </a:cubicBezTo>
                  <a:cubicBezTo>
                    <a:pt x="16375" y="20453"/>
                    <a:pt x="15201" y="20975"/>
                    <a:pt x="13700" y="20975"/>
                  </a:cubicBezTo>
                  <a:cubicBezTo>
                    <a:pt x="12200" y="20975"/>
                    <a:pt x="11026" y="20453"/>
                    <a:pt x="10275" y="19213"/>
                  </a:cubicBezTo>
                  <a:cubicBezTo>
                    <a:pt x="9721" y="18267"/>
                    <a:pt x="9427" y="16930"/>
                    <a:pt x="9427" y="15103"/>
                  </a:cubicBezTo>
                  <a:lnTo>
                    <a:pt x="9427" y="6948"/>
                  </a:lnTo>
                  <a:lnTo>
                    <a:pt x="94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8"/>
            <p:cNvSpPr/>
            <p:nvPr/>
          </p:nvSpPr>
          <p:spPr>
            <a:xfrm>
              <a:off x="3818950" y="2520700"/>
              <a:ext cx="776375" cy="698900"/>
            </a:xfrm>
            <a:custGeom>
              <a:rect b="b" l="l" r="r" t="t"/>
              <a:pathLst>
                <a:path extrusionOk="0" h="27956" w="31055">
                  <a:moveTo>
                    <a:pt x="360" y="0"/>
                  </a:moveTo>
                  <a:lnTo>
                    <a:pt x="10113" y="13863"/>
                  </a:lnTo>
                  <a:lnTo>
                    <a:pt x="6264" y="19213"/>
                  </a:lnTo>
                  <a:lnTo>
                    <a:pt x="6133" y="19409"/>
                  </a:lnTo>
                  <a:lnTo>
                    <a:pt x="1" y="27955"/>
                  </a:lnTo>
                  <a:lnTo>
                    <a:pt x="10733" y="27955"/>
                  </a:lnTo>
                  <a:lnTo>
                    <a:pt x="15463" y="20485"/>
                  </a:lnTo>
                  <a:lnTo>
                    <a:pt x="20290" y="27955"/>
                  </a:lnTo>
                  <a:lnTo>
                    <a:pt x="31055" y="27955"/>
                  </a:lnTo>
                  <a:lnTo>
                    <a:pt x="24825" y="19213"/>
                  </a:lnTo>
                  <a:lnTo>
                    <a:pt x="20747" y="13505"/>
                  </a:lnTo>
                  <a:lnTo>
                    <a:pt x="25477" y="6948"/>
                  </a:lnTo>
                  <a:lnTo>
                    <a:pt x="30468" y="0"/>
                  </a:lnTo>
                  <a:lnTo>
                    <a:pt x="20323" y="0"/>
                  </a:lnTo>
                  <a:lnTo>
                    <a:pt x="15724" y="6948"/>
                  </a:lnTo>
                  <a:lnTo>
                    <a:pt x="15691" y="7013"/>
                  </a:lnTo>
                  <a:lnTo>
                    <a:pt x="15658" y="6948"/>
                  </a:lnTo>
                  <a:lnTo>
                    <a:pt x="109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 name="Google Shape;595;p28"/>
          <p:cNvSpPr/>
          <p:nvPr/>
        </p:nvSpPr>
        <p:spPr>
          <a:xfrm>
            <a:off x="6363675" y="2174113"/>
            <a:ext cx="317516" cy="317516"/>
          </a:xfrm>
          <a:custGeom>
            <a:rect b="b" l="l" r="r" t="t"/>
            <a:pathLst>
              <a:path extrusionOk="0" h="187325" w="187325">
                <a:moveTo>
                  <a:pt x="102235" y="36195"/>
                </a:moveTo>
                <a:cubicBezTo>
                  <a:pt x="106045" y="36195"/>
                  <a:pt x="109220" y="37465"/>
                  <a:pt x="112395" y="40005"/>
                </a:cubicBezTo>
                <a:cubicBezTo>
                  <a:pt x="114935" y="42545"/>
                  <a:pt x="116205" y="45720"/>
                  <a:pt x="116205" y="49530"/>
                </a:cubicBezTo>
                <a:cubicBezTo>
                  <a:pt x="116205" y="53340"/>
                  <a:pt x="114935" y="56515"/>
                  <a:pt x="112395" y="59055"/>
                </a:cubicBezTo>
                <a:cubicBezTo>
                  <a:pt x="109220" y="61595"/>
                  <a:pt x="106045" y="62865"/>
                  <a:pt x="102235" y="62865"/>
                </a:cubicBezTo>
                <a:cubicBezTo>
                  <a:pt x="98425" y="62865"/>
                  <a:pt x="94615" y="61595"/>
                  <a:pt x="92075" y="59055"/>
                </a:cubicBezTo>
                <a:cubicBezTo>
                  <a:pt x="88900" y="56515"/>
                  <a:pt x="87630" y="53340"/>
                  <a:pt x="87630" y="49530"/>
                </a:cubicBezTo>
                <a:cubicBezTo>
                  <a:pt x="87630" y="45720"/>
                  <a:pt x="88900" y="42545"/>
                  <a:pt x="92075" y="40005"/>
                </a:cubicBezTo>
                <a:cubicBezTo>
                  <a:pt x="94615" y="37465"/>
                  <a:pt x="98425" y="36195"/>
                  <a:pt x="102235" y="36195"/>
                </a:cubicBezTo>
                <a:close/>
                <a:moveTo>
                  <a:pt x="88900" y="74930"/>
                </a:moveTo>
                <a:cubicBezTo>
                  <a:pt x="94615" y="74930"/>
                  <a:pt x="99060" y="76200"/>
                  <a:pt x="102235" y="79375"/>
                </a:cubicBezTo>
                <a:cubicBezTo>
                  <a:pt x="105410" y="81915"/>
                  <a:pt x="106680" y="85725"/>
                  <a:pt x="106680" y="90170"/>
                </a:cubicBezTo>
                <a:cubicBezTo>
                  <a:pt x="106680" y="90805"/>
                  <a:pt x="106680" y="92710"/>
                  <a:pt x="106680" y="95250"/>
                </a:cubicBezTo>
                <a:cubicBezTo>
                  <a:pt x="106045" y="97155"/>
                  <a:pt x="106045" y="99695"/>
                  <a:pt x="105410" y="101600"/>
                </a:cubicBezTo>
                <a:lnTo>
                  <a:pt x="99060" y="122555"/>
                </a:lnTo>
                <a:cubicBezTo>
                  <a:pt x="99060" y="124460"/>
                  <a:pt x="98425" y="126365"/>
                  <a:pt x="97790" y="128270"/>
                </a:cubicBezTo>
                <a:cubicBezTo>
                  <a:pt x="97790" y="130810"/>
                  <a:pt x="97155" y="132715"/>
                  <a:pt x="97155" y="133350"/>
                </a:cubicBezTo>
                <a:cubicBezTo>
                  <a:pt x="97155" y="136525"/>
                  <a:pt x="97790" y="138430"/>
                  <a:pt x="99060" y="139065"/>
                </a:cubicBezTo>
                <a:cubicBezTo>
                  <a:pt x="100330" y="140335"/>
                  <a:pt x="102870" y="140970"/>
                  <a:pt x="106045" y="140970"/>
                </a:cubicBezTo>
                <a:cubicBezTo>
                  <a:pt x="107315" y="140970"/>
                  <a:pt x="109220" y="140335"/>
                  <a:pt x="111125" y="140335"/>
                </a:cubicBezTo>
                <a:cubicBezTo>
                  <a:pt x="112395" y="139700"/>
                  <a:pt x="114300" y="139065"/>
                  <a:pt x="114935" y="138430"/>
                </a:cubicBezTo>
                <a:lnTo>
                  <a:pt x="114935" y="138430"/>
                </a:lnTo>
                <a:lnTo>
                  <a:pt x="113030" y="145415"/>
                </a:lnTo>
                <a:cubicBezTo>
                  <a:pt x="108585" y="147320"/>
                  <a:pt x="104775" y="148590"/>
                  <a:pt x="101600" y="149860"/>
                </a:cubicBezTo>
                <a:cubicBezTo>
                  <a:pt x="99060" y="150495"/>
                  <a:pt x="95250" y="151130"/>
                  <a:pt x="91440" y="151130"/>
                </a:cubicBezTo>
                <a:cubicBezTo>
                  <a:pt x="85725" y="151130"/>
                  <a:pt x="81280" y="149860"/>
                  <a:pt x="78105" y="146685"/>
                </a:cubicBezTo>
                <a:cubicBezTo>
                  <a:pt x="74930" y="144145"/>
                  <a:pt x="73025" y="140335"/>
                  <a:pt x="73025" y="135890"/>
                </a:cubicBezTo>
                <a:cubicBezTo>
                  <a:pt x="73025" y="134620"/>
                  <a:pt x="73660" y="132715"/>
                  <a:pt x="73660" y="130810"/>
                </a:cubicBezTo>
                <a:cubicBezTo>
                  <a:pt x="73660" y="128905"/>
                  <a:pt x="74295" y="127000"/>
                  <a:pt x="74930" y="124460"/>
                </a:cubicBezTo>
                <a:lnTo>
                  <a:pt x="80645" y="103505"/>
                </a:lnTo>
                <a:cubicBezTo>
                  <a:pt x="81280" y="101600"/>
                  <a:pt x="81915" y="99695"/>
                  <a:pt x="81915" y="97790"/>
                </a:cubicBezTo>
                <a:cubicBezTo>
                  <a:pt x="82550" y="95885"/>
                  <a:pt x="82550" y="93980"/>
                  <a:pt x="82550" y="92710"/>
                </a:cubicBezTo>
                <a:cubicBezTo>
                  <a:pt x="82550" y="90170"/>
                  <a:pt x="81915" y="88265"/>
                  <a:pt x="81280" y="86995"/>
                </a:cubicBezTo>
                <a:cubicBezTo>
                  <a:pt x="80010" y="85725"/>
                  <a:pt x="77470" y="85090"/>
                  <a:pt x="74295" y="85090"/>
                </a:cubicBezTo>
                <a:cubicBezTo>
                  <a:pt x="73025" y="85090"/>
                  <a:pt x="71120" y="85725"/>
                  <a:pt x="69850" y="85725"/>
                </a:cubicBezTo>
                <a:cubicBezTo>
                  <a:pt x="67945" y="86360"/>
                  <a:pt x="66675" y="86995"/>
                  <a:pt x="65405" y="87630"/>
                </a:cubicBezTo>
                <a:lnTo>
                  <a:pt x="67310" y="80645"/>
                </a:lnTo>
                <a:cubicBezTo>
                  <a:pt x="71120" y="79375"/>
                  <a:pt x="74930" y="78105"/>
                  <a:pt x="78740" y="76835"/>
                </a:cubicBezTo>
                <a:cubicBezTo>
                  <a:pt x="81915" y="75565"/>
                  <a:pt x="85725" y="74930"/>
                  <a:pt x="88900" y="74930"/>
                </a:cubicBezTo>
                <a:close/>
                <a:moveTo>
                  <a:pt x="93980" y="0"/>
                </a:moveTo>
                <a:cubicBezTo>
                  <a:pt x="41910" y="0"/>
                  <a:pt x="0" y="41910"/>
                  <a:pt x="0" y="93980"/>
                </a:cubicBezTo>
                <a:cubicBezTo>
                  <a:pt x="0" y="145415"/>
                  <a:pt x="41910" y="187325"/>
                  <a:pt x="93980" y="187325"/>
                </a:cubicBezTo>
                <a:cubicBezTo>
                  <a:pt x="145415" y="187325"/>
                  <a:pt x="187325" y="145415"/>
                  <a:pt x="187325" y="93980"/>
                </a:cubicBezTo>
                <a:cubicBezTo>
                  <a:pt x="187325" y="41910"/>
                  <a:pt x="145415" y="0"/>
                  <a:pt x="93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 name="Google Shape;596;p28"/>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 name="Shape 600"/>
        <p:cNvGrpSpPr/>
        <p:nvPr/>
      </p:nvGrpSpPr>
      <p:grpSpPr>
        <a:xfrm>
          <a:off x="0" y="0"/>
          <a:ext cx="0" cy="0"/>
          <a:chOff x="0" y="0"/>
          <a:chExt cx="0" cy="0"/>
        </a:xfrm>
      </p:grpSpPr>
      <p:sp>
        <p:nvSpPr>
          <p:cNvPr id="601" name="Google Shape;601;p29"/>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BUDGET</a:t>
            </a:r>
            <a:endParaRPr/>
          </a:p>
        </p:txBody>
      </p:sp>
      <p:sp>
        <p:nvSpPr>
          <p:cNvPr id="602" name="Google Shape;602;p29"/>
          <p:cNvSpPr txBox="1"/>
          <p:nvPr>
            <p:ph idx="4294967295" type="title"/>
          </p:nvPr>
        </p:nvSpPr>
        <p:spPr>
          <a:xfrm>
            <a:off x="1053750" y="1547550"/>
            <a:ext cx="1176900" cy="60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40%</a:t>
            </a:r>
            <a:endParaRPr>
              <a:solidFill>
                <a:srgbClr val="FFFFFF"/>
              </a:solidFill>
            </a:endParaRPr>
          </a:p>
        </p:txBody>
      </p:sp>
      <p:sp>
        <p:nvSpPr>
          <p:cNvPr id="603" name="Google Shape;603;p29"/>
          <p:cNvSpPr txBox="1"/>
          <p:nvPr>
            <p:ph idx="4294967295" type="title"/>
          </p:nvPr>
        </p:nvSpPr>
        <p:spPr>
          <a:xfrm>
            <a:off x="1053750" y="3079638"/>
            <a:ext cx="1176900" cy="60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10</a:t>
            </a:r>
            <a:r>
              <a:rPr lang="es">
                <a:solidFill>
                  <a:srgbClr val="FFFFFF"/>
                </a:solidFill>
              </a:rPr>
              <a:t>%</a:t>
            </a:r>
            <a:endParaRPr>
              <a:solidFill>
                <a:srgbClr val="FFFFFF"/>
              </a:solidFill>
            </a:endParaRPr>
          </a:p>
        </p:txBody>
      </p:sp>
      <p:sp>
        <p:nvSpPr>
          <p:cNvPr id="604" name="Google Shape;604;p29"/>
          <p:cNvSpPr txBox="1"/>
          <p:nvPr>
            <p:ph idx="4294967295" type="ctrTitle"/>
          </p:nvPr>
        </p:nvSpPr>
        <p:spPr>
          <a:xfrm>
            <a:off x="154650" y="3591100"/>
            <a:ext cx="2076000" cy="19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200">
                <a:solidFill>
                  <a:schemeClr val="accent1"/>
                </a:solidFill>
              </a:rPr>
              <a:t>DATABASE</a:t>
            </a:r>
            <a:endParaRPr sz="1200">
              <a:solidFill>
                <a:schemeClr val="accent1"/>
              </a:solidFill>
            </a:endParaRPr>
          </a:p>
        </p:txBody>
      </p:sp>
      <p:sp>
        <p:nvSpPr>
          <p:cNvPr id="605" name="Google Shape;605;p29"/>
          <p:cNvSpPr txBox="1"/>
          <p:nvPr>
            <p:ph idx="4294967295" type="title"/>
          </p:nvPr>
        </p:nvSpPr>
        <p:spPr>
          <a:xfrm>
            <a:off x="6824075" y="1547550"/>
            <a:ext cx="11769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20</a:t>
            </a:r>
            <a:r>
              <a:rPr lang="es">
                <a:solidFill>
                  <a:srgbClr val="FFFFFF"/>
                </a:solidFill>
              </a:rPr>
              <a:t>%</a:t>
            </a:r>
            <a:endParaRPr>
              <a:solidFill>
                <a:srgbClr val="FFFFFF"/>
              </a:solidFill>
            </a:endParaRPr>
          </a:p>
        </p:txBody>
      </p:sp>
      <p:sp>
        <p:nvSpPr>
          <p:cNvPr id="606" name="Google Shape;606;p29"/>
          <p:cNvSpPr txBox="1"/>
          <p:nvPr>
            <p:ph idx="4294967295" type="ctrTitle"/>
          </p:nvPr>
        </p:nvSpPr>
        <p:spPr>
          <a:xfrm>
            <a:off x="6824075" y="2059013"/>
            <a:ext cx="20760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PROGRAMMING</a:t>
            </a:r>
            <a:endParaRPr sz="1200">
              <a:solidFill>
                <a:schemeClr val="accent1"/>
              </a:solidFill>
            </a:endParaRPr>
          </a:p>
        </p:txBody>
      </p:sp>
      <p:sp>
        <p:nvSpPr>
          <p:cNvPr id="607" name="Google Shape;607;p29"/>
          <p:cNvSpPr txBox="1"/>
          <p:nvPr>
            <p:ph idx="4294967295" type="title"/>
          </p:nvPr>
        </p:nvSpPr>
        <p:spPr>
          <a:xfrm>
            <a:off x="6824075" y="3079638"/>
            <a:ext cx="11769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30%</a:t>
            </a:r>
            <a:endParaRPr>
              <a:solidFill>
                <a:srgbClr val="FFFFFF"/>
              </a:solidFill>
            </a:endParaRPr>
          </a:p>
        </p:txBody>
      </p:sp>
      <p:sp>
        <p:nvSpPr>
          <p:cNvPr id="608" name="Google Shape;608;p29"/>
          <p:cNvSpPr txBox="1"/>
          <p:nvPr>
            <p:ph idx="4294967295" type="ctrTitle"/>
          </p:nvPr>
        </p:nvSpPr>
        <p:spPr>
          <a:xfrm>
            <a:off x="6824075" y="3591100"/>
            <a:ext cx="20760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WEB DESIGN</a:t>
            </a:r>
            <a:endParaRPr sz="1200">
              <a:solidFill>
                <a:schemeClr val="accent1"/>
              </a:solidFill>
            </a:endParaRPr>
          </a:p>
        </p:txBody>
      </p:sp>
      <p:pic>
        <p:nvPicPr>
          <p:cNvPr id="609" name="Google Shape;609;p29" title="Gráfico">
            <a:hlinkClick r:id="rId3"/>
          </p:cNvPr>
          <p:cNvPicPr preferRelativeResize="0"/>
          <p:nvPr/>
        </p:nvPicPr>
        <p:blipFill>
          <a:blip r:embed="rId4">
            <a:alphaModFix/>
          </a:blip>
          <a:stretch>
            <a:fillRect/>
          </a:stretch>
        </p:blipFill>
        <p:spPr>
          <a:xfrm>
            <a:off x="2880250" y="1841700"/>
            <a:ext cx="3383499" cy="2092125"/>
          </a:xfrm>
          <a:prstGeom prst="rect">
            <a:avLst/>
          </a:prstGeom>
          <a:noFill/>
          <a:ln>
            <a:noFill/>
          </a:ln>
        </p:spPr>
      </p:pic>
      <p:cxnSp>
        <p:nvCxnSpPr>
          <p:cNvPr id="610" name="Google Shape;610;p29"/>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
        <p:nvSpPr>
          <p:cNvPr id="611" name="Google Shape;611;p29"/>
          <p:cNvSpPr txBox="1"/>
          <p:nvPr/>
        </p:nvSpPr>
        <p:spPr>
          <a:xfrm>
            <a:off x="811050" y="2059025"/>
            <a:ext cx="1419600" cy="835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200">
                <a:solidFill>
                  <a:schemeClr val="accent1"/>
                </a:solidFill>
                <a:latin typeface="Roboto Black"/>
                <a:ea typeface="Roboto Black"/>
                <a:cs typeface="Roboto Black"/>
                <a:sym typeface="Roboto Black"/>
              </a:rPr>
              <a:t>UX RESEARCH</a:t>
            </a:r>
            <a:endParaRPr sz="1200">
              <a:solidFill>
                <a:schemeClr val="accent1"/>
              </a:solidFill>
              <a:latin typeface="Roboto Black"/>
              <a:ea typeface="Roboto Black"/>
              <a:cs typeface="Roboto Black"/>
              <a:sym typeface="Roboto Black"/>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30"/>
          <p:cNvSpPr/>
          <p:nvPr/>
        </p:nvSpPr>
        <p:spPr>
          <a:xfrm>
            <a:off x="1614200" y="3251700"/>
            <a:ext cx="1581300" cy="192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0"/>
          <p:cNvSpPr/>
          <p:nvPr/>
        </p:nvSpPr>
        <p:spPr>
          <a:xfrm>
            <a:off x="3781350" y="2876850"/>
            <a:ext cx="1581300" cy="2295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0"/>
          <p:cNvSpPr txBox="1"/>
          <p:nvPr>
            <p:ph idx="6"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FFFFF"/>
                </a:solidFill>
              </a:rPr>
              <a:t>OUR GOALS</a:t>
            </a:r>
            <a:endParaRPr>
              <a:solidFill>
                <a:srgbClr val="FFFFFF"/>
              </a:solidFill>
            </a:endParaRPr>
          </a:p>
        </p:txBody>
      </p:sp>
      <p:sp>
        <p:nvSpPr>
          <p:cNvPr id="619" name="Google Shape;619;p30"/>
          <p:cNvSpPr txBox="1"/>
          <p:nvPr>
            <p:ph idx="1" type="subTitle"/>
          </p:nvPr>
        </p:nvSpPr>
        <p:spPr>
          <a:xfrm>
            <a:off x="3874944" y="3523425"/>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0E2A47"/>
                </a:solidFill>
              </a:rPr>
              <a:t>Venus has a beautiful name and is the second planet from the Sun</a:t>
            </a:r>
            <a:endParaRPr>
              <a:solidFill>
                <a:srgbClr val="0E2A47"/>
              </a:solidFill>
            </a:endParaRPr>
          </a:p>
          <a:p>
            <a:pPr indent="0" lvl="0" marL="0" rtl="0" algn="ctr">
              <a:spcBef>
                <a:spcPts val="0"/>
              </a:spcBef>
              <a:spcAft>
                <a:spcPts val="0"/>
              </a:spcAft>
              <a:buNone/>
            </a:pPr>
            <a:r>
              <a:t/>
            </a:r>
            <a:endParaRPr>
              <a:solidFill>
                <a:srgbClr val="0E2A47"/>
              </a:solidFill>
            </a:endParaRPr>
          </a:p>
        </p:txBody>
      </p:sp>
      <p:sp>
        <p:nvSpPr>
          <p:cNvPr id="620" name="Google Shape;620;p30"/>
          <p:cNvSpPr/>
          <p:nvPr/>
        </p:nvSpPr>
        <p:spPr>
          <a:xfrm>
            <a:off x="5948500" y="2555400"/>
            <a:ext cx="1581300" cy="2617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txBox="1"/>
          <p:nvPr>
            <p:ph idx="2" type="subTitle"/>
          </p:nvPr>
        </p:nvSpPr>
        <p:spPr>
          <a:xfrm>
            <a:off x="6042106" y="3192125"/>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0E2A47"/>
                </a:solidFill>
              </a:rPr>
              <a:t>Neptune is the fourth-largest planet in our Solar System</a:t>
            </a:r>
            <a:endParaRPr>
              <a:solidFill>
                <a:srgbClr val="0E2A47"/>
              </a:solidFill>
            </a:endParaRPr>
          </a:p>
          <a:p>
            <a:pPr indent="0" lvl="0" marL="0" rtl="0" algn="ctr">
              <a:spcBef>
                <a:spcPts val="0"/>
              </a:spcBef>
              <a:spcAft>
                <a:spcPts val="0"/>
              </a:spcAft>
              <a:buNone/>
            </a:pPr>
            <a:r>
              <a:t/>
            </a:r>
            <a:endParaRPr>
              <a:solidFill>
                <a:srgbClr val="0E2A47"/>
              </a:solidFill>
            </a:endParaRPr>
          </a:p>
        </p:txBody>
      </p:sp>
      <p:sp>
        <p:nvSpPr>
          <p:cNvPr id="622" name="Google Shape;622;p30"/>
          <p:cNvSpPr txBox="1"/>
          <p:nvPr>
            <p:ph idx="3" type="subTitle"/>
          </p:nvPr>
        </p:nvSpPr>
        <p:spPr>
          <a:xfrm>
            <a:off x="1707794" y="3891050"/>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0E2A47"/>
                </a:solidFill>
                <a:latin typeface="Roboto Light"/>
                <a:ea typeface="Roboto Light"/>
                <a:cs typeface="Roboto Light"/>
                <a:sym typeface="Roboto Light"/>
              </a:rPr>
              <a:t>Despite being red, Mars is a cold place, not hot. It’s full of iron oxide dust</a:t>
            </a:r>
            <a:endParaRPr>
              <a:solidFill>
                <a:srgbClr val="0E2A47"/>
              </a:solidFill>
              <a:latin typeface="Roboto Light"/>
              <a:ea typeface="Roboto Light"/>
              <a:cs typeface="Roboto Light"/>
              <a:sym typeface="Roboto Light"/>
            </a:endParaRPr>
          </a:p>
        </p:txBody>
      </p:sp>
      <p:sp>
        <p:nvSpPr>
          <p:cNvPr id="623" name="Google Shape;623;p30"/>
          <p:cNvSpPr txBox="1"/>
          <p:nvPr>
            <p:ph type="ctrTitle"/>
          </p:nvPr>
        </p:nvSpPr>
        <p:spPr>
          <a:xfrm>
            <a:off x="3533994" y="3422225"/>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0E2A47"/>
                </a:solidFill>
              </a:rPr>
              <a:t>POSITIONING</a:t>
            </a:r>
            <a:endParaRPr>
              <a:solidFill>
                <a:srgbClr val="0E2A47"/>
              </a:solidFill>
            </a:endParaRPr>
          </a:p>
        </p:txBody>
      </p:sp>
      <p:sp>
        <p:nvSpPr>
          <p:cNvPr id="624" name="Google Shape;624;p30"/>
          <p:cNvSpPr txBox="1"/>
          <p:nvPr>
            <p:ph idx="4" type="ctrTitle"/>
          </p:nvPr>
        </p:nvSpPr>
        <p:spPr>
          <a:xfrm>
            <a:off x="5701156" y="3096475"/>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0E2A47"/>
                </a:solidFill>
              </a:rPr>
              <a:t>EXPANSION</a:t>
            </a:r>
            <a:endParaRPr>
              <a:solidFill>
                <a:srgbClr val="0E2A47"/>
              </a:solidFill>
            </a:endParaRPr>
          </a:p>
        </p:txBody>
      </p:sp>
      <p:sp>
        <p:nvSpPr>
          <p:cNvPr id="625" name="Google Shape;625;p30"/>
          <p:cNvSpPr txBox="1"/>
          <p:nvPr>
            <p:ph idx="5" type="ctrTitle"/>
          </p:nvPr>
        </p:nvSpPr>
        <p:spPr>
          <a:xfrm>
            <a:off x="1366844" y="3789650"/>
            <a:ext cx="2076000" cy="1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0E2A47"/>
                </a:solidFill>
              </a:rPr>
              <a:t>USABILITY</a:t>
            </a:r>
            <a:endParaRPr>
              <a:solidFill>
                <a:srgbClr val="0E2A47"/>
              </a:solidFill>
            </a:endParaRPr>
          </a:p>
        </p:txBody>
      </p:sp>
      <p:sp>
        <p:nvSpPr>
          <p:cNvPr id="626" name="Google Shape;626;p30"/>
          <p:cNvSpPr/>
          <p:nvPr/>
        </p:nvSpPr>
        <p:spPr>
          <a:xfrm>
            <a:off x="1938175" y="2110450"/>
            <a:ext cx="933300" cy="933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0"/>
          <p:cNvSpPr/>
          <p:nvPr/>
        </p:nvSpPr>
        <p:spPr>
          <a:xfrm>
            <a:off x="4105350" y="1748500"/>
            <a:ext cx="933300" cy="933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0"/>
          <p:cNvSpPr/>
          <p:nvPr/>
        </p:nvSpPr>
        <p:spPr>
          <a:xfrm>
            <a:off x="6272525" y="1428000"/>
            <a:ext cx="933300" cy="933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 name="Google Shape;629;p30"/>
          <p:cNvGrpSpPr/>
          <p:nvPr/>
        </p:nvGrpSpPr>
        <p:grpSpPr>
          <a:xfrm>
            <a:off x="4342178" y="1966607"/>
            <a:ext cx="459642" cy="459463"/>
            <a:chOff x="3671350" y="1353725"/>
            <a:chExt cx="1924800" cy="1924050"/>
          </a:xfrm>
        </p:grpSpPr>
        <p:sp>
          <p:nvSpPr>
            <p:cNvPr id="630" name="Google Shape;630;p30"/>
            <p:cNvSpPr/>
            <p:nvPr/>
          </p:nvSpPr>
          <p:spPr>
            <a:xfrm>
              <a:off x="4220050" y="1353725"/>
              <a:ext cx="827425" cy="783525"/>
            </a:xfrm>
            <a:custGeom>
              <a:rect b="b" l="l" r="r" t="t"/>
              <a:pathLst>
                <a:path extrusionOk="0" h="31341" w="33097">
                  <a:moveTo>
                    <a:pt x="16628" y="0"/>
                  </a:moveTo>
                  <a:cubicBezTo>
                    <a:pt x="15804" y="0"/>
                    <a:pt x="14972" y="380"/>
                    <a:pt x="14593" y="1138"/>
                  </a:cubicBezTo>
                  <a:lnTo>
                    <a:pt x="10740" y="9018"/>
                  </a:lnTo>
                  <a:lnTo>
                    <a:pt x="2160" y="10244"/>
                  </a:lnTo>
                  <a:cubicBezTo>
                    <a:pt x="1284" y="10419"/>
                    <a:pt x="584" y="11003"/>
                    <a:pt x="292" y="11762"/>
                  </a:cubicBezTo>
                  <a:cubicBezTo>
                    <a:pt x="0" y="12579"/>
                    <a:pt x="234" y="13455"/>
                    <a:pt x="876" y="14097"/>
                  </a:cubicBezTo>
                  <a:lnTo>
                    <a:pt x="7121" y="20167"/>
                  </a:lnTo>
                  <a:lnTo>
                    <a:pt x="5662" y="28689"/>
                  </a:lnTo>
                  <a:cubicBezTo>
                    <a:pt x="5487" y="29565"/>
                    <a:pt x="5837" y="30382"/>
                    <a:pt x="6538" y="30907"/>
                  </a:cubicBezTo>
                  <a:cubicBezTo>
                    <a:pt x="6919" y="31193"/>
                    <a:pt x="7352" y="31341"/>
                    <a:pt x="7799" y="31341"/>
                  </a:cubicBezTo>
                  <a:cubicBezTo>
                    <a:pt x="8173" y="31341"/>
                    <a:pt x="8558" y="31237"/>
                    <a:pt x="8931" y="31024"/>
                  </a:cubicBezTo>
                  <a:lnTo>
                    <a:pt x="16577" y="27055"/>
                  </a:lnTo>
                  <a:lnTo>
                    <a:pt x="24224" y="31024"/>
                  </a:lnTo>
                  <a:cubicBezTo>
                    <a:pt x="24579" y="31216"/>
                    <a:pt x="24974" y="31317"/>
                    <a:pt x="25370" y="31317"/>
                  </a:cubicBezTo>
                  <a:cubicBezTo>
                    <a:pt x="25820" y="31317"/>
                    <a:pt x="26272" y="31187"/>
                    <a:pt x="26675" y="30907"/>
                  </a:cubicBezTo>
                  <a:cubicBezTo>
                    <a:pt x="27376" y="30382"/>
                    <a:pt x="27668" y="29507"/>
                    <a:pt x="27551" y="28689"/>
                  </a:cubicBezTo>
                  <a:lnTo>
                    <a:pt x="26092" y="20167"/>
                  </a:lnTo>
                  <a:lnTo>
                    <a:pt x="32279" y="14097"/>
                  </a:lnTo>
                  <a:cubicBezTo>
                    <a:pt x="32863" y="13513"/>
                    <a:pt x="33096" y="12637"/>
                    <a:pt x="32863" y="11762"/>
                  </a:cubicBezTo>
                  <a:cubicBezTo>
                    <a:pt x="32571" y="11003"/>
                    <a:pt x="31929" y="10361"/>
                    <a:pt x="31053" y="10244"/>
                  </a:cubicBezTo>
                  <a:lnTo>
                    <a:pt x="22473" y="9018"/>
                  </a:lnTo>
                  <a:lnTo>
                    <a:pt x="18620" y="1138"/>
                  </a:lnTo>
                  <a:cubicBezTo>
                    <a:pt x="18270" y="380"/>
                    <a:pt x="17453" y="0"/>
                    <a:pt x="16628"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0"/>
            <p:cNvSpPr/>
            <p:nvPr/>
          </p:nvSpPr>
          <p:spPr>
            <a:xfrm>
              <a:off x="5142300" y="2483925"/>
              <a:ext cx="453850" cy="449475"/>
            </a:xfrm>
            <a:custGeom>
              <a:rect b="b" l="l" r="r" t="t"/>
              <a:pathLst>
                <a:path extrusionOk="0" h="17979" w="18154">
                  <a:moveTo>
                    <a:pt x="0" y="0"/>
                  </a:moveTo>
                  <a:lnTo>
                    <a:pt x="0" y="17978"/>
                  </a:lnTo>
                  <a:lnTo>
                    <a:pt x="18153" y="17978"/>
                  </a:lnTo>
                  <a:lnTo>
                    <a:pt x="18153" y="2218"/>
                  </a:lnTo>
                  <a:cubicBezTo>
                    <a:pt x="18153" y="992"/>
                    <a:pt x="17103" y="0"/>
                    <a:pt x="15877"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0"/>
            <p:cNvSpPr/>
            <p:nvPr/>
          </p:nvSpPr>
          <p:spPr>
            <a:xfrm>
              <a:off x="4239000" y="2257725"/>
              <a:ext cx="789500" cy="677125"/>
            </a:xfrm>
            <a:custGeom>
              <a:rect b="b" l="l" r="r" t="t"/>
              <a:pathLst>
                <a:path extrusionOk="0" h="27085" w="31580">
                  <a:moveTo>
                    <a:pt x="2277" y="1"/>
                  </a:moveTo>
                  <a:cubicBezTo>
                    <a:pt x="993" y="1"/>
                    <a:pt x="1" y="993"/>
                    <a:pt x="1" y="2277"/>
                  </a:cubicBezTo>
                  <a:lnTo>
                    <a:pt x="1" y="27085"/>
                  </a:lnTo>
                  <a:lnTo>
                    <a:pt x="31579" y="27085"/>
                  </a:lnTo>
                  <a:lnTo>
                    <a:pt x="31579" y="2277"/>
                  </a:lnTo>
                  <a:cubicBezTo>
                    <a:pt x="31579" y="993"/>
                    <a:pt x="30587" y="1"/>
                    <a:pt x="29303"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0"/>
            <p:cNvSpPr/>
            <p:nvPr/>
          </p:nvSpPr>
          <p:spPr>
            <a:xfrm>
              <a:off x="3671350" y="3047200"/>
              <a:ext cx="1924800" cy="230575"/>
            </a:xfrm>
            <a:custGeom>
              <a:rect b="b" l="l" r="r" t="t"/>
              <a:pathLst>
                <a:path extrusionOk="0" h="9223" w="76992">
                  <a:moveTo>
                    <a:pt x="1" y="0"/>
                  </a:moveTo>
                  <a:lnTo>
                    <a:pt x="1" y="6946"/>
                  </a:lnTo>
                  <a:cubicBezTo>
                    <a:pt x="1" y="8172"/>
                    <a:pt x="1051" y="9223"/>
                    <a:pt x="2277" y="9223"/>
                  </a:cubicBezTo>
                  <a:lnTo>
                    <a:pt x="74715" y="9223"/>
                  </a:lnTo>
                  <a:cubicBezTo>
                    <a:pt x="75941" y="9223"/>
                    <a:pt x="76991" y="8172"/>
                    <a:pt x="76991" y="6946"/>
                  </a:cubicBezTo>
                  <a:lnTo>
                    <a:pt x="76991" y="0"/>
                  </a:ln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0"/>
            <p:cNvSpPr/>
            <p:nvPr/>
          </p:nvSpPr>
          <p:spPr>
            <a:xfrm>
              <a:off x="3671350" y="2596275"/>
              <a:ext cx="453875" cy="340050"/>
            </a:xfrm>
            <a:custGeom>
              <a:rect b="b" l="l" r="r" t="t"/>
              <a:pathLst>
                <a:path extrusionOk="0" h="13602" w="18155">
                  <a:moveTo>
                    <a:pt x="2277" y="1"/>
                  </a:moveTo>
                  <a:cubicBezTo>
                    <a:pt x="1051" y="1"/>
                    <a:pt x="1" y="1051"/>
                    <a:pt x="1" y="2277"/>
                  </a:cubicBezTo>
                  <a:lnTo>
                    <a:pt x="1" y="13601"/>
                  </a:lnTo>
                  <a:lnTo>
                    <a:pt x="18154" y="13601"/>
                  </a:lnTo>
                  <a:lnTo>
                    <a:pt x="18154" y="1"/>
                  </a:ln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30"/>
          <p:cNvGrpSpPr/>
          <p:nvPr/>
        </p:nvGrpSpPr>
        <p:grpSpPr>
          <a:xfrm>
            <a:off x="6502888" y="1657346"/>
            <a:ext cx="472533" cy="473852"/>
            <a:chOff x="1869175" y="3274825"/>
            <a:chExt cx="1567275" cy="1571650"/>
          </a:xfrm>
        </p:grpSpPr>
        <p:sp>
          <p:nvSpPr>
            <p:cNvPr id="636" name="Google Shape;636;p30"/>
            <p:cNvSpPr/>
            <p:nvPr/>
          </p:nvSpPr>
          <p:spPr>
            <a:xfrm>
              <a:off x="2698025" y="4003000"/>
              <a:ext cx="738425" cy="840575"/>
            </a:xfrm>
            <a:custGeom>
              <a:rect b="b" l="l" r="r" t="t"/>
              <a:pathLst>
                <a:path extrusionOk="0" h="33623" w="29537">
                  <a:moveTo>
                    <a:pt x="18387" y="1"/>
                  </a:moveTo>
                  <a:lnTo>
                    <a:pt x="1" y="14652"/>
                  </a:lnTo>
                  <a:lnTo>
                    <a:pt x="1" y="33622"/>
                  </a:lnTo>
                  <a:lnTo>
                    <a:pt x="16403" y="19905"/>
                  </a:lnTo>
                  <a:lnTo>
                    <a:pt x="23232" y="26618"/>
                  </a:lnTo>
                  <a:lnTo>
                    <a:pt x="20314" y="26618"/>
                  </a:lnTo>
                  <a:cubicBezTo>
                    <a:pt x="19321" y="26618"/>
                    <a:pt x="18504" y="27435"/>
                    <a:pt x="18504" y="28427"/>
                  </a:cubicBezTo>
                  <a:cubicBezTo>
                    <a:pt x="18504" y="29478"/>
                    <a:pt x="19321" y="30295"/>
                    <a:pt x="20314" y="30295"/>
                  </a:cubicBezTo>
                  <a:lnTo>
                    <a:pt x="27727" y="30295"/>
                  </a:lnTo>
                  <a:cubicBezTo>
                    <a:pt x="28719" y="30295"/>
                    <a:pt x="29536" y="29478"/>
                    <a:pt x="29536" y="28427"/>
                  </a:cubicBezTo>
                  <a:lnTo>
                    <a:pt x="29536" y="21073"/>
                  </a:lnTo>
                  <a:cubicBezTo>
                    <a:pt x="29478" y="20139"/>
                    <a:pt x="28661" y="19321"/>
                    <a:pt x="27610" y="19321"/>
                  </a:cubicBezTo>
                  <a:cubicBezTo>
                    <a:pt x="26618" y="19321"/>
                    <a:pt x="25800" y="20139"/>
                    <a:pt x="25800" y="21189"/>
                  </a:cubicBezTo>
                  <a:lnTo>
                    <a:pt x="25800" y="24108"/>
                  </a:lnTo>
                  <a:lnTo>
                    <a:pt x="18387" y="16695"/>
                  </a:lnTo>
                  <a:lnTo>
                    <a:pt x="18387" y="1"/>
                  </a:ln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0"/>
            <p:cNvSpPr/>
            <p:nvPr/>
          </p:nvSpPr>
          <p:spPr>
            <a:xfrm>
              <a:off x="1869175" y="4003000"/>
              <a:ext cx="738400" cy="843475"/>
            </a:xfrm>
            <a:custGeom>
              <a:rect b="b" l="l" r="r" t="t"/>
              <a:pathLst>
                <a:path extrusionOk="0" h="33739" w="29536">
                  <a:moveTo>
                    <a:pt x="11091" y="1"/>
                  </a:moveTo>
                  <a:lnTo>
                    <a:pt x="11091" y="16695"/>
                  </a:lnTo>
                  <a:lnTo>
                    <a:pt x="3678" y="24108"/>
                  </a:lnTo>
                  <a:lnTo>
                    <a:pt x="3678" y="21189"/>
                  </a:lnTo>
                  <a:cubicBezTo>
                    <a:pt x="3678" y="20139"/>
                    <a:pt x="2860" y="19321"/>
                    <a:pt x="1810" y="19321"/>
                  </a:cubicBezTo>
                  <a:cubicBezTo>
                    <a:pt x="817" y="19321"/>
                    <a:pt x="0" y="20139"/>
                    <a:pt x="0" y="21189"/>
                  </a:cubicBezTo>
                  <a:lnTo>
                    <a:pt x="0" y="28544"/>
                  </a:lnTo>
                  <a:cubicBezTo>
                    <a:pt x="0" y="29536"/>
                    <a:pt x="817" y="30353"/>
                    <a:pt x="1810" y="30353"/>
                  </a:cubicBezTo>
                  <a:lnTo>
                    <a:pt x="9223" y="30353"/>
                  </a:lnTo>
                  <a:cubicBezTo>
                    <a:pt x="10215" y="30353"/>
                    <a:pt x="11032" y="29536"/>
                    <a:pt x="11032" y="28544"/>
                  </a:cubicBezTo>
                  <a:cubicBezTo>
                    <a:pt x="11032" y="27493"/>
                    <a:pt x="10215" y="26735"/>
                    <a:pt x="9223" y="26735"/>
                  </a:cubicBezTo>
                  <a:lnTo>
                    <a:pt x="6304" y="26735"/>
                  </a:lnTo>
                  <a:lnTo>
                    <a:pt x="13134" y="20022"/>
                  </a:lnTo>
                  <a:lnTo>
                    <a:pt x="29536" y="33739"/>
                  </a:lnTo>
                  <a:lnTo>
                    <a:pt x="29536" y="14769"/>
                  </a:lnTo>
                  <a:lnTo>
                    <a:pt x="11091" y="1"/>
                  </a:ln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0"/>
            <p:cNvSpPr/>
            <p:nvPr/>
          </p:nvSpPr>
          <p:spPr>
            <a:xfrm>
              <a:off x="2191675" y="3274825"/>
              <a:ext cx="919350" cy="1014225"/>
            </a:xfrm>
            <a:custGeom>
              <a:rect b="b" l="l" r="r" t="t"/>
              <a:pathLst>
                <a:path extrusionOk="0" h="40569" w="36774">
                  <a:moveTo>
                    <a:pt x="18394" y="1"/>
                  </a:moveTo>
                  <a:cubicBezTo>
                    <a:pt x="17920" y="1"/>
                    <a:pt x="17453" y="176"/>
                    <a:pt x="17103" y="526"/>
                  </a:cubicBezTo>
                  <a:lnTo>
                    <a:pt x="11908" y="5721"/>
                  </a:lnTo>
                  <a:cubicBezTo>
                    <a:pt x="11207" y="6422"/>
                    <a:pt x="11207" y="7589"/>
                    <a:pt x="11908" y="8348"/>
                  </a:cubicBezTo>
                  <a:cubicBezTo>
                    <a:pt x="12287" y="8698"/>
                    <a:pt x="12769" y="8873"/>
                    <a:pt x="13243" y="8873"/>
                  </a:cubicBezTo>
                  <a:cubicBezTo>
                    <a:pt x="13717" y="8873"/>
                    <a:pt x="14184" y="8698"/>
                    <a:pt x="14534" y="8348"/>
                  </a:cubicBezTo>
                  <a:lnTo>
                    <a:pt x="16577" y="6305"/>
                  </a:lnTo>
                  <a:lnTo>
                    <a:pt x="16577" y="12667"/>
                  </a:lnTo>
                  <a:lnTo>
                    <a:pt x="0" y="25917"/>
                  </a:lnTo>
                  <a:lnTo>
                    <a:pt x="18387" y="40568"/>
                  </a:lnTo>
                  <a:lnTo>
                    <a:pt x="36774" y="25917"/>
                  </a:lnTo>
                  <a:lnTo>
                    <a:pt x="20255" y="12667"/>
                  </a:lnTo>
                  <a:lnTo>
                    <a:pt x="20255" y="6305"/>
                  </a:lnTo>
                  <a:lnTo>
                    <a:pt x="22298" y="8348"/>
                  </a:lnTo>
                  <a:cubicBezTo>
                    <a:pt x="22648" y="8698"/>
                    <a:pt x="23115" y="8873"/>
                    <a:pt x="23582" y="8873"/>
                  </a:cubicBezTo>
                  <a:cubicBezTo>
                    <a:pt x="24049" y="8873"/>
                    <a:pt x="24516" y="8698"/>
                    <a:pt x="24866" y="8348"/>
                  </a:cubicBezTo>
                  <a:cubicBezTo>
                    <a:pt x="25625" y="7589"/>
                    <a:pt x="25625" y="6422"/>
                    <a:pt x="24866" y="5721"/>
                  </a:cubicBezTo>
                  <a:lnTo>
                    <a:pt x="19729" y="526"/>
                  </a:lnTo>
                  <a:cubicBezTo>
                    <a:pt x="19350" y="176"/>
                    <a:pt x="18868" y="1"/>
                    <a:pt x="18394"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30"/>
          <p:cNvGrpSpPr/>
          <p:nvPr/>
        </p:nvGrpSpPr>
        <p:grpSpPr>
          <a:xfrm>
            <a:off x="2218390" y="2304852"/>
            <a:ext cx="372883" cy="543742"/>
            <a:chOff x="2070550" y="767325"/>
            <a:chExt cx="1106150" cy="1613000"/>
          </a:xfrm>
        </p:grpSpPr>
        <p:sp>
          <p:nvSpPr>
            <p:cNvPr id="640" name="Google Shape;640;p30"/>
            <p:cNvSpPr/>
            <p:nvPr/>
          </p:nvSpPr>
          <p:spPr>
            <a:xfrm>
              <a:off x="2199700" y="767325"/>
              <a:ext cx="608525" cy="516100"/>
            </a:xfrm>
            <a:custGeom>
              <a:rect b="b" l="l" r="r" t="t"/>
              <a:pathLst>
                <a:path extrusionOk="0" h="20644" w="24341">
                  <a:moveTo>
                    <a:pt x="12200" y="0"/>
                  </a:moveTo>
                  <a:cubicBezTo>
                    <a:pt x="5487" y="0"/>
                    <a:pt x="0" y="5487"/>
                    <a:pt x="0" y="12200"/>
                  </a:cubicBezTo>
                  <a:cubicBezTo>
                    <a:pt x="0" y="15060"/>
                    <a:pt x="993" y="17862"/>
                    <a:pt x="2919" y="20080"/>
                  </a:cubicBezTo>
                  <a:cubicBezTo>
                    <a:pt x="3288" y="20448"/>
                    <a:pt x="3734" y="20644"/>
                    <a:pt x="4146" y="20644"/>
                  </a:cubicBezTo>
                  <a:cubicBezTo>
                    <a:pt x="4451" y="20644"/>
                    <a:pt x="4738" y="20537"/>
                    <a:pt x="4962" y="20313"/>
                  </a:cubicBezTo>
                  <a:cubicBezTo>
                    <a:pt x="5545" y="19788"/>
                    <a:pt x="5604" y="18912"/>
                    <a:pt x="5078" y="18329"/>
                  </a:cubicBezTo>
                  <a:cubicBezTo>
                    <a:pt x="3619" y="16636"/>
                    <a:pt x="2860" y="14476"/>
                    <a:pt x="2860" y="12258"/>
                  </a:cubicBezTo>
                  <a:cubicBezTo>
                    <a:pt x="2860" y="7121"/>
                    <a:pt x="7063" y="2860"/>
                    <a:pt x="12258" y="2860"/>
                  </a:cubicBezTo>
                  <a:cubicBezTo>
                    <a:pt x="17453" y="2860"/>
                    <a:pt x="21656" y="7121"/>
                    <a:pt x="21656" y="12258"/>
                  </a:cubicBezTo>
                  <a:cubicBezTo>
                    <a:pt x="21656" y="14534"/>
                    <a:pt x="20839" y="16636"/>
                    <a:pt x="19379" y="18329"/>
                  </a:cubicBezTo>
                  <a:cubicBezTo>
                    <a:pt x="18912" y="18912"/>
                    <a:pt x="18971" y="19788"/>
                    <a:pt x="19554" y="20313"/>
                  </a:cubicBezTo>
                  <a:cubicBezTo>
                    <a:pt x="19846" y="20547"/>
                    <a:pt x="20138" y="20605"/>
                    <a:pt x="20430" y="20605"/>
                  </a:cubicBezTo>
                  <a:cubicBezTo>
                    <a:pt x="20780" y="20605"/>
                    <a:pt x="21247" y="20430"/>
                    <a:pt x="21422" y="20080"/>
                  </a:cubicBezTo>
                  <a:cubicBezTo>
                    <a:pt x="23348" y="17920"/>
                    <a:pt x="24341" y="15118"/>
                    <a:pt x="24341" y="12200"/>
                  </a:cubicBezTo>
                  <a:cubicBezTo>
                    <a:pt x="24341" y="5487"/>
                    <a:pt x="18912" y="0"/>
                    <a:pt x="12200"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0"/>
            <p:cNvSpPr/>
            <p:nvPr/>
          </p:nvSpPr>
          <p:spPr>
            <a:xfrm>
              <a:off x="2341975" y="887475"/>
              <a:ext cx="323975" cy="208700"/>
            </a:xfrm>
            <a:custGeom>
              <a:rect b="b" l="l" r="r" t="t"/>
              <a:pathLst>
                <a:path extrusionOk="0" h="8348" w="12959">
                  <a:moveTo>
                    <a:pt x="6479" y="1"/>
                  </a:moveTo>
                  <a:cubicBezTo>
                    <a:pt x="2919" y="1"/>
                    <a:pt x="0" y="2919"/>
                    <a:pt x="0" y="6480"/>
                  </a:cubicBezTo>
                  <a:cubicBezTo>
                    <a:pt x="0" y="7064"/>
                    <a:pt x="59" y="7647"/>
                    <a:pt x="234" y="8231"/>
                  </a:cubicBezTo>
                  <a:cubicBezTo>
                    <a:pt x="1051" y="5604"/>
                    <a:pt x="3444" y="3795"/>
                    <a:pt x="6421" y="3795"/>
                  </a:cubicBezTo>
                  <a:cubicBezTo>
                    <a:pt x="9456" y="3795"/>
                    <a:pt x="11908" y="5604"/>
                    <a:pt x="12667" y="8348"/>
                  </a:cubicBezTo>
                  <a:cubicBezTo>
                    <a:pt x="12842" y="7764"/>
                    <a:pt x="12959" y="7064"/>
                    <a:pt x="12959" y="6480"/>
                  </a:cubicBezTo>
                  <a:cubicBezTo>
                    <a:pt x="12959" y="2919"/>
                    <a:pt x="10040" y="1"/>
                    <a:pt x="6479"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0"/>
            <p:cNvSpPr/>
            <p:nvPr/>
          </p:nvSpPr>
          <p:spPr>
            <a:xfrm>
              <a:off x="2070550" y="1050925"/>
              <a:ext cx="1106150" cy="1329400"/>
            </a:xfrm>
            <a:custGeom>
              <a:rect b="b" l="l" r="r" t="t"/>
              <a:pathLst>
                <a:path extrusionOk="0" h="53176" w="44246">
                  <a:moveTo>
                    <a:pt x="17220" y="0"/>
                  </a:moveTo>
                  <a:cubicBezTo>
                    <a:pt x="15293" y="0"/>
                    <a:pt x="13367" y="1285"/>
                    <a:pt x="13367" y="3853"/>
                  </a:cubicBezTo>
                  <a:lnTo>
                    <a:pt x="13367" y="23290"/>
                  </a:lnTo>
                  <a:cubicBezTo>
                    <a:pt x="13367" y="24458"/>
                    <a:pt x="12492" y="25158"/>
                    <a:pt x="11558" y="25158"/>
                  </a:cubicBezTo>
                  <a:cubicBezTo>
                    <a:pt x="10974" y="25158"/>
                    <a:pt x="10449" y="24808"/>
                    <a:pt x="10040" y="24282"/>
                  </a:cubicBezTo>
                  <a:lnTo>
                    <a:pt x="8289" y="21481"/>
                  </a:lnTo>
                  <a:cubicBezTo>
                    <a:pt x="7472" y="20197"/>
                    <a:pt x="6304" y="19613"/>
                    <a:pt x="5137" y="19613"/>
                  </a:cubicBezTo>
                  <a:cubicBezTo>
                    <a:pt x="2510" y="19613"/>
                    <a:pt x="0" y="22415"/>
                    <a:pt x="1810" y="25450"/>
                  </a:cubicBezTo>
                  <a:lnTo>
                    <a:pt x="16111" y="52884"/>
                  </a:lnTo>
                  <a:cubicBezTo>
                    <a:pt x="16169" y="53001"/>
                    <a:pt x="16403" y="53176"/>
                    <a:pt x="16636" y="53176"/>
                  </a:cubicBezTo>
                  <a:lnTo>
                    <a:pt x="36774" y="53176"/>
                  </a:lnTo>
                  <a:cubicBezTo>
                    <a:pt x="37066" y="53176"/>
                    <a:pt x="37241" y="52942"/>
                    <a:pt x="37241" y="52651"/>
                  </a:cubicBezTo>
                  <a:lnTo>
                    <a:pt x="37766" y="44420"/>
                  </a:lnTo>
                  <a:cubicBezTo>
                    <a:pt x="37766" y="44304"/>
                    <a:pt x="37824" y="44187"/>
                    <a:pt x="37824" y="44128"/>
                  </a:cubicBezTo>
                  <a:cubicBezTo>
                    <a:pt x="42786" y="36599"/>
                    <a:pt x="44245" y="31696"/>
                    <a:pt x="43486" y="26792"/>
                  </a:cubicBezTo>
                  <a:cubicBezTo>
                    <a:pt x="42611" y="21656"/>
                    <a:pt x="38934" y="20839"/>
                    <a:pt x="37241" y="20780"/>
                  </a:cubicBezTo>
                  <a:cubicBezTo>
                    <a:pt x="36774" y="20780"/>
                    <a:pt x="36248" y="20430"/>
                    <a:pt x="35957" y="20021"/>
                  </a:cubicBezTo>
                  <a:cubicBezTo>
                    <a:pt x="34731" y="18154"/>
                    <a:pt x="33038" y="17628"/>
                    <a:pt x="31637" y="17628"/>
                  </a:cubicBezTo>
                  <a:cubicBezTo>
                    <a:pt x="30587" y="17628"/>
                    <a:pt x="29769" y="17920"/>
                    <a:pt x="29244" y="18037"/>
                  </a:cubicBezTo>
                  <a:lnTo>
                    <a:pt x="29011" y="18037"/>
                  </a:lnTo>
                  <a:cubicBezTo>
                    <a:pt x="28777" y="18037"/>
                    <a:pt x="28660" y="17978"/>
                    <a:pt x="28485" y="17745"/>
                  </a:cubicBezTo>
                  <a:cubicBezTo>
                    <a:pt x="27259" y="15644"/>
                    <a:pt x="25450" y="15060"/>
                    <a:pt x="23991" y="15060"/>
                  </a:cubicBezTo>
                  <a:cubicBezTo>
                    <a:pt x="23115" y="15060"/>
                    <a:pt x="22298" y="15293"/>
                    <a:pt x="21773" y="15410"/>
                  </a:cubicBezTo>
                  <a:lnTo>
                    <a:pt x="21597" y="15410"/>
                  </a:lnTo>
                  <a:cubicBezTo>
                    <a:pt x="21247" y="15410"/>
                    <a:pt x="21014" y="15177"/>
                    <a:pt x="21014" y="14885"/>
                  </a:cubicBezTo>
                  <a:lnTo>
                    <a:pt x="21014" y="3853"/>
                  </a:lnTo>
                  <a:cubicBezTo>
                    <a:pt x="21014" y="1285"/>
                    <a:pt x="19088" y="0"/>
                    <a:pt x="17220"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43" name="Google Shape;643;p30"/>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052643"/>
            </a:gs>
            <a:gs pos="100000">
              <a:srgbClr val="041523"/>
            </a:gs>
          </a:gsLst>
          <a:path path="circle">
            <a:fillToRect b="50%" l="50%" r="50%" t="50%"/>
          </a:path>
          <a:tileRect/>
        </a:gradFill>
      </p:bgPr>
    </p:bg>
    <p:spTree>
      <p:nvGrpSpPr>
        <p:cNvPr id="647" name="Shape 647"/>
        <p:cNvGrpSpPr/>
        <p:nvPr/>
      </p:nvGrpSpPr>
      <p:grpSpPr>
        <a:xfrm>
          <a:off x="0" y="0"/>
          <a:ext cx="0" cy="0"/>
          <a:chOff x="0" y="0"/>
          <a:chExt cx="0" cy="0"/>
        </a:xfrm>
      </p:grpSpPr>
      <p:sp>
        <p:nvSpPr>
          <p:cNvPr id="648" name="Google Shape;648;p31"/>
          <p:cNvSpPr txBox="1"/>
          <p:nvPr>
            <p:ph idx="7"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PREDICTED RESULTS</a:t>
            </a:r>
            <a:endParaRPr/>
          </a:p>
        </p:txBody>
      </p:sp>
      <p:sp>
        <p:nvSpPr>
          <p:cNvPr id="649" name="Google Shape;649;p31"/>
          <p:cNvSpPr txBox="1"/>
          <p:nvPr>
            <p:ph type="ctrTitle"/>
          </p:nvPr>
        </p:nvSpPr>
        <p:spPr>
          <a:xfrm>
            <a:off x="5842956" y="2706688"/>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MONTHLY VISITS</a:t>
            </a:r>
            <a:endParaRPr/>
          </a:p>
        </p:txBody>
      </p:sp>
      <p:sp>
        <p:nvSpPr>
          <p:cNvPr id="650" name="Google Shape;650;p31"/>
          <p:cNvSpPr txBox="1"/>
          <p:nvPr>
            <p:ph idx="2" type="ctrTitle"/>
          </p:nvPr>
        </p:nvSpPr>
        <p:spPr>
          <a:xfrm>
            <a:off x="5842956" y="4171313"/>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ANNUAL ORDERS</a:t>
            </a:r>
            <a:endParaRPr/>
          </a:p>
        </p:txBody>
      </p:sp>
      <p:sp>
        <p:nvSpPr>
          <p:cNvPr id="651" name="Google Shape;651;p31"/>
          <p:cNvSpPr txBox="1"/>
          <p:nvPr>
            <p:ph idx="3" type="ctrTitle"/>
          </p:nvPr>
        </p:nvSpPr>
        <p:spPr>
          <a:xfrm>
            <a:off x="5842956" y="3418613"/>
            <a:ext cx="2076000" cy="1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CONVERSION RATE</a:t>
            </a:r>
            <a:endParaRPr/>
          </a:p>
        </p:txBody>
      </p:sp>
      <p:sp>
        <p:nvSpPr>
          <p:cNvPr id="652" name="Google Shape;652;p31"/>
          <p:cNvSpPr txBox="1"/>
          <p:nvPr>
            <p:ph idx="4" type="title"/>
          </p:nvPr>
        </p:nvSpPr>
        <p:spPr>
          <a:xfrm>
            <a:off x="5842956" y="2158950"/>
            <a:ext cx="1176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+20%</a:t>
            </a:r>
            <a:endParaRPr>
              <a:solidFill>
                <a:schemeClr val="accent1"/>
              </a:solidFill>
            </a:endParaRPr>
          </a:p>
        </p:txBody>
      </p:sp>
      <p:sp>
        <p:nvSpPr>
          <p:cNvPr id="653" name="Google Shape;653;p31"/>
          <p:cNvSpPr txBox="1"/>
          <p:nvPr>
            <p:ph idx="5" type="title"/>
          </p:nvPr>
        </p:nvSpPr>
        <p:spPr>
          <a:xfrm>
            <a:off x="5842956" y="2899500"/>
            <a:ext cx="1176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+33%</a:t>
            </a:r>
            <a:endParaRPr>
              <a:solidFill>
                <a:schemeClr val="accent1"/>
              </a:solidFill>
            </a:endParaRPr>
          </a:p>
        </p:txBody>
      </p:sp>
      <p:sp>
        <p:nvSpPr>
          <p:cNvPr id="654" name="Google Shape;654;p31"/>
          <p:cNvSpPr txBox="1"/>
          <p:nvPr>
            <p:ph idx="6" type="title"/>
          </p:nvPr>
        </p:nvSpPr>
        <p:spPr>
          <a:xfrm>
            <a:off x="5842956" y="3629325"/>
            <a:ext cx="11769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+40%</a:t>
            </a:r>
            <a:endParaRPr>
              <a:solidFill>
                <a:schemeClr val="accent1"/>
              </a:solidFill>
            </a:endParaRPr>
          </a:p>
        </p:txBody>
      </p:sp>
      <p:sp>
        <p:nvSpPr>
          <p:cNvPr id="655" name="Google Shape;655;p31"/>
          <p:cNvSpPr txBox="1"/>
          <p:nvPr>
            <p:ph idx="3" type="ctrTitle"/>
          </p:nvPr>
        </p:nvSpPr>
        <p:spPr>
          <a:xfrm>
            <a:off x="1881923" y="1843717"/>
            <a:ext cx="2901600" cy="26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1"/>
                </a:solidFill>
              </a:rPr>
              <a:t>CONVERSIONS</a:t>
            </a:r>
            <a:r>
              <a:rPr lang="es">
                <a:solidFill>
                  <a:schemeClr val="accent1"/>
                </a:solidFill>
              </a:rPr>
              <a:t> NEXT YEAR</a:t>
            </a:r>
            <a:endParaRPr>
              <a:solidFill>
                <a:schemeClr val="accent1"/>
              </a:solidFill>
            </a:endParaRPr>
          </a:p>
        </p:txBody>
      </p:sp>
      <p:cxnSp>
        <p:nvCxnSpPr>
          <p:cNvPr id="656" name="Google Shape;656;p31"/>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pic>
        <p:nvPicPr>
          <p:cNvPr id="657" name="Google Shape;657;p31" title="Gráfico">
            <a:hlinkClick r:id="rId3"/>
          </p:cNvPr>
          <p:cNvPicPr preferRelativeResize="0"/>
          <p:nvPr/>
        </p:nvPicPr>
        <p:blipFill rotWithShape="1">
          <a:blip r:embed="rId4">
            <a:alphaModFix/>
          </a:blip>
          <a:srcRect b="8525" l="0" r="0" t="0"/>
          <a:stretch/>
        </p:blipFill>
        <p:spPr>
          <a:xfrm>
            <a:off x="1410500" y="2271125"/>
            <a:ext cx="3769999" cy="21323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 name="Shape 661"/>
        <p:cNvGrpSpPr/>
        <p:nvPr/>
      </p:nvGrpSpPr>
      <p:grpSpPr>
        <a:xfrm>
          <a:off x="0" y="0"/>
          <a:ext cx="0" cy="0"/>
          <a:chOff x="0" y="0"/>
          <a:chExt cx="0" cy="0"/>
        </a:xfrm>
      </p:grpSpPr>
      <p:sp>
        <p:nvSpPr>
          <p:cNvPr id="662" name="Google Shape;662;p32"/>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SNEAK PEEK</a:t>
            </a:r>
            <a:endParaRPr/>
          </a:p>
        </p:txBody>
      </p:sp>
      <p:sp>
        <p:nvSpPr>
          <p:cNvPr id="663" name="Google Shape;663;p32"/>
          <p:cNvSpPr/>
          <p:nvPr/>
        </p:nvSpPr>
        <p:spPr>
          <a:xfrm>
            <a:off x="2483399" y="1412873"/>
            <a:ext cx="4173650" cy="3483508"/>
          </a:xfrm>
          <a:custGeom>
            <a:rect b="b" l="l" r="r" t="t"/>
            <a:pathLst>
              <a:path extrusionOk="0" h="174831" w="209468">
                <a:moveTo>
                  <a:pt x="198077" y="11364"/>
                </a:moveTo>
                <a:lnTo>
                  <a:pt x="198105" y="12377"/>
                </a:lnTo>
                <a:lnTo>
                  <a:pt x="198105" y="134115"/>
                </a:lnTo>
                <a:cubicBezTo>
                  <a:pt x="198105" y="134854"/>
                  <a:pt x="197803" y="135155"/>
                  <a:pt x="197064" y="135155"/>
                </a:cubicBezTo>
                <a:lnTo>
                  <a:pt x="12294" y="135155"/>
                </a:lnTo>
                <a:cubicBezTo>
                  <a:pt x="11555" y="135155"/>
                  <a:pt x="11254" y="134854"/>
                  <a:pt x="11254" y="134115"/>
                </a:cubicBezTo>
                <a:lnTo>
                  <a:pt x="11254" y="12377"/>
                </a:lnTo>
                <a:lnTo>
                  <a:pt x="11254" y="11364"/>
                </a:lnTo>
                <a:close/>
                <a:moveTo>
                  <a:pt x="11254" y="0"/>
                </a:moveTo>
                <a:lnTo>
                  <a:pt x="11254" y="302"/>
                </a:lnTo>
                <a:cubicBezTo>
                  <a:pt x="5230" y="712"/>
                  <a:pt x="712" y="5531"/>
                  <a:pt x="0" y="11364"/>
                </a:cubicBezTo>
                <a:lnTo>
                  <a:pt x="0" y="12377"/>
                </a:lnTo>
                <a:lnTo>
                  <a:pt x="0" y="134115"/>
                </a:lnTo>
                <a:cubicBezTo>
                  <a:pt x="0" y="136497"/>
                  <a:pt x="630" y="138468"/>
                  <a:pt x="1643" y="140248"/>
                </a:cubicBezTo>
                <a:cubicBezTo>
                  <a:pt x="3998" y="144383"/>
                  <a:pt x="7503" y="146518"/>
                  <a:pt x="12294" y="146518"/>
                </a:cubicBezTo>
                <a:lnTo>
                  <a:pt x="79707" y="146518"/>
                </a:lnTo>
                <a:lnTo>
                  <a:pt x="79707" y="163522"/>
                </a:lnTo>
                <a:lnTo>
                  <a:pt x="66920" y="163522"/>
                </a:lnTo>
                <a:cubicBezTo>
                  <a:pt x="63744" y="163522"/>
                  <a:pt x="61280" y="165987"/>
                  <a:pt x="61280" y="169163"/>
                </a:cubicBezTo>
                <a:cubicBezTo>
                  <a:pt x="61280" y="172339"/>
                  <a:pt x="63744" y="174831"/>
                  <a:pt x="66920" y="174831"/>
                </a:cubicBezTo>
                <a:lnTo>
                  <a:pt x="142466" y="174831"/>
                </a:lnTo>
                <a:cubicBezTo>
                  <a:pt x="145642" y="174831"/>
                  <a:pt x="148216" y="172339"/>
                  <a:pt x="148216" y="169163"/>
                </a:cubicBezTo>
                <a:cubicBezTo>
                  <a:pt x="148216" y="165987"/>
                  <a:pt x="145642" y="163522"/>
                  <a:pt x="142466" y="163522"/>
                </a:cubicBezTo>
                <a:lnTo>
                  <a:pt x="129651" y="163522"/>
                </a:lnTo>
                <a:lnTo>
                  <a:pt x="129651" y="146518"/>
                </a:lnTo>
                <a:lnTo>
                  <a:pt x="197064" y="146518"/>
                </a:lnTo>
                <a:cubicBezTo>
                  <a:pt x="201911" y="146518"/>
                  <a:pt x="205388" y="144437"/>
                  <a:pt x="207715" y="140248"/>
                </a:cubicBezTo>
                <a:cubicBezTo>
                  <a:pt x="208783" y="138359"/>
                  <a:pt x="209468" y="136360"/>
                  <a:pt x="209468" y="134115"/>
                </a:cubicBezTo>
                <a:lnTo>
                  <a:pt x="209468" y="12377"/>
                </a:lnTo>
                <a:lnTo>
                  <a:pt x="209468" y="11364"/>
                </a:lnTo>
                <a:cubicBezTo>
                  <a:pt x="208756" y="5531"/>
                  <a:pt x="203909" y="712"/>
                  <a:pt x="198105" y="302"/>
                </a:cubicBezTo>
                <a:lnTo>
                  <a:pt x="198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2"/>
          <p:cNvSpPr/>
          <p:nvPr/>
        </p:nvSpPr>
        <p:spPr>
          <a:xfrm>
            <a:off x="2781850" y="1698625"/>
            <a:ext cx="3571800" cy="876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2"/>
          <p:cNvSpPr/>
          <p:nvPr/>
        </p:nvSpPr>
        <p:spPr>
          <a:xfrm>
            <a:off x="2786100" y="2671025"/>
            <a:ext cx="919800" cy="876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3795875" y="2671025"/>
            <a:ext cx="2557800" cy="876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 name="Google Shape;667;p32"/>
          <p:cNvGrpSpPr/>
          <p:nvPr/>
        </p:nvGrpSpPr>
        <p:grpSpPr>
          <a:xfrm>
            <a:off x="2786120" y="3643425"/>
            <a:ext cx="3567611" cy="379200"/>
            <a:chOff x="1071175" y="3688175"/>
            <a:chExt cx="3257200" cy="379200"/>
          </a:xfrm>
        </p:grpSpPr>
        <p:sp>
          <p:nvSpPr>
            <p:cNvPr id="668" name="Google Shape;668;p32"/>
            <p:cNvSpPr/>
            <p:nvPr/>
          </p:nvSpPr>
          <p:spPr>
            <a:xfrm>
              <a:off x="1071175"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2"/>
            <p:cNvSpPr/>
            <p:nvPr/>
          </p:nvSpPr>
          <p:spPr>
            <a:xfrm>
              <a:off x="1547425"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2"/>
            <p:cNvSpPr/>
            <p:nvPr/>
          </p:nvSpPr>
          <p:spPr>
            <a:xfrm>
              <a:off x="2023675"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2"/>
            <p:cNvSpPr/>
            <p:nvPr/>
          </p:nvSpPr>
          <p:spPr>
            <a:xfrm>
              <a:off x="2499925"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2"/>
            <p:cNvSpPr/>
            <p:nvPr/>
          </p:nvSpPr>
          <p:spPr>
            <a:xfrm>
              <a:off x="2976175"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2"/>
            <p:cNvSpPr/>
            <p:nvPr/>
          </p:nvSpPr>
          <p:spPr>
            <a:xfrm>
              <a:off x="3446838"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3923075" y="3688175"/>
              <a:ext cx="405300" cy="37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75" name="Google Shape;675;p32"/>
          <p:cNvCxnSpPr/>
          <p:nvPr/>
        </p:nvCxnSpPr>
        <p:spPr>
          <a:xfrm>
            <a:off x="2800900" y="1717675"/>
            <a:ext cx="3552900" cy="838200"/>
          </a:xfrm>
          <a:prstGeom prst="straightConnector1">
            <a:avLst/>
          </a:prstGeom>
          <a:noFill/>
          <a:ln cap="flat" cmpd="sng" w="9525">
            <a:solidFill>
              <a:schemeClr val="accent1"/>
            </a:solidFill>
            <a:prstDash val="solid"/>
            <a:round/>
            <a:headEnd len="med" w="med" type="none"/>
            <a:tailEnd len="med" w="med" type="none"/>
          </a:ln>
        </p:spPr>
      </p:cxnSp>
      <p:cxnSp>
        <p:nvCxnSpPr>
          <p:cNvPr id="676" name="Google Shape;676;p32"/>
          <p:cNvCxnSpPr/>
          <p:nvPr/>
        </p:nvCxnSpPr>
        <p:spPr>
          <a:xfrm flipH="1" rot="10800000">
            <a:off x="2810425" y="1703725"/>
            <a:ext cx="3536400" cy="871200"/>
          </a:xfrm>
          <a:prstGeom prst="straightConnector1">
            <a:avLst/>
          </a:prstGeom>
          <a:noFill/>
          <a:ln cap="flat" cmpd="sng" w="9525">
            <a:solidFill>
              <a:schemeClr val="accent1"/>
            </a:solidFill>
            <a:prstDash val="solid"/>
            <a:round/>
            <a:headEnd len="med" w="med" type="none"/>
            <a:tailEnd len="med" w="med" type="none"/>
          </a:ln>
        </p:spPr>
      </p:cxnSp>
      <p:cxnSp>
        <p:nvCxnSpPr>
          <p:cNvPr id="677" name="Google Shape;677;p32"/>
          <p:cNvCxnSpPr/>
          <p:nvPr/>
        </p:nvCxnSpPr>
        <p:spPr>
          <a:xfrm>
            <a:off x="2788800" y="2822575"/>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78" name="Google Shape;678;p32"/>
          <p:cNvCxnSpPr/>
          <p:nvPr/>
        </p:nvCxnSpPr>
        <p:spPr>
          <a:xfrm>
            <a:off x="2788800" y="2927350"/>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79" name="Google Shape;679;p32"/>
          <p:cNvCxnSpPr/>
          <p:nvPr/>
        </p:nvCxnSpPr>
        <p:spPr>
          <a:xfrm>
            <a:off x="2788800" y="3027375"/>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80" name="Google Shape;680;p32"/>
          <p:cNvCxnSpPr/>
          <p:nvPr/>
        </p:nvCxnSpPr>
        <p:spPr>
          <a:xfrm>
            <a:off x="2788800" y="3109175"/>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81" name="Google Shape;681;p32"/>
          <p:cNvCxnSpPr/>
          <p:nvPr/>
        </p:nvCxnSpPr>
        <p:spPr>
          <a:xfrm>
            <a:off x="2788800" y="3194900"/>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82" name="Google Shape;682;p32"/>
          <p:cNvCxnSpPr/>
          <p:nvPr/>
        </p:nvCxnSpPr>
        <p:spPr>
          <a:xfrm>
            <a:off x="2788800" y="3275850"/>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83" name="Google Shape;683;p32"/>
          <p:cNvCxnSpPr/>
          <p:nvPr/>
        </p:nvCxnSpPr>
        <p:spPr>
          <a:xfrm>
            <a:off x="2788800" y="3347300"/>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84" name="Google Shape;684;p32"/>
          <p:cNvCxnSpPr/>
          <p:nvPr/>
        </p:nvCxnSpPr>
        <p:spPr>
          <a:xfrm>
            <a:off x="2788800" y="3428125"/>
            <a:ext cx="914400" cy="0"/>
          </a:xfrm>
          <a:prstGeom prst="straightConnector1">
            <a:avLst/>
          </a:prstGeom>
          <a:noFill/>
          <a:ln cap="flat" cmpd="sng" w="9525">
            <a:solidFill>
              <a:schemeClr val="accent1"/>
            </a:solidFill>
            <a:prstDash val="solid"/>
            <a:round/>
            <a:headEnd len="med" w="med" type="none"/>
            <a:tailEnd len="med" w="med" type="none"/>
          </a:ln>
        </p:spPr>
      </p:cxnSp>
      <p:cxnSp>
        <p:nvCxnSpPr>
          <p:cNvPr id="685" name="Google Shape;685;p32"/>
          <p:cNvCxnSpPr/>
          <p:nvPr/>
        </p:nvCxnSpPr>
        <p:spPr>
          <a:xfrm>
            <a:off x="2781850" y="2745525"/>
            <a:ext cx="914400" cy="0"/>
          </a:xfrm>
          <a:prstGeom prst="straightConnector1">
            <a:avLst/>
          </a:prstGeom>
          <a:noFill/>
          <a:ln cap="flat" cmpd="sng" w="9525">
            <a:solidFill>
              <a:schemeClr val="accent1"/>
            </a:solidFill>
            <a:prstDash val="solid"/>
            <a:round/>
            <a:headEnd len="med" w="med" type="none"/>
            <a:tailEnd len="med" w="med" type="none"/>
          </a:ln>
        </p:spPr>
      </p:cxnSp>
      <p:sp>
        <p:nvSpPr>
          <p:cNvPr id="686" name="Google Shape;686;p32"/>
          <p:cNvSpPr txBox="1"/>
          <p:nvPr>
            <p:ph idx="4294967295" type="ctrTitle"/>
          </p:nvPr>
        </p:nvSpPr>
        <p:spPr>
          <a:xfrm>
            <a:off x="7512303" y="1743374"/>
            <a:ext cx="10641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t>HEADER</a:t>
            </a:r>
            <a:endParaRPr sz="1200"/>
          </a:p>
        </p:txBody>
      </p:sp>
      <p:sp>
        <p:nvSpPr>
          <p:cNvPr id="687" name="Google Shape;687;p32"/>
          <p:cNvSpPr txBox="1"/>
          <p:nvPr>
            <p:ph idx="4294967295" type="ctrTitle"/>
          </p:nvPr>
        </p:nvSpPr>
        <p:spPr>
          <a:xfrm>
            <a:off x="643803" y="2574925"/>
            <a:ext cx="1064100" cy="19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200"/>
              <a:t>TEXT</a:t>
            </a:r>
            <a:endParaRPr sz="1200"/>
          </a:p>
        </p:txBody>
      </p:sp>
      <p:sp>
        <p:nvSpPr>
          <p:cNvPr id="688" name="Google Shape;688;p32"/>
          <p:cNvSpPr txBox="1"/>
          <p:nvPr>
            <p:ph idx="4294967295" type="ctrTitle"/>
          </p:nvPr>
        </p:nvSpPr>
        <p:spPr>
          <a:xfrm>
            <a:off x="7512303" y="3734924"/>
            <a:ext cx="1064100" cy="196200"/>
          </a:xfrm>
          <a:prstGeom prst="rect">
            <a:avLst/>
          </a:prstGeom>
        </p:spPr>
        <p:txBody>
          <a:bodyPr anchorCtr="0" anchor="t" bIns="91425" lIns="91425" spcFirstLastPara="1" rIns="91425" wrap="square" tIns="91425">
            <a:noAutofit/>
          </a:bodyPr>
          <a:lstStyle/>
          <a:p>
            <a:pPr indent="0" lvl="0" marL="0" rtl="0" algn="l">
              <a:lnSpc>
                <a:spcPct val="200000"/>
              </a:lnSpc>
              <a:spcBef>
                <a:spcPts val="0"/>
              </a:spcBef>
              <a:spcAft>
                <a:spcPts val="0"/>
              </a:spcAft>
              <a:buNone/>
            </a:pPr>
            <a:r>
              <a:rPr lang="es" sz="1200"/>
              <a:t>SLIDER</a:t>
            </a:r>
            <a:endParaRPr sz="1200"/>
          </a:p>
        </p:txBody>
      </p:sp>
      <p:sp>
        <p:nvSpPr>
          <p:cNvPr id="689" name="Google Shape;689;p32"/>
          <p:cNvSpPr txBox="1"/>
          <p:nvPr>
            <p:ph idx="4294967295" type="ctrTitle"/>
          </p:nvPr>
        </p:nvSpPr>
        <p:spPr>
          <a:xfrm>
            <a:off x="643803" y="3931125"/>
            <a:ext cx="1064100" cy="19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200"/>
              <a:t>ICONS</a:t>
            </a:r>
            <a:endParaRPr sz="1200"/>
          </a:p>
        </p:txBody>
      </p:sp>
      <p:cxnSp>
        <p:nvCxnSpPr>
          <p:cNvPr id="690" name="Google Shape;690;p32"/>
          <p:cNvCxnSpPr/>
          <p:nvPr/>
        </p:nvCxnSpPr>
        <p:spPr>
          <a:xfrm>
            <a:off x="1707800" y="2745525"/>
            <a:ext cx="1002000" cy="436200"/>
          </a:xfrm>
          <a:prstGeom prst="bentConnector3">
            <a:avLst>
              <a:gd fmla="val 50000" name="adj1"/>
            </a:avLst>
          </a:prstGeom>
          <a:noFill/>
          <a:ln cap="flat" cmpd="sng" w="28575">
            <a:solidFill>
              <a:srgbClr val="FFFFFF"/>
            </a:solidFill>
            <a:prstDash val="solid"/>
            <a:round/>
            <a:headEnd len="med" w="med" type="none"/>
            <a:tailEnd len="med" w="med" type="none"/>
          </a:ln>
        </p:spPr>
      </p:cxnSp>
      <p:cxnSp>
        <p:nvCxnSpPr>
          <p:cNvPr id="691" name="Google Shape;691;p32"/>
          <p:cNvCxnSpPr>
            <a:endCxn id="670" idx="1"/>
          </p:cNvCxnSpPr>
          <p:nvPr/>
        </p:nvCxnSpPr>
        <p:spPr>
          <a:xfrm flipH="1" rot="10800000">
            <a:off x="1783993" y="3833025"/>
            <a:ext cx="2045400" cy="285600"/>
          </a:xfrm>
          <a:prstGeom prst="bentConnector3">
            <a:avLst>
              <a:gd fmla="val 20352" name="adj1"/>
            </a:avLst>
          </a:prstGeom>
          <a:noFill/>
          <a:ln cap="flat" cmpd="sng" w="28575">
            <a:solidFill>
              <a:srgbClr val="FFFFFF"/>
            </a:solidFill>
            <a:prstDash val="solid"/>
            <a:round/>
            <a:headEnd len="med" w="med" type="none"/>
            <a:tailEnd len="med" w="med" type="none"/>
          </a:ln>
        </p:spPr>
      </p:cxnSp>
      <p:cxnSp>
        <p:nvCxnSpPr>
          <p:cNvPr id="692" name="Google Shape;692;p32"/>
          <p:cNvCxnSpPr/>
          <p:nvPr/>
        </p:nvCxnSpPr>
        <p:spPr>
          <a:xfrm flipH="1" rot="10800000">
            <a:off x="6196253" y="1939474"/>
            <a:ext cx="1234800" cy="295200"/>
          </a:xfrm>
          <a:prstGeom prst="bentConnector3">
            <a:avLst>
              <a:gd fmla="val 50000" name="adj1"/>
            </a:avLst>
          </a:prstGeom>
          <a:noFill/>
          <a:ln cap="flat" cmpd="sng" w="28575">
            <a:solidFill>
              <a:srgbClr val="FFFFFF"/>
            </a:solidFill>
            <a:prstDash val="solid"/>
            <a:round/>
            <a:headEnd len="med" w="med" type="none"/>
            <a:tailEnd len="med" w="med" type="none"/>
          </a:ln>
        </p:spPr>
      </p:cxnSp>
      <p:cxnSp>
        <p:nvCxnSpPr>
          <p:cNvPr id="693" name="Google Shape;693;p32"/>
          <p:cNvCxnSpPr/>
          <p:nvPr/>
        </p:nvCxnSpPr>
        <p:spPr>
          <a:xfrm>
            <a:off x="6114903" y="3194899"/>
            <a:ext cx="1397400" cy="727800"/>
          </a:xfrm>
          <a:prstGeom prst="bentConnector3">
            <a:avLst>
              <a:gd fmla="val 50000" name="adj1"/>
            </a:avLst>
          </a:prstGeom>
          <a:noFill/>
          <a:ln cap="flat" cmpd="sng" w="28575">
            <a:solidFill>
              <a:srgbClr val="FFFFFF"/>
            </a:solidFill>
            <a:prstDash val="solid"/>
            <a:round/>
            <a:headEnd len="med" w="med" type="none"/>
            <a:tailEnd len="med" w="med" type="none"/>
          </a:ln>
        </p:spPr>
      </p:cxnSp>
      <p:cxnSp>
        <p:nvCxnSpPr>
          <p:cNvPr id="694" name="Google Shape;694;p32"/>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8" name="Shape 698"/>
        <p:cNvGrpSpPr/>
        <p:nvPr/>
      </p:nvGrpSpPr>
      <p:grpSpPr>
        <a:xfrm>
          <a:off x="0" y="0"/>
          <a:ext cx="0" cy="0"/>
          <a:chOff x="0" y="0"/>
          <a:chExt cx="0" cy="0"/>
        </a:xfrm>
      </p:grpSpPr>
      <p:sp>
        <p:nvSpPr>
          <p:cNvPr id="699" name="Google Shape;699;p33"/>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 VIDEO IS A GOOD IDEA</a:t>
            </a:r>
            <a:endParaRPr/>
          </a:p>
        </p:txBody>
      </p:sp>
      <p:sp>
        <p:nvSpPr>
          <p:cNvPr id="700" name="Google Shape;700;p33"/>
          <p:cNvSpPr txBox="1"/>
          <p:nvPr/>
        </p:nvSpPr>
        <p:spPr>
          <a:xfrm>
            <a:off x="3072013" y="4245600"/>
            <a:ext cx="3000000" cy="35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Roboto Light"/>
                <a:ea typeface="Roboto Light"/>
                <a:cs typeface="Roboto Light"/>
                <a:sym typeface="Roboto Light"/>
              </a:rPr>
              <a:t>Insert your multimedia content here</a:t>
            </a:r>
            <a:endParaRPr sz="1000">
              <a:solidFill>
                <a:srgbClr val="FFFFFF"/>
              </a:solidFill>
              <a:latin typeface="Roboto Light"/>
              <a:ea typeface="Roboto Light"/>
              <a:cs typeface="Roboto Light"/>
              <a:sym typeface="Roboto Light"/>
            </a:endParaRPr>
          </a:p>
        </p:txBody>
      </p:sp>
      <p:grpSp>
        <p:nvGrpSpPr>
          <p:cNvPr id="701" name="Google Shape;701;p33"/>
          <p:cNvGrpSpPr/>
          <p:nvPr/>
        </p:nvGrpSpPr>
        <p:grpSpPr>
          <a:xfrm>
            <a:off x="3188606" y="1615717"/>
            <a:ext cx="2766826" cy="2406017"/>
            <a:chOff x="778775" y="238125"/>
            <a:chExt cx="6020075" cy="5235025"/>
          </a:xfrm>
        </p:grpSpPr>
        <p:sp>
          <p:nvSpPr>
            <p:cNvPr id="702" name="Google Shape;702;p33"/>
            <p:cNvSpPr/>
            <p:nvPr/>
          </p:nvSpPr>
          <p:spPr>
            <a:xfrm>
              <a:off x="880950" y="921300"/>
              <a:ext cx="5815700" cy="4551850"/>
            </a:xfrm>
            <a:custGeom>
              <a:rect b="b" l="l" r="r" t="t"/>
              <a:pathLst>
                <a:path extrusionOk="0" h="182074" w="232628">
                  <a:moveTo>
                    <a:pt x="116314" y="1"/>
                  </a:moveTo>
                  <a:cubicBezTo>
                    <a:pt x="77422" y="1"/>
                    <a:pt x="38531" y="3054"/>
                    <a:pt x="0" y="9160"/>
                  </a:cubicBezTo>
                  <a:lnTo>
                    <a:pt x="0" y="182073"/>
                  </a:lnTo>
                  <a:cubicBezTo>
                    <a:pt x="38531" y="175967"/>
                    <a:pt x="77422" y="172914"/>
                    <a:pt x="116314" y="172914"/>
                  </a:cubicBezTo>
                  <a:cubicBezTo>
                    <a:pt x="155206" y="172914"/>
                    <a:pt x="194098" y="175967"/>
                    <a:pt x="232628" y="182073"/>
                  </a:cubicBezTo>
                  <a:lnTo>
                    <a:pt x="232628" y="9160"/>
                  </a:lnTo>
                  <a:cubicBezTo>
                    <a:pt x="194098" y="3054"/>
                    <a:pt x="155206" y="1"/>
                    <a:pt x="116314" y="1"/>
                  </a:cubicBezTo>
                  <a:close/>
                </a:path>
              </a:pathLst>
            </a:custGeom>
            <a:solidFill>
              <a:srgbClr val="B3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778775" y="238125"/>
              <a:ext cx="6020075" cy="4977075"/>
            </a:xfrm>
            <a:custGeom>
              <a:rect b="b" l="l" r="r" t="t"/>
              <a:pathLst>
                <a:path extrusionOk="0" h="199083" w="240803">
                  <a:moveTo>
                    <a:pt x="0" y="0"/>
                  </a:moveTo>
                  <a:lnTo>
                    <a:pt x="0" y="199082"/>
                  </a:lnTo>
                  <a:lnTo>
                    <a:pt x="240802" y="199082"/>
                  </a:lnTo>
                  <a:lnTo>
                    <a:pt x="2408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1055400" y="454950"/>
              <a:ext cx="5465550" cy="3119100"/>
            </a:xfrm>
            <a:custGeom>
              <a:rect b="b" l="l" r="r" t="t"/>
              <a:pathLst>
                <a:path extrusionOk="0" h="124764" w="218622">
                  <a:moveTo>
                    <a:pt x="1" y="0"/>
                  </a:moveTo>
                  <a:lnTo>
                    <a:pt x="1" y="124763"/>
                  </a:lnTo>
                  <a:lnTo>
                    <a:pt x="218622" y="124763"/>
                  </a:lnTo>
                  <a:lnTo>
                    <a:pt x="21862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1170050" y="3102975"/>
              <a:ext cx="5237500" cy="51125"/>
            </a:xfrm>
            <a:custGeom>
              <a:rect b="b" l="l" r="r" t="t"/>
              <a:pathLst>
                <a:path extrusionOk="0" h="2045" w="209500">
                  <a:moveTo>
                    <a:pt x="0" y="1"/>
                  </a:moveTo>
                  <a:lnTo>
                    <a:pt x="0" y="2044"/>
                  </a:lnTo>
                  <a:lnTo>
                    <a:pt x="209500" y="2044"/>
                  </a:lnTo>
                  <a:lnTo>
                    <a:pt x="2095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3"/>
            <p:cNvSpPr/>
            <p:nvPr/>
          </p:nvSpPr>
          <p:spPr>
            <a:xfrm>
              <a:off x="1170050" y="3102975"/>
              <a:ext cx="3663650" cy="51125"/>
            </a:xfrm>
            <a:custGeom>
              <a:rect b="b" l="l" r="r" t="t"/>
              <a:pathLst>
                <a:path extrusionOk="0" h="2045" w="146546">
                  <a:moveTo>
                    <a:pt x="0" y="1"/>
                  </a:moveTo>
                  <a:lnTo>
                    <a:pt x="0" y="2044"/>
                  </a:lnTo>
                  <a:lnTo>
                    <a:pt x="146545" y="2044"/>
                  </a:lnTo>
                  <a:lnTo>
                    <a:pt x="1465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3305925" y="1273650"/>
              <a:ext cx="965775" cy="965775"/>
            </a:xfrm>
            <a:custGeom>
              <a:rect b="b" l="l" r="r" t="t"/>
              <a:pathLst>
                <a:path extrusionOk="0" h="38631" w="38631">
                  <a:moveTo>
                    <a:pt x="19290" y="1"/>
                  </a:moveTo>
                  <a:cubicBezTo>
                    <a:pt x="8623" y="1"/>
                    <a:pt x="0" y="8624"/>
                    <a:pt x="0" y="19341"/>
                  </a:cubicBezTo>
                  <a:cubicBezTo>
                    <a:pt x="0" y="30007"/>
                    <a:pt x="8623" y="38631"/>
                    <a:pt x="19290" y="38631"/>
                  </a:cubicBezTo>
                  <a:cubicBezTo>
                    <a:pt x="29957" y="38631"/>
                    <a:pt x="38630" y="30007"/>
                    <a:pt x="38630" y="19341"/>
                  </a:cubicBezTo>
                  <a:cubicBezTo>
                    <a:pt x="38630" y="8624"/>
                    <a:pt x="29957" y="1"/>
                    <a:pt x="192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3663550" y="1514150"/>
              <a:ext cx="397550" cy="458600"/>
            </a:xfrm>
            <a:custGeom>
              <a:rect b="b" l="l" r="r" t="t"/>
              <a:pathLst>
                <a:path extrusionOk="0" h="18344" w="15902">
                  <a:moveTo>
                    <a:pt x="1" y="1"/>
                  </a:moveTo>
                  <a:lnTo>
                    <a:pt x="1" y="18344"/>
                  </a:lnTo>
                  <a:lnTo>
                    <a:pt x="15901" y="9172"/>
                  </a:lnTo>
                  <a:lnTo>
                    <a:pt x="1"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4743950" y="3038175"/>
              <a:ext cx="180725" cy="180725"/>
            </a:xfrm>
            <a:custGeom>
              <a:rect b="b" l="l" r="r" t="t"/>
              <a:pathLst>
                <a:path extrusionOk="0" h="7229" w="7229">
                  <a:moveTo>
                    <a:pt x="3589" y="1"/>
                  </a:moveTo>
                  <a:cubicBezTo>
                    <a:pt x="1596" y="1"/>
                    <a:pt x="1" y="1596"/>
                    <a:pt x="1" y="3589"/>
                  </a:cubicBezTo>
                  <a:cubicBezTo>
                    <a:pt x="1" y="5583"/>
                    <a:pt x="1596" y="7228"/>
                    <a:pt x="3589" y="7228"/>
                  </a:cubicBezTo>
                  <a:cubicBezTo>
                    <a:pt x="5583" y="7228"/>
                    <a:pt x="7228" y="5583"/>
                    <a:pt x="7228" y="3589"/>
                  </a:cubicBezTo>
                  <a:cubicBezTo>
                    <a:pt x="7228" y="1596"/>
                    <a:pt x="5583" y="1"/>
                    <a:pt x="35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1055400" y="3742250"/>
              <a:ext cx="1588850" cy="194425"/>
            </a:xfrm>
            <a:custGeom>
              <a:rect b="b" l="l" r="r" t="t"/>
              <a:pathLst>
                <a:path extrusionOk="0" h="7777" w="63554">
                  <a:moveTo>
                    <a:pt x="1" y="0"/>
                  </a:moveTo>
                  <a:lnTo>
                    <a:pt x="1" y="7776"/>
                  </a:lnTo>
                  <a:lnTo>
                    <a:pt x="63553" y="7776"/>
                  </a:lnTo>
                  <a:lnTo>
                    <a:pt x="635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1055400" y="4038825"/>
              <a:ext cx="3302275" cy="97225"/>
            </a:xfrm>
            <a:custGeom>
              <a:rect b="b" l="l" r="r" t="t"/>
              <a:pathLst>
                <a:path extrusionOk="0" h="3889" w="132091">
                  <a:moveTo>
                    <a:pt x="1" y="0"/>
                  </a:moveTo>
                  <a:lnTo>
                    <a:pt x="1" y="3888"/>
                  </a:lnTo>
                  <a:lnTo>
                    <a:pt x="132090" y="3888"/>
                  </a:lnTo>
                  <a:lnTo>
                    <a:pt x="132090"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1055400" y="4202075"/>
              <a:ext cx="3302275" cy="97225"/>
            </a:xfrm>
            <a:custGeom>
              <a:rect b="b" l="l" r="r" t="t"/>
              <a:pathLst>
                <a:path extrusionOk="0" h="3889" w="132091">
                  <a:moveTo>
                    <a:pt x="1" y="0"/>
                  </a:moveTo>
                  <a:lnTo>
                    <a:pt x="1" y="3888"/>
                  </a:lnTo>
                  <a:lnTo>
                    <a:pt x="132090" y="3888"/>
                  </a:lnTo>
                  <a:lnTo>
                    <a:pt x="132090"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3"/>
            <p:cNvSpPr/>
            <p:nvPr/>
          </p:nvSpPr>
          <p:spPr>
            <a:xfrm>
              <a:off x="1748250" y="4582150"/>
              <a:ext cx="958300" cy="97200"/>
            </a:xfrm>
            <a:custGeom>
              <a:rect b="b" l="l" r="r" t="t"/>
              <a:pathLst>
                <a:path extrusionOk="0" h="3888" w="38332">
                  <a:moveTo>
                    <a:pt x="1" y="0"/>
                  </a:moveTo>
                  <a:lnTo>
                    <a:pt x="1" y="3888"/>
                  </a:lnTo>
                  <a:lnTo>
                    <a:pt x="38332" y="3888"/>
                  </a:lnTo>
                  <a:lnTo>
                    <a:pt x="3833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3"/>
            <p:cNvSpPr/>
            <p:nvPr/>
          </p:nvSpPr>
          <p:spPr>
            <a:xfrm>
              <a:off x="4933350" y="4645700"/>
              <a:ext cx="1587600" cy="366375"/>
            </a:xfrm>
            <a:custGeom>
              <a:rect b="b" l="l" r="r" t="t"/>
              <a:pathLst>
                <a:path extrusionOk="0" h="14655" w="63504">
                  <a:moveTo>
                    <a:pt x="3141" y="0"/>
                  </a:moveTo>
                  <a:cubicBezTo>
                    <a:pt x="1397" y="0"/>
                    <a:pt x="1" y="1396"/>
                    <a:pt x="1" y="3140"/>
                  </a:cubicBezTo>
                  <a:lnTo>
                    <a:pt x="1" y="11564"/>
                  </a:lnTo>
                  <a:cubicBezTo>
                    <a:pt x="1" y="13259"/>
                    <a:pt x="1397" y="14655"/>
                    <a:pt x="3141" y="14655"/>
                  </a:cubicBezTo>
                  <a:lnTo>
                    <a:pt x="60413" y="14655"/>
                  </a:lnTo>
                  <a:cubicBezTo>
                    <a:pt x="62108" y="14655"/>
                    <a:pt x="63504" y="13259"/>
                    <a:pt x="63504" y="11564"/>
                  </a:cubicBezTo>
                  <a:lnTo>
                    <a:pt x="63504" y="3140"/>
                  </a:lnTo>
                  <a:cubicBezTo>
                    <a:pt x="63504" y="1396"/>
                    <a:pt x="62108" y="0"/>
                    <a:pt x="604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3"/>
            <p:cNvSpPr/>
            <p:nvPr/>
          </p:nvSpPr>
          <p:spPr>
            <a:xfrm>
              <a:off x="5218725" y="4772800"/>
              <a:ext cx="97225" cy="123400"/>
            </a:xfrm>
            <a:custGeom>
              <a:rect b="b" l="l" r="r" t="t"/>
              <a:pathLst>
                <a:path extrusionOk="0" h="4936" w="3889">
                  <a:moveTo>
                    <a:pt x="2094" y="0"/>
                  </a:moveTo>
                  <a:cubicBezTo>
                    <a:pt x="1745" y="0"/>
                    <a:pt x="1446" y="50"/>
                    <a:pt x="1147" y="200"/>
                  </a:cubicBezTo>
                  <a:cubicBezTo>
                    <a:pt x="898" y="299"/>
                    <a:pt x="698" y="449"/>
                    <a:pt x="549" y="648"/>
                  </a:cubicBezTo>
                  <a:cubicBezTo>
                    <a:pt x="399" y="848"/>
                    <a:pt x="300" y="1097"/>
                    <a:pt x="300" y="1396"/>
                  </a:cubicBezTo>
                  <a:cubicBezTo>
                    <a:pt x="300" y="1695"/>
                    <a:pt x="399" y="1944"/>
                    <a:pt x="549" y="2144"/>
                  </a:cubicBezTo>
                  <a:cubicBezTo>
                    <a:pt x="698" y="2293"/>
                    <a:pt x="848" y="2443"/>
                    <a:pt x="1047" y="2542"/>
                  </a:cubicBezTo>
                  <a:cubicBezTo>
                    <a:pt x="1247" y="2642"/>
                    <a:pt x="1546" y="2742"/>
                    <a:pt x="1845" y="2792"/>
                  </a:cubicBezTo>
                  <a:cubicBezTo>
                    <a:pt x="2094" y="2891"/>
                    <a:pt x="2293" y="2941"/>
                    <a:pt x="2393" y="2991"/>
                  </a:cubicBezTo>
                  <a:cubicBezTo>
                    <a:pt x="2543" y="3041"/>
                    <a:pt x="2642" y="3141"/>
                    <a:pt x="2742" y="3240"/>
                  </a:cubicBezTo>
                  <a:cubicBezTo>
                    <a:pt x="2842" y="3290"/>
                    <a:pt x="2892" y="3440"/>
                    <a:pt x="2892" y="3539"/>
                  </a:cubicBezTo>
                  <a:cubicBezTo>
                    <a:pt x="2892" y="3739"/>
                    <a:pt x="2792" y="3838"/>
                    <a:pt x="2642" y="3938"/>
                  </a:cubicBezTo>
                  <a:cubicBezTo>
                    <a:pt x="2543" y="4038"/>
                    <a:pt x="2343" y="4088"/>
                    <a:pt x="2044" y="4088"/>
                  </a:cubicBezTo>
                  <a:cubicBezTo>
                    <a:pt x="1795" y="4088"/>
                    <a:pt x="1546" y="4038"/>
                    <a:pt x="1197" y="3888"/>
                  </a:cubicBezTo>
                  <a:cubicBezTo>
                    <a:pt x="898" y="3789"/>
                    <a:pt x="649" y="3589"/>
                    <a:pt x="399" y="3390"/>
                  </a:cubicBezTo>
                  <a:lnTo>
                    <a:pt x="1" y="4187"/>
                  </a:lnTo>
                  <a:cubicBezTo>
                    <a:pt x="300" y="4387"/>
                    <a:pt x="599" y="4586"/>
                    <a:pt x="948" y="4736"/>
                  </a:cubicBezTo>
                  <a:cubicBezTo>
                    <a:pt x="1297" y="4885"/>
                    <a:pt x="1695" y="4935"/>
                    <a:pt x="2044" y="4935"/>
                  </a:cubicBezTo>
                  <a:cubicBezTo>
                    <a:pt x="2393" y="4935"/>
                    <a:pt x="2742" y="4885"/>
                    <a:pt x="2991" y="4786"/>
                  </a:cubicBezTo>
                  <a:cubicBezTo>
                    <a:pt x="3290" y="4636"/>
                    <a:pt x="3490" y="4486"/>
                    <a:pt x="3639" y="4287"/>
                  </a:cubicBezTo>
                  <a:cubicBezTo>
                    <a:pt x="3789" y="4038"/>
                    <a:pt x="3888" y="3789"/>
                    <a:pt x="3888" y="3490"/>
                  </a:cubicBezTo>
                  <a:cubicBezTo>
                    <a:pt x="3888" y="3190"/>
                    <a:pt x="3789" y="2941"/>
                    <a:pt x="3689" y="2742"/>
                  </a:cubicBezTo>
                  <a:cubicBezTo>
                    <a:pt x="3540" y="2592"/>
                    <a:pt x="3340" y="2443"/>
                    <a:pt x="3141" y="2343"/>
                  </a:cubicBezTo>
                  <a:cubicBezTo>
                    <a:pt x="2941" y="2243"/>
                    <a:pt x="2642" y="2144"/>
                    <a:pt x="2343" y="2044"/>
                  </a:cubicBezTo>
                  <a:cubicBezTo>
                    <a:pt x="2094" y="1994"/>
                    <a:pt x="1895" y="1894"/>
                    <a:pt x="1795" y="1845"/>
                  </a:cubicBezTo>
                  <a:cubicBezTo>
                    <a:pt x="1645" y="1795"/>
                    <a:pt x="1546" y="1745"/>
                    <a:pt x="1446" y="1645"/>
                  </a:cubicBezTo>
                  <a:cubicBezTo>
                    <a:pt x="1346" y="1546"/>
                    <a:pt x="1297" y="1446"/>
                    <a:pt x="1297" y="1296"/>
                  </a:cubicBezTo>
                  <a:cubicBezTo>
                    <a:pt x="1297" y="1147"/>
                    <a:pt x="1396" y="1047"/>
                    <a:pt x="1496" y="947"/>
                  </a:cubicBezTo>
                  <a:cubicBezTo>
                    <a:pt x="1645" y="898"/>
                    <a:pt x="1795" y="848"/>
                    <a:pt x="2044" y="848"/>
                  </a:cubicBezTo>
                  <a:cubicBezTo>
                    <a:pt x="2244" y="848"/>
                    <a:pt x="2443" y="898"/>
                    <a:pt x="2692" y="947"/>
                  </a:cubicBezTo>
                  <a:cubicBezTo>
                    <a:pt x="2991" y="1047"/>
                    <a:pt x="3240" y="1147"/>
                    <a:pt x="3490" y="1296"/>
                  </a:cubicBezTo>
                  <a:lnTo>
                    <a:pt x="3839" y="499"/>
                  </a:lnTo>
                  <a:cubicBezTo>
                    <a:pt x="3589" y="349"/>
                    <a:pt x="3340" y="250"/>
                    <a:pt x="3041" y="150"/>
                  </a:cubicBezTo>
                  <a:cubicBezTo>
                    <a:pt x="2742" y="50"/>
                    <a:pt x="2393" y="0"/>
                    <a:pt x="2094"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3"/>
            <p:cNvSpPr/>
            <p:nvPr/>
          </p:nvSpPr>
          <p:spPr>
            <a:xfrm>
              <a:off x="5335850" y="4775300"/>
              <a:ext cx="104700" cy="120900"/>
            </a:xfrm>
            <a:custGeom>
              <a:rect b="b" l="l" r="r" t="t"/>
              <a:pathLst>
                <a:path extrusionOk="0" h="4836" w="4188">
                  <a:moveTo>
                    <a:pt x="1" y="0"/>
                  </a:moveTo>
                  <a:lnTo>
                    <a:pt x="1" y="2791"/>
                  </a:lnTo>
                  <a:cubicBezTo>
                    <a:pt x="1" y="3240"/>
                    <a:pt x="51" y="3589"/>
                    <a:pt x="250" y="3888"/>
                  </a:cubicBezTo>
                  <a:cubicBezTo>
                    <a:pt x="400" y="4187"/>
                    <a:pt x="649" y="4436"/>
                    <a:pt x="948" y="4586"/>
                  </a:cubicBezTo>
                  <a:cubicBezTo>
                    <a:pt x="1297" y="4785"/>
                    <a:pt x="1646" y="4835"/>
                    <a:pt x="2094" y="4835"/>
                  </a:cubicBezTo>
                  <a:cubicBezTo>
                    <a:pt x="2493" y="4835"/>
                    <a:pt x="2892" y="4785"/>
                    <a:pt x="3191" y="4586"/>
                  </a:cubicBezTo>
                  <a:cubicBezTo>
                    <a:pt x="3490" y="4436"/>
                    <a:pt x="3739" y="4187"/>
                    <a:pt x="3939" y="3888"/>
                  </a:cubicBezTo>
                  <a:cubicBezTo>
                    <a:pt x="4088" y="3589"/>
                    <a:pt x="4188" y="3240"/>
                    <a:pt x="4188" y="2791"/>
                  </a:cubicBezTo>
                  <a:lnTo>
                    <a:pt x="4188" y="0"/>
                  </a:lnTo>
                  <a:lnTo>
                    <a:pt x="3241" y="0"/>
                  </a:lnTo>
                  <a:lnTo>
                    <a:pt x="3241" y="2791"/>
                  </a:lnTo>
                  <a:cubicBezTo>
                    <a:pt x="3241" y="3190"/>
                    <a:pt x="3141" y="3489"/>
                    <a:pt x="2942" y="3689"/>
                  </a:cubicBezTo>
                  <a:cubicBezTo>
                    <a:pt x="2742" y="3888"/>
                    <a:pt x="2443" y="4038"/>
                    <a:pt x="2094" y="4038"/>
                  </a:cubicBezTo>
                  <a:cubicBezTo>
                    <a:pt x="1746" y="4038"/>
                    <a:pt x="1446" y="3888"/>
                    <a:pt x="1247" y="3689"/>
                  </a:cubicBezTo>
                  <a:cubicBezTo>
                    <a:pt x="998" y="3489"/>
                    <a:pt x="898" y="3190"/>
                    <a:pt x="898" y="2791"/>
                  </a:cubicBezTo>
                  <a:lnTo>
                    <a:pt x="898"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3"/>
            <p:cNvSpPr/>
            <p:nvPr/>
          </p:nvSpPr>
          <p:spPr>
            <a:xfrm>
              <a:off x="5466700" y="4775300"/>
              <a:ext cx="99725" cy="119650"/>
            </a:xfrm>
            <a:custGeom>
              <a:rect b="b" l="l" r="r" t="t"/>
              <a:pathLst>
                <a:path extrusionOk="0" h="4786" w="3989">
                  <a:moveTo>
                    <a:pt x="2283" y="778"/>
                  </a:moveTo>
                  <a:cubicBezTo>
                    <a:pt x="2443" y="778"/>
                    <a:pt x="2570" y="824"/>
                    <a:pt x="2643" y="897"/>
                  </a:cubicBezTo>
                  <a:cubicBezTo>
                    <a:pt x="2792" y="997"/>
                    <a:pt x="2892" y="1146"/>
                    <a:pt x="2892" y="1346"/>
                  </a:cubicBezTo>
                  <a:cubicBezTo>
                    <a:pt x="2892" y="1545"/>
                    <a:pt x="2792" y="1695"/>
                    <a:pt x="2643" y="1794"/>
                  </a:cubicBezTo>
                  <a:cubicBezTo>
                    <a:pt x="2543" y="1894"/>
                    <a:pt x="2343" y="1944"/>
                    <a:pt x="2094" y="1944"/>
                  </a:cubicBezTo>
                  <a:lnTo>
                    <a:pt x="948" y="1944"/>
                  </a:lnTo>
                  <a:lnTo>
                    <a:pt x="948" y="798"/>
                  </a:lnTo>
                  <a:lnTo>
                    <a:pt x="2094" y="798"/>
                  </a:lnTo>
                  <a:cubicBezTo>
                    <a:pt x="2161" y="784"/>
                    <a:pt x="2224" y="778"/>
                    <a:pt x="2283" y="778"/>
                  </a:cubicBezTo>
                  <a:close/>
                  <a:moveTo>
                    <a:pt x="2094" y="2692"/>
                  </a:moveTo>
                  <a:cubicBezTo>
                    <a:pt x="2393" y="2692"/>
                    <a:pt x="2643" y="2742"/>
                    <a:pt x="2792" y="2891"/>
                  </a:cubicBezTo>
                  <a:cubicBezTo>
                    <a:pt x="2942" y="2991"/>
                    <a:pt x="3041" y="3140"/>
                    <a:pt x="3041" y="3340"/>
                  </a:cubicBezTo>
                  <a:cubicBezTo>
                    <a:pt x="3041" y="3539"/>
                    <a:pt x="2942" y="3689"/>
                    <a:pt x="2792" y="3838"/>
                  </a:cubicBezTo>
                  <a:cubicBezTo>
                    <a:pt x="2643" y="3938"/>
                    <a:pt x="2393" y="3988"/>
                    <a:pt x="2094" y="3988"/>
                  </a:cubicBezTo>
                  <a:lnTo>
                    <a:pt x="948" y="3988"/>
                  </a:lnTo>
                  <a:lnTo>
                    <a:pt x="948" y="2692"/>
                  </a:lnTo>
                  <a:close/>
                  <a:moveTo>
                    <a:pt x="1" y="0"/>
                  </a:moveTo>
                  <a:lnTo>
                    <a:pt x="1" y="4785"/>
                  </a:lnTo>
                  <a:lnTo>
                    <a:pt x="2194" y="4785"/>
                  </a:lnTo>
                  <a:cubicBezTo>
                    <a:pt x="2742" y="4785"/>
                    <a:pt x="3191" y="4686"/>
                    <a:pt x="3490" y="4436"/>
                  </a:cubicBezTo>
                  <a:cubicBezTo>
                    <a:pt x="3839" y="4187"/>
                    <a:pt x="3988" y="3888"/>
                    <a:pt x="3988" y="3439"/>
                  </a:cubicBezTo>
                  <a:cubicBezTo>
                    <a:pt x="3988" y="3140"/>
                    <a:pt x="3889" y="2891"/>
                    <a:pt x="3739" y="2642"/>
                  </a:cubicBezTo>
                  <a:cubicBezTo>
                    <a:pt x="3540" y="2442"/>
                    <a:pt x="3291" y="2293"/>
                    <a:pt x="2991" y="2243"/>
                  </a:cubicBezTo>
                  <a:cubicBezTo>
                    <a:pt x="3241" y="2193"/>
                    <a:pt x="3440" y="2044"/>
                    <a:pt x="3590" y="1844"/>
                  </a:cubicBezTo>
                  <a:cubicBezTo>
                    <a:pt x="3739" y="1695"/>
                    <a:pt x="3789" y="1446"/>
                    <a:pt x="3789" y="1196"/>
                  </a:cubicBezTo>
                  <a:cubicBezTo>
                    <a:pt x="3789" y="798"/>
                    <a:pt x="3639" y="499"/>
                    <a:pt x="3340" y="299"/>
                  </a:cubicBezTo>
                  <a:cubicBezTo>
                    <a:pt x="3091" y="100"/>
                    <a:pt x="2692" y="0"/>
                    <a:pt x="2144"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3"/>
            <p:cNvSpPr/>
            <p:nvPr/>
          </p:nvSpPr>
          <p:spPr>
            <a:xfrm>
              <a:off x="5577600" y="4772800"/>
              <a:ext cx="97225" cy="123400"/>
            </a:xfrm>
            <a:custGeom>
              <a:rect b="b" l="l" r="r" t="t"/>
              <a:pathLst>
                <a:path extrusionOk="0" h="4936" w="3889">
                  <a:moveTo>
                    <a:pt x="2094" y="0"/>
                  </a:moveTo>
                  <a:cubicBezTo>
                    <a:pt x="1746" y="0"/>
                    <a:pt x="1446" y="50"/>
                    <a:pt x="1147" y="200"/>
                  </a:cubicBezTo>
                  <a:cubicBezTo>
                    <a:pt x="898" y="299"/>
                    <a:pt x="699" y="449"/>
                    <a:pt x="499" y="648"/>
                  </a:cubicBezTo>
                  <a:cubicBezTo>
                    <a:pt x="400" y="848"/>
                    <a:pt x="300" y="1097"/>
                    <a:pt x="300" y="1396"/>
                  </a:cubicBezTo>
                  <a:cubicBezTo>
                    <a:pt x="300" y="1695"/>
                    <a:pt x="400" y="1944"/>
                    <a:pt x="499" y="2144"/>
                  </a:cubicBezTo>
                  <a:cubicBezTo>
                    <a:pt x="649" y="2293"/>
                    <a:pt x="848" y="2443"/>
                    <a:pt x="1048" y="2542"/>
                  </a:cubicBezTo>
                  <a:cubicBezTo>
                    <a:pt x="1247" y="2642"/>
                    <a:pt x="1546" y="2742"/>
                    <a:pt x="1845" y="2792"/>
                  </a:cubicBezTo>
                  <a:cubicBezTo>
                    <a:pt x="2094" y="2891"/>
                    <a:pt x="2294" y="2941"/>
                    <a:pt x="2394" y="2991"/>
                  </a:cubicBezTo>
                  <a:cubicBezTo>
                    <a:pt x="2543" y="3041"/>
                    <a:pt x="2643" y="3141"/>
                    <a:pt x="2742" y="3240"/>
                  </a:cubicBezTo>
                  <a:cubicBezTo>
                    <a:pt x="2842" y="3290"/>
                    <a:pt x="2892" y="3440"/>
                    <a:pt x="2892" y="3539"/>
                  </a:cubicBezTo>
                  <a:cubicBezTo>
                    <a:pt x="2892" y="3739"/>
                    <a:pt x="2792" y="3838"/>
                    <a:pt x="2643" y="3938"/>
                  </a:cubicBezTo>
                  <a:cubicBezTo>
                    <a:pt x="2493" y="4038"/>
                    <a:pt x="2294" y="4088"/>
                    <a:pt x="2045" y="4088"/>
                  </a:cubicBezTo>
                  <a:cubicBezTo>
                    <a:pt x="1795" y="4088"/>
                    <a:pt x="1496" y="4038"/>
                    <a:pt x="1197" y="3888"/>
                  </a:cubicBezTo>
                  <a:cubicBezTo>
                    <a:pt x="898" y="3789"/>
                    <a:pt x="649" y="3589"/>
                    <a:pt x="400" y="3390"/>
                  </a:cubicBezTo>
                  <a:lnTo>
                    <a:pt x="1" y="4187"/>
                  </a:lnTo>
                  <a:cubicBezTo>
                    <a:pt x="300" y="4387"/>
                    <a:pt x="599" y="4586"/>
                    <a:pt x="948" y="4736"/>
                  </a:cubicBezTo>
                  <a:cubicBezTo>
                    <a:pt x="1297" y="4885"/>
                    <a:pt x="1646" y="4935"/>
                    <a:pt x="2045" y="4935"/>
                  </a:cubicBezTo>
                  <a:cubicBezTo>
                    <a:pt x="2394" y="4935"/>
                    <a:pt x="2693" y="4885"/>
                    <a:pt x="2992" y="4786"/>
                  </a:cubicBezTo>
                  <a:cubicBezTo>
                    <a:pt x="3291" y="4636"/>
                    <a:pt x="3490" y="4486"/>
                    <a:pt x="3640" y="4287"/>
                  </a:cubicBezTo>
                  <a:cubicBezTo>
                    <a:pt x="3789" y="4038"/>
                    <a:pt x="3889" y="3789"/>
                    <a:pt x="3889" y="3490"/>
                  </a:cubicBezTo>
                  <a:cubicBezTo>
                    <a:pt x="3889" y="3190"/>
                    <a:pt x="3789" y="2941"/>
                    <a:pt x="3640" y="2742"/>
                  </a:cubicBezTo>
                  <a:cubicBezTo>
                    <a:pt x="3540" y="2592"/>
                    <a:pt x="3341" y="2443"/>
                    <a:pt x="3141" y="2343"/>
                  </a:cubicBezTo>
                  <a:cubicBezTo>
                    <a:pt x="2942" y="2243"/>
                    <a:pt x="2643" y="2144"/>
                    <a:pt x="2344" y="2044"/>
                  </a:cubicBezTo>
                  <a:cubicBezTo>
                    <a:pt x="2094" y="1994"/>
                    <a:pt x="1895" y="1894"/>
                    <a:pt x="1795" y="1845"/>
                  </a:cubicBezTo>
                  <a:cubicBezTo>
                    <a:pt x="1646" y="1795"/>
                    <a:pt x="1546" y="1745"/>
                    <a:pt x="1446" y="1645"/>
                  </a:cubicBezTo>
                  <a:cubicBezTo>
                    <a:pt x="1347" y="1546"/>
                    <a:pt x="1297" y="1446"/>
                    <a:pt x="1297" y="1296"/>
                  </a:cubicBezTo>
                  <a:cubicBezTo>
                    <a:pt x="1297" y="1147"/>
                    <a:pt x="1397" y="1047"/>
                    <a:pt x="1496" y="947"/>
                  </a:cubicBezTo>
                  <a:cubicBezTo>
                    <a:pt x="1646" y="898"/>
                    <a:pt x="1795" y="848"/>
                    <a:pt x="2045" y="848"/>
                  </a:cubicBezTo>
                  <a:cubicBezTo>
                    <a:pt x="2244" y="848"/>
                    <a:pt x="2443" y="898"/>
                    <a:pt x="2693" y="947"/>
                  </a:cubicBezTo>
                  <a:cubicBezTo>
                    <a:pt x="2942" y="1047"/>
                    <a:pt x="3241" y="1147"/>
                    <a:pt x="3440" y="1296"/>
                  </a:cubicBezTo>
                  <a:lnTo>
                    <a:pt x="3839" y="499"/>
                  </a:lnTo>
                  <a:cubicBezTo>
                    <a:pt x="3590" y="349"/>
                    <a:pt x="3341" y="250"/>
                    <a:pt x="3042" y="150"/>
                  </a:cubicBezTo>
                  <a:cubicBezTo>
                    <a:pt x="2693" y="50"/>
                    <a:pt x="2394" y="0"/>
                    <a:pt x="2094"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3"/>
            <p:cNvSpPr/>
            <p:nvPr/>
          </p:nvSpPr>
          <p:spPr>
            <a:xfrm>
              <a:off x="5687275" y="4772800"/>
              <a:ext cx="109675" cy="123400"/>
            </a:xfrm>
            <a:custGeom>
              <a:rect b="b" l="l" r="r" t="t"/>
              <a:pathLst>
                <a:path extrusionOk="0" h="4936" w="4387">
                  <a:moveTo>
                    <a:pt x="2542" y="0"/>
                  </a:moveTo>
                  <a:cubicBezTo>
                    <a:pt x="2044" y="0"/>
                    <a:pt x="1645" y="150"/>
                    <a:pt x="1246" y="349"/>
                  </a:cubicBezTo>
                  <a:cubicBezTo>
                    <a:pt x="848" y="549"/>
                    <a:pt x="549" y="848"/>
                    <a:pt x="349" y="1246"/>
                  </a:cubicBezTo>
                  <a:cubicBezTo>
                    <a:pt x="100" y="1595"/>
                    <a:pt x="0" y="1994"/>
                    <a:pt x="0" y="2493"/>
                  </a:cubicBezTo>
                  <a:cubicBezTo>
                    <a:pt x="0" y="2941"/>
                    <a:pt x="100" y="3340"/>
                    <a:pt x="299" y="3739"/>
                  </a:cubicBezTo>
                  <a:cubicBezTo>
                    <a:pt x="549" y="4088"/>
                    <a:pt x="848" y="4387"/>
                    <a:pt x="1246" y="4636"/>
                  </a:cubicBezTo>
                  <a:cubicBezTo>
                    <a:pt x="1595" y="4835"/>
                    <a:pt x="2044" y="4935"/>
                    <a:pt x="2493" y="4935"/>
                  </a:cubicBezTo>
                  <a:cubicBezTo>
                    <a:pt x="2842" y="4935"/>
                    <a:pt x="3190" y="4885"/>
                    <a:pt x="3489" y="4736"/>
                  </a:cubicBezTo>
                  <a:cubicBezTo>
                    <a:pt x="3838" y="4586"/>
                    <a:pt x="4137" y="4387"/>
                    <a:pt x="4387" y="4138"/>
                  </a:cubicBezTo>
                  <a:lnTo>
                    <a:pt x="3838" y="3539"/>
                  </a:lnTo>
                  <a:cubicBezTo>
                    <a:pt x="3689" y="3689"/>
                    <a:pt x="3440" y="3838"/>
                    <a:pt x="3240" y="3938"/>
                  </a:cubicBezTo>
                  <a:cubicBezTo>
                    <a:pt x="2991" y="4038"/>
                    <a:pt x="2792" y="4088"/>
                    <a:pt x="2542" y="4088"/>
                  </a:cubicBezTo>
                  <a:cubicBezTo>
                    <a:pt x="2243" y="4088"/>
                    <a:pt x="1994" y="4038"/>
                    <a:pt x="1745" y="3888"/>
                  </a:cubicBezTo>
                  <a:cubicBezTo>
                    <a:pt x="1496" y="3739"/>
                    <a:pt x="1296" y="3539"/>
                    <a:pt x="1147" y="3290"/>
                  </a:cubicBezTo>
                  <a:cubicBezTo>
                    <a:pt x="997" y="3041"/>
                    <a:pt x="947" y="2742"/>
                    <a:pt x="947" y="2443"/>
                  </a:cubicBezTo>
                  <a:cubicBezTo>
                    <a:pt x="947" y="2144"/>
                    <a:pt x="997" y="1894"/>
                    <a:pt x="1147" y="1645"/>
                  </a:cubicBezTo>
                  <a:cubicBezTo>
                    <a:pt x="1296" y="1396"/>
                    <a:pt x="1496" y="1197"/>
                    <a:pt x="1745" y="1047"/>
                  </a:cubicBezTo>
                  <a:cubicBezTo>
                    <a:pt x="1994" y="898"/>
                    <a:pt x="2243" y="848"/>
                    <a:pt x="2542" y="848"/>
                  </a:cubicBezTo>
                  <a:cubicBezTo>
                    <a:pt x="2792" y="848"/>
                    <a:pt x="2991" y="898"/>
                    <a:pt x="3240" y="997"/>
                  </a:cubicBezTo>
                  <a:cubicBezTo>
                    <a:pt x="3489" y="1097"/>
                    <a:pt x="3689" y="1246"/>
                    <a:pt x="3838" y="1446"/>
                  </a:cubicBezTo>
                  <a:lnTo>
                    <a:pt x="4387" y="798"/>
                  </a:lnTo>
                  <a:cubicBezTo>
                    <a:pt x="4137" y="549"/>
                    <a:pt x="3888" y="349"/>
                    <a:pt x="3539" y="250"/>
                  </a:cubicBezTo>
                  <a:cubicBezTo>
                    <a:pt x="3190" y="100"/>
                    <a:pt x="2891" y="0"/>
                    <a:pt x="2542"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3"/>
            <p:cNvSpPr/>
            <p:nvPr/>
          </p:nvSpPr>
          <p:spPr>
            <a:xfrm>
              <a:off x="5815625" y="4775300"/>
              <a:ext cx="100950" cy="119650"/>
            </a:xfrm>
            <a:custGeom>
              <a:rect b="b" l="l" r="r" t="t"/>
              <a:pathLst>
                <a:path extrusionOk="0" h="4786" w="4038">
                  <a:moveTo>
                    <a:pt x="1994" y="798"/>
                  </a:moveTo>
                  <a:cubicBezTo>
                    <a:pt x="2343" y="798"/>
                    <a:pt x="2592" y="847"/>
                    <a:pt x="2792" y="997"/>
                  </a:cubicBezTo>
                  <a:cubicBezTo>
                    <a:pt x="2991" y="1146"/>
                    <a:pt x="3091" y="1346"/>
                    <a:pt x="3091" y="1645"/>
                  </a:cubicBezTo>
                  <a:cubicBezTo>
                    <a:pt x="3091" y="1944"/>
                    <a:pt x="2991" y="2193"/>
                    <a:pt x="2792" y="2343"/>
                  </a:cubicBezTo>
                  <a:cubicBezTo>
                    <a:pt x="2592" y="2492"/>
                    <a:pt x="2343" y="2542"/>
                    <a:pt x="1994" y="2542"/>
                  </a:cubicBezTo>
                  <a:lnTo>
                    <a:pt x="898" y="2542"/>
                  </a:lnTo>
                  <a:lnTo>
                    <a:pt x="898" y="798"/>
                  </a:lnTo>
                  <a:close/>
                  <a:moveTo>
                    <a:pt x="0" y="0"/>
                  </a:moveTo>
                  <a:lnTo>
                    <a:pt x="0" y="4785"/>
                  </a:lnTo>
                  <a:lnTo>
                    <a:pt x="898" y="4785"/>
                  </a:lnTo>
                  <a:lnTo>
                    <a:pt x="898" y="3390"/>
                  </a:lnTo>
                  <a:lnTo>
                    <a:pt x="1994" y="3390"/>
                  </a:lnTo>
                  <a:cubicBezTo>
                    <a:pt x="2094" y="3390"/>
                    <a:pt x="2144" y="3390"/>
                    <a:pt x="2194" y="3340"/>
                  </a:cubicBezTo>
                  <a:lnTo>
                    <a:pt x="2991" y="4785"/>
                  </a:lnTo>
                  <a:lnTo>
                    <a:pt x="4038" y="4785"/>
                  </a:lnTo>
                  <a:lnTo>
                    <a:pt x="2991" y="3190"/>
                  </a:lnTo>
                  <a:cubicBezTo>
                    <a:pt x="3290" y="3041"/>
                    <a:pt x="3539" y="2841"/>
                    <a:pt x="3689" y="2592"/>
                  </a:cubicBezTo>
                  <a:cubicBezTo>
                    <a:pt x="3888" y="2343"/>
                    <a:pt x="3938" y="1994"/>
                    <a:pt x="3938" y="1645"/>
                  </a:cubicBezTo>
                  <a:cubicBezTo>
                    <a:pt x="3938" y="1097"/>
                    <a:pt x="3789" y="698"/>
                    <a:pt x="3440" y="399"/>
                  </a:cubicBezTo>
                  <a:cubicBezTo>
                    <a:pt x="3091" y="150"/>
                    <a:pt x="2642" y="0"/>
                    <a:pt x="1994"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3"/>
            <p:cNvSpPr/>
            <p:nvPr/>
          </p:nvSpPr>
          <p:spPr>
            <a:xfrm>
              <a:off x="5939000" y="4775300"/>
              <a:ext cx="23700" cy="119650"/>
            </a:xfrm>
            <a:custGeom>
              <a:rect b="b" l="l" r="r" t="t"/>
              <a:pathLst>
                <a:path extrusionOk="0" h="4786" w="948">
                  <a:moveTo>
                    <a:pt x="0" y="0"/>
                  </a:moveTo>
                  <a:lnTo>
                    <a:pt x="0" y="4785"/>
                  </a:lnTo>
                  <a:lnTo>
                    <a:pt x="947" y="4785"/>
                  </a:lnTo>
                  <a:lnTo>
                    <a:pt x="947"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3"/>
            <p:cNvSpPr/>
            <p:nvPr/>
          </p:nvSpPr>
          <p:spPr>
            <a:xfrm>
              <a:off x="5992575" y="4775300"/>
              <a:ext cx="98475" cy="119650"/>
            </a:xfrm>
            <a:custGeom>
              <a:rect b="b" l="l" r="r" t="t"/>
              <a:pathLst>
                <a:path extrusionOk="0" h="4786" w="3939">
                  <a:moveTo>
                    <a:pt x="2234" y="778"/>
                  </a:moveTo>
                  <a:cubicBezTo>
                    <a:pt x="2397" y="778"/>
                    <a:pt x="2533" y="824"/>
                    <a:pt x="2642" y="897"/>
                  </a:cubicBezTo>
                  <a:cubicBezTo>
                    <a:pt x="2742" y="997"/>
                    <a:pt x="2842" y="1146"/>
                    <a:pt x="2842" y="1346"/>
                  </a:cubicBezTo>
                  <a:cubicBezTo>
                    <a:pt x="2842" y="1545"/>
                    <a:pt x="2742" y="1695"/>
                    <a:pt x="2642" y="1794"/>
                  </a:cubicBezTo>
                  <a:cubicBezTo>
                    <a:pt x="2493" y="1894"/>
                    <a:pt x="2293" y="1944"/>
                    <a:pt x="2044" y="1944"/>
                  </a:cubicBezTo>
                  <a:lnTo>
                    <a:pt x="898" y="1944"/>
                  </a:lnTo>
                  <a:lnTo>
                    <a:pt x="898" y="798"/>
                  </a:lnTo>
                  <a:lnTo>
                    <a:pt x="2044" y="798"/>
                  </a:lnTo>
                  <a:cubicBezTo>
                    <a:pt x="2111" y="784"/>
                    <a:pt x="2174" y="778"/>
                    <a:pt x="2234" y="778"/>
                  </a:cubicBezTo>
                  <a:close/>
                  <a:moveTo>
                    <a:pt x="2044" y="2692"/>
                  </a:moveTo>
                  <a:cubicBezTo>
                    <a:pt x="2343" y="2692"/>
                    <a:pt x="2592" y="2742"/>
                    <a:pt x="2742" y="2891"/>
                  </a:cubicBezTo>
                  <a:cubicBezTo>
                    <a:pt x="2891" y="2991"/>
                    <a:pt x="2991" y="3140"/>
                    <a:pt x="2991" y="3340"/>
                  </a:cubicBezTo>
                  <a:cubicBezTo>
                    <a:pt x="2991" y="3539"/>
                    <a:pt x="2891" y="3689"/>
                    <a:pt x="2742" y="3838"/>
                  </a:cubicBezTo>
                  <a:cubicBezTo>
                    <a:pt x="2592" y="3938"/>
                    <a:pt x="2343" y="3988"/>
                    <a:pt x="2044" y="3988"/>
                  </a:cubicBezTo>
                  <a:lnTo>
                    <a:pt x="898" y="3988"/>
                  </a:lnTo>
                  <a:lnTo>
                    <a:pt x="898" y="2692"/>
                  </a:lnTo>
                  <a:close/>
                  <a:moveTo>
                    <a:pt x="0" y="0"/>
                  </a:moveTo>
                  <a:lnTo>
                    <a:pt x="0" y="4785"/>
                  </a:lnTo>
                  <a:lnTo>
                    <a:pt x="2194" y="4785"/>
                  </a:lnTo>
                  <a:cubicBezTo>
                    <a:pt x="2742" y="4785"/>
                    <a:pt x="3141" y="4686"/>
                    <a:pt x="3490" y="4436"/>
                  </a:cubicBezTo>
                  <a:cubicBezTo>
                    <a:pt x="3789" y="4187"/>
                    <a:pt x="3938" y="3888"/>
                    <a:pt x="3938" y="3439"/>
                  </a:cubicBezTo>
                  <a:cubicBezTo>
                    <a:pt x="3938" y="3140"/>
                    <a:pt x="3838" y="2891"/>
                    <a:pt x="3689" y="2642"/>
                  </a:cubicBezTo>
                  <a:cubicBezTo>
                    <a:pt x="3490" y="2442"/>
                    <a:pt x="3240" y="2293"/>
                    <a:pt x="2941" y="2243"/>
                  </a:cubicBezTo>
                  <a:cubicBezTo>
                    <a:pt x="3191" y="2193"/>
                    <a:pt x="3390" y="2044"/>
                    <a:pt x="3539" y="1844"/>
                  </a:cubicBezTo>
                  <a:cubicBezTo>
                    <a:pt x="3689" y="1695"/>
                    <a:pt x="3739" y="1446"/>
                    <a:pt x="3739" y="1196"/>
                  </a:cubicBezTo>
                  <a:cubicBezTo>
                    <a:pt x="3739" y="798"/>
                    <a:pt x="3589" y="499"/>
                    <a:pt x="3340" y="299"/>
                  </a:cubicBezTo>
                  <a:cubicBezTo>
                    <a:pt x="3041" y="100"/>
                    <a:pt x="2642" y="0"/>
                    <a:pt x="2094"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3"/>
            <p:cNvSpPr/>
            <p:nvPr/>
          </p:nvSpPr>
          <p:spPr>
            <a:xfrm>
              <a:off x="6113450" y="4775300"/>
              <a:ext cx="89750" cy="119650"/>
            </a:xfrm>
            <a:custGeom>
              <a:rect b="b" l="l" r="r" t="t"/>
              <a:pathLst>
                <a:path extrusionOk="0" h="4786" w="3590">
                  <a:moveTo>
                    <a:pt x="0" y="0"/>
                  </a:moveTo>
                  <a:lnTo>
                    <a:pt x="0" y="4785"/>
                  </a:lnTo>
                  <a:lnTo>
                    <a:pt x="3589" y="4785"/>
                  </a:lnTo>
                  <a:lnTo>
                    <a:pt x="3589" y="3988"/>
                  </a:lnTo>
                  <a:lnTo>
                    <a:pt x="898" y="3988"/>
                  </a:lnTo>
                  <a:lnTo>
                    <a:pt x="898" y="2791"/>
                  </a:lnTo>
                  <a:lnTo>
                    <a:pt x="3240" y="2791"/>
                  </a:lnTo>
                  <a:lnTo>
                    <a:pt x="3240" y="1994"/>
                  </a:lnTo>
                  <a:lnTo>
                    <a:pt x="898" y="1994"/>
                  </a:lnTo>
                  <a:lnTo>
                    <a:pt x="898" y="798"/>
                  </a:lnTo>
                  <a:lnTo>
                    <a:pt x="3539" y="798"/>
                  </a:lnTo>
                  <a:lnTo>
                    <a:pt x="3539"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3"/>
            <p:cNvSpPr/>
            <p:nvPr/>
          </p:nvSpPr>
          <p:spPr>
            <a:xfrm>
              <a:off x="6093500" y="3742250"/>
              <a:ext cx="427450" cy="51100"/>
            </a:xfrm>
            <a:custGeom>
              <a:rect b="b" l="l" r="r" t="t"/>
              <a:pathLst>
                <a:path extrusionOk="0" h="2044" w="17098">
                  <a:moveTo>
                    <a:pt x="1" y="0"/>
                  </a:moveTo>
                  <a:lnTo>
                    <a:pt x="1" y="2044"/>
                  </a:lnTo>
                  <a:lnTo>
                    <a:pt x="17098" y="2044"/>
                  </a:lnTo>
                  <a:lnTo>
                    <a:pt x="17098"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3"/>
            <p:cNvSpPr/>
            <p:nvPr/>
          </p:nvSpPr>
          <p:spPr>
            <a:xfrm>
              <a:off x="6093500" y="3835700"/>
              <a:ext cx="427450" cy="51125"/>
            </a:xfrm>
            <a:custGeom>
              <a:rect b="b" l="l" r="r" t="t"/>
              <a:pathLst>
                <a:path extrusionOk="0" h="2045" w="17098">
                  <a:moveTo>
                    <a:pt x="1" y="1"/>
                  </a:moveTo>
                  <a:lnTo>
                    <a:pt x="1" y="2044"/>
                  </a:lnTo>
                  <a:lnTo>
                    <a:pt x="17098" y="2044"/>
                  </a:lnTo>
                  <a:lnTo>
                    <a:pt x="17098"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3"/>
            <p:cNvSpPr/>
            <p:nvPr/>
          </p:nvSpPr>
          <p:spPr>
            <a:xfrm>
              <a:off x="6093500" y="3927925"/>
              <a:ext cx="427450" cy="51100"/>
            </a:xfrm>
            <a:custGeom>
              <a:rect b="b" l="l" r="r" t="t"/>
              <a:pathLst>
                <a:path extrusionOk="0" h="2044" w="17098">
                  <a:moveTo>
                    <a:pt x="1" y="0"/>
                  </a:moveTo>
                  <a:lnTo>
                    <a:pt x="1" y="2044"/>
                  </a:lnTo>
                  <a:lnTo>
                    <a:pt x="17098" y="2044"/>
                  </a:lnTo>
                  <a:lnTo>
                    <a:pt x="17098"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3"/>
            <p:cNvSpPr/>
            <p:nvPr/>
          </p:nvSpPr>
          <p:spPr>
            <a:xfrm>
              <a:off x="5841800" y="3742250"/>
              <a:ext cx="83500" cy="83500"/>
            </a:xfrm>
            <a:custGeom>
              <a:rect b="b" l="l" r="r" t="t"/>
              <a:pathLst>
                <a:path extrusionOk="0" h="3340" w="3340">
                  <a:moveTo>
                    <a:pt x="1695" y="0"/>
                  </a:moveTo>
                  <a:cubicBezTo>
                    <a:pt x="748" y="0"/>
                    <a:pt x="0" y="748"/>
                    <a:pt x="0" y="1695"/>
                  </a:cubicBezTo>
                  <a:cubicBezTo>
                    <a:pt x="0" y="2592"/>
                    <a:pt x="748" y="3340"/>
                    <a:pt x="1695" y="3340"/>
                  </a:cubicBezTo>
                  <a:cubicBezTo>
                    <a:pt x="2592" y="3340"/>
                    <a:pt x="3340" y="2592"/>
                    <a:pt x="3340" y="1695"/>
                  </a:cubicBezTo>
                  <a:cubicBezTo>
                    <a:pt x="3340" y="748"/>
                    <a:pt x="2592" y="0"/>
                    <a:pt x="1695"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3"/>
            <p:cNvSpPr/>
            <p:nvPr/>
          </p:nvSpPr>
          <p:spPr>
            <a:xfrm>
              <a:off x="5705975" y="3742250"/>
              <a:ext cx="83500" cy="83500"/>
            </a:xfrm>
            <a:custGeom>
              <a:rect b="b" l="l" r="r" t="t"/>
              <a:pathLst>
                <a:path extrusionOk="0" h="3340" w="3340">
                  <a:moveTo>
                    <a:pt x="1695" y="0"/>
                  </a:moveTo>
                  <a:cubicBezTo>
                    <a:pt x="748" y="0"/>
                    <a:pt x="0" y="748"/>
                    <a:pt x="0" y="1695"/>
                  </a:cubicBezTo>
                  <a:cubicBezTo>
                    <a:pt x="0" y="2592"/>
                    <a:pt x="748" y="3340"/>
                    <a:pt x="1695" y="3340"/>
                  </a:cubicBezTo>
                  <a:cubicBezTo>
                    <a:pt x="2592" y="3340"/>
                    <a:pt x="3340" y="2592"/>
                    <a:pt x="3340" y="1695"/>
                  </a:cubicBezTo>
                  <a:cubicBezTo>
                    <a:pt x="3340" y="748"/>
                    <a:pt x="2592" y="0"/>
                    <a:pt x="1695"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3"/>
            <p:cNvSpPr/>
            <p:nvPr/>
          </p:nvSpPr>
          <p:spPr>
            <a:xfrm>
              <a:off x="5570125" y="3742250"/>
              <a:ext cx="83525" cy="83500"/>
            </a:xfrm>
            <a:custGeom>
              <a:rect b="b" l="l" r="r" t="t"/>
              <a:pathLst>
                <a:path extrusionOk="0" h="3340" w="3341">
                  <a:moveTo>
                    <a:pt x="1646" y="0"/>
                  </a:moveTo>
                  <a:cubicBezTo>
                    <a:pt x="749" y="0"/>
                    <a:pt x="1" y="748"/>
                    <a:pt x="1" y="1695"/>
                  </a:cubicBezTo>
                  <a:cubicBezTo>
                    <a:pt x="1" y="2592"/>
                    <a:pt x="749" y="3340"/>
                    <a:pt x="1646" y="3340"/>
                  </a:cubicBezTo>
                  <a:cubicBezTo>
                    <a:pt x="2593" y="3340"/>
                    <a:pt x="3341" y="2592"/>
                    <a:pt x="3341" y="1695"/>
                  </a:cubicBezTo>
                  <a:cubicBezTo>
                    <a:pt x="3341" y="748"/>
                    <a:pt x="2593" y="0"/>
                    <a:pt x="164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3"/>
            <p:cNvSpPr/>
            <p:nvPr/>
          </p:nvSpPr>
          <p:spPr>
            <a:xfrm>
              <a:off x="1055400" y="4487993"/>
              <a:ext cx="559550" cy="558275"/>
            </a:xfrm>
            <a:custGeom>
              <a:rect b="b" l="l" r="r" t="t"/>
              <a:pathLst>
                <a:path extrusionOk="0" h="22331" w="22382">
                  <a:moveTo>
                    <a:pt x="11216" y="0"/>
                  </a:moveTo>
                  <a:cubicBezTo>
                    <a:pt x="5035" y="0"/>
                    <a:pt x="1" y="4985"/>
                    <a:pt x="1" y="11165"/>
                  </a:cubicBezTo>
                  <a:cubicBezTo>
                    <a:pt x="1" y="17346"/>
                    <a:pt x="5035" y="22331"/>
                    <a:pt x="11216" y="22331"/>
                  </a:cubicBezTo>
                  <a:cubicBezTo>
                    <a:pt x="17347" y="22331"/>
                    <a:pt x="22381" y="17346"/>
                    <a:pt x="22381" y="11165"/>
                  </a:cubicBezTo>
                  <a:cubicBezTo>
                    <a:pt x="22381" y="4985"/>
                    <a:pt x="17347" y="0"/>
                    <a:pt x="11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3"/>
            <p:cNvSpPr/>
            <p:nvPr/>
          </p:nvSpPr>
          <p:spPr>
            <a:xfrm>
              <a:off x="1253550" y="4518550"/>
              <a:ext cx="164500" cy="193250"/>
            </a:xfrm>
            <a:custGeom>
              <a:rect b="b" l="l" r="r" t="t"/>
              <a:pathLst>
                <a:path extrusionOk="0" h="7730" w="6580">
                  <a:moveTo>
                    <a:pt x="3377" y="1"/>
                  </a:moveTo>
                  <a:cubicBezTo>
                    <a:pt x="3348" y="1"/>
                    <a:pt x="3319" y="1"/>
                    <a:pt x="3290" y="2"/>
                  </a:cubicBezTo>
                  <a:cubicBezTo>
                    <a:pt x="1446" y="2"/>
                    <a:pt x="0" y="1447"/>
                    <a:pt x="0" y="3242"/>
                  </a:cubicBezTo>
                  <a:lnTo>
                    <a:pt x="0" y="4488"/>
                  </a:lnTo>
                  <a:cubicBezTo>
                    <a:pt x="0" y="6282"/>
                    <a:pt x="1446" y="7728"/>
                    <a:pt x="3290" y="7728"/>
                  </a:cubicBezTo>
                  <a:cubicBezTo>
                    <a:pt x="3319" y="7729"/>
                    <a:pt x="3348" y="7729"/>
                    <a:pt x="3377" y="7729"/>
                  </a:cubicBezTo>
                  <a:cubicBezTo>
                    <a:pt x="5132" y="7729"/>
                    <a:pt x="6580" y="6253"/>
                    <a:pt x="6580" y="4488"/>
                  </a:cubicBezTo>
                  <a:lnTo>
                    <a:pt x="6580" y="3242"/>
                  </a:lnTo>
                  <a:cubicBezTo>
                    <a:pt x="6531" y="1477"/>
                    <a:pt x="5131" y="1"/>
                    <a:pt x="3377"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3"/>
            <p:cNvSpPr/>
            <p:nvPr/>
          </p:nvSpPr>
          <p:spPr>
            <a:xfrm>
              <a:off x="1197450" y="4740400"/>
              <a:ext cx="275425" cy="159525"/>
            </a:xfrm>
            <a:custGeom>
              <a:rect b="b" l="l" r="r" t="t"/>
              <a:pathLst>
                <a:path extrusionOk="0" h="6381" w="11017">
                  <a:moveTo>
                    <a:pt x="2942" y="0"/>
                  </a:moveTo>
                  <a:cubicBezTo>
                    <a:pt x="1297" y="0"/>
                    <a:pt x="1" y="1296"/>
                    <a:pt x="1" y="2941"/>
                  </a:cubicBezTo>
                  <a:lnTo>
                    <a:pt x="1" y="6381"/>
                  </a:lnTo>
                  <a:lnTo>
                    <a:pt x="11017" y="6381"/>
                  </a:lnTo>
                  <a:lnTo>
                    <a:pt x="11017" y="2941"/>
                  </a:lnTo>
                  <a:cubicBezTo>
                    <a:pt x="11017" y="1296"/>
                    <a:pt x="9721" y="0"/>
                    <a:pt x="807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6017500" y="3252500"/>
              <a:ext cx="77275" cy="77300"/>
            </a:xfrm>
            <a:custGeom>
              <a:rect b="b" l="l" r="r" t="t"/>
              <a:pathLst>
                <a:path extrusionOk="0" fill="none" h="3092" w="3091">
                  <a:moveTo>
                    <a:pt x="0" y="3091"/>
                  </a:moveTo>
                  <a:lnTo>
                    <a:pt x="0" y="1"/>
                  </a:lnTo>
                  <a:lnTo>
                    <a:pt x="3091" y="1"/>
                  </a:lnTo>
                </a:path>
              </a:pathLst>
            </a:custGeom>
            <a:solidFill>
              <a:schemeClr val="accent1"/>
            </a:solidFill>
            <a:ln cap="flat" cmpd="sng" w="31150">
              <a:solidFill>
                <a:srgbClr val="48FFD5"/>
              </a:solidFill>
              <a:prstDash val="solid"/>
              <a:miter lim="498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6190700" y="3252500"/>
              <a:ext cx="77300" cy="77300"/>
            </a:xfrm>
            <a:custGeom>
              <a:rect b="b" l="l" r="r" t="t"/>
              <a:pathLst>
                <a:path extrusionOk="0" fill="none" h="3092" w="3092">
                  <a:moveTo>
                    <a:pt x="3091" y="3091"/>
                  </a:moveTo>
                  <a:lnTo>
                    <a:pt x="3091" y="1"/>
                  </a:lnTo>
                  <a:lnTo>
                    <a:pt x="1" y="1"/>
                  </a:lnTo>
                </a:path>
              </a:pathLst>
            </a:custGeom>
            <a:solidFill>
              <a:schemeClr val="accent1"/>
            </a:solidFill>
            <a:ln cap="flat" cmpd="sng" w="31150">
              <a:solidFill>
                <a:srgbClr val="48FFD5"/>
              </a:solidFill>
              <a:prstDash val="solid"/>
              <a:miter lim="498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3"/>
            <p:cNvSpPr/>
            <p:nvPr/>
          </p:nvSpPr>
          <p:spPr>
            <a:xfrm>
              <a:off x="6017500" y="3398300"/>
              <a:ext cx="77275" cy="77300"/>
            </a:xfrm>
            <a:custGeom>
              <a:rect b="b" l="l" r="r" t="t"/>
              <a:pathLst>
                <a:path extrusionOk="0" fill="none" h="3092" w="3091">
                  <a:moveTo>
                    <a:pt x="0" y="1"/>
                  </a:moveTo>
                  <a:lnTo>
                    <a:pt x="0" y="3091"/>
                  </a:lnTo>
                  <a:lnTo>
                    <a:pt x="3091" y="3091"/>
                  </a:lnTo>
                </a:path>
              </a:pathLst>
            </a:custGeom>
            <a:solidFill>
              <a:schemeClr val="accent1"/>
            </a:solidFill>
            <a:ln cap="flat" cmpd="sng" w="31150">
              <a:solidFill>
                <a:srgbClr val="48FFD5"/>
              </a:solidFill>
              <a:prstDash val="solid"/>
              <a:miter lim="498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3"/>
            <p:cNvSpPr/>
            <p:nvPr/>
          </p:nvSpPr>
          <p:spPr>
            <a:xfrm>
              <a:off x="6190700" y="3398300"/>
              <a:ext cx="77300" cy="77300"/>
            </a:xfrm>
            <a:custGeom>
              <a:rect b="b" l="l" r="r" t="t"/>
              <a:pathLst>
                <a:path extrusionOk="0" fill="none" h="3092" w="3092">
                  <a:moveTo>
                    <a:pt x="3091" y="1"/>
                  </a:moveTo>
                  <a:lnTo>
                    <a:pt x="3091" y="3091"/>
                  </a:lnTo>
                  <a:lnTo>
                    <a:pt x="1" y="3091"/>
                  </a:lnTo>
                </a:path>
              </a:pathLst>
            </a:custGeom>
            <a:solidFill>
              <a:schemeClr val="accent1"/>
            </a:solidFill>
            <a:ln cap="flat" cmpd="sng" w="31150">
              <a:solidFill>
                <a:srgbClr val="48FFD5"/>
              </a:solidFill>
              <a:prstDash val="solid"/>
              <a:miter lim="498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1683450" y="3282425"/>
              <a:ext cx="118400" cy="162025"/>
            </a:xfrm>
            <a:custGeom>
              <a:rect b="b" l="l" r="r" t="t"/>
              <a:pathLst>
                <a:path extrusionOk="0" h="6481" w="4736">
                  <a:moveTo>
                    <a:pt x="1" y="0"/>
                  </a:moveTo>
                  <a:lnTo>
                    <a:pt x="1" y="6480"/>
                  </a:lnTo>
                  <a:lnTo>
                    <a:pt x="4736" y="3240"/>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1986275" y="3282425"/>
              <a:ext cx="119650" cy="162025"/>
            </a:xfrm>
            <a:custGeom>
              <a:rect b="b" l="l" r="r" t="t"/>
              <a:pathLst>
                <a:path extrusionOk="0" h="6481" w="4786">
                  <a:moveTo>
                    <a:pt x="0" y="0"/>
                  </a:moveTo>
                  <a:lnTo>
                    <a:pt x="0" y="6480"/>
                  </a:lnTo>
                  <a:lnTo>
                    <a:pt x="4785" y="3240"/>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2144525" y="3282425"/>
              <a:ext cx="25" cy="162025"/>
            </a:xfrm>
            <a:custGeom>
              <a:rect b="b" l="l" r="r" t="t"/>
              <a:pathLst>
                <a:path extrusionOk="0" fill="none" h="6481" w="1">
                  <a:moveTo>
                    <a:pt x="0" y="0"/>
                  </a:moveTo>
                  <a:lnTo>
                    <a:pt x="0" y="6480"/>
                  </a:lnTo>
                </a:path>
              </a:pathLst>
            </a:custGeom>
            <a:solidFill>
              <a:schemeClr val="accent1"/>
            </a:solidFill>
            <a:ln cap="flat" cmpd="sng" w="31150">
              <a:solidFill>
                <a:srgbClr val="48FFD5"/>
              </a:solidFill>
              <a:prstDash val="solid"/>
              <a:miter lim="498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3"/>
            <p:cNvSpPr/>
            <p:nvPr/>
          </p:nvSpPr>
          <p:spPr>
            <a:xfrm>
              <a:off x="1342025" y="3282425"/>
              <a:ext cx="118400" cy="162025"/>
            </a:xfrm>
            <a:custGeom>
              <a:rect b="b" l="l" r="r" t="t"/>
              <a:pathLst>
                <a:path extrusionOk="0" h="6481" w="4736">
                  <a:moveTo>
                    <a:pt x="4735" y="0"/>
                  </a:moveTo>
                  <a:lnTo>
                    <a:pt x="0" y="3240"/>
                  </a:lnTo>
                  <a:lnTo>
                    <a:pt x="4735" y="6480"/>
                  </a:lnTo>
                  <a:lnTo>
                    <a:pt x="47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1303375" y="3282425"/>
              <a:ext cx="25" cy="162025"/>
            </a:xfrm>
            <a:custGeom>
              <a:rect b="b" l="l" r="r" t="t"/>
              <a:pathLst>
                <a:path extrusionOk="0" fill="none" h="6481" w="1">
                  <a:moveTo>
                    <a:pt x="1" y="0"/>
                  </a:moveTo>
                  <a:lnTo>
                    <a:pt x="1" y="6480"/>
                  </a:lnTo>
                </a:path>
              </a:pathLst>
            </a:custGeom>
            <a:solidFill>
              <a:schemeClr val="accent1"/>
            </a:solidFill>
            <a:ln cap="flat" cmpd="sng" w="31150">
              <a:solidFill>
                <a:srgbClr val="48FFD5"/>
              </a:solidFill>
              <a:prstDash val="solid"/>
              <a:miter lim="4984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42" name="Google Shape;742;p33"/>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34"/>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PROJECT STAGES</a:t>
            </a:r>
            <a:endParaRPr/>
          </a:p>
        </p:txBody>
      </p:sp>
      <p:sp>
        <p:nvSpPr>
          <p:cNvPr id="748" name="Google Shape;748;p34"/>
          <p:cNvSpPr/>
          <p:nvPr/>
        </p:nvSpPr>
        <p:spPr>
          <a:xfrm>
            <a:off x="4346435" y="4146005"/>
            <a:ext cx="214487" cy="192778"/>
          </a:xfrm>
          <a:custGeom>
            <a:rect b="b" l="l" r="r" t="t"/>
            <a:pathLst>
              <a:path extrusionOk="0" h="9724" w="10819">
                <a:moveTo>
                  <a:pt x="5406" y="0"/>
                </a:moveTo>
                <a:cubicBezTo>
                  <a:pt x="3266" y="0"/>
                  <a:pt x="1305" y="1422"/>
                  <a:pt x="712" y="3585"/>
                </a:cubicBezTo>
                <a:cubicBezTo>
                  <a:pt x="1" y="6180"/>
                  <a:pt x="1528" y="8858"/>
                  <a:pt x="4123" y="9549"/>
                </a:cubicBezTo>
                <a:cubicBezTo>
                  <a:pt x="4554" y="9667"/>
                  <a:pt x="4987" y="9723"/>
                  <a:pt x="5414" y="9723"/>
                </a:cubicBezTo>
                <a:cubicBezTo>
                  <a:pt x="7553" y="9723"/>
                  <a:pt x="9514" y="8305"/>
                  <a:pt x="10107" y="6159"/>
                </a:cubicBezTo>
                <a:cubicBezTo>
                  <a:pt x="10818" y="3564"/>
                  <a:pt x="9291" y="886"/>
                  <a:pt x="6696" y="175"/>
                </a:cubicBezTo>
                <a:cubicBezTo>
                  <a:pt x="6265" y="57"/>
                  <a:pt x="5832" y="0"/>
                  <a:pt x="54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4"/>
          <p:cNvSpPr/>
          <p:nvPr/>
        </p:nvSpPr>
        <p:spPr>
          <a:xfrm>
            <a:off x="4402857" y="4191782"/>
            <a:ext cx="101643" cy="101226"/>
          </a:xfrm>
          <a:custGeom>
            <a:rect b="b" l="l" r="r" t="t"/>
            <a:pathLst>
              <a:path extrusionOk="0" fill="none" h="5106" w="5127">
                <a:moveTo>
                  <a:pt x="3076" y="293"/>
                </a:moveTo>
                <a:cubicBezTo>
                  <a:pt x="4331" y="565"/>
                  <a:pt x="5126" y="1820"/>
                  <a:pt x="4834" y="3076"/>
                </a:cubicBezTo>
                <a:cubicBezTo>
                  <a:pt x="4541" y="4331"/>
                  <a:pt x="3306" y="5105"/>
                  <a:pt x="2051" y="4833"/>
                </a:cubicBezTo>
                <a:cubicBezTo>
                  <a:pt x="795" y="4540"/>
                  <a:pt x="0" y="3306"/>
                  <a:pt x="293" y="2051"/>
                </a:cubicBezTo>
                <a:cubicBezTo>
                  <a:pt x="586" y="795"/>
                  <a:pt x="1821" y="0"/>
                  <a:pt x="3076" y="293"/>
                </a:cubicBezTo>
                <a:close/>
              </a:path>
            </a:pathLst>
          </a:custGeom>
          <a:solidFill>
            <a:srgbClr val="0E2A47"/>
          </a:solidFill>
          <a:ln cap="rnd" cmpd="sng" w="193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4453451" y="4174355"/>
            <a:ext cx="20" cy="68039"/>
          </a:xfrm>
          <a:custGeom>
            <a:rect b="b" l="l" r="r" t="t"/>
            <a:pathLst>
              <a:path extrusionOk="0" h="3432" w="1">
                <a:moveTo>
                  <a:pt x="1" y="0"/>
                </a:moveTo>
                <a:lnTo>
                  <a:pt x="1" y="3432"/>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4"/>
          <p:cNvSpPr/>
          <p:nvPr/>
        </p:nvSpPr>
        <p:spPr>
          <a:xfrm>
            <a:off x="4453451" y="4174355"/>
            <a:ext cx="20" cy="68039"/>
          </a:xfrm>
          <a:custGeom>
            <a:rect b="b" l="l" r="r" t="t"/>
            <a:pathLst>
              <a:path extrusionOk="0" fill="none" h="3432" w="1">
                <a:moveTo>
                  <a:pt x="1" y="0"/>
                </a:moveTo>
                <a:lnTo>
                  <a:pt x="1" y="3432"/>
                </a:lnTo>
              </a:path>
            </a:pathLst>
          </a:custGeom>
          <a:solidFill>
            <a:srgbClr val="0E2A47"/>
          </a:solidFill>
          <a:ln cap="rnd" cmpd="sng" w="19875">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E2A47"/>
              </a:solidFill>
              <a:highlight>
                <a:srgbClr val="0E2A47"/>
              </a:highlight>
            </a:endParaRPr>
          </a:p>
        </p:txBody>
      </p:sp>
      <p:sp>
        <p:nvSpPr>
          <p:cNvPr id="752" name="Google Shape;752;p34"/>
          <p:cNvSpPr/>
          <p:nvPr/>
        </p:nvSpPr>
        <p:spPr>
          <a:xfrm>
            <a:off x="3124390" y="2917872"/>
            <a:ext cx="1329484" cy="1205875"/>
          </a:xfrm>
          <a:custGeom>
            <a:rect b="b" l="l" r="r" t="t"/>
            <a:pathLst>
              <a:path extrusionOk="0" fill="none" h="60826" w="67061">
                <a:moveTo>
                  <a:pt x="1" y="1"/>
                </a:moveTo>
                <a:lnTo>
                  <a:pt x="1" y="7701"/>
                </a:lnTo>
                <a:cubicBezTo>
                  <a:pt x="1" y="11843"/>
                  <a:pt x="3369" y="15233"/>
                  <a:pt x="7533" y="15233"/>
                </a:cubicBezTo>
                <a:lnTo>
                  <a:pt x="54611" y="15233"/>
                </a:lnTo>
                <a:cubicBezTo>
                  <a:pt x="61474" y="15233"/>
                  <a:pt x="67061" y="20799"/>
                  <a:pt x="67061" y="27683"/>
                </a:cubicBezTo>
                <a:lnTo>
                  <a:pt x="67061" y="60826"/>
                </a:lnTo>
              </a:path>
            </a:pathLst>
          </a:custGeom>
          <a:solidFill>
            <a:srgbClr val="FFFFFF"/>
          </a:solid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2931510" y="2335050"/>
            <a:ext cx="1900682" cy="1451448"/>
          </a:xfrm>
          <a:custGeom>
            <a:rect b="b" l="l" r="r" t="t"/>
            <a:pathLst>
              <a:path extrusionOk="0" fill="none" h="73213" w="95873">
                <a:moveTo>
                  <a:pt x="95872" y="1"/>
                </a:moveTo>
                <a:lnTo>
                  <a:pt x="95872" y="13539"/>
                </a:lnTo>
                <a:cubicBezTo>
                  <a:pt x="95872" y="17137"/>
                  <a:pt x="92943" y="20046"/>
                  <a:pt x="89365" y="20046"/>
                </a:cubicBezTo>
                <a:lnTo>
                  <a:pt x="87147" y="20046"/>
                </a:lnTo>
                <a:cubicBezTo>
                  <a:pt x="84113" y="20046"/>
                  <a:pt x="81644" y="22494"/>
                  <a:pt x="81644" y="25528"/>
                </a:cubicBezTo>
                <a:lnTo>
                  <a:pt x="81644" y="29273"/>
                </a:lnTo>
                <a:cubicBezTo>
                  <a:pt x="81644" y="32181"/>
                  <a:pt x="84008" y="34525"/>
                  <a:pt x="86896" y="34525"/>
                </a:cubicBezTo>
                <a:lnTo>
                  <a:pt x="88716" y="34525"/>
                </a:lnTo>
                <a:cubicBezTo>
                  <a:pt x="92650" y="34525"/>
                  <a:pt x="95872" y="37747"/>
                  <a:pt x="95872" y="41702"/>
                </a:cubicBezTo>
                <a:lnTo>
                  <a:pt x="95872" y="64111"/>
                </a:lnTo>
                <a:cubicBezTo>
                  <a:pt x="95872" y="69133"/>
                  <a:pt x="91792" y="73213"/>
                  <a:pt x="86770" y="73213"/>
                </a:cubicBezTo>
                <a:lnTo>
                  <a:pt x="76790" y="73213"/>
                </a:lnTo>
                <a:lnTo>
                  <a:pt x="11048" y="73213"/>
                </a:lnTo>
                <a:cubicBezTo>
                  <a:pt x="4938" y="73213"/>
                  <a:pt x="0" y="68275"/>
                  <a:pt x="0" y="62144"/>
                </a:cubicBezTo>
                <a:lnTo>
                  <a:pt x="0" y="11509"/>
                </a:lnTo>
              </a:path>
            </a:pathLst>
          </a:custGeom>
          <a:solidFill>
            <a:srgbClr val="FFFFFF"/>
          </a:solid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3797852" y="2496843"/>
            <a:ext cx="1932620" cy="998050"/>
          </a:xfrm>
          <a:custGeom>
            <a:rect b="b" l="l" r="r" t="t"/>
            <a:pathLst>
              <a:path extrusionOk="0" fill="none" h="50343" w="97484">
                <a:moveTo>
                  <a:pt x="0" y="36470"/>
                </a:moveTo>
                <a:lnTo>
                  <a:pt x="0" y="41010"/>
                </a:lnTo>
                <a:cubicBezTo>
                  <a:pt x="0" y="46158"/>
                  <a:pt x="4185" y="50342"/>
                  <a:pt x="9332" y="50342"/>
                </a:cubicBezTo>
                <a:lnTo>
                  <a:pt x="77460" y="50342"/>
                </a:lnTo>
                <a:cubicBezTo>
                  <a:pt x="82544" y="50342"/>
                  <a:pt x="86645" y="46241"/>
                  <a:pt x="86645" y="41178"/>
                </a:cubicBezTo>
                <a:lnTo>
                  <a:pt x="86645" y="31511"/>
                </a:lnTo>
                <a:cubicBezTo>
                  <a:pt x="86645" y="28373"/>
                  <a:pt x="89198" y="25841"/>
                  <a:pt x="92336" y="25841"/>
                </a:cubicBezTo>
                <a:lnTo>
                  <a:pt x="92336" y="25841"/>
                </a:lnTo>
                <a:cubicBezTo>
                  <a:pt x="95182" y="25841"/>
                  <a:pt x="97483" y="23539"/>
                  <a:pt x="97483" y="20694"/>
                </a:cubicBezTo>
                <a:lnTo>
                  <a:pt x="97483" y="0"/>
                </a:lnTo>
              </a:path>
            </a:pathLst>
          </a:custGeom>
          <a:solidFill>
            <a:srgbClr val="FFFFFF"/>
          </a:solid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4"/>
          <p:cNvSpPr/>
          <p:nvPr/>
        </p:nvSpPr>
        <p:spPr>
          <a:xfrm>
            <a:off x="2689247" y="1962553"/>
            <a:ext cx="829637" cy="598596"/>
          </a:xfrm>
          <a:custGeom>
            <a:rect b="b" l="l" r="r" t="t"/>
            <a:pathLst>
              <a:path extrusionOk="0" fill="none" h="30194" w="41848">
                <a:moveTo>
                  <a:pt x="1" y="18413"/>
                </a:moveTo>
                <a:lnTo>
                  <a:pt x="1" y="23916"/>
                </a:lnTo>
                <a:cubicBezTo>
                  <a:pt x="1" y="27410"/>
                  <a:pt x="2825" y="30193"/>
                  <a:pt x="6278" y="30193"/>
                </a:cubicBezTo>
                <a:lnTo>
                  <a:pt x="33207" y="30193"/>
                </a:lnTo>
                <a:cubicBezTo>
                  <a:pt x="37977" y="30193"/>
                  <a:pt x="41848" y="26322"/>
                  <a:pt x="41848" y="21573"/>
                </a:cubicBezTo>
                <a:lnTo>
                  <a:pt x="41848" y="1"/>
                </a:lnTo>
              </a:path>
            </a:pathLst>
          </a:custGeom>
          <a:solidFill>
            <a:srgbClr val="FFFFFF"/>
          </a:solid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4"/>
          <p:cNvSpPr/>
          <p:nvPr/>
        </p:nvSpPr>
        <p:spPr>
          <a:xfrm>
            <a:off x="4453867" y="3595260"/>
            <a:ext cx="1633144" cy="321502"/>
          </a:xfrm>
          <a:custGeom>
            <a:rect b="b" l="l" r="r" t="t"/>
            <a:pathLst>
              <a:path extrusionOk="0" fill="none" h="16217" w="82378">
                <a:moveTo>
                  <a:pt x="1" y="16217"/>
                </a:moveTo>
                <a:lnTo>
                  <a:pt x="71413" y="16217"/>
                </a:lnTo>
                <a:cubicBezTo>
                  <a:pt x="77460" y="16217"/>
                  <a:pt x="82377" y="11321"/>
                  <a:pt x="82377" y="5253"/>
                </a:cubicBezTo>
                <a:lnTo>
                  <a:pt x="82377" y="1"/>
                </a:lnTo>
              </a:path>
            </a:pathLst>
          </a:custGeom>
          <a:solidFill>
            <a:srgbClr val="FFFFFF"/>
          </a:solid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3631915" y="3774044"/>
            <a:ext cx="24920" cy="24920"/>
          </a:xfrm>
          <a:custGeom>
            <a:rect b="b" l="l" r="r" t="t"/>
            <a:pathLst>
              <a:path extrusionOk="0" h="1257" w="1257">
                <a:moveTo>
                  <a:pt x="629" y="1"/>
                </a:moveTo>
                <a:cubicBezTo>
                  <a:pt x="273" y="1"/>
                  <a:pt x="1" y="273"/>
                  <a:pt x="1" y="629"/>
                </a:cubicBezTo>
                <a:cubicBezTo>
                  <a:pt x="1" y="984"/>
                  <a:pt x="273" y="1256"/>
                  <a:pt x="629" y="1256"/>
                </a:cubicBezTo>
                <a:cubicBezTo>
                  <a:pt x="984" y="1256"/>
                  <a:pt x="1256" y="984"/>
                  <a:pt x="1256" y="629"/>
                </a:cubicBezTo>
                <a:cubicBezTo>
                  <a:pt x="1256" y="273"/>
                  <a:pt x="984" y="1"/>
                  <a:pt x="629"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4"/>
          <p:cNvSpPr/>
          <p:nvPr/>
        </p:nvSpPr>
        <p:spPr>
          <a:xfrm>
            <a:off x="4412611" y="3774044"/>
            <a:ext cx="24900" cy="24920"/>
          </a:xfrm>
          <a:custGeom>
            <a:rect b="b" l="l" r="r" t="t"/>
            <a:pathLst>
              <a:path extrusionOk="0" h="1257" w="1256">
                <a:moveTo>
                  <a:pt x="628" y="1"/>
                </a:moveTo>
                <a:cubicBezTo>
                  <a:pt x="293" y="1"/>
                  <a:pt x="0" y="273"/>
                  <a:pt x="0" y="629"/>
                </a:cubicBezTo>
                <a:cubicBezTo>
                  <a:pt x="0" y="984"/>
                  <a:pt x="293" y="1256"/>
                  <a:pt x="628" y="1256"/>
                </a:cubicBezTo>
                <a:cubicBezTo>
                  <a:pt x="984" y="1256"/>
                  <a:pt x="1256" y="984"/>
                  <a:pt x="1256" y="629"/>
                </a:cubicBezTo>
                <a:cubicBezTo>
                  <a:pt x="1256" y="273"/>
                  <a:pt x="984" y="1"/>
                  <a:pt x="628"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4"/>
          <p:cNvSpPr/>
          <p:nvPr/>
        </p:nvSpPr>
        <p:spPr>
          <a:xfrm>
            <a:off x="4441236" y="3917546"/>
            <a:ext cx="24900" cy="24920"/>
          </a:xfrm>
          <a:custGeom>
            <a:rect b="b" l="l" r="r" t="t"/>
            <a:pathLst>
              <a:path extrusionOk="0" h="1257" w="1256">
                <a:moveTo>
                  <a:pt x="628" y="1"/>
                </a:moveTo>
                <a:cubicBezTo>
                  <a:pt x="293" y="1"/>
                  <a:pt x="0" y="273"/>
                  <a:pt x="0" y="629"/>
                </a:cubicBezTo>
                <a:cubicBezTo>
                  <a:pt x="0" y="963"/>
                  <a:pt x="293" y="1256"/>
                  <a:pt x="628" y="1256"/>
                </a:cubicBezTo>
                <a:cubicBezTo>
                  <a:pt x="984" y="1256"/>
                  <a:pt x="1256" y="963"/>
                  <a:pt x="1256" y="629"/>
                </a:cubicBezTo>
                <a:cubicBezTo>
                  <a:pt x="1256" y="273"/>
                  <a:pt x="984" y="1"/>
                  <a:pt x="628"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4"/>
          <p:cNvSpPr/>
          <p:nvPr/>
        </p:nvSpPr>
        <p:spPr>
          <a:xfrm>
            <a:off x="4412611" y="3482435"/>
            <a:ext cx="24900" cy="24920"/>
          </a:xfrm>
          <a:custGeom>
            <a:rect b="b" l="l" r="r" t="t"/>
            <a:pathLst>
              <a:path extrusionOk="0" h="1257" w="1256">
                <a:moveTo>
                  <a:pt x="628" y="1"/>
                </a:moveTo>
                <a:cubicBezTo>
                  <a:pt x="293" y="1"/>
                  <a:pt x="0" y="294"/>
                  <a:pt x="0" y="628"/>
                </a:cubicBezTo>
                <a:cubicBezTo>
                  <a:pt x="0" y="984"/>
                  <a:pt x="293" y="1256"/>
                  <a:pt x="628" y="1256"/>
                </a:cubicBezTo>
                <a:cubicBezTo>
                  <a:pt x="984" y="1256"/>
                  <a:pt x="1256" y="984"/>
                  <a:pt x="1256" y="628"/>
                </a:cubicBezTo>
                <a:cubicBezTo>
                  <a:pt x="1256" y="294"/>
                  <a:pt x="984" y="1"/>
                  <a:pt x="628"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4791332" y="3482435"/>
            <a:ext cx="24900" cy="24920"/>
          </a:xfrm>
          <a:custGeom>
            <a:rect b="b" l="l" r="r" t="t"/>
            <a:pathLst>
              <a:path extrusionOk="0" h="1257" w="1256">
                <a:moveTo>
                  <a:pt x="628" y="1"/>
                </a:moveTo>
                <a:cubicBezTo>
                  <a:pt x="272" y="1"/>
                  <a:pt x="0" y="294"/>
                  <a:pt x="0" y="628"/>
                </a:cubicBezTo>
                <a:cubicBezTo>
                  <a:pt x="0" y="984"/>
                  <a:pt x="272" y="1256"/>
                  <a:pt x="628" y="1256"/>
                </a:cubicBezTo>
                <a:cubicBezTo>
                  <a:pt x="984" y="1256"/>
                  <a:pt x="1256" y="984"/>
                  <a:pt x="1256" y="628"/>
                </a:cubicBezTo>
                <a:cubicBezTo>
                  <a:pt x="1256" y="294"/>
                  <a:pt x="984" y="1"/>
                  <a:pt x="628"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4"/>
          <p:cNvSpPr/>
          <p:nvPr/>
        </p:nvSpPr>
        <p:spPr>
          <a:xfrm>
            <a:off x="3813811" y="3207003"/>
            <a:ext cx="24920" cy="24900"/>
          </a:xfrm>
          <a:custGeom>
            <a:rect b="b" l="l" r="r" t="t"/>
            <a:pathLst>
              <a:path extrusionOk="0" h="1256" w="1257">
                <a:moveTo>
                  <a:pt x="628" y="0"/>
                </a:moveTo>
                <a:cubicBezTo>
                  <a:pt x="273" y="0"/>
                  <a:pt x="1" y="272"/>
                  <a:pt x="1" y="628"/>
                </a:cubicBezTo>
                <a:cubicBezTo>
                  <a:pt x="1" y="963"/>
                  <a:pt x="273" y="1256"/>
                  <a:pt x="628" y="1256"/>
                </a:cubicBezTo>
                <a:cubicBezTo>
                  <a:pt x="984" y="1256"/>
                  <a:pt x="1256" y="963"/>
                  <a:pt x="1256" y="628"/>
                </a:cubicBezTo>
                <a:cubicBezTo>
                  <a:pt x="1256" y="272"/>
                  <a:pt x="984" y="0"/>
                  <a:pt x="628"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4"/>
          <p:cNvSpPr/>
          <p:nvPr/>
        </p:nvSpPr>
        <p:spPr>
          <a:xfrm>
            <a:off x="3111523" y="2905421"/>
            <a:ext cx="25336" cy="24920"/>
          </a:xfrm>
          <a:custGeom>
            <a:rect b="b" l="l" r="r" t="t"/>
            <a:pathLst>
              <a:path extrusionOk="0" h="1257" w="1278">
                <a:moveTo>
                  <a:pt x="650" y="1"/>
                </a:moveTo>
                <a:cubicBezTo>
                  <a:pt x="294" y="1"/>
                  <a:pt x="1" y="294"/>
                  <a:pt x="1" y="629"/>
                </a:cubicBezTo>
                <a:cubicBezTo>
                  <a:pt x="1" y="984"/>
                  <a:pt x="294" y="1256"/>
                  <a:pt x="650" y="1256"/>
                </a:cubicBezTo>
                <a:cubicBezTo>
                  <a:pt x="984" y="1256"/>
                  <a:pt x="1277" y="984"/>
                  <a:pt x="1277" y="629"/>
                </a:cubicBezTo>
                <a:cubicBezTo>
                  <a:pt x="1277" y="294"/>
                  <a:pt x="984" y="1"/>
                  <a:pt x="650"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3506441" y="1950519"/>
            <a:ext cx="24900" cy="24920"/>
          </a:xfrm>
          <a:custGeom>
            <a:rect b="b" l="l" r="r" t="t"/>
            <a:pathLst>
              <a:path extrusionOk="0" h="1257" w="1256">
                <a:moveTo>
                  <a:pt x="628" y="1"/>
                </a:moveTo>
                <a:cubicBezTo>
                  <a:pt x="272" y="1"/>
                  <a:pt x="0" y="273"/>
                  <a:pt x="0" y="628"/>
                </a:cubicBezTo>
                <a:cubicBezTo>
                  <a:pt x="0" y="963"/>
                  <a:pt x="272" y="1256"/>
                  <a:pt x="628" y="1256"/>
                </a:cubicBezTo>
                <a:cubicBezTo>
                  <a:pt x="963" y="1256"/>
                  <a:pt x="1256" y="963"/>
                  <a:pt x="1256" y="628"/>
                </a:cubicBezTo>
                <a:cubicBezTo>
                  <a:pt x="1256" y="273"/>
                  <a:pt x="963" y="1"/>
                  <a:pt x="628"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2676816" y="2310169"/>
            <a:ext cx="24900" cy="24900"/>
          </a:xfrm>
          <a:custGeom>
            <a:rect b="b" l="l" r="r" t="t"/>
            <a:pathLst>
              <a:path extrusionOk="0" h="1256" w="1256">
                <a:moveTo>
                  <a:pt x="628" y="1"/>
                </a:moveTo>
                <a:cubicBezTo>
                  <a:pt x="272" y="1"/>
                  <a:pt x="0" y="293"/>
                  <a:pt x="0" y="628"/>
                </a:cubicBezTo>
                <a:cubicBezTo>
                  <a:pt x="0" y="984"/>
                  <a:pt x="272" y="1256"/>
                  <a:pt x="628" y="1256"/>
                </a:cubicBezTo>
                <a:cubicBezTo>
                  <a:pt x="963" y="1256"/>
                  <a:pt x="1255" y="984"/>
                  <a:pt x="1255" y="628"/>
                </a:cubicBezTo>
                <a:cubicBezTo>
                  <a:pt x="1255" y="293"/>
                  <a:pt x="963" y="1"/>
                  <a:pt x="628"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4819741" y="2322619"/>
            <a:ext cx="24900" cy="24900"/>
          </a:xfrm>
          <a:custGeom>
            <a:rect b="b" l="l" r="r" t="t"/>
            <a:pathLst>
              <a:path extrusionOk="0" h="1256" w="1256">
                <a:moveTo>
                  <a:pt x="628" y="0"/>
                </a:moveTo>
                <a:cubicBezTo>
                  <a:pt x="272" y="0"/>
                  <a:pt x="0" y="293"/>
                  <a:pt x="0" y="628"/>
                </a:cubicBezTo>
                <a:cubicBezTo>
                  <a:pt x="0" y="984"/>
                  <a:pt x="272" y="1256"/>
                  <a:pt x="628" y="1256"/>
                </a:cubicBezTo>
                <a:cubicBezTo>
                  <a:pt x="984" y="1256"/>
                  <a:pt x="1256" y="984"/>
                  <a:pt x="1256" y="628"/>
                </a:cubicBezTo>
                <a:cubicBezTo>
                  <a:pt x="1256" y="293"/>
                  <a:pt x="984" y="0"/>
                  <a:pt x="628"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5718021" y="2486475"/>
            <a:ext cx="24920" cy="24900"/>
          </a:xfrm>
          <a:custGeom>
            <a:rect b="b" l="l" r="r" t="t"/>
            <a:pathLst>
              <a:path extrusionOk="0" h="1256" w="1257">
                <a:moveTo>
                  <a:pt x="628" y="0"/>
                </a:moveTo>
                <a:cubicBezTo>
                  <a:pt x="273" y="0"/>
                  <a:pt x="1" y="293"/>
                  <a:pt x="1" y="628"/>
                </a:cubicBezTo>
                <a:cubicBezTo>
                  <a:pt x="1" y="983"/>
                  <a:pt x="273" y="1255"/>
                  <a:pt x="628" y="1255"/>
                </a:cubicBezTo>
                <a:cubicBezTo>
                  <a:pt x="963" y="1255"/>
                  <a:pt x="1256" y="983"/>
                  <a:pt x="1256" y="628"/>
                </a:cubicBezTo>
                <a:cubicBezTo>
                  <a:pt x="1256" y="293"/>
                  <a:pt x="963" y="0"/>
                  <a:pt x="628"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p:nvPr/>
        </p:nvSpPr>
        <p:spPr>
          <a:xfrm>
            <a:off x="6074147" y="3592780"/>
            <a:ext cx="24900" cy="24900"/>
          </a:xfrm>
          <a:custGeom>
            <a:rect b="b" l="l" r="r" t="t"/>
            <a:pathLst>
              <a:path extrusionOk="0" h="1256" w="1256">
                <a:moveTo>
                  <a:pt x="628" y="0"/>
                </a:moveTo>
                <a:cubicBezTo>
                  <a:pt x="272" y="0"/>
                  <a:pt x="0" y="272"/>
                  <a:pt x="0" y="628"/>
                </a:cubicBezTo>
                <a:cubicBezTo>
                  <a:pt x="0" y="963"/>
                  <a:pt x="272" y="1256"/>
                  <a:pt x="628" y="1256"/>
                </a:cubicBezTo>
                <a:cubicBezTo>
                  <a:pt x="984" y="1256"/>
                  <a:pt x="1256" y="963"/>
                  <a:pt x="1256" y="628"/>
                </a:cubicBezTo>
                <a:cubicBezTo>
                  <a:pt x="1256" y="272"/>
                  <a:pt x="984" y="0"/>
                  <a:pt x="628"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5523060" y="3902650"/>
            <a:ext cx="24920" cy="24900"/>
          </a:xfrm>
          <a:custGeom>
            <a:rect b="b" l="l" r="r" t="t"/>
            <a:pathLst>
              <a:path extrusionOk="0" h="1256" w="1257">
                <a:moveTo>
                  <a:pt x="628" y="0"/>
                </a:moveTo>
                <a:cubicBezTo>
                  <a:pt x="273" y="0"/>
                  <a:pt x="1" y="272"/>
                  <a:pt x="1" y="628"/>
                </a:cubicBezTo>
                <a:cubicBezTo>
                  <a:pt x="1" y="984"/>
                  <a:pt x="273" y="1256"/>
                  <a:pt x="628" y="1256"/>
                </a:cubicBezTo>
                <a:cubicBezTo>
                  <a:pt x="963" y="1256"/>
                  <a:pt x="1256" y="984"/>
                  <a:pt x="1256" y="628"/>
                </a:cubicBezTo>
                <a:cubicBezTo>
                  <a:pt x="1256" y="272"/>
                  <a:pt x="963" y="0"/>
                  <a:pt x="628"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5533230" y="2186975"/>
            <a:ext cx="225252" cy="224835"/>
          </a:xfrm>
          <a:custGeom>
            <a:rect b="b" l="l" r="r" t="t"/>
            <a:pathLst>
              <a:path extrusionOk="0" h="11341" w="11362">
                <a:moveTo>
                  <a:pt x="0" y="0"/>
                </a:moveTo>
                <a:cubicBezTo>
                  <a:pt x="0" y="6277"/>
                  <a:pt x="5084" y="11341"/>
                  <a:pt x="11362" y="11341"/>
                </a:cubicBezTo>
                <a:lnTo>
                  <a:pt x="11362" y="8914"/>
                </a:lnTo>
                <a:cubicBezTo>
                  <a:pt x="11349" y="8914"/>
                  <a:pt x="11336" y="8914"/>
                  <a:pt x="11323" y="8914"/>
                </a:cubicBezTo>
                <a:cubicBezTo>
                  <a:pt x="6424" y="8914"/>
                  <a:pt x="2427" y="4925"/>
                  <a:pt x="2427" y="0"/>
                </a:cubicBezTo>
                <a:close/>
              </a:path>
            </a:pathLst>
          </a:custGeom>
          <a:solidFill>
            <a:srgbClr val="48FFD5">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5533627" y="1961304"/>
            <a:ext cx="225271" cy="225271"/>
          </a:xfrm>
          <a:custGeom>
            <a:rect b="b" l="l" r="r" t="t"/>
            <a:pathLst>
              <a:path extrusionOk="0" h="11363" w="11363">
                <a:moveTo>
                  <a:pt x="11362" y="1"/>
                </a:moveTo>
                <a:cubicBezTo>
                  <a:pt x="5085" y="1"/>
                  <a:pt x="1" y="5085"/>
                  <a:pt x="1" y="11362"/>
                </a:cubicBezTo>
                <a:lnTo>
                  <a:pt x="2449" y="11362"/>
                </a:lnTo>
                <a:cubicBezTo>
                  <a:pt x="2407" y="6445"/>
                  <a:pt x="6425" y="2428"/>
                  <a:pt x="11362" y="2428"/>
                </a:cubicBezTo>
                <a:lnTo>
                  <a:pt x="113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5758880" y="1961721"/>
            <a:ext cx="225668" cy="225688"/>
          </a:xfrm>
          <a:custGeom>
            <a:rect b="b" l="l" r="r" t="t"/>
            <a:pathLst>
              <a:path extrusionOk="0" h="11384" w="11383">
                <a:moveTo>
                  <a:pt x="0" y="1"/>
                </a:moveTo>
                <a:lnTo>
                  <a:pt x="0" y="2449"/>
                </a:lnTo>
                <a:cubicBezTo>
                  <a:pt x="4938" y="2449"/>
                  <a:pt x="8935" y="6445"/>
                  <a:pt x="8935" y="11383"/>
                </a:cubicBezTo>
                <a:lnTo>
                  <a:pt x="11383" y="11383"/>
                </a:lnTo>
                <a:cubicBezTo>
                  <a:pt x="11341" y="5085"/>
                  <a:pt x="6278" y="1"/>
                  <a:pt x="0" y="1"/>
                </a:cubicBezTo>
                <a:close/>
              </a:path>
            </a:pathLst>
          </a:custGeom>
          <a:solidFill>
            <a:srgbClr val="48FFD5">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5758880" y="2187391"/>
            <a:ext cx="224855" cy="225252"/>
          </a:xfrm>
          <a:custGeom>
            <a:rect b="b" l="l" r="r" t="t"/>
            <a:pathLst>
              <a:path extrusionOk="0" h="11362" w="11342">
                <a:moveTo>
                  <a:pt x="8914" y="0"/>
                </a:moveTo>
                <a:cubicBezTo>
                  <a:pt x="8935" y="4917"/>
                  <a:pt x="4938" y="8914"/>
                  <a:pt x="0" y="8914"/>
                </a:cubicBezTo>
                <a:lnTo>
                  <a:pt x="0" y="11362"/>
                </a:lnTo>
                <a:cubicBezTo>
                  <a:pt x="6278" y="11362"/>
                  <a:pt x="11341" y="6277"/>
                  <a:pt x="113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4"/>
          <p:cNvSpPr/>
          <p:nvPr/>
        </p:nvSpPr>
        <p:spPr>
          <a:xfrm>
            <a:off x="3533820" y="1402550"/>
            <a:ext cx="560017" cy="155587"/>
          </a:xfrm>
          <a:custGeom>
            <a:rect b="b" l="l" r="r" t="t"/>
            <a:pathLst>
              <a:path extrusionOk="0" fill="none" h="7848" w="28248">
                <a:moveTo>
                  <a:pt x="0" y="7847"/>
                </a:moveTo>
                <a:cubicBezTo>
                  <a:pt x="2930" y="3139"/>
                  <a:pt x="8160" y="1"/>
                  <a:pt x="14124" y="1"/>
                </a:cubicBezTo>
                <a:cubicBezTo>
                  <a:pt x="20087" y="1"/>
                  <a:pt x="25318" y="3139"/>
                  <a:pt x="28247" y="7847"/>
                </a:cubicBezTo>
              </a:path>
            </a:pathLst>
          </a:custGeom>
          <a:no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4"/>
          <p:cNvSpPr/>
          <p:nvPr/>
        </p:nvSpPr>
        <p:spPr>
          <a:xfrm>
            <a:off x="4065023" y="1536897"/>
            <a:ext cx="53072" cy="53151"/>
          </a:xfrm>
          <a:custGeom>
            <a:rect b="b" l="l" r="r" t="t"/>
            <a:pathLst>
              <a:path extrusionOk="0" h="2681" w="2677">
                <a:moveTo>
                  <a:pt x="2502" y="1"/>
                </a:moveTo>
                <a:cubicBezTo>
                  <a:pt x="2491" y="1"/>
                  <a:pt x="2480" y="2"/>
                  <a:pt x="2469" y="4"/>
                </a:cubicBezTo>
                <a:lnTo>
                  <a:pt x="1298" y="402"/>
                </a:lnTo>
                <a:lnTo>
                  <a:pt x="126" y="799"/>
                </a:lnTo>
                <a:cubicBezTo>
                  <a:pt x="21" y="820"/>
                  <a:pt x="0" y="946"/>
                  <a:pt x="63" y="1029"/>
                </a:cubicBezTo>
                <a:lnTo>
                  <a:pt x="984" y="1845"/>
                </a:lnTo>
                <a:lnTo>
                  <a:pt x="1905" y="2641"/>
                </a:lnTo>
                <a:cubicBezTo>
                  <a:pt x="1932" y="2668"/>
                  <a:pt x="1965" y="2680"/>
                  <a:pt x="1997" y="2680"/>
                </a:cubicBezTo>
                <a:cubicBezTo>
                  <a:pt x="2060" y="2680"/>
                  <a:pt x="2121" y="2634"/>
                  <a:pt x="2135" y="2578"/>
                </a:cubicBezTo>
                <a:lnTo>
                  <a:pt x="2407" y="1364"/>
                </a:lnTo>
                <a:lnTo>
                  <a:pt x="2658" y="172"/>
                </a:lnTo>
                <a:cubicBezTo>
                  <a:pt x="2676" y="78"/>
                  <a:pt x="2595" y="1"/>
                  <a:pt x="2502" y="1"/>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5188093" y="1744357"/>
            <a:ext cx="560017" cy="155587"/>
          </a:xfrm>
          <a:custGeom>
            <a:rect b="b" l="l" r="r" t="t"/>
            <a:pathLst>
              <a:path extrusionOk="0" fill="none" h="7848" w="28248">
                <a:moveTo>
                  <a:pt x="28247" y="7847"/>
                </a:moveTo>
                <a:cubicBezTo>
                  <a:pt x="25297" y="3139"/>
                  <a:pt x="20066" y="1"/>
                  <a:pt x="14124" y="1"/>
                </a:cubicBezTo>
                <a:cubicBezTo>
                  <a:pt x="8161" y="1"/>
                  <a:pt x="2930" y="3139"/>
                  <a:pt x="1" y="7847"/>
                </a:cubicBezTo>
              </a:path>
            </a:pathLst>
          </a:custGeom>
          <a:solidFill>
            <a:srgbClr val="FFFFFF"/>
          </a:solidFill>
          <a:ln cap="rnd"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4"/>
          <p:cNvSpPr/>
          <p:nvPr/>
        </p:nvSpPr>
        <p:spPr>
          <a:xfrm>
            <a:off x="5168701" y="1888170"/>
            <a:ext cx="53428" cy="53250"/>
          </a:xfrm>
          <a:custGeom>
            <a:rect b="b" l="l" r="r" t="t"/>
            <a:pathLst>
              <a:path extrusionOk="0" h="2686" w="2695">
                <a:moveTo>
                  <a:pt x="165" y="0"/>
                </a:moveTo>
                <a:cubicBezTo>
                  <a:pt x="75" y="0"/>
                  <a:pt x="0" y="62"/>
                  <a:pt x="37" y="172"/>
                </a:cubicBezTo>
                <a:lnTo>
                  <a:pt x="288" y="1364"/>
                </a:lnTo>
                <a:lnTo>
                  <a:pt x="560" y="2578"/>
                </a:lnTo>
                <a:cubicBezTo>
                  <a:pt x="573" y="2644"/>
                  <a:pt x="628" y="2685"/>
                  <a:pt x="688" y="2685"/>
                </a:cubicBezTo>
                <a:cubicBezTo>
                  <a:pt x="723" y="2685"/>
                  <a:pt x="759" y="2671"/>
                  <a:pt x="790" y="2641"/>
                </a:cubicBezTo>
                <a:lnTo>
                  <a:pt x="1711" y="1845"/>
                </a:lnTo>
                <a:lnTo>
                  <a:pt x="2611" y="1029"/>
                </a:lnTo>
                <a:cubicBezTo>
                  <a:pt x="2694" y="946"/>
                  <a:pt x="2673" y="820"/>
                  <a:pt x="2569" y="799"/>
                </a:cubicBezTo>
                <a:lnTo>
                  <a:pt x="1397" y="402"/>
                </a:lnTo>
                <a:lnTo>
                  <a:pt x="204" y="4"/>
                </a:lnTo>
                <a:cubicBezTo>
                  <a:pt x="191" y="1"/>
                  <a:pt x="178" y="0"/>
                  <a:pt x="165"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4"/>
          <p:cNvSpPr/>
          <p:nvPr/>
        </p:nvSpPr>
        <p:spPr>
          <a:xfrm>
            <a:off x="3388620" y="1625723"/>
            <a:ext cx="260520" cy="260520"/>
          </a:xfrm>
          <a:custGeom>
            <a:rect b="b" l="l" r="r" t="t"/>
            <a:pathLst>
              <a:path extrusionOk="0" h="13141" w="13141">
                <a:moveTo>
                  <a:pt x="6571" y="1151"/>
                </a:moveTo>
                <a:cubicBezTo>
                  <a:pt x="9584" y="1151"/>
                  <a:pt x="12011" y="3599"/>
                  <a:pt x="12011" y="6592"/>
                </a:cubicBezTo>
                <a:cubicBezTo>
                  <a:pt x="12011" y="9605"/>
                  <a:pt x="9584" y="12032"/>
                  <a:pt x="6571" y="12032"/>
                </a:cubicBezTo>
                <a:cubicBezTo>
                  <a:pt x="3558" y="12032"/>
                  <a:pt x="1131" y="9605"/>
                  <a:pt x="1131" y="6592"/>
                </a:cubicBezTo>
                <a:cubicBezTo>
                  <a:pt x="1131" y="3599"/>
                  <a:pt x="3558" y="1151"/>
                  <a:pt x="6571" y="1151"/>
                </a:cubicBezTo>
                <a:close/>
                <a:moveTo>
                  <a:pt x="6571" y="1"/>
                </a:moveTo>
                <a:cubicBezTo>
                  <a:pt x="2930" y="1"/>
                  <a:pt x="1" y="2930"/>
                  <a:pt x="1" y="6571"/>
                </a:cubicBezTo>
                <a:cubicBezTo>
                  <a:pt x="1" y="10211"/>
                  <a:pt x="2930" y="13141"/>
                  <a:pt x="6571" y="13141"/>
                </a:cubicBezTo>
                <a:cubicBezTo>
                  <a:pt x="10212" y="13141"/>
                  <a:pt x="13141" y="10211"/>
                  <a:pt x="13141" y="6571"/>
                </a:cubicBezTo>
                <a:cubicBezTo>
                  <a:pt x="13141" y="2930"/>
                  <a:pt x="10212" y="1"/>
                  <a:pt x="6571" y="1"/>
                </a:cubicBezTo>
                <a:close/>
              </a:path>
            </a:pathLst>
          </a:custGeom>
          <a:solidFill>
            <a:schemeClr val="accent1"/>
          </a:solidFill>
          <a:ln cap="flat"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4"/>
          <p:cNvSpPr/>
          <p:nvPr/>
        </p:nvSpPr>
        <p:spPr>
          <a:xfrm>
            <a:off x="3397343" y="1648125"/>
            <a:ext cx="243094" cy="215775"/>
          </a:xfrm>
          <a:custGeom>
            <a:rect b="b" l="l" r="r" t="t"/>
            <a:pathLst>
              <a:path extrusionOk="0" h="10884" w="12262">
                <a:moveTo>
                  <a:pt x="6129" y="0"/>
                </a:moveTo>
                <a:cubicBezTo>
                  <a:pt x="3886" y="0"/>
                  <a:pt x="1796" y="1395"/>
                  <a:pt x="1005" y="3620"/>
                </a:cubicBezTo>
                <a:cubicBezTo>
                  <a:pt x="0" y="6466"/>
                  <a:pt x="1465" y="9563"/>
                  <a:pt x="4311" y="10567"/>
                </a:cubicBezTo>
                <a:cubicBezTo>
                  <a:pt x="4913" y="10781"/>
                  <a:pt x="5530" y="10883"/>
                  <a:pt x="6136" y="10883"/>
                </a:cubicBezTo>
                <a:cubicBezTo>
                  <a:pt x="8370" y="10883"/>
                  <a:pt x="10467" y="9499"/>
                  <a:pt x="11257" y="7261"/>
                </a:cubicBezTo>
                <a:cubicBezTo>
                  <a:pt x="12262" y="4436"/>
                  <a:pt x="10776" y="1319"/>
                  <a:pt x="7951" y="314"/>
                </a:cubicBezTo>
                <a:cubicBezTo>
                  <a:pt x="7348" y="101"/>
                  <a:pt x="6733" y="0"/>
                  <a:pt x="6129" y="0"/>
                </a:cubicBezTo>
                <a:close/>
              </a:path>
            </a:pathLst>
          </a:custGeom>
          <a:solidFill>
            <a:srgbClr val="052643"/>
          </a:solidFill>
          <a:ln cap="flat"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4"/>
          <p:cNvSpPr/>
          <p:nvPr/>
        </p:nvSpPr>
        <p:spPr>
          <a:xfrm>
            <a:off x="3518871" y="1670111"/>
            <a:ext cx="46490" cy="113260"/>
          </a:xfrm>
          <a:custGeom>
            <a:rect b="b" l="l" r="r" t="t"/>
            <a:pathLst>
              <a:path extrusionOk="0" fill="none" h="5713" w="2345">
                <a:moveTo>
                  <a:pt x="1" y="0"/>
                </a:moveTo>
                <a:lnTo>
                  <a:pt x="1" y="4332"/>
                </a:lnTo>
                <a:lnTo>
                  <a:pt x="2344" y="5713"/>
                </a:lnTo>
              </a:path>
            </a:pathLst>
          </a:custGeom>
          <a:solidFill>
            <a:schemeClr val="accent1"/>
          </a:solidFill>
          <a:ln cap="rnd"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4"/>
          <p:cNvSpPr/>
          <p:nvPr/>
        </p:nvSpPr>
        <p:spPr>
          <a:xfrm>
            <a:off x="4503232" y="1735237"/>
            <a:ext cx="233975" cy="174242"/>
          </a:xfrm>
          <a:custGeom>
            <a:rect b="b" l="l" r="r" t="t"/>
            <a:pathLst>
              <a:path extrusionOk="0" h="8789" w="11802">
                <a:moveTo>
                  <a:pt x="10211" y="0"/>
                </a:moveTo>
                <a:cubicBezTo>
                  <a:pt x="10086" y="0"/>
                  <a:pt x="9960" y="126"/>
                  <a:pt x="9960" y="251"/>
                </a:cubicBezTo>
                <a:lnTo>
                  <a:pt x="9960" y="8307"/>
                </a:lnTo>
                <a:lnTo>
                  <a:pt x="8224" y="8307"/>
                </a:lnTo>
                <a:lnTo>
                  <a:pt x="8224" y="879"/>
                </a:lnTo>
                <a:cubicBezTo>
                  <a:pt x="8224" y="733"/>
                  <a:pt x="8098" y="628"/>
                  <a:pt x="7973" y="628"/>
                </a:cubicBezTo>
                <a:cubicBezTo>
                  <a:pt x="7826" y="628"/>
                  <a:pt x="7701" y="754"/>
                  <a:pt x="7701" y="879"/>
                </a:cubicBezTo>
                <a:lnTo>
                  <a:pt x="7701" y="8307"/>
                </a:lnTo>
                <a:lnTo>
                  <a:pt x="5964" y="8307"/>
                </a:lnTo>
                <a:lnTo>
                  <a:pt x="5964" y="1904"/>
                </a:lnTo>
                <a:cubicBezTo>
                  <a:pt x="5964" y="1758"/>
                  <a:pt x="5838" y="1653"/>
                  <a:pt x="5713" y="1653"/>
                </a:cubicBezTo>
                <a:cubicBezTo>
                  <a:pt x="5545" y="1653"/>
                  <a:pt x="5441" y="1779"/>
                  <a:pt x="5441" y="1904"/>
                </a:cubicBezTo>
                <a:lnTo>
                  <a:pt x="5441" y="8307"/>
                </a:lnTo>
                <a:lnTo>
                  <a:pt x="3725" y="8307"/>
                </a:lnTo>
                <a:lnTo>
                  <a:pt x="3725" y="2972"/>
                </a:lnTo>
                <a:cubicBezTo>
                  <a:pt x="3725" y="2825"/>
                  <a:pt x="3600" y="2720"/>
                  <a:pt x="3453" y="2720"/>
                </a:cubicBezTo>
                <a:cubicBezTo>
                  <a:pt x="3328" y="2720"/>
                  <a:pt x="3202" y="2846"/>
                  <a:pt x="3202" y="2972"/>
                </a:cubicBezTo>
                <a:lnTo>
                  <a:pt x="3202" y="8307"/>
                </a:lnTo>
                <a:lnTo>
                  <a:pt x="252" y="8307"/>
                </a:lnTo>
                <a:cubicBezTo>
                  <a:pt x="105" y="8307"/>
                  <a:pt x="1" y="8433"/>
                  <a:pt x="1" y="8558"/>
                </a:cubicBezTo>
                <a:cubicBezTo>
                  <a:pt x="1" y="8684"/>
                  <a:pt x="105" y="8788"/>
                  <a:pt x="252" y="8788"/>
                </a:cubicBezTo>
                <a:lnTo>
                  <a:pt x="11571" y="8788"/>
                </a:lnTo>
                <a:cubicBezTo>
                  <a:pt x="11697" y="8788"/>
                  <a:pt x="11802" y="8684"/>
                  <a:pt x="11802" y="8558"/>
                </a:cubicBezTo>
                <a:cubicBezTo>
                  <a:pt x="11802" y="8433"/>
                  <a:pt x="11697" y="8307"/>
                  <a:pt x="11571" y="8307"/>
                </a:cubicBezTo>
                <a:lnTo>
                  <a:pt x="10483" y="8307"/>
                </a:lnTo>
                <a:lnTo>
                  <a:pt x="10483" y="251"/>
                </a:lnTo>
                <a:cubicBezTo>
                  <a:pt x="10483" y="105"/>
                  <a:pt x="10337" y="0"/>
                  <a:pt x="10211" y="0"/>
                </a:cubicBezTo>
                <a:close/>
              </a:path>
            </a:pathLst>
          </a:custGeom>
          <a:solidFill>
            <a:srgbClr val="48FFD5"/>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4090908" y="3286641"/>
            <a:ext cx="233558" cy="174242"/>
          </a:xfrm>
          <a:custGeom>
            <a:rect b="b" l="l" r="r" t="t"/>
            <a:pathLst>
              <a:path extrusionOk="0" h="8789" w="11781">
                <a:moveTo>
                  <a:pt x="1591" y="1"/>
                </a:moveTo>
                <a:cubicBezTo>
                  <a:pt x="1423" y="1"/>
                  <a:pt x="1319" y="126"/>
                  <a:pt x="1319" y="273"/>
                </a:cubicBezTo>
                <a:lnTo>
                  <a:pt x="1319" y="8328"/>
                </a:lnTo>
                <a:lnTo>
                  <a:pt x="231" y="8328"/>
                </a:lnTo>
                <a:cubicBezTo>
                  <a:pt x="84" y="8328"/>
                  <a:pt x="1" y="8412"/>
                  <a:pt x="1" y="8558"/>
                </a:cubicBezTo>
                <a:cubicBezTo>
                  <a:pt x="1" y="8684"/>
                  <a:pt x="84" y="8789"/>
                  <a:pt x="231" y="8789"/>
                </a:cubicBezTo>
                <a:lnTo>
                  <a:pt x="11550" y="8789"/>
                </a:lnTo>
                <a:cubicBezTo>
                  <a:pt x="11676" y="8789"/>
                  <a:pt x="11781" y="8684"/>
                  <a:pt x="11781" y="8558"/>
                </a:cubicBezTo>
                <a:cubicBezTo>
                  <a:pt x="11781" y="8433"/>
                  <a:pt x="11676" y="8328"/>
                  <a:pt x="11550" y="8328"/>
                </a:cubicBezTo>
                <a:lnTo>
                  <a:pt x="8600" y="8328"/>
                </a:lnTo>
                <a:lnTo>
                  <a:pt x="8600" y="2993"/>
                </a:lnTo>
                <a:cubicBezTo>
                  <a:pt x="8600" y="2825"/>
                  <a:pt x="8475" y="2721"/>
                  <a:pt x="8328" y="2721"/>
                </a:cubicBezTo>
                <a:cubicBezTo>
                  <a:pt x="8182" y="2721"/>
                  <a:pt x="8077" y="2846"/>
                  <a:pt x="8077" y="2993"/>
                </a:cubicBezTo>
                <a:lnTo>
                  <a:pt x="8077" y="8328"/>
                </a:lnTo>
                <a:lnTo>
                  <a:pt x="6340" y="8328"/>
                </a:lnTo>
                <a:lnTo>
                  <a:pt x="6340" y="1905"/>
                </a:lnTo>
                <a:cubicBezTo>
                  <a:pt x="6340" y="1758"/>
                  <a:pt x="6215" y="1654"/>
                  <a:pt x="6089" y="1654"/>
                </a:cubicBezTo>
                <a:cubicBezTo>
                  <a:pt x="5964" y="1654"/>
                  <a:pt x="5817" y="1779"/>
                  <a:pt x="5817" y="1905"/>
                </a:cubicBezTo>
                <a:lnTo>
                  <a:pt x="5817" y="8328"/>
                </a:lnTo>
                <a:lnTo>
                  <a:pt x="4102" y="8328"/>
                </a:lnTo>
                <a:lnTo>
                  <a:pt x="4102" y="900"/>
                </a:lnTo>
                <a:cubicBezTo>
                  <a:pt x="4102" y="733"/>
                  <a:pt x="3976" y="628"/>
                  <a:pt x="3830" y="628"/>
                </a:cubicBezTo>
                <a:cubicBezTo>
                  <a:pt x="3704" y="628"/>
                  <a:pt x="3579" y="754"/>
                  <a:pt x="3579" y="900"/>
                </a:cubicBezTo>
                <a:lnTo>
                  <a:pt x="3579" y="8328"/>
                </a:lnTo>
                <a:lnTo>
                  <a:pt x="1842" y="8328"/>
                </a:lnTo>
                <a:lnTo>
                  <a:pt x="1842" y="273"/>
                </a:lnTo>
                <a:cubicBezTo>
                  <a:pt x="1842" y="105"/>
                  <a:pt x="1716" y="1"/>
                  <a:pt x="1591"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3659095" y="2851081"/>
            <a:ext cx="334349" cy="290397"/>
          </a:xfrm>
          <a:custGeom>
            <a:rect b="b" l="l" r="r" t="t"/>
            <a:pathLst>
              <a:path extrusionOk="0" h="14648" w="16865">
                <a:moveTo>
                  <a:pt x="2720" y="1"/>
                </a:moveTo>
                <a:cubicBezTo>
                  <a:pt x="1235" y="1"/>
                  <a:pt x="0" y="1235"/>
                  <a:pt x="0" y="2721"/>
                </a:cubicBezTo>
                <a:lnTo>
                  <a:pt x="0" y="8956"/>
                </a:lnTo>
                <a:cubicBezTo>
                  <a:pt x="0" y="10442"/>
                  <a:pt x="1235" y="11676"/>
                  <a:pt x="2720" y="11676"/>
                </a:cubicBezTo>
                <a:lnTo>
                  <a:pt x="6696" y="11676"/>
                </a:lnTo>
                <a:lnTo>
                  <a:pt x="7574" y="13162"/>
                </a:lnTo>
                <a:lnTo>
                  <a:pt x="8432" y="14647"/>
                </a:lnTo>
                <a:lnTo>
                  <a:pt x="9290" y="13162"/>
                </a:lnTo>
                <a:lnTo>
                  <a:pt x="10169" y="11676"/>
                </a:lnTo>
                <a:lnTo>
                  <a:pt x="14145" y="11676"/>
                </a:lnTo>
                <a:cubicBezTo>
                  <a:pt x="15630" y="11676"/>
                  <a:pt x="16844" y="10442"/>
                  <a:pt x="16844" y="8956"/>
                </a:cubicBezTo>
                <a:lnTo>
                  <a:pt x="16844" y="2721"/>
                </a:lnTo>
                <a:cubicBezTo>
                  <a:pt x="16865" y="1214"/>
                  <a:pt x="15651" y="1"/>
                  <a:pt x="14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5968770" y="3373753"/>
            <a:ext cx="229415" cy="151840"/>
          </a:xfrm>
          <a:custGeom>
            <a:rect b="b" l="l" r="r" t="t"/>
            <a:pathLst>
              <a:path extrusionOk="0" h="7659" w="11572">
                <a:moveTo>
                  <a:pt x="691" y="1"/>
                </a:moveTo>
                <a:cubicBezTo>
                  <a:pt x="315" y="1"/>
                  <a:pt x="1" y="315"/>
                  <a:pt x="1" y="691"/>
                </a:cubicBezTo>
                <a:lnTo>
                  <a:pt x="1" y="6989"/>
                </a:lnTo>
                <a:cubicBezTo>
                  <a:pt x="1" y="7345"/>
                  <a:pt x="315" y="7659"/>
                  <a:pt x="691" y="7659"/>
                </a:cubicBezTo>
                <a:lnTo>
                  <a:pt x="10881" y="7659"/>
                </a:lnTo>
                <a:cubicBezTo>
                  <a:pt x="11279" y="7659"/>
                  <a:pt x="11572" y="7387"/>
                  <a:pt x="11572" y="6989"/>
                </a:cubicBezTo>
                <a:lnTo>
                  <a:pt x="11572" y="691"/>
                </a:lnTo>
                <a:cubicBezTo>
                  <a:pt x="11572" y="315"/>
                  <a:pt x="11258" y="1"/>
                  <a:pt x="10881" y="1"/>
                </a:cubicBezTo>
                <a:close/>
              </a:path>
            </a:pathLst>
          </a:custGeom>
          <a:solidFill>
            <a:srgbClr val="48FFD5">
              <a:alpha val="410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4"/>
          <p:cNvSpPr/>
          <p:nvPr/>
        </p:nvSpPr>
        <p:spPr>
          <a:xfrm>
            <a:off x="5968770" y="3373753"/>
            <a:ext cx="229831" cy="122816"/>
          </a:xfrm>
          <a:custGeom>
            <a:rect b="b" l="l" r="r" t="t"/>
            <a:pathLst>
              <a:path extrusionOk="0" h="6195" w="11593">
                <a:moveTo>
                  <a:pt x="901" y="1"/>
                </a:moveTo>
                <a:cubicBezTo>
                  <a:pt x="398" y="1"/>
                  <a:pt x="1" y="398"/>
                  <a:pt x="1" y="900"/>
                </a:cubicBezTo>
                <a:lnTo>
                  <a:pt x="5127" y="5943"/>
                </a:lnTo>
                <a:cubicBezTo>
                  <a:pt x="5315" y="6110"/>
                  <a:pt x="5551" y="6194"/>
                  <a:pt x="5789" y="6194"/>
                </a:cubicBezTo>
                <a:cubicBezTo>
                  <a:pt x="6027" y="6194"/>
                  <a:pt x="6267" y="6110"/>
                  <a:pt x="6466" y="5943"/>
                </a:cubicBezTo>
                <a:lnTo>
                  <a:pt x="11593" y="900"/>
                </a:lnTo>
                <a:cubicBezTo>
                  <a:pt x="11593" y="398"/>
                  <a:pt x="11195" y="1"/>
                  <a:pt x="10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p:nvPr/>
        </p:nvSpPr>
        <p:spPr>
          <a:xfrm>
            <a:off x="2564388" y="2131385"/>
            <a:ext cx="274219" cy="111179"/>
          </a:xfrm>
          <a:custGeom>
            <a:rect b="b" l="l" r="r" t="t"/>
            <a:pathLst>
              <a:path extrusionOk="0" h="5608" w="13832">
                <a:moveTo>
                  <a:pt x="10588" y="0"/>
                </a:moveTo>
                <a:lnTo>
                  <a:pt x="1" y="5608"/>
                </a:lnTo>
                <a:lnTo>
                  <a:pt x="1296" y="5201"/>
                </a:lnTo>
                <a:lnTo>
                  <a:pt x="1296" y="5201"/>
                </a:lnTo>
                <a:lnTo>
                  <a:pt x="12032" y="2804"/>
                </a:lnTo>
                <a:lnTo>
                  <a:pt x="12764" y="1591"/>
                </a:lnTo>
                <a:lnTo>
                  <a:pt x="13831" y="1256"/>
                </a:lnTo>
                <a:lnTo>
                  <a:pt x="10588" y="0"/>
                </a:lnTo>
                <a:close/>
              </a:path>
            </a:pathLst>
          </a:custGeom>
          <a:solidFill>
            <a:srgbClr val="1EF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4"/>
          <p:cNvSpPr/>
          <p:nvPr/>
        </p:nvSpPr>
        <p:spPr>
          <a:xfrm>
            <a:off x="2564388" y="2106504"/>
            <a:ext cx="191668" cy="136059"/>
          </a:xfrm>
          <a:custGeom>
            <a:rect b="b" l="l" r="r" t="t"/>
            <a:pathLst>
              <a:path extrusionOk="0" h="6863" w="9668">
                <a:moveTo>
                  <a:pt x="6926" y="0"/>
                </a:moveTo>
                <a:lnTo>
                  <a:pt x="1" y="6863"/>
                </a:lnTo>
                <a:lnTo>
                  <a:pt x="1" y="6863"/>
                </a:lnTo>
                <a:lnTo>
                  <a:pt x="9667" y="816"/>
                </a:lnTo>
                <a:lnTo>
                  <a:pt x="6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5990143" y="2710870"/>
            <a:ext cx="192897" cy="218313"/>
          </a:xfrm>
          <a:custGeom>
            <a:rect b="b" l="l" r="r" t="t"/>
            <a:pathLst>
              <a:path extrusionOk="0" h="11012" w="9730">
                <a:moveTo>
                  <a:pt x="8317" y="0"/>
                </a:moveTo>
                <a:cubicBezTo>
                  <a:pt x="7960" y="0"/>
                  <a:pt x="7606" y="147"/>
                  <a:pt x="7365" y="445"/>
                </a:cubicBezTo>
                <a:lnTo>
                  <a:pt x="670" y="8375"/>
                </a:lnTo>
                <a:lnTo>
                  <a:pt x="293" y="9861"/>
                </a:lnTo>
                <a:lnTo>
                  <a:pt x="189" y="10280"/>
                </a:lnTo>
                <a:lnTo>
                  <a:pt x="0" y="11012"/>
                </a:lnTo>
                <a:lnTo>
                  <a:pt x="2574" y="10008"/>
                </a:lnTo>
                <a:lnTo>
                  <a:pt x="9269" y="2077"/>
                </a:lnTo>
                <a:cubicBezTo>
                  <a:pt x="9730" y="1533"/>
                  <a:pt x="9688" y="738"/>
                  <a:pt x="9144" y="299"/>
                </a:cubicBezTo>
                <a:cubicBezTo>
                  <a:pt x="8907" y="100"/>
                  <a:pt x="8611" y="0"/>
                  <a:pt x="83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4602378" y="2749456"/>
            <a:ext cx="101643" cy="101643"/>
          </a:xfrm>
          <a:custGeom>
            <a:rect b="b" l="l" r="r" t="t"/>
            <a:pathLst>
              <a:path extrusionOk="0" h="5127" w="5127">
                <a:moveTo>
                  <a:pt x="2574" y="2114"/>
                </a:moveTo>
                <a:cubicBezTo>
                  <a:pt x="2804" y="2114"/>
                  <a:pt x="2993" y="2302"/>
                  <a:pt x="2993" y="2532"/>
                </a:cubicBezTo>
                <a:cubicBezTo>
                  <a:pt x="2993" y="2783"/>
                  <a:pt x="2804" y="2951"/>
                  <a:pt x="2574" y="2951"/>
                </a:cubicBezTo>
                <a:cubicBezTo>
                  <a:pt x="2323" y="2951"/>
                  <a:pt x="2156" y="2783"/>
                  <a:pt x="2156" y="2532"/>
                </a:cubicBezTo>
                <a:cubicBezTo>
                  <a:pt x="2156" y="2302"/>
                  <a:pt x="2344" y="2114"/>
                  <a:pt x="2574" y="2114"/>
                </a:cubicBezTo>
                <a:close/>
                <a:moveTo>
                  <a:pt x="2302" y="1"/>
                </a:moveTo>
                <a:lnTo>
                  <a:pt x="2302" y="419"/>
                </a:lnTo>
                <a:cubicBezTo>
                  <a:pt x="2093" y="440"/>
                  <a:pt x="1904" y="503"/>
                  <a:pt x="1737" y="587"/>
                </a:cubicBezTo>
                <a:lnTo>
                  <a:pt x="1528" y="210"/>
                </a:lnTo>
                <a:lnTo>
                  <a:pt x="1047" y="482"/>
                </a:lnTo>
                <a:lnTo>
                  <a:pt x="1256" y="838"/>
                </a:lnTo>
                <a:cubicBezTo>
                  <a:pt x="1109" y="963"/>
                  <a:pt x="942" y="1110"/>
                  <a:pt x="837" y="1256"/>
                </a:cubicBezTo>
                <a:lnTo>
                  <a:pt x="482" y="1047"/>
                </a:lnTo>
                <a:lnTo>
                  <a:pt x="210" y="1528"/>
                </a:lnTo>
                <a:lnTo>
                  <a:pt x="586" y="1737"/>
                </a:lnTo>
                <a:cubicBezTo>
                  <a:pt x="503" y="1905"/>
                  <a:pt x="440" y="2093"/>
                  <a:pt x="419" y="2302"/>
                </a:cubicBezTo>
                <a:lnTo>
                  <a:pt x="0" y="2302"/>
                </a:lnTo>
                <a:lnTo>
                  <a:pt x="0" y="2825"/>
                </a:lnTo>
                <a:lnTo>
                  <a:pt x="419" y="2825"/>
                </a:lnTo>
                <a:cubicBezTo>
                  <a:pt x="440" y="3035"/>
                  <a:pt x="503" y="3223"/>
                  <a:pt x="586" y="3411"/>
                </a:cubicBezTo>
                <a:lnTo>
                  <a:pt x="210" y="3620"/>
                </a:lnTo>
                <a:lnTo>
                  <a:pt x="482" y="4081"/>
                </a:lnTo>
                <a:lnTo>
                  <a:pt x="837" y="3872"/>
                </a:lnTo>
                <a:cubicBezTo>
                  <a:pt x="963" y="4039"/>
                  <a:pt x="1109" y="4185"/>
                  <a:pt x="1256" y="4290"/>
                </a:cubicBezTo>
                <a:lnTo>
                  <a:pt x="1047" y="4667"/>
                </a:lnTo>
                <a:lnTo>
                  <a:pt x="1528" y="4918"/>
                </a:lnTo>
                <a:lnTo>
                  <a:pt x="1737" y="4562"/>
                </a:lnTo>
                <a:cubicBezTo>
                  <a:pt x="1904" y="4625"/>
                  <a:pt x="2093" y="4688"/>
                  <a:pt x="2302" y="4708"/>
                </a:cubicBezTo>
                <a:lnTo>
                  <a:pt x="2302" y="5127"/>
                </a:lnTo>
                <a:lnTo>
                  <a:pt x="2825" y="5127"/>
                </a:lnTo>
                <a:lnTo>
                  <a:pt x="2825" y="4708"/>
                </a:lnTo>
                <a:cubicBezTo>
                  <a:pt x="3034" y="4688"/>
                  <a:pt x="3223" y="4625"/>
                  <a:pt x="3411" y="4562"/>
                </a:cubicBezTo>
                <a:lnTo>
                  <a:pt x="3620" y="4918"/>
                </a:lnTo>
                <a:lnTo>
                  <a:pt x="4081" y="4667"/>
                </a:lnTo>
                <a:lnTo>
                  <a:pt x="3871" y="4290"/>
                </a:lnTo>
                <a:cubicBezTo>
                  <a:pt x="4039" y="4164"/>
                  <a:pt x="4185" y="4039"/>
                  <a:pt x="4290" y="3872"/>
                </a:cubicBezTo>
                <a:lnTo>
                  <a:pt x="4666" y="4081"/>
                </a:lnTo>
                <a:lnTo>
                  <a:pt x="4917" y="3620"/>
                </a:lnTo>
                <a:lnTo>
                  <a:pt x="4562" y="3411"/>
                </a:lnTo>
                <a:cubicBezTo>
                  <a:pt x="4625" y="3223"/>
                  <a:pt x="4687" y="3035"/>
                  <a:pt x="4708" y="2825"/>
                </a:cubicBezTo>
                <a:lnTo>
                  <a:pt x="5127" y="2825"/>
                </a:lnTo>
                <a:lnTo>
                  <a:pt x="5127" y="2302"/>
                </a:lnTo>
                <a:lnTo>
                  <a:pt x="4708" y="2302"/>
                </a:lnTo>
                <a:cubicBezTo>
                  <a:pt x="4687" y="2093"/>
                  <a:pt x="4625" y="1905"/>
                  <a:pt x="4562" y="1737"/>
                </a:cubicBezTo>
                <a:lnTo>
                  <a:pt x="4917" y="1528"/>
                </a:lnTo>
                <a:lnTo>
                  <a:pt x="4666" y="1047"/>
                </a:lnTo>
                <a:lnTo>
                  <a:pt x="4290" y="1256"/>
                </a:lnTo>
                <a:cubicBezTo>
                  <a:pt x="4164" y="1110"/>
                  <a:pt x="4039" y="942"/>
                  <a:pt x="3871" y="838"/>
                </a:cubicBezTo>
                <a:lnTo>
                  <a:pt x="4081" y="482"/>
                </a:lnTo>
                <a:lnTo>
                  <a:pt x="3620" y="210"/>
                </a:lnTo>
                <a:lnTo>
                  <a:pt x="3411" y="587"/>
                </a:lnTo>
                <a:cubicBezTo>
                  <a:pt x="3223" y="503"/>
                  <a:pt x="3034" y="440"/>
                  <a:pt x="2825" y="419"/>
                </a:cubicBezTo>
                <a:lnTo>
                  <a:pt x="28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4581224" y="2861865"/>
            <a:ext cx="143533" cy="143969"/>
          </a:xfrm>
          <a:custGeom>
            <a:rect b="b" l="l" r="r" t="t"/>
            <a:pathLst>
              <a:path extrusionOk="0" h="7262" w="7240">
                <a:moveTo>
                  <a:pt x="3641" y="3014"/>
                </a:moveTo>
                <a:cubicBezTo>
                  <a:pt x="3976" y="3014"/>
                  <a:pt x="4248" y="3286"/>
                  <a:pt x="4248" y="3621"/>
                </a:cubicBezTo>
                <a:cubicBezTo>
                  <a:pt x="4248" y="3956"/>
                  <a:pt x="3976" y="4228"/>
                  <a:pt x="3641" y="4228"/>
                </a:cubicBezTo>
                <a:cubicBezTo>
                  <a:pt x="3306" y="4228"/>
                  <a:pt x="3034" y="3956"/>
                  <a:pt x="3034" y="3621"/>
                </a:cubicBezTo>
                <a:cubicBezTo>
                  <a:pt x="3034" y="3307"/>
                  <a:pt x="3306" y="3014"/>
                  <a:pt x="3641" y="3014"/>
                </a:cubicBezTo>
                <a:close/>
                <a:moveTo>
                  <a:pt x="3244" y="1"/>
                </a:moveTo>
                <a:lnTo>
                  <a:pt x="3244" y="608"/>
                </a:lnTo>
                <a:cubicBezTo>
                  <a:pt x="2951" y="629"/>
                  <a:pt x="2699" y="712"/>
                  <a:pt x="2427" y="817"/>
                </a:cubicBezTo>
                <a:lnTo>
                  <a:pt x="2135" y="294"/>
                </a:lnTo>
                <a:lnTo>
                  <a:pt x="1486" y="670"/>
                </a:lnTo>
                <a:lnTo>
                  <a:pt x="1779" y="1194"/>
                </a:lnTo>
                <a:cubicBezTo>
                  <a:pt x="1549" y="1361"/>
                  <a:pt x="1360" y="1549"/>
                  <a:pt x="1172" y="1779"/>
                </a:cubicBezTo>
                <a:lnTo>
                  <a:pt x="649" y="1507"/>
                </a:lnTo>
                <a:lnTo>
                  <a:pt x="293" y="2156"/>
                </a:lnTo>
                <a:lnTo>
                  <a:pt x="816" y="2449"/>
                </a:lnTo>
                <a:cubicBezTo>
                  <a:pt x="712" y="2700"/>
                  <a:pt x="628" y="2972"/>
                  <a:pt x="607" y="3244"/>
                </a:cubicBezTo>
                <a:lnTo>
                  <a:pt x="0" y="3244"/>
                </a:lnTo>
                <a:lnTo>
                  <a:pt x="0" y="4018"/>
                </a:lnTo>
                <a:lnTo>
                  <a:pt x="607" y="4018"/>
                </a:lnTo>
                <a:cubicBezTo>
                  <a:pt x="628" y="4290"/>
                  <a:pt x="712" y="4562"/>
                  <a:pt x="816" y="4813"/>
                </a:cubicBezTo>
                <a:lnTo>
                  <a:pt x="293" y="5106"/>
                </a:lnTo>
                <a:lnTo>
                  <a:pt x="649" y="5755"/>
                </a:lnTo>
                <a:lnTo>
                  <a:pt x="1172" y="5483"/>
                </a:lnTo>
                <a:cubicBezTo>
                  <a:pt x="1360" y="5713"/>
                  <a:pt x="1549" y="5901"/>
                  <a:pt x="1779" y="6069"/>
                </a:cubicBezTo>
                <a:lnTo>
                  <a:pt x="1486" y="6592"/>
                </a:lnTo>
                <a:lnTo>
                  <a:pt x="2135" y="6969"/>
                </a:lnTo>
                <a:lnTo>
                  <a:pt x="2427" y="6445"/>
                </a:lnTo>
                <a:cubicBezTo>
                  <a:pt x="2699" y="6550"/>
                  <a:pt x="2951" y="6634"/>
                  <a:pt x="3244" y="6655"/>
                </a:cubicBezTo>
                <a:lnTo>
                  <a:pt x="3244" y="7261"/>
                </a:lnTo>
                <a:lnTo>
                  <a:pt x="3997" y="7261"/>
                </a:lnTo>
                <a:lnTo>
                  <a:pt x="3997" y="6655"/>
                </a:lnTo>
                <a:cubicBezTo>
                  <a:pt x="4290" y="6634"/>
                  <a:pt x="4562" y="6550"/>
                  <a:pt x="4813" y="6445"/>
                </a:cubicBezTo>
                <a:lnTo>
                  <a:pt x="5106" y="6969"/>
                </a:lnTo>
                <a:lnTo>
                  <a:pt x="5754" y="6592"/>
                </a:lnTo>
                <a:lnTo>
                  <a:pt x="5461" y="6069"/>
                </a:lnTo>
                <a:cubicBezTo>
                  <a:pt x="5692" y="5901"/>
                  <a:pt x="5880" y="5713"/>
                  <a:pt x="6068" y="5483"/>
                </a:cubicBezTo>
                <a:lnTo>
                  <a:pt x="6591" y="5755"/>
                </a:lnTo>
                <a:lnTo>
                  <a:pt x="6968" y="5106"/>
                </a:lnTo>
                <a:lnTo>
                  <a:pt x="6445" y="4813"/>
                </a:lnTo>
                <a:cubicBezTo>
                  <a:pt x="6529" y="4562"/>
                  <a:pt x="6612" y="4290"/>
                  <a:pt x="6654" y="4018"/>
                </a:cubicBezTo>
                <a:lnTo>
                  <a:pt x="7240" y="4018"/>
                </a:lnTo>
                <a:lnTo>
                  <a:pt x="7240" y="3244"/>
                </a:lnTo>
                <a:lnTo>
                  <a:pt x="6654" y="3244"/>
                </a:lnTo>
                <a:cubicBezTo>
                  <a:pt x="6612" y="2972"/>
                  <a:pt x="6549" y="2700"/>
                  <a:pt x="6445" y="2449"/>
                </a:cubicBezTo>
                <a:lnTo>
                  <a:pt x="6968" y="2156"/>
                </a:lnTo>
                <a:lnTo>
                  <a:pt x="6591" y="1507"/>
                </a:lnTo>
                <a:lnTo>
                  <a:pt x="6068" y="1779"/>
                </a:lnTo>
                <a:cubicBezTo>
                  <a:pt x="5880" y="1549"/>
                  <a:pt x="5712" y="1361"/>
                  <a:pt x="5461" y="1194"/>
                </a:cubicBezTo>
                <a:lnTo>
                  <a:pt x="5754" y="670"/>
                </a:lnTo>
                <a:lnTo>
                  <a:pt x="5106" y="294"/>
                </a:lnTo>
                <a:lnTo>
                  <a:pt x="4813" y="817"/>
                </a:lnTo>
                <a:cubicBezTo>
                  <a:pt x="4562" y="712"/>
                  <a:pt x="4290" y="629"/>
                  <a:pt x="3997" y="608"/>
                </a:cubicBezTo>
                <a:lnTo>
                  <a:pt x="39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4527716" y="2249186"/>
            <a:ext cx="8307" cy="12470"/>
          </a:xfrm>
          <a:custGeom>
            <a:rect b="b" l="l" r="r" t="t"/>
            <a:pathLst>
              <a:path extrusionOk="0" h="629" w="419">
                <a:moveTo>
                  <a:pt x="84" y="1"/>
                </a:moveTo>
                <a:lnTo>
                  <a:pt x="0" y="566"/>
                </a:lnTo>
                <a:lnTo>
                  <a:pt x="356" y="628"/>
                </a:lnTo>
                <a:lnTo>
                  <a:pt x="419" y="22"/>
                </a:lnTo>
                <a:lnTo>
                  <a:pt x="84"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4529778" y="2228866"/>
            <a:ext cx="7910" cy="12054"/>
          </a:xfrm>
          <a:custGeom>
            <a:rect b="b" l="l" r="r" t="t"/>
            <a:pathLst>
              <a:path extrusionOk="0" h="608" w="399">
                <a:moveTo>
                  <a:pt x="64" y="1"/>
                </a:moveTo>
                <a:lnTo>
                  <a:pt x="1" y="586"/>
                </a:lnTo>
                <a:lnTo>
                  <a:pt x="377" y="607"/>
                </a:lnTo>
                <a:lnTo>
                  <a:pt x="398" y="21"/>
                </a:lnTo>
                <a:lnTo>
                  <a:pt x="64"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4531443" y="2208545"/>
            <a:ext cx="7494" cy="11637"/>
          </a:xfrm>
          <a:custGeom>
            <a:rect b="b" l="l" r="r" t="t"/>
            <a:pathLst>
              <a:path extrusionOk="0" h="587" w="378">
                <a:moveTo>
                  <a:pt x="1" y="0"/>
                </a:moveTo>
                <a:lnTo>
                  <a:pt x="1" y="586"/>
                </a:lnTo>
                <a:lnTo>
                  <a:pt x="335" y="586"/>
                </a:lnTo>
                <a:lnTo>
                  <a:pt x="377"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4515266" y="2310010"/>
            <a:ext cx="9972" cy="12629"/>
          </a:xfrm>
          <a:custGeom>
            <a:rect b="b" l="l" r="r" t="t"/>
            <a:pathLst>
              <a:path extrusionOk="0" h="637" w="503">
                <a:moveTo>
                  <a:pt x="168" y="1"/>
                </a:moveTo>
                <a:cubicBezTo>
                  <a:pt x="167" y="1"/>
                  <a:pt x="163" y="24"/>
                  <a:pt x="147" y="71"/>
                </a:cubicBezTo>
                <a:cubicBezTo>
                  <a:pt x="105" y="113"/>
                  <a:pt x="105" y="197"/>
                  <a:pt x="84" y="260"/>
                </a:cubicBezTo>
                <a:cubicBezTo>
                  <a:pt x="42" y="385"/>
                  <a:pt x="0" y="532"/>
                  <a:pt x="0" y="532"/>
                </a:cubicBezTo>
                <a:lnTo>
                  <a:pt x="356" y="636"/>
                </a:lnTo>
                <a:cubicBezTo>
                  <a:pt x="356" y="636"/>
                  <a:pt x="398" y="511"/>
                  <a:pt x="419" y="364"/>
                </a:cubicBezTo>
                <a:cubicBezTo>
                  <a:pt x="461" y="281"/>
                  <a:pt x="482" y="218"/>
                  <a:pt x="482" y="176"/>
                </a:cubicBezTo>
                <a:cubicBezTo>
                  <a:pt x="482" y="113"/>
                  <a:pt x="503" y="92"/>
                  <a:pt x="503" y="92"/>
                </a:cubicBezTo>
                <a:lnTo>
                  <a:pt x="168" y="9"/>
                </a:lnTo>
                <a:cubicBezTo>
                  <a:pt x="168" y="3"/>
                  <a:pt x="168" y="1"/>
                  <a:pt x="168"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4"/>
          <p:cNvSpPr/>
          <p:nvPr/>
        </p:nvSpPr>
        <p:spPr>
          <a:xfrm>
            <a:off x="4520658" y="2289432"/>
            <a:ext cx="9139" cy="13283"/>
          </a:xfrm>
          <a:custGeom>
            <a:rect b="b" l="l" r="r" t="t"/>
            <a:pathLst>
              <a:path extrusionOk="0" h="670" w="461">
                <a:moveTo>
                  <a:pt x="126" y="0"/>
                </a:moveTo>
                <a:cubicBezTo>
                  <a:pt x="126" y="0"/>
                  <a:pt x="105" y="147"/>
                  <a:pt x="42" y="293"/>
                </a:cubicBezTo>
                <a:cubicBezTo>
                  <a:pt x="21" y="419"/>
                  <a:pt x="0" y="586"/>
                  <a:pt x="0" y="586"/>
                </a:cubicBezTo>
                <a:lnTo>
                  <a:pt x="335" y="670"/>
                </a:lnTo>
                <a:cubicBezTo>
                  <a:pt x="335" y="670"/>
                  <a:pt x="356" y="523"/>
                  <a:pt x="419" y="377"/>
                </a:cubicBezTo>
                <a:cubicBezTo>
                  <a:pt x="440" y="251"/>
                  <a:pt x="461" y="84"/>
                  <a:pt x="461" y="84"/>
                </a:cubicBezTo>
                <a:lnTo>
                  <a:pt x="126"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4"/>
          <p:cNvSpPr/>
          <p:nvPr/>
        </p:nvSpPr>
        <p:spPr>
          <a:xfrm>
            <a:off x="4524802" y="2269527"/>
            <a:ext cx="8743" cy="12450"/>
          </a:xfrm>
          <a:custGeom>
            <a:rect b="b" l="l" r="r" t="t"/>
            <a:pathLst>
              <a:path extrusionOk="0" h="628" w="441">
                <a:moveTo>
                  <a:pt x="105" y="0"/>
                </a:moveTo>
                <a:lnTo>
                  <a:pt x="1" y="565"/>
                </a:lnTo>
                <a:lnTo>
                  <a:pt x="336" y="628"/>
                </a:lnTo>
                <a:lnTo>
                  <a:pt x="440" y="42"/>
                </a:lnTo>
                <a:lnTo>
                  <a:pt x="105"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4494529" y="2367821"/>
            <a:ext cx="11221" cy="12886"/>
          </a:xfrm>
          <a:custGeom>
            <a:rect b="b" l="l" r="r" t="t"/>
            <a:pathLst>
              <a:path extrusionOk="0" h="650" w="566">
                <a:moveTo>
                  <a:pt x="251" y="1"/>
                </a:moveTo>
                <a:cubicBezTo>
                  <a:pt x="251" y="1"/>
                  <a:pt x="210" y="22"/>
                  <a:pt x="210" y="85"/>
                </a:cubicBezTo>
                <a:cubicBezTo>
                  <a:pt x="189" y="126"/>
                  <a:pt x="168" y="189"/>
                  <a:pt x="147" y="252"/>
                </a:cubicBezTo>
                <a:cubicBezTo>
                  <a:pt x="84" y="398"/>
                  <a:pt x="0" y="524"/>
                  <a:pt x="0" y="524"/>
                </a:cubicBezTo>
                <a:lnTo>
                  <a:pt x="314" y="650"/>
                </a:lnTo>
                <a:cubicBezTo>
                  <a:pt x="314" y="650"/>
                  <a:pt x="377" y="524"/>
                  <a:pt x="461" y="398"/>
                </a:cubicBezTo>
                <a:cubicBezTo>
                  <a:pt x="482" y="315"/>
                  <a:pt x="502" y="252"/>
                  <a:pt x="523" y="210"/>
                </a:cubicBezTo>
                <a:cubicBezTo>
                  <a:pt x="565" y="168"/>
                  <a:pt x="565" y="126"/>
                  <a:pt x="565" y="126"/>
                </a:cubicBezTo>
                <a:lnTo>
                  <a:pt x="251"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4502399" y="2348749"/>
            <a:ext cx="10388" cy="12886"/>
          </a:xfrm>
          <a:custGeom>
            <a:rect b="b" l="l" r="r" t="t"/>
            <a:pathLst>
              <a:path extrusionOk="0" h="650" w="524">
                <a:moveTo>
                  <a:pt x="189" y="0"/>
                </a:moveTo>
                <a:lnTo>
                  <a:pt x="192" y="1"/>
                </a:lnTo>
                <a:lnTo>
                  <a:pt x="192" y="1"/>
                </a:lnTo>
                <a:cubicBezTo>
                  <a:pt x="191" y="1"/>
                  <a:pt x="190" y="0"/>
                  <a:pt x="189" y="0"/>
                </a:cubicBezTo>
                <a:close/>
                <a:moveTo>
                  <a:pt x="192" y="1"/>
                </a:moveTo>
                <a:cubicBezTo>
                  <a:pt x="206" y="14"/>
                  <a:pt x="165" y="133"/>
                  <a:pt x="105" y="252"/>
                </a:cubicBezTo>
                <a:lnTo>
                  <a:pt x="1" y="524"/>
                </a:lnTo>
                <a:lnTo>
                  <a:pt x="315" y="649"/>
                </a:lnTo>
                <a:lnTo>
                  <a:pt x="419" y="398"/>
                </a:lnTo>
                <a:lnTo>
                  <a:pt x="524" y="126"/>
                </a:lnTo>
                <a:lnTo>
                  <a:pt x="192"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4509041" y="2328428"/>
            <a:ext cx="10388" cy="13699"/>
          </a:xfrm>
          <a:custGeom>
            <a:rect b="b" l="l" r="r" t="t"/>
            <a:pathLst>
              <a:path extrusionOk="0" h="691" w="524">
                <a:moveTo>
                  <a:pt x="189" y="0"/>
                </a:moveTo>
                <a:cubicBezTo>
                  <a:pt x="189" y="63"/>
                  <a:pt x="168" y="188"/>
                  <a:pt x="105" y="314"/>
                </a:cubicBezTo>
                <a:lnTo>
                  <a:pt x="1" y="586"/>
                </a:lnTo>
                <a:lnTo>
                  <a:pt x="356" y="691"/>
                </a:lnTo>
                <a:cubicBezTo>
                  <a:pt x="356" y="691"/>
                  <a:pt x="398" y="544"/>
                  <a:pt x="461" y="398"/>
                </a:cubicBezTo>
                <a:cubicBezTo>
                  <a:pt x="503" y="272"/>
                  <a:pt x="524" y="105"/>
                  <a:pt x="524" y="105"/>
                </a:cubicBezTo>
                <a:lnTo>
                  <a:pt x="189"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4465485" y="2422162"/>
            <a:ext cx="12054" cy="13719"/>
          </a:xfrm>
          <a:custGeom>
            <a:rect b="b" l="l" r="r" t="t"/>
            <a:pathLst>
              <a:path extrusionOk="0" h="692" w="608">
                <a:moveTo>
                  <a:pt x="315" y="1"/>
                </a:moveTo>
                <a:lnTo>
                  <a:pt x="168" y="273"/>
                </a:lnTo>
                <a:cubicBezTo>
                  <a:pt x="84" y="398"/>
                  <a:pt x="1" y="503"/>
                  <a:pt x="1" y="503"/>
                </a:cubicBezTo>
                <a:lnTo>
                  <a:pt x="294" y="691"/>
                </a:lnTo>
                <a:cubicBezTo>
                  <a:pt x="294" y="691"/>
                  <a:pt x="377" y="545"/>
                  <a:pt x="461" y="440"/>
                </a:cubicBezTo>
                <a:lnTo>
                  <a:pt x="607" y="189"/>
                </a:lnTo>
                <a:lnTo>
                  <a:pt x="315"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4"/>
          <p:cNvSpPr/>
          <p:nvPr/>
        </p:nvSpPr>
        <p:spPr>
          <a:xfrm>
            <a:off x="4476686" y="2405112"/>
            <a:ext cx="11637" cy="13759"/>
          </a:xfrm>
          <a:custGeom>
            <a:rect b="b" l="l" r="r" t="t"/>
            <a:pathLst>
              <a:path extrusionOk="0" h="694" w="587">
                <a:moveTo>
                  <a:pt x="268" y="1"/>
                </a:moveTo>
                <a:cubicBezTo>
                  <a:pt x="245" y="1"/>
                  <a:pt x="204" y="117"/>
                  <a:pt x="126" y="233"/>
                </a:cubicBezTo>
                <a:cubicBezTo>
                  <a:pt x="42" y="380"/>
                  <a:pt x="1" y="505"/>
                  <a:pt x="1" y="505"/>
                </a:cubicBezTo>
                <a:lnTo>
                  <a:pt x="314" y="694"/>
                </a:lnTo>
                <a:lnTo>
                  <a:pt x="461" y="422"/>
                </a:lnTo>
                <a:cubicBezTo>
                  <a:pt x="545" y="296"/>
                  <a:pt x="586" y="170"/>
                  <a:pt x="586" y="170"/>
                </a:cubicBezTo>
                <a:lnTo>
                  <a:pt x="273" y="3"/>
                </a:lnTo>
                <a:cubicBezTo>
                  <a:pt x="271" y="1"/>
                  <a:pt x="269" y="1"/>
                  <a:pt x="268"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4"/>
          <p:cNvSpPr/>
          <p:nvPr/>
        </p:nvSpPr>
        <p:spPr>
          <a:xfrm>
            <a:off x="4485806" y="2386496"/>
            <a:ext cx="11637" cy="13699"/>
          </a:xfrm>
          <a:custGeom>
            <a:rect b="b" l="l" r="r" t="t"/>
            <a:pathLst>
              <a:path extrusionOk="0" h="691" w="587">
                <a:moveTo>
                  <a:pt x="273" y="0"/>
                </a:moveTo>
                <a:cubicBezTo>
                  <a:pt x="273" y="0"/>
                  <a:pt x="210" y="126"/>
                  <a:pt x="126" y="272"/>
                </a:cubicBezTo>
                <a:cubicBezTo>
                  <a:pt x="64" y="398"/>
                  <a:pt x="1" y="524"/>
                  <a:pt x="1" y="524"/>
                </a:cubicBezTo>
                <a:lnTo>
                  <a:pt x="315" y="691"/>
                </a:lnTo>
                <a:cubicBezTo>
                  <a:pt x="315" y="691"/>
                  <a:pt x="398" y="544"/>
                  <a:pt x="440" y="419"/>
                </a:cubicBezTo>
                <a:cubicBezTo>
                  <a:pt x="524" y="293"/>
                  <a:pt x="587" y="168"/>
                  <a:pt x="587" y="168"/>
                </a:cubicBezTo>
                <a:lnTo>
                  <a:pt x="273" y="0"/>
                </a:lnTo>
                <a:close/>
              </a:path>
            </a:pathLst>
          </a:custGeom>
          <a:solidFill>
            <a:srgbClr val="1EFFC1"/>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4"/>
          <p:cNvSpPr/>
          <p:nvPr/>
        </p:nvSpPr>
        <p:spPr>
          <a:xfrm>
            <a:off x="4429819" y="2473192"/>
            <a:ext cx="12450" cy="12886"/>
          </a:xfrm>
          <a:custGeom>
            <a:rect b="b" l="l" r="r" t="t"/>
            <a:pathLst>
              <a:path extrusionOk="0" h="650" w="628">
                <a:moveTo>
                  <a:pt x="377" y="1"/>
                </a:moveTo>
                <a:cubicBezTo>
                  <a:pt x="377" y="1"/>
                  <a:pt x="272" y="105"/>
                  <a:pt x="189" y="210"/>
                </a:cubicBezTo>
                <a:cubicBezTo>
                  <a:pt x="84" y="314"/>
                  <a:pt x="0" y="419"/>
                  <a:pt x="0" y="419"/>
                </a:cubicBezTo>
                <a:lnTo>
                  <a:pt x="272" y="649"/>
                </a:lnTo>
                <a:cubicBezTo>
                  <a:pt x="272" y="649"/>
                  <a:pt x="377" y="545"/>
                  <a:pt x="440" y="440"/>
                </a:cubicBezTo>
                <a:cubicBezTo>
                  <a:pt x="523" y="335"/>
                  <a:pt x="628" y="210"/>
                  <a:pt x="628" y="210"/>
                </a:cubicBezTo>
                <a:lnTo>
                  <a:pt x="377"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4442250" y="2456598"/>
            <a:ext cx="12886" cy="13303"/>
          </a:xfrm>
          <a:custGeom>
            <a:rect b="b" l="l" r="r" t="t"/>
            <a:pathLst>
              <a:path extrusionOk="0" h="671" w="650">
                <a:moveTo>
                  <a:pt x="378" y="1"/>
                </a:moveTo>
                <a:cubicBezTo>
                  <a:pt x="378" y="1"/>
                  <a:pt x="273" y="126"/>
                  <a:pt x="189" y="231"/>
                </a:cubicBezTo>
                <a:cubicBezTo>
                  <a:pt x="106" y="335"/>
                  <a:pt x="1" y="461"/>
                  <a:pt x="1" y="461"/>
                </a:cubicBezTo>
                <a:lnTo>
                  <a:pt x="294" y="670"/>
                </a:lnTo>
                <a:cubicBezTo>
                  <a:pt x="294" y="670"/>
                  <a:pt x="378" y="566"/>
                  <a:pt x="482" y="440"/>
                </a:cubicBezTo>
                <a:cubicBezTo>
                  <a:pt x="545" y="314"/>
                  <a:pt x="650" y="210"/>
                  <a:pt x="650" y="210"/>
                </a:cubicBezTo>
                <a:lnTo>
                  <a:pt x="378"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4454700" y="2440381"/>
            <a:ext cx="12054" cy="12926"/>
          </a:xfrm>
          <a:custGeom>
            <a:rect b="b" l="l" r="r" t="t"/>
            <a:pathLst>
              <a:path extrusionOk="0" h="652" w="608">
                <a:moveTo>
                  <a:pt x="313" y="0"/>
                </a:moveTo>
                <a:cubicBezTo>
                  <a:pt x="302" y="0"/>
                  <a:pt x="226" y="115"/>
                  <a:pt x="168" y="212"/>
                </a:cubicBezTo>
                <a:cubicBezTo>
                  <a:pt x="84" y="316"/>
                  <a:pt x="1" y="442"/>
                  <a:pt x="1" y="442"/>
                </a:cubicBezTo>
                <a:lnTo>
                  <a:pt x="294" y="651"/>
                </a:lnTo>
                <a:cubicBezTo>
                  <a:pt x="294" y="651"/>
                  <a:pt x="377" y="526"/>
                  <a:pt x="440" y="421"/>
                </a:cubicBezTo>
                <a:cubicBezTo>
                  <a:pt x="524" y="295"/>
                  <a:pt x="607" y="191"/>
                  <a:pt x="607" y="191"/>
                </a:cubicBezTo>
                <a:lnTo>
                  <a:pt x="314" y="3"/>
                </a:lnTo>
                <a:cubicBezTo>
                  <a:pt x="314" y="1"/>
                  <a:pt x="314" y="0"/>
                  <a:pt x="313"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4386680" y="2517580"/>
            <a:ext cx="13283" cy="13283"/>
          </a:xfrm>
          <a:custGeom>
            <a:rect b="b" l="l" r="r" t="t"/>
            <a:pathLst>
              <a:path extrusionOk="0" h="670" w="670">
                <a:moveTo>
                  <a:pt x="419" y="0"/>
                </a:moveTo>
                <a:lnTo>
                  <a:pt x="209" y="210"/>
                </a:lnTo>
                <a:cubicBezTo>
                  <a:pt x="105" y="314"/>
                  <a:pt x="0" y="398"/>
                  <a:pt x="0" y="398"/>
                </a:cubicBezTo>
                <a:lnTo>
                  <a:pt x="251" y="670"/>
                </a:lnTo>
                <a:cubicBezTo>
                  <a:pt x="251" y="670"/>
                  <a:pt x="335" y="565"/>
                  <a:pt x="460" y="482"/>
                </a:cubicBezTo>
                <a:lnTo>
                  <a:pt x="670" y="272"/>
                </a:lnTo>
                <a:lnTo>
                  <a:pt x="419"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4402024" y="2504258"/>
            <a:ext cx="12866" cy="12926"/>
          </a:xfrm>
          <a:custGeom>
            <a:rect b="b" l="l" r="r" t="t"/>
            <a:pathLst>
              <a:path extrusionOk="0" h="652" w="649">
                <a:moveTo>
                  <a:pt x="375" y="0"/>
                </a:moveTo>
                <a:cubicBezTo>
                  <a:pt x="359" y="0"/>
                  <a:pt x="267" y="94"/>
                  <a:pt x="210" y="170"/>
                </a:cubicBezTo>
                <a:lnTo>
                  <a:pt x="0" y="400"/>
                </a:lnTo>
                <a:lnTo>
                  <a:pt x="231" y="651"/>
                </a:lnTo>
                <a:lnTo>
                  <a:pt x="440" y="442"/>
                </a:lnTo>
                <a:lnTo>
                  <a:pt x="649" y="233"/>
                </a:lnTo>
                <a:lnTo>
                  <a:pt x="377" y="3"/>
                </a:lnTo>
                <a:cubicBezTo>
                  <a:pt x="377" y="1"/>
                  <a:pt x="376" y="0"/>
                  <a:pt x="375"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4415704" y="2488537"/>
            <a:ext cx="13303" cy="13303"/>
          </a:xfrm>
          <a:custGeom>
            <a:rect b="b" l="l" r="r" t="t"/>
            <a:pathLst>
              <a:path extrusionOk="0" h="671" w="671">
                <a:moveTo>
                  <a:pt x="398" y="1"/>
                </a:moveTo>
                <a:cubicBezTo>
                  <a:pt x="398" y="1"/>
                  <a:pt x="294" y="105"/>
                  <a:pt x="210" y="210"/>
                </a:cubicBezTo>
                <a:lnTo>
                  <a:pt x="1" y="419"/>
                </a:lnTo>
                <a:lnTo>
                  <a:pt x="273" y="670"/>
                </a:lnTo>
                <a:lnTo>
                  <a:pt x="482" y="440"/>
                </a:lnTo>
                <a:cubicBezTo>
                  <a:pt x="587" y="356"/>
                  <a:pt x="670" y="231"/>
                  <a:pt x="670" y="231"/>
                </a:cubicBezTo>
                <a:lnTo>
                  <a:pt x="398"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4338148" y="2556577"/>
            <a:ext cx="12866" cy="12034"/>
          </a:xfrm>
          <a:custGeom>
            <a:rect b="b" l="l" r="r" t="t"/>
            <a:pathLst>
              <a:path extrusionOk="0" h="607" w="649">
                <a:moveTo>
                  <a:pt x="440" y="0"/>
                </a:moveTo>
                <a:lnTo>
                  <a:pt x="442" y="3"/>
                </a:lnTo>
                <a:lnTo>
                  <a:pt x="442" y="3"/>
                </a:lnTo>
                <a:cubicBezTo>
                  <a:pt x="443" y="1"/>
                  <a:pt x="442" y="0"/>
                  <a:pt x="440" y="0"/>
                </a:cubicBezTo>
                <a:close/>
                <a:moveTo>
                  <a:pt x="442" y="3"/>
                </a:moveTo>
                <a:cubicBezTo>
                  <a:pt x="436" y="20"/>
                  <a:pt x="341" y="91"/>
                  <a:pt x="230" y="147"/>
                </a:cubicBezTo>
                <a:cubicBezTo>
                  <a:pt x="105" y="230"/>
                  <a:pt x="0" y="314"/>
                  <a:pt x="0" y="314"/>
                </a:cubicBezTo>
                <a:lnTo>
                  <a:pt x="188" y="607"/>
                </a:lnTo>
                <a:cubicBezTo>
                  <a:pt x="188" y="607"/>
                  <a:pt x="314" y="523"/>
                  <a:pt x="419" y="440"/>
                </a:cubicBezTo>
                <a:cubicBezTo>
                  <a:pt x="544" y="377"/>
                  <a:pt x="649" y="293"/>
                  <a:pt x="649" y="293"/>
                </a:cubicBezTo>
                <a:lnTo>
                  <a:pt x="442" y="3"/>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4"/>
          <p:cNvSpPr/>
          <p:nvPr/>
        </p:nvSpPr>
        <p:spPr>
          <a:xfrm>
            <a:off x="4354741" y="2543710"/>
            <a:ext cx="13283" cy="12886"/>
          </a:xfrm>
          <a:custGeom>
            <a:rect b="b" l="l" r="r" t="t"/>
            <a:pathLst>
              <a:path extrusionOk="0" h="650" w="670">
                <a:moveTo>
                  <a:pt x="460" y="1"/>
                </a:moveTo>
                <a:cubicBezTo>
                  <a:pt x="460" y="21"/>
                  <a:pt x="356" y="126"/>
                  <a:pt x="230" y="210"/>
                </a:cubicBezTo>
                <a:cubicBezTo>
                  <a:pt x="126" y="293"/>
                  <a:pt x="0" y="356"/>
                  <a:pt x="0" y="356"/>
                </a:cubicBezTo>
                <a:lnTo>
                  <a:pt x="209" y="649"/>
                </a:lnTo>
                <a:cubicBezTo>
                  <a:pt x="209" y="649"/>
                  <a:pt x="335" y="565"/>
                  <a:pt x="439" y="461"/>
                </a:cubicBezTo>
                <a:cubicBezTo>
                  <a:pt x="544" y="398"/>
                  <a:pt x="670" y="293"/>
                  <a:pt x="670" y="293"/>
                </a:cubicBezTo>
                <a:lnTo>
                  <a:pt x="460"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4370919" y="2531676"/>
            <a:ext cx="12866" cy="12470"/>
          </a:xfrm>
          <a:custGeom>
            <a:rect b="b" l="l" r="r" t="t"/>
            <a:pathLst>
              <a:path extrusionOk="0" h="629" w="649">
                <a:moveTo>
                  <a:pt x="419" y="1"/>
                </a:moveTo>
                <a:lnTo>
                  <a:pt x="421" y="4"/>
                </a:lnTo>
                <a:lnTo>
                  <a:pt x="421" y="4"/>
                </a:lnTo>
                <a:cubicBezTo>
                  <a:pt x="422" y="2"/>
                  <a:pt x="421" y="1"/>
                  <a:pt x="419" y="1"/>
                </a:cubicBezTo>
                <a:close/>
                <a:moveTo>
                  <a:pt x="421" y="4"/>
                </a:moveTo>
                <a:lnTo>
                  <a:pt x="421" y="4"/>
                </a:lnTo>
                <a:cubicBezTo>
                  <a:pt x="416" y="19"/>
                  <a:pt x="323" y="96"/>
                  <a:pt x="230" y="189"/>
                </a:cubicBezTo>
                <a:cubicBezTo>
                  <a:pt x="126" y="273"/>
                  <a:pt x="0" y="356"/>
                  <a:pt x="0" y="356"/>
                </a:cubicBezTo>
                <a:lnTo>
                  <a:pt x="209" y="628"/>
                </a:lnTo>
                <a:cubicBezTo>
                  <a:pt x="209" y="628"/>
                  <a:pt x="314" y="545"/>
                  <a:pt x="439" y="440"/>
                </a:cubicBezTo>
                <a:cubicBezTo>
                  <a:pt x="544" y="336"/>
                  <a:pt x="649" y="273"/>
                  <a:pt x="649" y="273"/>
                </a:cubicBezTo>
                <a:lnTo>
                  <a:pt x="421" y="4"/>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4284620" y="2587682"/>
            <a:ext cx="13719" cy="11637"/>
          </a:xfrm>
          <a:custGeom>
            <a:rect b="b" l="l" r="r" t="t"/>
            <a:pathLst>
              <a:path extrusionOk="0" h="587" w="692">
                <a:moveTo>
                  <a:pt x="524" y="0"/>
                </a:moveTo>
                <a:cubicBezTo>
                  <a:pt x="524" y="0"/>
                  <a:pt x="399" y="84"/>
                  <a:pt x="273" y="126"/>
                </a:cubicBezTo>
                <a:cubicBezTo>
                  <a:pt x="127" y="210"/>
                  <a:pt x="1" y="272"/>
                  <a:pt x="1" y="272"/>
                </a:cubicBezTo>
                <a:lnTo>
                  <a:pt x="168" y="586"/>
                </a:lnTo>
                <a:cubicBezTo>
                  <a:pt x="168" y="586"/>
                  <a:pt x="294" y="524"/>
                  <a:pt x="419" y="440"/>
                </a:cubicBezTo>
                <a:cubicBezTo>
                  <a:pt x="545" y="377"/>
                  <a:pt x="691" y="314"/>
                  <a:pt x="691" y="314"/>
                </a:cubicBezTo>
                <a:lnTo>
                  <a:pt x="524"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4"/>
          <p:cNvSpPr/>
          <p:nvPr/>
        </p:nvSpPr>
        <p:spPr>
          <a:xfrm>
            <a:off x="4302879" y="2577730"/>
            <a:ext cx="13303" cy="12054"/>
          </a:xfrm>
          <a:custGeom>
            <a:rect b="b" l="l" r="r" t="t"/>
            <a:pathLst>
              <a:path extrusionOk="0" h="608" w="671">
                <a:moveTo>
                  <a:pt x="503" y="0"/>
                </a:moveTo>
                <a:cubicBezTo>
                  <a:pt x="503" y="42"/>
                  <a:pt x="398" y="84"/>
                  <a:pt x="252" y="168"/>
                </a:cubicBezTo>
                <a:cubicBezTo>
                  <a:pt x="126" y="251"/>
                  <a:pt x="1" y="293"/>
                  <a:pt x="1" y="293"/>
                </a:cubicBezTo>
                <a:lnTo>
                  <a:pt x="147" y="607"/>
                </a:lnTo>
                <a:cubicBezTo>
                  <a:pt x="147" y="607"/>
                  <a:pt x="294" y="565"/>
                  <a:pt x="419" y="482"/>
                </a:cubicBezTo>
                <a:lnTo>
                  <a:pt x="670" y="314"/>
                </a:lnTo>
                <a:lnTo>
                  <a:pt x="503"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4"/>
          <p:cNvSpPr/>
          <p:nvPr/>
        </p:nvSpPr>
        <p:spPr>
          <a:xfrm>
            <a:off x="4321138" y="2567362"/>
            <a:ext cx="13283" cy="12034"/>
          </a:xfrm>
          <a:custGeom>
            <a:rect b="b" l="l" r="r" t="t"/>
            <a:pathLst>
              <a:path extrusionOk="0" h="607" w="670">
                <a:moveTo>
                  <a:pt x="481" y="0"/>
                </a:moveTo>
                <a:cubicBezTo>
                  <a:pt x="461" y="0"/>
                  <a:pt x="335" y="84"/>
                  <a:pt x="230" y="168"/>
                </a:cubicBezTo>
                <a:cubicBezTo>
                  <a:pt x="105" y="251"/>
                  <a:pt x="0" y="314"/>
                  <a:pt x="0" y="314"/>
                </a:cubicBezTo>
                <a:lnTo>
                  <a:pt x="168" y="607"/>
                </a:lnTo>
                <a:lnTo>
                  <a:pt x="440" y="460"/>
                </a:lnTo>
                <a:cubicBezTo>
                  <a:pt x="565" y="377"/>
                  <a:pt x="670" y="293"/>
                  <a:pt x="670" y="293"/>
                </a:cubicBezTo>
                <a:lnTo>
                  <a:pt x="481"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4227801" y="2610918"/>
            <a:ext cx="13283" cy="10388"/>
          </a:xfrm>
          <a:custGeom>
            <a:rect b="b" l="l" r="r" t="t"/>
            <a:pathLst>
              <a:path extrusionOk="0" h="524" w="670">
                <a:moveTo>
                  <a:pt x="565" y="0"/>
                </a:moveTo>
                <a:cubicBezTo>
                  <a:pt x="524" y="21"/>
                  <a:pt x="377" y="63"/>
                  <a:pt x="252" y="105"/>
                </a:cubicBezTo>
                <a:cubicBezTo>
                  <a:pt x="126" y="168"/>
                  <a:pt x="0" y="188"/>
                  <a:pt x="0" y="188"/>
                </a:cubicBezTo>
                <a:lnTo>
                  <a:pt x="105" y="523"/>
                </a:lnTo>
                <a:cubicBezTo>
                  <a:pt x="105" y="523"/>
                  <a:pt x="231" y="502"/>
                  <a:pt x="377" y="460"/>
                </a:cubicBezTo>
                <a:cubicBezTo>
                  <a:pt x="524" y="398"/>
                  <a:pt x="670" y="356"/>
                  <a:pt x="670" y="356"/>
                </a:cubicBezTo>
                <a:lnTo>
                  <a:pt x="565"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4246872" y="2604613"/>
            <a:ext cx="12886" cy="10468"/>
          </a:xfrm>
          <a:custGeom>
            <a:rect b="b" l="l" r="r" t="t"/>
            <a:pathLst>
              <a:path extrusionOk="0" h="528" w="650">
                <a:moveTo>
                  <a:pt x="524" y="0"/>
                </a:moveTo>
                <a:cubicBezTo>
                  <a:pt x="505" y="0"/>
                  <a:pt x="378" y="52"/>
                  <a:pt x="252" y="88"/>
                </a:cubicBezTo>
                <a:lnTo>
                  <a:pt x="1" y="193"/>
                </a:lnTo>
                <a:lnTo>
                  <a:pt x="126" y="527"/>
                </a:lnTo>
                <a:lnTo>
                  <a:pt x="398" y="423"/>
                </a:lnTo>
                <a:lnTo>
                  <a:pt x="650" y="318"/>
                </a:lnTo>
                <a:lnTo>
                  <a:pt x="524" y="4"/>
                </a:lnTo>
                <a:cubicBezTo>
                  <a:pt x="527" y="1"/>
                  <a:pt x="527" y="0"/>
                  <a:pt x="524"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4"/>
          <p:cNvSpPr/>
          <p:nvPr/>
        </p:nvSpPr>
        <p:spPr>
          <a:xfrm>
            <a:off x="4265964" y="2596386"/>
            <a:ext cx="12886" cy="11221"/>
          </a:xfrm>
          <a:custGeom>
            <a:rect b="b" l="l" r="r" t="t"/>
            <a:pathLst>
              <a:path extrusionOk="0" h="566" w="650">
                <a:moveTo>
                  <a:pt x="523" y="1"/>
                </a:moveTo>
                <a:cubicBezTo>
                  <a:pt x="523" y="1"/>
                  <a:pt x="398" y="64"/>
                  <a:pt x="272" y="147"/>
                </a:cubicBezTo>
                <a:cubicBezTo>
                  <a:pt x="210" y="168"/>
                  <a:pt x="126" y="189"/>
                  <a:pt x="84" y="210"/>
                </a:cubicBezTo>
                <a:cubicBezTo>
                  <a:pt x="21" y="252"/>
                  <a:pt x="0" y="252"/>
                  <a:pt x="0" y="252"/>
                </a:cubicBezTo>
                <a:lnTo>
                  <a:pt x="126" y="566"/>
                </a:lnTo>
                <a:cubicBezTo>
                  <a:pt x="126" y="566"/>
                  <a:pt x="168" y="524"/>
                  <a:pt x="210" y="524"/>
                </a:cubicBezTo>
                <a:cubicBezTo>
                  <a:pt x="272" y="503"/>
                  <a:pt x="335" y="482"/>
                  <a:pt x="398" y="461"/>
                </a:cubicBezTo>
                <a:cubicBezTo>
                  <a:pt x="523" y="398"/>
                  <a:pt x="649" y="315"/>
                  <a:pt x="649" y="315"/>
                </a:cubicBezTo>
                <a:lnTo>
                  <a:pt x="523"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4"/>
          <p:cNvSpPr/>
          <p:nvPr/>
        </p:nvSpPr>
        <p:spPr>
          <a:xfrm>
            <a:off x="4167651" y="2626679"/>
            <a:ext cx="12470" cy="8723"/>
          </a:xfrm>
          <a:custGeom>
            <a:rect b="b" l="l" r="r" t="t"/>
            <a:pathLst>
              <a:path extrusionOk="0" h="440" w="629">
                <a:moveTo>
                  <a:pt x="565" y="0"/>
                </a:moveTo>
                <a:lnTo>
                  <a:pt x="1" y="105"/>
                </a:lnTo>
                <a:lnTo>
                  <a:pt x="42" y="440"/>
                </a:lnTo>
                <a:lnTo>
                  <a:pt x="628" y="335"/>
                </a:lnTo>
                <a:lnTo>
                  <a:pt x="565"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4"/>
          <p:cNvSpPr/>
          <p:nvPr/>
        </p:nvSpPr>
        <p:spPr>
          <a:xfrm>
            <a:off x="4187555" y="2621703"/>
            <a:ext cx="13303" cy="9556"/>
          </a:xfrm>
          <a:custGeom>
            <a:rect b="b" l="l" r="r" t="t"/>
            <a:pathLst>
              <a:path extrusionOk="0" h="482" w="671">
                <a:moveTo>
                  <a:pt x="587" y="0"/>
                </a:moveTo>
                <a:cubicBezTo>
                  <a:pt x="587" y="42"/>
                  <a:pt x="419" y="63"/>
                  <a:pt x="294" y="84"/>
                </a:cubicBezTo>
                <a:cubicBezTo>
                  <a:pt x="168" y="126"/>
                  <a:pt x="1" y="147"/>
                  <a:pt x="1" y="147"/>
                </a:cubicBezTo>
                <a:lnTo>
                  <a:pt x="85" y="481"/>
                </a:lnTo>
                <a:cubicBezTo>
                  <a:pt x="85" y="481"/>
                  <a:pt x="210" y="460"/>
                  <a:pt x="377" y="440"/>
                </a:cubicBezTo>
                <a:cubicBezTo>
                  <a:pt x="503" y="398"/>
                  <a:pt x="670" y="356"/>
                  <a:pt x="670" y="356"/>
                </a:cubicBezTo>
                <a:lnTo>
                  <a:pt x="587"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4"/>
          <p:cNvSpPr/>
          <p:nvPr/>
        </p:nvSpPr>
        <p:spPr>
          <a:xfrm>
            <a:off x="4207896" y="2617143"/>
            <a:ext cx="12450" cy="9972"/>
          </a:xfrm>
          <a:custGeom>
            <a:rect b="b" l="l" r="r" t="t"/>
            <a:pathLst>
              <a:path extrusionOk="0" h="503" w="628">
                <a:moveTo>
                  <a:pt x="523" y="0"/>
                </a:moveTo>
                <a:lnTo>
                  <a:pt x="524" y="2"/>
                </a:lnTo>
                <a:lnTo>
                  <a:pt x="524" y="2"/>
                </a:lnTo>
                <a:cubicBezTo>
                  <a:pt x="526" y="1"/>
                  <a:pt x="526" y="0"/>
                  <a:pt x="523" y="0"/>
                </a:cubicBezTo>
                <a:close/>
                <a:moveTo>
                  <a:pt x="524" y="2"/>
                </a:moveTo>
                <a:lnTo>
                  <a:pt x="524" y="2"/>
                </a:lnTo>
                <a:cubicBezTo>
                  <a:pt x="510" y="14"/>
                  <a:pt x="383" y="65"/>
                  <a:pt x="272" y="84"/>
                </a:cubicBezTo>
                <a:cubicBezTo>
                  <a:pt x="188" y="105"/>
                  <a:pt x="126" y="105"/>
                  <a:pt x="84" y="146"/>
                </a:cubicBezTo>
                <a:cubicBezTo>
                  <a:pt x="21" y="146"/>
                  <a:pt x="0" y="167"/>
                  <a:pt x="0" y="167"/>
                </a:cubicBezTo>
                <a:lnTo>
                  <a:pt x="84" y="502"/>
                </a:lnTo>
                <a:cubicBezTo>
                  <a:pt x="84" y="502"/>
                  <a:pt x="105" y="502"/>
                  <a:pt x="167" y="481"/>
                </a:cubicBezTo>
                <a:cubicBezTo>
                  <a:pt x="209" y="460"/>
                  <a:pt x="293" y="460"/>
                  <a:pt x="335" y="418"/>
                </a:cubicBezTo>
                <a:cubicBezTo>
                  <a:pt x="481" y="377"/>
                  <a:pt x="628" y="356"/>
                  <a:pt x="628" y="356"/>
                </a:cubicBezTo>
                <a:lnTo>
                  <a:pt x="524" y="2"/>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4"/>
          <p:cNvSpPr/>
          <p:nvPr/>
        </p:nvSpPr>
        <p:spPr>
          <a:xfrm>
            <a:off x="4106252" y="2633320"/>
            <a:ext cx="12054" cy="6641"/>
          </a:xfrm>
          <a:custGeom>
            <a:rect b="b" l="l" r="r" t="t"/>
            <a:pathLst>
              <a:path extrusionOk="0" h="335" w="608">
                <a:moveTo>
                  <a:pt x="1" y="0"/>
                </a:moveTo>
                <a:lnTo>
                  <a:pt x="22" y="335"/>
                </a:lnTo>
                <a:lnTo>
                  <a:pt x="608" y="335"/>
                </a:lnTo>
                <a:lnTo>
                  <a:pt x="587"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4"/>
          <p:cNvSpPr/>
          <p:nvPr/>
        </p:nvSpPr>
        <p:spPr>
          <a:xfrm>
            <a:off x="4126989" y="2631655"/>
            <a:ext cx="12054" cy="7890"/>
          </a:xfrm>
          <a:custGeom>
            <a:rect b="b" l="l" r="r" t="t"/>
            <a:pathLst>
              <a:path extrusionOk="0" h="398" w="608">
                <a:moveTo>
                  <a:pt x="587" y="0"/>
                </a:moveTo>
                <a:lnTo>
                  <a:pt x="1" y="63"/>
                </a:lnTo>
                <a:lnTo>
                  <a:pt x="22" y="398"/>
                </a:lnTo>
                <a:lnTo>
                  <a:pt x="608" y="356"/>
                </a:lnTo>
                <a:lnTo>
                  <a:pt x="587"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4"/>
          <p:cNvSpPr/>
          <p:nvPr/>
        </p:nvSpPr>
        <p:spPr>
          <a:xfrm>
            <a:off x="4147330" y="2629573"/>
            <a:ext cx="12450" cy="8326"/>
          </a:xfrm>
          <a:custGeom>
            <a:rect b="b" l="l" r="r" t="t"/>
            <a:pathLst>
              <a:path extrusionOk="0" h="420" w="628">
                <a:moveTo>
                  <a:pt x="565" y="1"/>
                </a:moveTo>
                <a:lnTo>
                  <a:pt x="0" y="84"/>
                </a:lnTo>
                <a:lnTo>
                  <a:pt x="21" y="419"/>
                </a:lnTo>
                <a:lnTo>
                  <a:pt x="628" y="356"/>
                </a:lnTo>
                <a:lnTo>
                  <a:pt x="565"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4"/>
          <p:cNvSpPr/>
          <p:nvPr/>
        </p:nvSpPr>
        <p:spPr>
          <a:xfrm>
            <a:off x="4044457" y="2629573"/>
            <a:ext cx="12034" cy="8326"/>
          </a:xfrm>
          <a:custGeom>
            <a:rect b="b" l="l" r="r" t="t"/>
            <a:pathLst>
              <a:path extrusionOk="0" h="420" w="607">
                <a:moveTo>
                  <a:pt x="42" y="1"/>
                </a:moveTo>
                <a:lnTo>
                  <a:pt x="0" y="356"/>
                </a:lnTo>
                <a:lnTo>
                  <a:pt x="586" y="419"/>
                </a:lnTo>
                <a:lnTo>
                  <a:pt x="607" y="84"/>
                </a:lnTo>
                <a:lnTo>
                  <a:pt x="42"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4"/>
          <p:cNvSpPr/>
          <p:nvPr/>
        </p:nvSpPr>
        <p:spPr>
          <a:xfrm>
            <a:off x="4064778" y="2631655"/>
            <a:ext cx="12470" cy="7890"/>
          </a:xfrm>
          <a:custGeom>
            <a:rect b="b" l="l" r="r" t="t"/>
            <a:pathLst>
              <a:path extrusionOk="0" h="398" w="629">
                <a:moveTo>
                  <a:pt x="63" y="0"/>
                </a:moveTo>
                <a:lnTo>
                  <a:pt x="0" y="356"/>
                </a:lnTo>
                <a:lnTo>
                  <a:pt x="607" y="398"/>
                </a:lnTo>
                <a:lnTo>
                  <a:pt x="628" y="63"/>
                </a:lnTo>
                <a:lnTo>
                  <a:pt x="63"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4"/>
          <p:cNvSpPr/>
          <p:nvPr/>
        </p:nvSpPr>
        <p:spPr>
          <a:xfrm>
            <a:off x="4085515" y="2632904"/>
            <a:ext cx="12054" cy="7058"/>
          </a:xfrm>
          <a:custGeom>
            <a:rect b="b" l="l" r="r" t="t"/>
            <a:pathLst>
              <a:path extrusionOk="0" h="356" w="608">
                <a:moveTo>
                  <a:pt x="22" y="0"/>
                </a:moveTo>
                <a:lnTo>
                  <a:pt x="1" y="356"/>
                </a:lnTo>
                <a:lnTo>
                  <a:pt x="607" y="356"/>
                </a:lnTo>
                <a:lnTo>
                  <a:pt x="607" y="21"/>
                </a:lnTo>
                <a:lnTo>
                  <a:pt x="22"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4"/>
          <p:cNvSpPr/>
          <p:nvPr/>
        </p:nvSpPr>
        <p:spPr>
          <a:xfrm>
            <a:off x="3983059" y="2617143"/>
            <a:ext cx="12470" cy="9972"/>
          </a:xfrm>
          <a:custGeom>
            <a:rect b="b" l="l" r="r" t="t"/>
            <a:pathLst>
              <a:path extrusionOk="0" h="503" w="629">
                <a:moveTo>
                  <a:pt x="105" y="0"/>
                </a:moveTo>
                <a:lnTo>
                  <a:pt x="0" y="356"/>
                </a:lnTo>
                <a:cubicBezTo>
                  <a:pt x="0" y="356"/>
                  <a:pt x="126" y="398"/>
                  <a:pt x="272" y="418"/>
                </a:cubicBezTo>
                <a:cubicBezTo>
                  <a:pt x="356" y="460"/>
                  <a:pt x="419" y="481"/>
                  <a:pt x="461" y="481"/>
                </a:cubicBezTo>
                <a:cubicBezTo>
                  <a:pt x="524" y="481"/>
                  <a:pt x="545" y="502"/>
                  <a:pt x="545" y="502"/>
                </a:cubicBezTo>
                <a:lnTo>
                  <a:pt x="628" y="167"/>
                </a:lnTo>
                <a:cubicBezTo>
                  <a:pt x="628" y="167"/>
                  <a:pt x="586" y="167"/>
                  <a:pt x="545" y="146"/>
                </a:cubicBezTo>
                <a:lnTo>
                  <a:pt x="377" y="84"/>
                </a:lnTo>
                <a:cubicBezTo>
                  <a:pt x="252" y="63"/>
                  <a:pt x="105" y="0"/>
                  <a:pt x="105"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4"/>
          <p:cNvSpPr/>
          <p:nvPr/>
        </p:nvSpPr>
        <p:spPr>
          <a:xfrm>
            <a:off x="4003379" y="2622535"/>
            <a:ext cx="13303" cy="9139"/>
          </a:xfrm>
          <a:custGeom>
            <a:rect b="b" l="l" r="r" t="t"/>
            <a:pathLst>
              <a:path extrusionOk="0" h="461" w="671">
                <a:moveTo>
                  <a:pt x="84" y="0"/>
                </a:moveTo>
                <a:lnTo>
                  <a:pt x="1" y="335"/>
                </a:lnTo>
                <a:cubicBezTo>
                  <a:pt x="1" y="335"/>
                  <a:pt x="147" y="356"/>
                  <a:pt x="294" y="418"/>
                </a:cubicBezTo>
                <a:cubicBezTo>
                  <a:pt x="440" y="439"/>
                  <a:pt x="587" y="460"/>
                  <a:pt x="587" y="460"/>
                </a:cubicBezTo>
                <a:lnTo>
                  <a:pt x="670" y="126"/>
                </a:lnTo>
                <a:cubicBezTo>
                  <a:pt x="670" y="126"/>
                  <a:pt x="545" y="105"/>
                  <a:pt x="377" y="84"/>
                </a:cubicBezTo>
                <a:cubicBezTo>
                  <a:pt x="210" y="21"/>
                  <a:pt x="84" y="0"/>
                  <a:pt x="84"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4"/>
          <p:cNvSpPr/>
          <p:nvPr/>
        </p:nvSpPr>
        <p:spPr>
          <a:xfrm>
            <a:off x="4023720" y="2626679"/>
            <a:ext cx="12450" cy="8723"/>
          </a:xfrm>
          <a:custGeom>
            <a:rect b="b" l="l" r="r" t="t"/>
            <a:pathLst>
              <a:path extrusionOk="0" h="440" w="628">
                <a:moveTo>
                  <a:pt x="63" y="0"/>
                </a:moveTo>
                <a:lnTo>
                  <a:pt x="0" y="335"/>
                </a:lnTo>
                <a:lnTo>
                  <a:pt x="586" y="440"/>
                </a:lnTo>
                <a:lnTo>
                  <a:pt x="628" y="105"/>
                </a:lnTo>
                <a:lnTo>
                  <a:pt x="63"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4"/>
          <p:cNvSpPr/>
          <p:nvPr/>
        </p:nvSpPr>
        <p:spPr>
          <a:xfrm>
            <a:off x="3924574" y="2595969"/>
            <a:ext cx="13283" cy="10805"/>
          </a:xfrm>
          <a:custGeom>
            <a:rect b="b" l="l" r="r" t="t"/>
            <a:pathLst>
              <a:path extrusionOk="0" h="545" w="670">
                <a:moveTo>
                  <a:pt x="147" y="1"/>
                </a:moveTo>
                <a:lnTo>
                  <a:pt x="0" y="315"/>
                </a:lnTo>
                <a:cubicBezTo>
                  <a:pt x="0" y="315"/>
                  <a:pt x="147" y="357"/>
                  <a:pt x="272" y="440"/>
                </a:cubicBezTo>
                <a:cubicBezTo>
                  <a:pt x="356" y="482"/>
                  <a:pt x="398" y="503"/>
                  <a:pt x="461" y="524"/>
                </a:cubicBezTo>
                <a:cubicBezTo>
                  <a:pt x="502" y="545"/>
                  <a:pt x="523" y="545"/>
                  <a:pt x="523" y="545"/>
                </a:cubicBezTo>
                <a:lnTo>
                  <a:pt x="670" y="231"/>
                </a:lnTo>
                <a:cubicBezTo>
                  <a:pt x="670" y="231"/>
                  <a:pt x="628" y="210"/>
                  <a:pt x="586" y="210"/>
                </a:cubicBezTo>
                <a:cubicBezTo>
                  <a:pt x="523" y="210"/>
                  <a:pt x="482" y="189"/>
                  <a:pt x="398" y="126"/>
                </a:cubicBezTo>
                <a:cubicBezTo>
                  <a:pt x="272" y="85"/>
                  <a:pt x="147" y="1"/>
                  <a:pt x="147"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4"/>
          <p:cNvSpPr/>
          <p:nvPr/>
        </p:nvSpPr>
        <p:spPr>
          <a:xfrm>
            <a:off x="3944062" y="2604276"/>
            <a:ext cx="12886" cy="10388"/>
          </a:xfrm>
          <a:custGeom>
            <a:rect b="b" l="l" r="r" t="t"/>
            <a:pathLst>
              <a:path extrusionOk="0" h="524" w="650">
                <a:moveTo>
                  <a:pt x="126" y="0"/>
                </a:moveTo>
                <a:lnTo>
                  <a:pt x="1" y="314"/>
                </a:lnTo>
                <a:lnTo>
                  <a:pt x="252" y="419"/>
                </a:lnTo>
                <a:lnTo>
                  <a:pt x="524" y="523"/>
                </a:lnTo>
                <a:lnTo>
                  <a:pt x="649" y="189"/>
                </a:lnTo>
                <a:lnTo>
                  <a:pt x="398" y="84"/>
                </a:lnTo>
                <a:cubicBezTo>
                  <a:pt x="252" y="63"/>
                  <a:pt x="126" y="0"/>
                  <a:pt x="126"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4"/>
          <p:cNvSpPr/>
          <p:nvPr/>
        </p:nvSpPr>
        <p:spPr>
          <a:xfrm>
            <a:off x="3963570" y="2610918"/>
            <a:ext cx="13699" cy="10388"/>
          </a:xfrm>
          <a:custGeom>
            <a:rect b="b" l="l" r="r" t="t"/>
            <a:pathLst>
              <a:path extrusionOk="0" h="524" w="691">
                <a:moveTo>
                  <a:pt x="105" y="0"/>
                </a:moveTo>
                <a:lnTo>
                  <a:pt x="0" y="356"/>
                </a:lnTo>
                <a:cubicBezTo>
                  <a:pt x="0" y="356"/>
                  <a:pt x="147" y="398"/>
                  <a:pt x="293" y="460"/>
                </a:cubicBezTo>
                <a:cubicBezTo>
                  <a:pt x="419" y="502"/>
                  <a:pt x="586" y="523"/>
                  <a:pt x="586" y="523"/>
                </a:cubicBezTo>
                <a:lnTo>
                  <a:pt x="691" y="188"/>
                </a:lnTo>
                <a:cubicBezTo>
                  <a:pt x="691" y="188"/>
                  <a:pt x="565" y="168"/>
                  <a:pt x="419" y="105"/>
                </a:cubicBezTo>
                <a:cubicBezTo>
                  <a:pt x="251" y="63"/>
                  <a:pt x="105" y="0"/>
                  <a:pt x="105"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4"/>
          <p:cNvSpPr/>
          <p:nvPr/>
        </p:nvSpPr>
        <p:spPr>
          <a:xfrm>
            <a:off x="3869817" y="2567362"/>
            <a:ext cx="13283" cy="12034"/>
          </a:xfrm>
          <a:custGeom>
            <a:rect b="b" l="l" r="r" t="t"/>
            <a:pathLst>
              <a:path extrusionOk="0" h="607" w="670">
                <a:moveTo>
                  <a:pt x="189" y="0"/>
                </a:moveTo>
                <a:lnTo>
                  <a:pt x="0" y="293"/>
                </a:lnTo>
                <a:cubicBezTo>
                  <a:pt x="0" y="293"/>
                  <a:pt x="126" y="377"/>
                  <a:pt x="231" y="460"/>
                </a:cubicBezTo>
                <a:lnTo>
                  <a:pt x="503" y="607"/>
                </a:lnTo>
                <a:lnTo>
                  <a:pt x="670" y="314"/>
                </a:lnTo>
                <a:cubicBezTo>
                  <a:pt x="670" y="314"/>
                  <a:pt x="544" y="251"/>
                  <a:pt x="440" y="168"/>
                </a:cubicBezTo>
                <a:lnTo>
                  <a:pt x="189"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4"/>
          <p:cNvSpPr/>
          <p:nvPr/>
        </p:nvSpPr>
        <p:spPr>
          <a:xfrm>
            <a:off x="3887660" y="2578563"/>
            <a:ext cx="13283" cy="11617"/>
          </a:xfrm>
          <a:custGeom>
            <a:rect b="b" l="l" r="r" t="t"/>
            <a:pathLst>
              <a:path extrusionOk="0" h="586" w="670">
                <a:moveTo>
                  <a:pt x="167" y="0"/>
                </a:moveTo>
                <a:lnTo>
                  <a:pt x="0" y="314"/>
                </a:lnTo>
                <a:lnTo>
                  <a:pt x="251" y="460"/>
                </a:lnTo>
                <a:cubicBezTo>
                  <a:pt x="377" y="544"/>
                  <a:pt x="523" y="586"/>
                  <a:pt x="523" y="586"/>
                </a:cubicBezTo>
                <a:lnTo>
                  <a:pt x="670" y="272"/>
                </a:lnTo>
                <a:cubicBezTo>
                  <a:pt x="670" y="272"/>
                  <a:pt x="544" y="230"/>
                  <a:pt x="419" y="147"/>
                </a:cubicBezTo>
                <a:cubicBezTo>
                  <a:pt x="293" y="42"/>
                  <a:pt x="167" y="0"/>
                  <a:pt x="167"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4"/>
          <p:cNvSpPr/>
          <p:nvPr/>
        </p:nvSpPr>
        <p:spPr>
          <a:xfrm>
            <a:off x="3905899" y="2587682"/>
            <a:ext cx="13719" cy="11637"/>
          </a:xfrm>
          <a:custGeom>
            <a:rect b="b" l="l" r="r" t="t"/>
            <a:pathLst>
              <a:path extrusionOk="0" h="587" w="692">
                <a:moveTo>
                  <a:pt x="168" y="0"/>
                </a:moveTo>
                <a:lnTo>
                  <a:pt x="1" y="314"/>
                </a:lnTo>
                <a:cubicBezTo>
                  <a:pt x="1" y="314"/>
                  <a:pt x="147" y="398"/>
                  <a:pt x="273" y="440"/>
                </a:cubicBezTo>
                <a:cubicBezTo>
                  <a:pt x="398" y="524"/>
                  <a:pt x="524" y="586"/>
                  <a:pt x="524" y="586"/>
                </a:cubicBezTo>
                <a:lnTo>
                  <a:pt x="691" y="272"/>
                </a:lnTo>
                <a:cubicBezTo>
                  <a:pt x="691" y="272"/>
                  <a:pt x="566" y="210"/>
                  <a:pt x="419" y="126"/>
                </a:cubicBezTo>
                <a:cubicBezTo>
                  <a:pt x="294" y="63"/>
                  <a:pt x="168" y="0"/>
                  <a:pt x="168"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4"/>
          <p:cNvSpPr/>
          <p:nvPr/>
        </p:nvSpPr>
        <p:spPr>
          <a:xfrm>
            <a:off x="3819620" y="2531260"/>
            <a:ext cx="12886" cy="12470"/>
          </a:xfrm>
          <a:custGeom>
            <a:rect b="b" l="l" r="r" t="t"/>
            <a:pathLst>
              <a:path extrusionOk="0" h="629" w="650">
                <a:moveTo>
                  <a:pt x="231" y="1"/>
                </a:moveTo>
                <a:lnTo>
                  <a:pt x="1" y="252"/>
                </a:lnTo>
                <a:cubicBezTo>
                  <a:pt x="1" y="252"/>
                  <a:pt x="105" y="357"/>
                  <a:pt x="210" y="440"/>
                </a:cubicBezTo>
                <a:cubicBezTo>
                  <a:pt x="314" y="524"/>
                  <a:pt x="440" y="629"/>
                  <a:pt x="440" y="629"/>
                </a:cubicBezTo>
                <a:lnTo>
                  <a:pt x="649" y="357"/>
                </a:lnTo>
                <a:cubicBezTo>
                  <a:pt x="649" y="357"/>
                  <a:pt x="545" y="273"/>
                  <a:pt x="419" y="168"/>
                </a:cubicBezTo>
                <a:lnTo>
                  <a:pt x="231"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4"/>
          <p:cNvSpPr/>
          <p:nvPr/>
        </p:nvSpPr>
        <p:spPr>
          <a:xfrm>
            <a:off x="3835797" y="2544126"/>
            <a:ext cx="13303" cy="12886"/>
          </a:xfrm>
          <a:custGeom>
            <a:rect b="b" l="l" r="r" t="t"/>
            <a:pathLst>
              <a:path extrusionOk="0" h="650" w="671">
                <a:moveTo>
                  <a:pt x="210" y="0"/>
                </a:moveTo>
                <a:lnTo>
                  <a:pt x="1" y="293"/>
                </a:lnTo>
                <a:cubicBezTo>
                  <a:pt x="1" y="293"/>
                  <a:pt x="84" y="377"/>
                  <a:pt x="231" y="482"/>
                </a:cubicBezTo>
                <a:cubicBezTo>
                  <a:pt x="356" y="544"/>
                  <a:pt x="461" y="649"/>
                  <a:pt x="461" y="649"/>
                </a:cubicBezTo>
                <a:lnTo>
                  <a:pt x="670" y="356"/>
                </a:lnTo>
                <a:cubicBezTo>
                  <a:pt x="670" y="356"/>
                  <a:pt x="566" y="293"/>
                  <a:pt x="440" y="210"/>
                </a:cubicBezTo>
                <a:cubicBezTo>
                  <a:pt x="335" y="105"/>
                  <a:pt x="210" y="0"/>
                  <a:pt x="210"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4"/>
          <p:cNvSpPr/>
          <p:nvPr/>
        </p:nvSpPr>
        <p:spPr>
          <a:xfrm>
            <a:off x="3851974" y="2556160"/>
            <a:ext cx="13303" cy="12054"/>
          </a:xfrm>
          <a:custGeom>
            <a:rect b="b" l="l" r="r" t="t"/>
            <a:pathLst>
              <a:path extrusionOk="0" h="608" w="671">
                <a:moveTo>
                  <a:pt x="231" y="0"/>
                </a:moveTo>
                <a:lnTo>
                  <a:pt x="1" y="293"/>
                </a:lnTo>
                <a:cubicBezTo>
                  <a:pt x="1" y="293"/>
                  <a:pt x="147" y="356"/>
                  <a:pt x="252" y="440"/>
                </a:cubicBezTo>
                <a:cubicBezTo>
                  <a:pt x="377" y="523"/>
                  <a:pt x="482" y="607"/>
                  <a:pt x="482" y="607"/>
                </a:cubicBezTo>
                <a:lnTo>
                  <a:pt x="670" y="314"/>
                </a:lnTo>
                <a:cubicBezTo>
                  <a:pt x="670" y="314"/>
                  <a:pt x="524" y="230"/>
                  <a:pt x="419" y="147"/>
                </a:cubicBezTo>
                <a:cubicBezTo>
                  <a:pt x="356" y="105"/>
                  <a:pt x="231" y="0"/>
                  <a:pt x="231"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4"/>
          <p:cNvSpPr/>
          <p:nvPr/>
        </p:nvSpPr>
        <p:spPr>
          <a:xfrm>
            <a:off x="3774815" y="2488537"/>
            <a:ext cx="13303" cy="13303"/>
          </a:xfrm>
          <a:custGeom>
            <a:rect b="b" l="l" r="r" t="t"/>
            <a:pathLst>
              <a:path extrusionOk="0" h="671" w="671">
                <a:moveTo>
                  <a:pt x="273" y="1"/>
                </a:moveTo>
                <a:lnTo>
                  <a:pt x="1" y="231"/>
                </a:lnTo>
                <a:cubicBezTo>
                  <a:pt x="1" y="231"/>
                  <a:pt x="105" y="335"/>
                  <a:pt x="189" y="440"/>
                </a:cubicBezTo>
                <a:lnTo>
                  <a:pt x="398" y="670"/>
                </a:lnTo>
                <a:lnTo>
                  <a:pt x="670" y="419"/>
                </a:lnTo>
                <a:lnTo>
                  <a:pt x="461" y="210"/>
                </a:lnTo>
                <a:cubicBezTo>
                  <a:pt x="377" y="105"/>
                  <a:pt x="273" y="1"/>
                  <a:pt x="273"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4"/>
          <p:cNvSpPr/>
          <p:nvPr/>
        </p:nvSpPr>
        <p:spPr>
          <a:xfrm>
            <a:off x="3788930" y="2503881"/>
            <a:ext cx="12866" cy="12886"/>
          </a:xfrm>
          <a:custGeom>
            <a:rect b="b" l="l" r="r" t="t"/>
            <a:pathLst>
              <a:path extrusionOk="0" h="650" w="649">
                <a:moveTo>
                  <a:pt x="272" y="1"/>
                </a:moveTo>
                <a:lnTo>
                  <a:pt x="0" y="231"/>
                </a:lnTo>
                <a:lnTo>
                  <a:pt x="209" y="440"/>
                </a:lnTo>
                <a:lnTo>
                  <a:pt x="419" y="649"/>
                </a:lnTo>
                <a:lnTo>
                  <a:pt x="649" y="377"/>
                </a:lnTo>
                <a:lnTo>
                  <a:pt x="440" y="168"/>
                </a:lnTo>
                <a:lnTo>
                  <a:pt x="272" y="1"/>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4"/>
          <p:cNvSpPr/>
          <p:nvPr/>
        </p:nvSpPr>
        <p:spPr>
          <a:xfrm>
            <a:off x="3803859" y="2517580"/>
            <a:ext cx="13303" cy="13283"/>
          </a:xfrm>
          <a:custGeom>
            <a:rect b="b" l="l" r="r" t="t"/>
            <a:pathLst>
              <a:path extrusionOk="0" h="670" w="671">
                <a:moveTo>
                  <a:pt x="252" y="0"/>
                </a:moveTo>
                <a:lnTo>
                  <a:pt x="0" y="272"/>
                </a:lnTo>
                <a:lnTo>
                  <a:pt x="210" y="482"/>
                </a:lnTo>
                <a:cubicBezTo>
                  <a:pt x="314" y="586"/>
                  <a:pt x="419" y="670"/>
                  <a:pt x="419" y="670"/>
                </a:cubicBezTo>
                <a:lnTo>
                  <a:pt x="670" y="398"/>
                </a:lnTo>
                <a:cubicBezTo>
                  <a:pt x="670" y="398"/>
                  <a:pt x="565" y="293"/>
                  <a:pt x="461" y="210"/>
                </a:cubicBezTo>
                <a:lnTo>
                  <a:pt x="252"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4"/>
          <p:cNvSpPr/>
          <p:nvPr/>
        </p:nvSpPr>
        <p:spPr>
          <a:xfrm>
            <a:off x="3737068" y="2440004"/>
            <a:ext cx="12173" cy="12886"/>
          </a:xfrm>
          <a:custGeom>
            <a:rect b="b" l="l" r="r" t="t"/>
            <a:pathLst>
              <a:path extrusionOk="0" h="650" w="614">
                <a:moveTo>
                  <a:pt x="294" y="1"/>
                </a:moveTo>
                <a:lnTo>
                  <a:pt x="1" y="189"/>
                </a:lnTo>
                <a:cubicBezTo>
                  <a:pt x="1" y="189"/>
                  <a:pt x="84" y="314"/>
                  <a:pt x="147" y="419"/>
                </a:cubicBezTo>
                <a:cubicBezTo>
                  <a:pt x="231" y="545"/>
                  <a:pt x="315" y="649"/>
                  <a:pt x="315" y="649"/>
                </a:cubicBezTo>
                <a:lnTo>
                  <a:pt x="608" y="440"/>
                </a:lnTo>
                <a:cubicBezTo>
                  <a:pt x="609" y="442"/>
                  <a:pt x="610" y="443"/>
                  <a:pt x="611" y="443"/>
                </a:cubicBezTo>
                <a:cubicBezTo>
                  <a:pt x="614" y="443"/>
                  <a:pt x="536" y="345"/>
                  <a:pt x="440" y="231"/>
                </a:cubicBezTo>
                <a:cubicBezTo>
                  <a:pt x="356" y="105"/>
                  <a:pt x="294" y="1"/>
                  <a:pt x="294"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4"/>
          <p:cNvSpPr/>
          <p:nvPr/>
        </p:nvSpPr>
        <p:spPr>
          <a:xfrm>
            <a:off x="3749101" y="2456598"/>
            <a:ext cx="12886" cy="13303"/>
          </a:xfrm>
          <a:custGeom>
            <a:rect b="b" l="l" r="r" t="t"/>
            <a:pathLst>
              <a:path extrusionOk="0" h="671" w="650">
                <a:moveTo>
                  <a:pt x="294" y="1"/>
                </a:moveTo>
                <a:lnTo>
                  <a:pt x="1" y="210"/>
                </a:lnTo>
                <a:cubicBezTo>
                  <a:pt x="1" y="210"/>
                  <a:pt x="84" y="335"/>
                  <a:pt x="189" y="440"/>
                </a:cubicBezTo>
                <a:cubicBezTo>
                  <a:pt x="252" y="545"/>
                  <a:pt x="356" y="670"/>
                  <a:pt x="356" y="670"/>
                </a:cubicBezTo>
                <a:lnTo>
                  <a:pt x="649" y="461"/>
                </a:lnTo>
                <a:cubicBezTo>
                  <a:pt x="649" y="461"/>
                  <a:pt x="566" y="356"/>
                  <a:pt x="461" y="231"/>
                </a:cubicBezTo>
                <a:cubicBezTo>
                  <a:pt x="356" y="126"/>
                  <a:pt x="294" y="1"/>
                  <a:pt x="294"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4"/>
          <p:cNvSpPr/>
          <p:nvPr/>
        </p:nvSpPr>
        <p:spPr>
          <a:xfrm>
            <a:off x="3761968" y="2472775"/>
            <a:ext cx="12450" cy="12886"/>
          </a:xfrm>
          <a:custGeom>
            <a:rect b="b" l="l" r="r" t="t"/>
            <a:pathLst>
              <a:path extrusionOk="0" h="650" w="628">
                <a:moveTo>
                  <a:pt x="272" y="1"/>
                </a:moveTo>
                <a:lnTo>
                  <a:pt x="0" y="210"/>
                </a:lnTo>
                <a:cubicBezTo>
                  <a:pt x="0" y="210"/>
                  <a:pt x="84" y="314"/>
                  <a:pt x="189" y="440"/>
                </a:cubicBezTo>
                <a:cubicBezTo>
                  <a:pt x="293" y="545"/>
                  <a:pt x="356" y="649"/>
                  <a:pt x="356" y="649"/>
                </a:cubicBezTo>
                <a:lnTo>
                  <a:pt x="628" y="419"/>
                </a:lnTo>
                <a:cubicBezTo>
                  <a:pt x="628" y="419"/>
                  <a:pt x="523" y="314"/>
                  <a:pt x="440" y="210"/>
                </a:cubicBezTo>
                <a:cubicBezTo>
                  <a:pt x="335" y="126"/>
                  <a:pt x="272" y="1"/>
                  <a:pt x="272"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4"/>
          <p:cNvSpPr/>
          <p:nvPr/>
        </p:nvSpPr>
        <p:spPr>
          <a:xfrm>
            <a:off x="3706378" y="2386496"/>
            <a:ext cx="11637" cy="13699"/>
          </a:xfrm>
          <a:custGeom>
            <a:rect b="b" l="l" r="r" t="t"/>
            <a:pathLst>
              <a:path extrusionOk="0" h="691" w="587">
                <a:moveTo>
                  <a:pt x="314" y="0"/>
                </a:moveTo>
                <a:lnTo>
                  <a:pt x="0" y="168"/>
                </a:lnTo>
                <a:cubicBezTo>
                  <a:pt x="0" y="168"/>
                  <a:pt x="63" y="293"/>
                  <a:pt x="147" y="419"/>
                </a:cubicBezTo>
                <a:cubicBezTo>
                  <a:pt x="210" y="544"/>
                  <a:pt x="272" y="691"/>
                  <a:pt x="272" y="691"/>
                </a:cubicBezTo>
                <a:lnTo>
                  <a:pt x="586" y="524"/>
                </a:lnTo>
                <a:cubicBezTo>
                  <a:pt x="586" y="524"/>
                  <a:pt x="524" y="398"/>
                  <a:pt x="461" y="272"/>
                </a:cubicBezTo>
                <a:cubicBezTo>
                  <a:pt x="377" y="126"/>
                  <a:pt x="314" y="0"/>
                  <a:pt x="314"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4"/>
          <p:cNvSpPr/>
          <p:nvPr/>
        </p:nvSpPr>
        <p:spPr>
          <a:xfrm>
            <a:off x="3715914" y="2404755"/>
            <a:ext cx="12054" cy="13283"/>
          </a:xfrm>
          <a:custGeom>
            <a:rect b="b" l="l" r="r" t="t"/>
            <a:pathLst>
              <a:path extrusionOk="0" h="670" w="608">
                <a:moveTo>
                  <a:pt x="315" y="0"/>
                </a:moveTo>
                <a:lnTo>
                  <a:pt x="1" y="147"/>
                </a:lnTo>
                <a:cubicBezTo>
                  <a:pt x="1" y="147"/>
                  <a:pt x="43" y="293"/>
                  <a:pt x="126" y="419"/>
                </a:cubicBezTo>
                <a:lnTo>
                  <a:pt x="294" y="670"/>
                </a:lnTo>
                <a:lnTo>
                  <a:pt x="607" y="502"/>
                </a:lnTo>
                <a:cubicBezTo>
                  <a:pt x="587" y="481"/>
                  <a:pt x="524" y="398"/>
                  <a:pt x="440" y="251"/>
                </a:cubicBezTo>
                <a:cubicBezTo>
                  <a:pt x="356" y="126"/>
                  <a:pt x="315" y="0"/>
                  <a:pt x="315"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4"/>
          <p:cNvSpPr/>
          <p:nvPr/>
        </p:nvSpPr>
        <p:spPr>
          <a:xfrm>
            <a:off x="3726283" y="2422994"/>
            <a:ext cx="12054" cy="13303"/>
          </a:xfrm>
          <a:custGeom>
            <a:rect b="b" l="l" r="r" t="t"/>
            <a:pathLst>
              <a:path extrusionOk="0" h="671" w="608">
                <a:moveTo>
                  <a:pt x="294" y="1"/>
                </a:moveTo>
                <a:lnTo>
                  <a:pt x="1" y="168"/>
                </a:lnTo>
                <a:lnTo>
                  <a:pt x="147" y="440"/>
                </a:lnTo>
                <a:cubicBezTo>
                  <a:pt x="231" y="566"/>
                  <a:pt x="315" y="670"/>
                  <a:pt x="315" y="670"/>
                </a:cubicBezTo>
                <a:lnTo>
                  <a:pt x="608" y="482"/>
                </a:lnTo>
                <a:cubicBezTo>
                  <a:pt x="587" y="461"/>
                  <a:pt x="524" y="336"/>
                  <a:pt x="440" y="231"/>
                </a:cubicBezTo>
                <a:cubicBezTo>
                  <a:pt x="356" y="84"/>
                  <a:pt x="294" y="1"/>
                  <a:pt x="294"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p:nvPr/>
        </p:nvSpPr>
        <p:spPr>
          <a:xfrm>
            <a:off x="3684392" y="2329657"/>
            <a:ext cx="10388" cy="13303"/>
          </a:xfrm>
          <a:custGeom>
            <a:rect b="b" l="l" r="r" t="t"/>
            <a:pathLst>
              <a:path extrusionOk="0" h="671" w="524">
                <a:moveTo>
                  <a:pt x="335" y="1"/>
                </a:moveTo>
                <a:lnTo>
                  <a:pt x="0" y="106"/>
                </a:lnTo>
                <a:cubicBezTo>
                  <a:pt x="0" y="106"/>
                  <a:pt x="21" y="231"/>
                  <a:pt x="63" y="378"/>
                </a:cubicBezTo>
                <a:cubicBezTo>
                  <a:pt x="126" y="524"/>
                  <a:pt x="168" y="671"/>
                  <a:pt x="168" y="671"/>
                </a:cubicBezTo>
                <a:lnTo>
                  <a:pt x="524" y="566"/>
                </a:lnTo>
                <a:cubicBezTo>
                  <a:pt x="524" y="524"/>
                  <a:pt x="461" y="378"/>
                  <a:pt x="419" y="252"/>
                </a:cubicBezTo>
                <a:cubicBezTo>
                  <a:pt x="356" y="126"/>
                  <a:pt x="335" y="1"/>
                  <a:pt x="335"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a:off x="3690617" y="2348749"/>
            <a:ext cx="10805" cy="12886"/>
          </a:xfrm>
          <a:custGeom>
            <a:rect b="b" l="l" r="r" t="t"/>
            <a:pathLst>
              <a:path extrusionOk="0" h="650" w="545">
                <a:moveTo>
                  <a:pt x="335" y="0"/>
                </a:moveTo>
                <a:lnTo>
                  <a:pt x="0" y="126"/>
                </a:lnTo>
                <a:lnTo>
                  <a:pt x="84" y="398"/>
                </a:lnTo>
                <a:lnTo>
                  <a:pt x="189" y="649"/>
                </a:lnTo>
                <a:lnTo>
                  <a:pt x="503" y="524"/>
                </a:lnTo>
                <a:cubicBezTo>
                  <a:pt x="544" y="524"/>
                  <a:pt x="482" y="398"/>
                  <a:pt x="440" y="252"/>
                </a:cubicBezTo>
                <a:lnTo>
                  <a:pt x="335" y="0"/>
                </a:ln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a:off x="3698488" y="2367821"/>
            <a:ext cx="11221" cy="12886"/>
          </a:xfrm>
          <a:custGeom>
            <a:rect b="b" l="l" r="r" t="t"/>
            <a:pathLst>
              <a:path extrusionOk="0" h="650" w="566">
                <a:moveTo>
                  <a:pt x="315" y="1"/>
                </a:moveTo>
                <a:lnTo>
                  <a:pt x="1" y="126"/>
                </a:lnTo>
                <a:cubicBezTo>
                  <a:pt x="1" y="126"/>
                  <a:pt x="43" y="168"/>
                  <a:pt x="43" y="210"/>
                </a:cubicBezTo>
                <a:cubicBezTo>
                  <a:pt x="64" y="273"/>
                  <a:pt x="85" y="336"/>
                  <a:pt x="126" y="398"/>
                </a:cubicBezTo>
                <a:cubicBezTo>
                  <a:pt x="168" y="524"/>
                  <a:pt x="252" y="650"/>
                  <a:pt x="252" y="650"/>
                </a:cubicBezTo>
                <a:lnTo>
                  <a:pt x="566" y="524"/>
                </a:lnTo>
                <a:cubicBezTo>
                  <a:pt x="545" y="524"/>
                  <a:pt x="482" y="398"/>
                  <a:pt x="419" y="273"/>
                </a:cubicBezTo>
                <a:cubicBezTo>
                  <a:pt x="398" y="210"/>
                  <a:pt x="378" y="126"/>
                  <a:pt x="357" y="85"/>
                </a:cubicBezTo>
                <a:cubicBezTo>
                  <a:pt x="315" y="22"/>
                  <a:pt x="315" y="1"/>
                  <a:pt x="315"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4"/>
          <p:cNvSpPr/>
          <p:nvPr/>
        </p:nvSpPr>
        <p:spPr>
          <a:xfrm>
            <a:off x="3670296" y="2269527"/>
            <a:ext cx="9139" cy="12450"/>
          </a:xfrm>
          <a:custGeom>
            <a:rect b="b" l="l" r="r" t="t"/>
            <a:pathLst>
              <a:path extrusionOk="0" h="628" w="461">
                <a:moveTo>
                  <a:pt x="356" y="0"/>
                </a:moveTo>
                <a:lnTo>
                  <a:pt x="0" y="42"/>
                </a:lnTo>
                <a:lnTo>
                  <a:pt x="105" y="628"/>
                </a:lnTo>
                <a:lnTo>
                  <a:pt x="460" y="565"/>
                </a:lnTo>
                <a:lnTo>
                  <a:pt x="356" y="0"/>
                </a:lnTo>
                <a:close/>
              </a:path>
            </a:pathLst>
          </a:custGeom>
          <a:solidFill>
            <a:srgbClr val="AADDF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4"/>
          <p:cNvSpPr/>
          <p:nvPr/>
        </p:nvSpPr>
        <p:spPr>
          <a:xfrm>
            <a:off x="3674440" y="2289432"/>
            <a:ext cx="9139" cy="13283"/>
          </a:xfrm>
          <a:custGeom>
            <a:rect b="b" l="l" r="r" t="t"/>
            <a:pathLst>
              <a:path extrusionOk="0" h="670" w="461">
                <a:moveTo>
                  <a:pt x="335" y="0"/>
                </a:moveTo>
                <a:lnTo>
                  <a:pt x="0" y="84"/>
                </a:lnTo>
                <a:cubicBezTo>
                  <a:pt x="0" y="84"/>
                  <a:pt x="21" y="210"/>
                  <a:pt x="42" y="377"/>
                </a:cubicBezTo>
                <a:cubicBezTo>
                  <a:pt x="63" y="503"/>
                  <a:pt x="126" y="670"/>
                  <a:pt x="126" y="670"/>
                </a:cubicBezTo>
                <a:lnTo>
                  <a:pt x="461" y="586"/>
                </a:lnTo>
                <a:cubicBezTo>
                  <a:pt x="440" y="565"/>
                  <a:pt x="419" y="419"/>
                  <a:pt x="398" y="293"/>
                </a:cubicBezTo>
                <a:cubicBezTo>
                  <a:pt x="356" y="168"/>
                  <a:pt x="335" y="0"/>
                  <a:pt x="335" y="0"/>
                </a:cubicBezTo>
                <a:close/>
              </a:path>
            </a:pathLst>
          </a:custGeom>
          <a:solidFill>
            <a:srgbClr val="AADDF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4"/>
          <p:cNvSpPr/>
          <p:nvPr/>
        </p:nvSpPr>
        <p:spPr>
          <a:xfrm>
            <a:off x="3678583" y="2309753"/>
            <a:ext cx="9972" cy="12470"/>
          </a:xfrm>
          <a:custGeom>
            <a:rect b="b" l="l" r="r" t="t"/>
            <a:pathLst>
              <a:path extrusionOk="0" h="629" w="503">
                <a:moveTo>
                  <a:pt x="335" y="1"/>
                </a:moveTo>
                <a:lnTo>
                  <a:pt x="1" y="84"/>
                </a:lnTo>
                <a:cubicBezTo>
                  <a:pt x="1" y="84"/>
                  <a:pt x="1" y="105"/>
                  <a:pt x="21" y="168"/>
                </a:cubicBezTo>
                <a:cubicBezTo>
                  <a:pt x="42" y="210"/>
                  <a:pt x="42" y="294"/>
                  <a:pt x="84" y="335"/>
                </a:cubicBezTo>
                <a:cubicBezTo>
                  <a:pt x="126" y="482"/>
                  <a:pt x="147" y="628"/>
                  <a:pt x="147" y="628"/>
                </a:cubicBezTo>
                <a:lnTo>
                  <a:pt x="503" y="524"/>
                </a:lnTo>
                <a:cubicBezTo>
                  <a:pt x="503" y="524"/>
                  <a:pt x="461" y="398"/>
                  <a:pt x="419" y="273"/>
                </a:cubicBezTo>
                <a:cubicBezTo>
                  <a:pt x="398" y="189"/>
                  <a:pt x="398" y="126"/>
                  <a:pt x="356" y="84"/>
                </a:cubicBezTo>
                <a:cubicBezTo>
                  <a:pt x="356" y="22"/>
                  <a:pt x="335" y="1"/>
                  <a:pt x="335"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4"/>
          <p:cNvSpPr/>
          <p:nvPr/>
        </p:nvSpPr>
        <p:spPr>
          <a:xfrm>
            <a:off x="3665717" y="2208128"/>
            <a:ext cx="7078" cy="12054"/>
          </a:xfrm>
          <a:custGeom>
            <a:rect b="b" l="l" r="r" t="t"/>
            <a:pathLst>
              <a:path extrusionOk="0" h="608" w="357">
                <a:moveTo>
                  <a:pt x="1" y="0"/>
                </a:moveTo>
                <a:lnTo>
                  <a:pt x="1" y="607"/>
                </a:lnTo>
                <a:lnTo>
                  <a:pt x="357" y="586"/>
                </a:lnTo>
                <a:lnTo>
                  <a:pt x="336" y="0"/>
                </a:lnTo>
                <a:close/>
              </a:path>
            </a:pathLst>
          </a:custGeom>
          <a:solidFill>
            <a:srgbClr val="AADDF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4"/>
          <p:cNvSpPr/>
          <p:nvPr/>
        </p:nvSpPr>
        <p:spPr>
          <a:xfrm>
            <a:off x="3666133" y="2228866"/>
            <a:ext cx="7910" cy="12054"/>
          </a:xfrm>
          <a:custGeom>
            <a:rect b="b" l="l" r="r" t="t"/>
            <a:pathLst>
              <a:path extrusionOk="0" h="608" w="399">
                <a:moveTo>
                  <a:pt x="1" y="1"/>
                </a:moveTo>
                <a:lnTo>
                  <a:pt x="43" y="607"/>
                </a:lnTo>
                <a:lnTo>
                  <a:pt x="398" y="586"/>
                </a:lnTo>
                <a:lnTo>
                  <a:pt x="357" y="1"/>
                </a:lnTo>
                <a:close/>
              </a:path>
            </a:pathLst>
          </a:custGeom>
          <a:solidFill>
            <a:srgbClr val="AADDF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4"/>
          <p:cNvSpPr/>
          <p:nvPr/>
        </p:nvSpPr>
        <p:spPr>
          <a:xfrm>
            <a:off x="3667798" y="2249186"/>
            <a:ext cx="8326" cy="12054"/>
          </a:xfrm>
          <a:custGeom>
            <a:rect b="b" l="l" r="r" t="t"/>
            <a:pathLst>
              <a:path extrusionOk="0" h="608" w="420">
                <a:moveTo>
                  <a:pt x="356" y="1"/>
                </a:moveTo>
                <a:lnTo>
                  <a:pt x="1" y="22"/>
                </a:lnTo>
                <a:lnTo>
                  <a:pt x="63" y="608"/>
                </a:lnTo>
                <a:lnTo>
                  <a:pt x="419" y="566"/>
                </a:lnTo>
                <a:lnTo>
                  <a:pt x="356" y="1"/>
                </a:lnTo>
                <a:close/>
              </a:path>
            </a:pathLst>
          </a:custGeom>
          <a:solidFill>
            <a:srgbClr val="AADDF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4"/>
          <p:cNvSpPr/>
          <p:nvPr/>
        </p:nvSpPr>
        <p:spPr>
          <a:xfrm>
            <a:off x="3667798" y="1770070"/>
            <a:ext cx="867800" cy="433930"/>
          </a:xfrm>
          <a:custGeom>
            <a:rect b="b" l="l" r="r" t="t"/>
            <a:pathLst>
              <a:path extrusionOk="0" fill="none" h="21888" w="43773">
                <a:moveTo>
                  <a:pt x="1" y="21887"/>
                </a:moveTo>
                <a:cubicBezTo>
                  <a:pt x="1" y="9814"/>
                  <a:pt x="9793" y="1"/>
                  <a:pt x="21887" y="1"/>
                </a:cubicBezTo>
                <a:cubicBezTo>
                  <a:pt x="33960" y="1"/>
                  <a:pt x="43773" y="9814"/>
                  <a:pt x="43773" y="21887"/>
                </a:cubicBezTo>
              </a:path>
            </a:pathLst>
          </a:custGeom>
          <a:solidFill>
            <a:srgbClr val="1EFFC1"/>
          </a:solidFill>
          <a:ln cap="flat" cmpd="sng" w="19050">
            <a:solidFill>
              <a:srgbClr val="FFFFFF"/>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4"/>
          <p:cNvSpPr/>
          <p:nvPr/>
        </p:nvSpPr>
        <p:spPr>
          <a:xfrm>
            <a:off x="3647894" y="2192784"/>
            <a:ext cx="42743" cy="42326"/>
          </a:xfrm>
          <a:custGeom>
            <a:rect b="b" l="l" r="r" t="t"/>
            <a:pathLst>
              <a:path extrusionOk="0" h="2135" w="2156">
                <a:moveTo>
                  <a:pt x="1067" y="0"/>
                </a:moveTo>
                <a:cubicBezTo>
                  <a:pt x="481" y="0"/>
                  <a:pt x="0" y="460"/>
                  <a:pt x="0" y="1067"/>
                </a:cubicBezTo>
                <a:cubicBezTo>
                  <a:pt x="0" y="1653"/>
                  <a:pt x="481" y="2134"/>
                  <a:pt x="1067" y="2134"/>
                </a:cubicBezTo>
                <a:cubicBezTo>
                  <a:pt x="1674" y="2134"/>
                  <a:pt x="2155" y="1674"/>
                  <a:pt x="2155" y="1067"/>
                </a:cubicBezTo>
                <a:cubicBezTo>
                  <a:pt x="2155" y="481"/>
                  <a:pt x="1653" y="21"/>
                  <a:pt x="1067"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4"/>
          <p:cNvSpPr/>
          <p:nvPr/>
        </p:nvSpPr>
        <p:spPr>
          <a:xfrm>
            <a:off x="4085099" y="2614645"/>
            <a:ext cx="42326" cy="42743"/>
          </a:xfrm>
          <a:custGeom>
            <a:rect b="b" l="l" r="r" t="t"/>
            <a:pathLst>
              <a:path extrusionOk="0" h="2156" w="2135">
                <a:moveTo>
                  <a:pt x="1068" y="0"/>
                </a:moveTo>
                <a:cubicBezTo>
                  <a:pt x="461" y="0"/>
                  <a:pt x="1" y="482"/>
                  <a:pt x="1" y="1068"/>
                </a:cubicBezTo>
                <a:cubicBezTo>
                  <a:pt x="1" y="1674"/>
                  <a:pt x="461" y="2156"/>
                  <a:pt x="1068" y="2156"/>
                </a:cubicBezTo>
                <a:cubicBezTo>
                  <a:pt x="1675" y="2156"/>
                  <a:pt x="2135" y="1674"/>
                  <a:pt x="2135" y="1068"/>
                </a:cubicBezTo>
                <a:cubicBezTo>
                  <a:pt x="2135" y="482"/>
                  <a:pt x="1675" y="0"/>
                  <a:pt x="1068"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4"/>
          <p:cNvSpPr/>
          <p:nvPr/>
        </p:nvSpPr>
        <p:spPr>
          <a:xfrm>
            <a:off x="4512371" y="2192784"/>
            <a:ext cx="42326" cy="42326"/>
          </a:xfrm>
          <a:custGeom>
            <a:rect b="b" l="l" r="r" t="t"/>
            <a:pathLst>
              <a:path extrusionOk="0" h="2135" w="2135">
                <a:moveTo>
                  <a:pt x="1067" y="0"/>
                </a:moveTo>
                <a:cubicBezTo>
                  <a:pt x="460" y="0"/>
                  <a:pt x="0" y="460"/>
                  <a:pt x="0" y="1067"/>
                </a:cubicBezTo>
                <a:cubicBezTo>
                  <a:pt x="0" y="1653"/>
                  <a:pt x="460" y="2134"/>
                  <a:pt x="1067" y="2134"/>
                </a:cubicBezTo>
                <a:cubicBezTo>
                  <a:pt x="1674" y="2134"/>
                  <a:pt x="2134" y="1674"/>
                  <a:pt x="2134" y="1067"/>
                </a:cubicBezTo>
                <a:cubicBezTo>
                  <a:pt x="2134" y="481"/>
                  <a:pt x="1674" y="21"/>
                  <a:pt x="1067"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4"/>
          <p:cNvSpPr/>
          <p:nvPr/>
        </p:nvSpPr>
        <p:spPr>
          <a:xfrm>
            <a:off x="3741231" y="1848895"/>
            <a:ext cx="730075" cy="730492"/>
          </a:xfrm>
          <a:custGeom>
            <a:rect b="b" l="l" r="r" t="t"/>
            <a:pathLst>
              <a:path extrusionOk="0" fill="none" h="36847" w="36826">
                <a:moveTo>
                  <a:pt x="22367" y="2197"/>
                </a:moveTo>
                <a:cubicBezTo>
                  <a:pt x="31323" y="4374"/>
                  <a:pt x="36826" y="13413"/>
                  <a:pt x="34650" y="22368"/>
                </a:cubicBezTo>
                <a:cubicBezTo>
                  <a:pt x="32473" y="31344"/>
                  <a:pt x="23434" y="36847"/>
                  <a:pt x="14458" y="34671"/>
                </a:cubicBezTo>
                <a:cubicBezTo>
                  <a:pt x="5503" y="32495"/>
                  <a:pt x="0" y="23456"/>
                  <a:pt x="2176" y="14480"/>
                </a:cubicBezTo>
                <a:cubicBezTo>
                  <a:pt x="4352" y="5503"/>
                  <a:pt x="13391" y="0"/>
                  <a:pt x="22367" y="2197"/>
                </a:cubicBezTo>
                <a:close/>
              </a:path>
            </a:pathLst>
          </a:custGeom>
          <a:solidFill>
            <a:srgbClr val="1EFFC1"/>
          </a:solidFill>
          <a:ln cap="flat" cmpd="sng" w="28575">
            <a:solidFill>
              <a:srgbClr val="FFFFFF"/>
            </a:solidFill>
            <a:prstDash val="solid"/>
            <a:miter lim="209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4"/>
          <p:cNvSpPr/>
          <p:nvPr/>
        </p:nvSpPr>
        <p:spPr>
          <a:xfrm>
            <a:off x="4693638" y="2067648"/>
            <a:ext cx="273367" cy="271047"/>
          </a:xfrm>
          <a:custGeom>
            <a:rect b="b" l="l" r="r" t="t"/>
            <a:pathLst>
              <a:path extrusionOk="0" h="13672" w="13789">
                <a:moveTo>
                  <a:pt x="4610" y="613"/>
                </a:moveTo>
                <a:cubicBezTo>
                  <a:pt x="5550" y="613"/>
                  <a:pt x="6492" y="985"/>
                  <a:pt x="7198" y="1734"/>
                </a:cubicBezTo>
                <a:cubicBezTo>
                  <a:pt x="8516" y="3136"/>
                  <a:pt x="8474" y="5396"/>
                  <a:pt x="7030" y="6735"/>
                </a:cubicBezTo>
                <a:cubicBezTo>
                  <a:pt x="6356" y="7369"/>
                  <a:pt x="5483" y="7689"/>
                  <a:pt x="4610" y="7689"/>
                </a:cubicBezTo>
                <a:cubicBezTo>
                  <a:pt x="3667" y="7689"/>
                  <a:pt x="2725" y="7317"/>
                  <a:pt x="2030" y="6568"/>
                </a:cubicBezTo>
                <a:cubicBezTo>
                  <a:pt x="691" y="5166"/>
                  <a:pt x="753" y="2906"/>
                  <a:pt x="2197" y="1567"/>
                </a:cubicBezTo>
                <a:cubicBezTo>
                  <a:pt x="2871" y="933"/>
                  <a:pt x="3739" y="613"/>
                  <a:pt x="4610" y="613"/>
                </a:cubicBezTo>
                <a:close/>
                <a:moveTo>
                  <a:pt x="4605" y="1"/>
                </a:moveTo>
                <a:cubicBezTo>
                  <a:pt x="3589" y="1"/>
                  <a:pt x="2562" y="373"/>
                  <a:pt x="1758" y="1127"/>
                </a:cubicBezTo>
                <a:cubicBezTo>
                  <a:pt x="84" y="2697"/>
                  <a:pt x="0" y="5312"/>
                  <a:pt x="1569" y="6986"/>
                </a:cubicBezTo>
                <a:cubicBezTo>
                  <a:pt x="2389" y="7853"/>
                  <a:pt x="3484" y="8293"/>
                  <a:pt x="4582" y="8293"/>
                </a:cubicBezTo>
                <a:cubicBezTo>
                  <a:pt x="5447" y="8293"/>
                  <a:pt x="6314" y="8020"/>
                  <a:pt x="7051" y="7467"/>
                </a:cubicBezTo>
                <a:lnTo>
                  <a:pt x="8349" y="8827"/>
                </a:lnTo>
                <a:cubicBezTo>
                  <a:pt x="8139" y="9288"/>
                  <a:pt x="8202" y="9832"/>
                  <a:pt x="8579" y="10229"/>
                </a:cubicBezTo>
                <a:lnTo>
                  <a:pt x="11424" y="13263"/>
                </a:lnTo>
                <a:cubicBezTo>
                  <a:pt x="11686" y="13536"/>
                  <a:pt x="12033" y="13672"/>
                  <a:pt x="12373" y="13672"/>
                </a:cubicBezTo>
                <a:cubicBezTo>
                  <a:pt x="12686" y="13672"/>
                  <a:pt x="12993" y="13557"/>
                  <a:pt x="13224" y="13326"/>
                </a:cubicBezTo>
                <a:cubicBezTo>
                  <a:pt x="13747" y="12824"/>
                  <a:pt x="13789" y="12008"/>
                  <a:pt x="13287" y="11506"/>
                </a:cubicBezTo>
                <a:lnTo>
                  <a:pt x="10441" y="8472"/>
                </a:lnTo>
                <a:cubicBezTo>
                  <a:pt x="10180" y="8211"/>
                  <a:pt x="9829" y="8081"/>
                  <a:pt x="9478" y="8081"/>
                </a:cubicBezTo>
                <a:cubicBezTo>
                  <a:pt x="9322" y="8081"/>
                  <a:pt x="9166" y="8106"/>
                  <a:pt x="9018" y="8158"/>
                </a:cubicBezTo>
                <a:lnTo>
                  <a:pt x="7742" y="6798"/>
                </a:lnTo>
                <a:cubicBezTo>
                  <a:pt x="9081" y="5208"/>
                  <a:pt x="9039" y="2822"/>
                  <a:pt x="7574" y="1295"/>
                </a:cubicBezTo>
                <a:cubicBezTo>
                  <a:pt x="6792" y="436"/>
                  <a:pt x="5704" y="1"/>
                  <a:pt x="46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4"/>
          <p:cNvSpPr/>
          <p:nvPr/>
        </p:nvSpPr>
        <p:spPr>
          <a:xfrm>
            <a:off x="4706901" y="2079801"/>
            <a:ext cx="155170" cy="140123"/>
          </a:xfrm>
          <a:custGeom>
            <a:rect b="b" l="l" r="r" t="t"/>
            <a:pathLst>
              <a:path extrusionOk="0" h="7068" w="7827">
                <a:moveTo>
                  <a:pt x="3934" y="0"/>
                </a:moveTo>
                <a:cubicBezTo>
                  <a:pt x="3065" y="0"/>
                  <a:pt x="2192" y="320"/>
                  <a:pt x="1507" y="954"/>
                </a:cubicBezTo>
                <a:cubicBezTo>
                  <a:pt x="84" y="2293"/>
                  <a:pt x="1" y="4553"/>
                  <a:pt x="1340" y="5955"/>
                </a:cubicBezTo>
                <a:cubicBezTo>
                  <a:pt x="2037" y="6696"/>
                  <a:pt x="2979" y="7068"/>
                  <a:pt x="3923" y="7068"/>
                </a:cubicBezTo>
                <a:cubicBezTo>
                  <a:pt x="4790" y="7068"/>
                  <a:pt x="5659" y="6753"/>
                  <a:pt x="6340" y="6122"/>
                </a:cubicBezTo>
                <a:cubicBezTo>
                  <a:pt x="7742" y="4783"/>
                  <a:pt x="7826" y="2523"/>
                  <a:pt x="6487" y="1121"/>
                </a:cubicBezTo>
                <a:cubicBezTo>
                  <a:pt x="5803" y="372"/>
                  <a:pt x="4871" y="0"/>
                  <a:pt x="3934" y="0"/>
                </a:cubicBezTo>
                <a:close/>
              </a:path>
            </a:pathLst>
          </a:custGeom>
          <a:solidFill>
            <a:srgbClr val="052643"/>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a:off x="2986268" y="2696781"/>
            <a:ext cx="283735" cy="176720"/>
          </a:xfrm>
          <a:custGeom>
            <a:rect b="b" l="l" r="r" t="t"/>
            <a:pathLst>
              <a:path extrusionOk="0" h="8914" w="14312">
                <a:moveTo>
                  <a:pt x="837" y="0"/>
                </a:moveTo>
                <a:cubicBezTo>
                  <a:pt x="377" y="0"/>
                  <a:pt x="0" y="356"/>
                  <a:pt x="0" y="837"/>
                </a:cubicBezTo>
                <a:lnTo>
                  <a:pt x="0" y="8077"/>
                </a:lnTo>
                <a:cubicBezTo>
                  <a:pt x="0" y="8537"/>
                  <a:pt x="377" y="8914"/>
                  <a:pt x="837" y="8914"/>
                </a:cubicBezTo>
                <a:lnTo>
                  <a:pt x="13475" y="8914"/>
                </a:lnTo>
                <a:cubicBezTo>
                  <a:pt x="13935" y="8914"/>
                  <a:pt x="14312" y="8537"/>
                  <a:pt x="14312" y="8077"/>
                </a:cubicBezTo>
                <a:lnTo>
                  <a:pt x="14312" y="837"/>
                </a:lnTo>
                <a:cubicBezTo>
                  <a:pt x="14312" y="356"/>
                  <a:pt x="13935" y="0"/>
                  <a:pt x="13475" y="0"/>
                </a:cubicBezTo>
                <a:close/>
              </a:path>
            </a:pathLst>
          </a:custGeom>
          <a:solidFill>
            <a:srgbClr val="1EFF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3010732" y="2720412"/>
            <a:ext cx="85049" cy="32394"/>
          </a:xfrm>
          <a:custGeom>
            <a:rect b="b" l="l" r="r" t="t"/>
            <a:pathLst>
              <a:path extrusionOk="0" h="1634" w="4290">
                <a:moveTo>
                  <a:pt x="607" y="1"/>
                </a:moveTo>
                <a:cubicBezTo>
                  <a:pt x="252" y="1"/>
                  <a:pt x="1" y="252"/>
                  <a:pt x="1" y="608"/>
                </a:cubicBezTo>
                <a:lnTo>
                  <a:pt x="1" y="1026"/>
                </a:lnTo>
                <a:cubicBezTo>
                  <a:pt x="1" y="1361"/>
                  <a:pt x="252" y="1633"/>
                  <a:pt x="607" y="1633"/>
                </a:cubicBezTo>
                <a:lnTo>
                  <a:pt x="3683" y="1633"/>
                </a:lnTo>
                <a:cubicBezTo>
                  <a:pt x="3997" y="1633"/>
                  <a:pt x="4290" y="1361"/>
                  <a:pt x="4290" y="1026"/>
                </a:cubicBezTo>
                <a:lnTo>
                  <a:pt x="4290" y="608"/>
                </a:lnTo>
                <a:cubicBezTo>
                  <a:pt x="4290" y="252"/>
                  <a:pt x="4018" y="1"/>
                  <a:pt x="3683"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a:off x="3010732" y="2769361"/>
            <a:ext cx="85049" cy="80093"/>
          </a:xfrm>
          <a:custGeom>
            <a:rect b="b" l="l" r="r" t="t"/>
            <a:pathLst>
              <a:path extrusionOk="0" h="4040" w="4290">
                <a:moveTo>
                  <a:pt x="607" y="1"/>
                </a:moveTo>
                <a:cubicBezTo>
                  <a:pt x="252" y="1"/>
                  <a:pt x="1" y="252"/>
                  <a:pt x="1" y="587"/>
                </a:cubicBezTo>
                <a:lnTo>
                  <a:pt x="1" y="3453"/>
                </a:lnTo>
                <a:cubicBezTo>
                  <a:pt x="1" y="3788"/>
                  <a:pt x="252" y="4039"/>
                  <a:pt x="607" y="4039"/>
                </a:cubicBezTo>
                <a:lnTo>
                  <a:pt x="3683" y="4039"/>
                </a:lnTo>
                <a:cubicBezTo>
                  <a:pt x="3997" y="4039"/>
                  <a:pt x="4290" y="3788"/>
                  <a:pt x="4290" y="3453"/>
                </a:cubicBezTo>
                <a:lnTo>
                  <a:pt x="4290" y="587"/>
                </a:lnTo>
                <a:cubicBezTo>
                  <a:pt x="4290" y="252"/>
                  <a:pt x="4018" y="1"/>
                  <a:pt x="3683"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4"/>
          <p:cNvSpPr/>
          <p:nvPr/>
        </p:nvSpPr>
        <p:spPr>
          <a:xfrm>
            <a:off x="3116519" y="2724992"/>
            <a:ext cx="133165" cy="20"/>
          </a:xfrm>
          <a:custGeom>
            <a:rect b="b" l="l" r="r" t="t"/>
            <a:pathLst>
              <a:path extrusionOk="0" fill="none" h="1" w="6717">
                <a:moveTo>
                  <a:pt x="0" y="0"/>
                </a:moveTo>
                <a:lnTo>
                  <a:pt x="6717" y="0"/>
                </a:lnTo>
              </a:path>
            </a:pathLst>
          </a:custGeom>
          <a:solidFill>
            <a:srgbClr val="091A51"/>
          </a:solidFill>
          <a:ln cap="rnd" cmpd="sng" w="9525">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4"/>
          <p:cNvSpPr/>
          <p:nvPr/>
        </p:nvSpPr>
        <p:spPr>
          <a:xfrm>
            <a:off x="3116519" y="2742399"/>
            <a:ext cx="133165" cy="20"/>
          </a:xfrm>
          <a:custGeom>
            <a:rect b="b" l="l" r="r" t="t"/>
            <a:pathLst>
              <a:path extrusionOk="0" fill="none" h="1" w="6717">
                <a:moveTo>
                  <a:pt x="0" y="1"/>
                </a:moveTo>
                <a:lnTo>
                  <a:pt x="6717" y="1"/>
                </a:lnTo>
              </a:path>
            </a:pathLst>
          </a:custGeom>
          <a:solidFill>
            <a:srgbClr val="091A51"/>
          </a:solidFill>
          <a:ln cap="rnd" cmpd="sng" w="9525">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3116519" y="2759409"/>
            <a:ext cx="133165" cy="20"/>
          </a:xfrm>
          <a:custGeom>
            <a:rect b="b" l="l" r="r" t="t"/>
            <a:pathLst>
              <a:path extrusionOk="0" fill="none" h="1" w="6717">
                <a:moveTo>
                  <a:pt x="0" y="1"/>
                </a:moveTo>
                <a:lnTo>
                  <a:pt x="6717" y="1"/>
                </a:lnTo>
              </a:path>
            </a:pathLst>
          </a:custGeom>
          <a:solidFill>
            <a:srgbClr val="091A51"/>
          </a:solidFill>
          <a:ln cap="rnd" cmpd="sng" w="9525">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3116519" y="2776419"/>
            <a:ext cx="133165" cy="20"/>
          </a:xfrm>
          <a:custGeom>
            <a:rect b="b" l="l" r="r" t="t"/>
            <a:pathLst>
              <a:path extrusionOk="0" fill="none" h="1" w="6717">
                <a:moveTo>
                  <a:pt x="0" y="1"/>
                </a:moveTo>
                <a:lnTo>
                  <a:pt x="6717" y="1"/>
                </a:lnTo>
              </a:path>
            </a:pathLst>
          </a:custGeom>
          <a:solidFill>
            <a:srgbClr val="091A51"/>
          </a:solidFill>
          <a:ln cap="rnd" cmpd="sng" w="8900">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4"/>
          <p:cNvSpPr/>
          <p:nvPr/>
        </p:nvSpPr>
        <p:spPr>
          <a:xfrm>
            <a:off x="3116519" y="2793429"/>
            <a:ext cx="133165" cy="20"/>
          </a:xfrm>
          <a:custGeom>
            <a:rect b="b" l="l" r="r" t="t"/>
            <a:pathLst>
              <a:path extrusionOk="0" fill="none" h="1" w="6717">
                <a:moveTo>
                  <a:pt x="0" y="1"/>
                </a:moveTo>
                <a:lnTo>
                  <a:pt x="6717" y="1"/>
                </a:lnTo>
              </a:path>
            </a:pathLst>
          </a:custGeom>
          <a:solidFill>
            <a:srgbClr val="091A51"/>
          </a:solidFill>
          <a:ln cap="rnd" cmpd="sng" w="9525">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a:off x="3116519" y="2810439"/>
            <a:ext cx="133165" cy="20"/>
          </a:xfrm>
          <a:custGeom>
            <a:rect b="b" l="l" r="r" t="t"/>
            <a:pathLst>
              <a:path extrusionOk="0" fill="none" h="1" w="6717">
                <a:moveTo>
                  <a:pt x="0" y="0"/>
                </a:moveTo>
                <a:lnTo>
                  <a:pt x="6717" y="0"/>
                </a:lnTo>
              </a:path>
            </a:pathLst>
          </a:custGeom>
          <a:solidFill>
            <a:srgbClr val="091A51"/>
          </a:solidFill>
          <a:ln cap="rnd" cmpd="sng" w="9525">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3116519" y="2827865"/>
            <a:ext cx="133165" cy="20"/>
          </a:xfrm>
          <a:custGeom>
            <a:rect b="b" l="l" r="r" t="t"/>
            <a:pathLst>
              <a:path extrusionOk="0" fill="none" h="1" w="6717">
                <a:moveTo>
                  <a:pt x="0" y="0"/>
                </a:moveTo>
                <a:lnTo>
                  <a:pt x="6717" y="0"/>
                </a:lnTo>
              </a:path>
            </a:pathLst>
          </a:custGeom>
          <a:solidFill>
            <a:srgbClr val="091A51"/>
          </a:solidFill>
          <a:ln cap="rnd" cmpd="sng" w="9525">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3116519" y="2844875"/>
            <a:ext cx="133165" cy="20"/>
          </a:xfrm>
          <a:custGeom>
            <a:rect b="b" l="l" r="r" t="t"/>
            <a:pathLst>
              <a:path extrusionOk="0" fill="none" h="1" w="6717">
                <a:moveTo>
                  <a:pt x="0" y="0"/>
                </a:moveTo>
                <a:lnTo>
                  <a:pt x="6717" y="0"/>
                </a:lnTo>
              </a:path>
            </a:pathLst>
          </a:custGeom>
          <a:solidFill>
            <a:srgbClr val="091A51"/>
          </a:solidFill>
          <a:ln cap="rnd" cmpd="sng" w="8900">
            <a:solidFill>
              <a:srgbClr val="091A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3126888" y="2623764"/>
            <a:ext cx="4163" cy="7078"/>
          </a:xfrm>
          <a:custGeom>
            <a:rect b="b" l="l" r="r" t="t"/>
            <a:pathLst>
              <a:path extrusionOk="0" h="357" w="210">
                <a:moveTo>
                  <a:pt x="0" y="1"/>
                </a:moveTo>
                <a:lnTo>
                  <a:pt x="209" y="1"/>
                </a:lnTo>
                <a:lnTo>
                  <a:pt x="209" y="356"/>
                </a:lnTo>
                <a:lnTo>
                  <a:pt x="0" y="35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4"/>
          <p:cNvSpPr/>
          <p:nvPr/>
        </p:nvSpPr>
        <p:spPr>
          <a:xfrm>
            <a:off x="3126888" y="2635798"/>
            <a:ext cx="4163" cy="7078"/>
          </a:xfrm>
          <a:custGeom>
            <a:rect b="b" l="l" r="r" t="t"/>
            <a:pathLst>
              <a:path extrusionOk="0" h="357" w="210">
                <a:moveTo>
                  <a:pt x="0" y="1"/>
                </a:moveTo>
                <a:lnTo>
                  <a:pt x="209" y="1"/>
                </a:lnTo>
                <a:lnTo>
                  <a:pt x="209" y="356"/>
                </a:lnTo>
                <a:lnTo>
                  <a:pt x="0" y="35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3126888" y="2647416"/>
            <a:ext cx="4163" cy="6661"/>
          </a:xfrm>
          <a:custGeom>
            <a:rect b="b" l="l" r="r" t="t"/>
            <a:pathLst>
              <a:path extrusionOk="0" h="336"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3126888" y="2589348"/>
            <a:ext cx="4163" cy="6641"/>
          </a:xfrm>
          <a:custGeom>
            <a:rect b="b" l="l" r="r" t="t"/>
            <a:pathLst>
              <a:path extrusionOk="0" h="335"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4"/>
          <p:cNvSpPr/>
          <p:nvPr/>
        </p:nvSpPr>
        <p:spPr>
          <a:xfrm>
            <a:off x="3126888" y="2600549"/>
            <a:ext cx="4163" cy="6641"/>
          </a:xfrm>
          <a:custGeom>
            <a:rect b="b" l="l" r="r" t="t"/>
            <a:pathLst>
              <a:path extrusionOk="0" h="335"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4"/>
          <p:cNvSpPr/>
          <p:nvPr/>
        </p:nvSpPr>
        <p:spPr>
          <a:xfrm>
            <a:off x="3126888" y="2612147"/>
            <a:ext cx="4163" cy="6661"/>
          </a:xfrm>
          <a:custGeom>
            <a:rect b="b" l="l" r="r" t="t"/>
            <a:pathLst>
              <a:path extrusionOk="0" h="336" w="210">
                <a:moveTo>
                  <a:pt x="0" y="1"/>
                </a:moveTo>
                <a:lnTo>
                  <a:pt x="209" y="1"/>
                </a:lnTo>
                <a:lnTo>
                  <a:pt x="209" y="336"/>
                </a:lnTo>
                <a:lnTo>
                  <a:pt x="0"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4"/>
          <p:cNvSpPr/>
          <p:nvPr/>
        </p:nvSpPr>
        <p:spPr>
          <a:xfrm>
            <a:off x="3126888" y="2554079"/>
            <a:ext cx="4163" cy="6661"/>
          </a:xfrm>
          <a:custGeom>
            <a:rect b="b" l="l" r="r" t="t"/>
            <a:pathLst>
              <a:path extrusionOk="0" h="336" w="210">
                <a:moveTo>
                  <a:pt x="0" y="1"/>
                </a:moveTo>
                <a:lnTo>
                  <a:pt x="209" y="1"/>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4"/>
          <p:cNvSpPr/>
          <p:nvPr/>
        </p:nvSpPr>
        <p:spPr>
          <a:xfrm>
            <a:off x="3126888" y="2565280"/>
            <a:ext cx="4163" cy="6661"/>
          </a:xfrm>
          <a:custGeom>
            <a:rect b="b" l="l" r="r" t="t"/>
            <a:pathLst>
              <a:path extrusionOk="0" h="336" w="210">
                <a:moveTo>
                  <a:pt x="0" y="1"/>
                </a:moveTo>
                <a:lnTo>
                  <a:pt x="209" y="1"/>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4"/>
          <p:cNvSpPr/>
          <p:nvPr/>
        </p:nvSpPr>
        <p:spPr>
          <a:xfrm>
            <a:off x="3126888" y="2577314"/>
            <a:ext cx="4163" cy="6661"/>
          </a:xfrm>
          <a:custGeom>
            <a:rect b="b" l="l" r="r" t="t"/>
            <a:pathLst>
              <a:path extrusionOk="0" h="336"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4"/>
          <p:cNvSpPr/>
          <p:nvPr/>
        </p:nvSpPr>
        <p:spPr>
          <a:xfrm>
            <a:off x="3126888" y="2518829"/>
            <a:ext cx="4163" cy="6641"/>
          </a:xfrm>
          <a:custGeom>
            <a:rect b="b" l="l" r="r" t="t"/>
            <a:pathLst>
              <a:path extrusionOk="0" h="335"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3126888" y="2530427"/>
            <a:ext cx="4163" cy="7078"/>
          </a:xfrm>
          <a:custGeom>
            <a:rect b="b" l="l" r="r" t="t"/>
            <a:pathLst>
              <a:path extrusionOk="0" h="357" w="210">
                <a:moveTo>
                  <a:pt x="0" y="1"/>
                </a:moveTo>
                <a:lnTo>
                  <a:pt x="209" y="1"/>
                </a:lnTo>
                <a:lnTo>
                  <a:pt x="209" y="357"/>
                </a:lnTo>
                <a:lnTo>
                  <a:pt x="0" y="357"/>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4"/>
          <p:cNvSpPr/>
          <p:nvPr/>
        </p:nvSpPr>
        <p:spPr>
          <a:xfrm>
            <a:off x="3126888" y="2542045"/>
            <a:ext cx="4163" cy="6661"/>
          </a:xfrm>
          <a:custGeom>
            <a:rect b="b" l="l" r="r" t="t"/>
            <a:pathLst>
              <a:path extrusionOk="0" h="336" w="210">
                <a:moveTo>
                  <a:pt x="0" y="1"/>
                </a:moveTo>
                <a:lnTo>
                  <a:pt x="209" y="1"/>
                </a:lnTo>
                <a:lnTo>
                  <a:pt x="209" y="336"/>
                </a:lnTo>
                <a:lnTo>
                  <a:pt x="0"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4"/>
          <p:cNvSpPr/>
          <p:nvPr/>
        </p:nvSpPr>
        <p:spPr>
          <a:xfrm>
            <a:off x="3126888" y="2483560"/>
            <a:ext cx="4163" cy="6661"/>
          </a:xfrm>
          <a:custGeom>
            <a:rect b="b" l="l" r="r" t="t"/>
            <a:pathLst>
              <a:path extrusionOk="0" h="336" w="210">
                <a:moveTo>
                  <a:pt x="0" y="1"/>
                </a:moveTo>
                <a:lnTo>
                  <a:pt x="209" y="1"/>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4"/>
          <p:cNvSpPr/>
          <p:nvPr/>
        </p:nvSpPr>
        <p:spPr>
          <a:xfrm>
            <a:off x="3126888" y="2495594"/>
            <a:ext cx="4163" cy="6661"/>
          </a:xfrm>
          <a:custGeom>
            <a:rect b="b" l="l" r="r" t="t"/>
            <a:pathLst>
              <a:path extrusionOk="0" h="336"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4"/>
          <p:cNvSpPr/>
          <p:nvPr/>
        </p:nvSpPr>
        <p:spPr>
          <a:xfrm>
            <a:off x="3126888" y="2506796"/>
            <a:ext cx="4163" cy="6661"/>
          </a:xfrm>
          <a:custGeom>
            <a:rect b="b" l="l" r="r" t="t"/>
            <a:pathLst>
              <a:path extrusionOk="0" h="336"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4"/>
          <p:cNvSpPr/>
          <p:nvPr/>
        </p:nvSpPr>
        <p:spPr>
          <a:xfrm>
            <a:off x="3126888" y="2448727"/>
            <a:ext cx="4163" cy="6641"/>
          </a:xfrm>
          <a:custGeom>
            <a:rect b="b" l="l" r="r" t="t"/>
            <a:pathLst>
              <a:path extrusionOk="0" h="335" w="210">
                <a:moveTo>
                  <a:pt x="0" y="0"/>
                </a:moveTo>
                <a:lnTo>
                  <a:pt x="209" y="0"/>
                </a:lnTo>
                <a:lnTo>
                  <a:pt x="209" y="335"/>
                </a:lnTo>
                <a:lnTo>
                  <a:pt x="0"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4"/>
          <p:cNvSpPr/>
          <p:nvPr/>
        </p:nvSpPr>
        <p:spPr>
          <a:xfrm>
            <a:off x="3126888" y="2460325"/>
            <a:ext cx="4163" cy="6661"/>
          </a:xfrm>
          <a:custGeom>
            <a:rect b="b" l="l" r="r" t="t"/>
            <a:pathLst>
              <a:path extrusionOk="0" h="336" w="210">
                <a:moveTo>
                  <a:pt x="0" y="1"/>
                </a:moveTo>
                <a:lnTo>
                  <a:pt x="209" y="1"/>
                </a:lnTo>
                <a:lnTo>
                  <a:pt x="209" y="336"/>
                </a:lnTo>
                <a:lnTo>
                  <a:pt x="0"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4"/>
          <p:cNvSpPr/>
          <p:nvPr/>
        </p:nvSpPr>
        <p:spPr>
          <a:xfrm>
            <a:off x="3126888" y="2471943"/>
            <a:ext cx="4163" cy="6661"/>
          </a:xfrm>
          <a:custGeom>
            <a:rect b="b" l="l" r="r" t="t"/>
            <a:pathLst>
              <a:path extrusionOk="0" h="336" w="210">
                <a:moveTo>
                  <a:pt x="0" y="1"/>
                </a:moveTo>
                <a:lnTo>
                  <a:pt x="209" y="1"/>
                </a:lnTo>
                <a:lnTo>
                  <a:pt x="209" y="336"/>
                </a:lnTo>
                <a:lnTo>
                  <a:pt x="0"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4"/>
          <p:cNvSpPr/>
          <p:nvPr/>
        </p:nvSpPr>
        <p:spPr>
          <a:xfrm>
            <a:off x="3125639" y="2413458"/>
            <a:ext cx="4580" cy="6661"/>
          </a:xfrm>
          <a:custGeom>
            <a:rect b="b" l="l" r="r" t="t"/>
            <a:pathLst>
              <a:path extrusionOk="0" h="336" w="231">
                <a:moveTo>
                  <a:pt x="42" y="335"/>
                </a:moveTo>
                <a:lnTo>
                  <a:pt x="231" y="335"/>
                </a:lnTo>
                <a:lnTo>
                  <a:pt x="210" y="1"/>
                </a:lnTo>
                <a:lnTo>
                  <a:pt x="0" y="1"/>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4"/>
          <p:cNvSpPr/>
          <p:nvPr/>
        </p:nvSpPr>
        <p:spPr>
          <a:xfrm>
            <a:off x="3126888" y="2425492"/>
            <a:ext cx="3331" cy="6245"/>
          </a:xfrm>
          <a:custGeom>
            <a:rect b="b" l="l" r="r" t="t"/>
            <a:pathLst>
              <a:path extrusionOk="0" h="315" w="168">
                <a:moveTo>
                  <a:pt x="0" y="314"/>
                </a:moveTo>
                <a:lnTo>
                  <a:pt x="168" y="314"/>
                </a:lnTo>
                <a:lnTo>
                  <a:pt x="168" y="0"/>
                </a:lnTo>
                <a:lnTo>
                  <a:pt x="0" y="0"/>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4"/>
          <p:cNvSpPr/>
          <p:nvPr/>
        </p:nvSpPr>
        <p:spPr>
          <a:xfrm>
            <a:off x="3126888" y="2436694"/>
            <a:ext cx="4163" cy="7058"/>
          </a:xfrm>
          <a:custGeom>
            <a:rect b="b" l="l" r="r" t="t"/>
            <a:pathLst>
              <a:path extrusionOk="0" h="356" w="210">
                <a:moveTo>
                  <a:pt x="0" y="0"/>
                </a:moveTo>
                <a:lnTo>
                  <a:pt x="209" y="0"/>
                </a:lnTo>
                <a:lnTo>
                  <a:pt x="209" y="356"/>
                </a:lnTo>
                <a:lnTo>
                  <a:pt x="0" y="35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4"/>
          <p:cNvSpPr/>
          <p:nvPr/>
        </p:nvSpPr>
        <p:spPr>
          <a:xfrm>
            <a:off x="3122724" y="2378209"/>
            <a:ext cx="4599" cy="7474"/>
          </a:xfrm>
          <a:custGeom>
            <a:rect b="b" l="l" r="r" t="t"/>
            <a:pathLst>
              <a:path extrusionOk="0" h="377" w="232">
                <a:moveTo>
                  <a:pt x="22" y="377"/>
                </a:moveTo>
                <a:lnTo>
                  <a:pt x="231" y="335"/>
                </a:lnTo>
                <a:lnTo>
                  <a:pt x="189" y="0"/>
                </a:lnTo>
                <a:lnTo>
                  <a:pt x="1" y="21"/>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4"/>
          <p:cNvSpPr/>
          <p:nvPr/>
        </p:nvSpPr>
        <p:spPr>
          <a:xfrm>
            <a:off x="3124390" y="2390223"/>
            <a:ext cx="4580" cy="6661"/>
          </a:xfrm>
          <a:custGeom>
            <a:rect b="b" l="l" r="r" t="t"/>
            <a:pathLst>
              <a:path extrusionOk="0" h="336" w="231">
                <a:moveTo>
                  <a:pt x="42" y="336"/>
                </a:moveTo>
                <a:lnTo>
                  <a:pt x="231" y="315"/>
                </a:lnTo>
                <a:lnTo>
                  <a:pt x="168" y="1"/>
                </a:lnTo>
                <a:lnTo>
                  <a:pt x="1" y="22"/>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4"/>
          <p:cNvSpPr/>
          <p:nvPr/>
        </p:nvSpPr>
        <p:spPr>
          <a:xfrm>
            <a:off x="3125222" y="2401424"/>
            <a:ext cx="4163" cy="7078"/>
          </a:xfrm>
          <a:custGeom>
            <a:rect b="b" l="l" r="r" t="t"/>
            <a:pathLst>
              <a:path extrusionOk="0" h="357" w="210">
                <a:moveTo>
                  <a:pt x="21" y="356"/>
                </a:moveTo>
                <a:lnTo>
                  <a:pt x="210" y="356"/>
                </a:lnTo>
                <a:lnTo>
                  <a:pt x="210" y="1"/>
                </a:lnTo>
                <a:lnTo>
                  <a:pt x="0" y="43"/>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4"/>
          <p:cNvSpPr/>
          <p:nvPr/>
        </p:nvSpPr>
        <p:spPr>
          <a:xfrm>
            <a:off x="3114437" y="2344189"/>
            <a:ext cx="5412" cy="7058"/>
          </a:xfrm>
          <a:custGeom>
            <a:rect b="b" l="l" r="r" t="t"/>
            <a:pathLst>
              <a:path extrusionOk="0" h="356" w="273">
                <a:moveTo>
                  <a:pt x="105" y="356"/>
                </a:moveTo>
                <a:lnTo>
                  <a:pt x="272" y="314"/>
                </a:lnTo>
                <a:lnTo>
                  <a:pt x="210" y="0"/>
                </a:lnTo>
                <a:lnTo>
                  <a:pt x="0" y="42"/>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4"/>
          <p:cNvSpPr/>
          <p:nvPr/>
        </p:nvSpPr>
        <p:spPr>
          <a:xfrm>
            <a:off x="3117332" y="2355390"/>
            <a:ext cx="5412" cy="7474"/>
          </a:xfrm>
          <a:custGeom>
            <a:rect b="b" l="l" r="r" t="t"/>
            <a:pathLst>
              <a:path extrusionOk="0" h="377" w="273">
                <a:moveTo>
                  <a:pt x="85" y="377"/>
                </a:moveTo>
                <a:lnTo>
                  <a:pt x="273" y="314"/>
                </a:lnTo>
                <a:lnTo>
                  <a:pt x="189" y="0"/>
                </a:lnTo>
                <a:lnTo>
                  <a:pt x="1" y="63"/>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4"/>
          <p:cNvSpPr/>
          <p:nvPr/>
        </p:nvSpPr>
        <p:spPr>
          <a:xfrm>
            <a:off x="3120663" y="2367008"/>
            <a:ext cx="4580" cy="6641"/>
          </a:xfrm>
          <a:custGeom>
            <a:rect b="b" l="l" r="r" t="t"/>
            <a:pathLst>
              <a:path extrusionOk="0" h="335" w="231">
                <a:moveTo>
                  <a:pt x="42" y="335"/>
                </a:moveTo>
                <a:lnTo>
                  <a:pt x="230" y="314"/>
                </a:lnTo>
                <a:cubicBezTo>
                  <a:pt x="210" y="209"/>
                  <a:pt x="210" y="105"/>
                  <a:pt x="189" y="0"/>
                </a:cubicBezTo>
                <a:lnTo>
                  <a:pt x="0" y="42"/>
                </a:lnTo>
                <a:cubicBezTo>
                  <a:pt x="21" y="126"/>
                  <a:pt x="21" y="230"/>
                  <a:pt x="42" y="335"/>
                </a:cubicBez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4"/>
          <p:cNvSpPr/>
          <p:nvPr/>
        </p:nvSpPr>
        <p:spPr>
          <a:xfrm>
            <a:off x="3102404" y="2311002"/>
            <a:ext cx="6245" cy="7078"/>
          </a:xfrm>
          <a:custGeom>
            <a:rect b="b" l="l" r="r" t="t"/>
            <a:pathLst>
              <a:path extrusionOk="0" h="357" w="315">
                <a:moveTo>
                  <a:pt x="126" y="356"/>
                </a:moveTo>
                <a:lnTo>
                  <a:pt x="315" y="272"/>
                </a:lnTo>
                <a:lnTo>
                  <a:pt x="168" y="0"/>
                </a:lnTo>
                <a:lnTo>
                  <a:pt x="1" y="63"/>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4"/>
          <p:cNvSpPr/>
          <p:nvPr/>
        </p:nvSpPr>
        <p:spPr>
          <a:xfrm>
            <a:off x="3106547" y="2321786"/>
            <a:ext cx="6245" cy="7078"/>
          </a:xfrm>
          <a:custGeom>
            <a:rect b="b" l="l" r="r" t="t"/>
            <a:pathLst>
              <a:path extrusionOk="0" h="357" w="315">
                <a:moveTo>
                  <a:pt x="126" y="356"/>
                </a:moveTo>
                <a:lnTo>
                  <a:pt x="315" y="314"/>
                </a:lnTo>
                <a:lnTo>
                  <a:pt x="189" y="0"/>
                </a:lnTo>
                <a:lnTo>
                  <a:pt x="1" y="84"/>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4"/>
          <p:cNvSpPr/>
          <p:nvPr/>
        </p:nvSpPr>
        <p:spPr>
          <a:xfrm>
            <a:off x="3110710" y="2332571"/>
            <a:ext cx="5829" cy="7494"/>
          </a:xfrm>
          <a:custGeom>
            <a:rect b="b" l="l" r="r" t="t"/>
            <a:pathLst>
              <a:path extrusionOk="0" h="378" w="294">
                <a:moveTo>
                  <a:pt x="105" y="377"/>
                </a:moveTo>
                <a:lnTo>
                  <a:pt x="293" y="314"/>
                </a:lnTo>
                <a:lnTo>
                  <a:pt x="188" y="0"/>
                </a:lnTo>
                <a:lnTo>
                  <a:pt x="0" y="84"/>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4"/>
          <p:cNvSpPr/>
          <p:nvPr/>
        </p:nvSpPr>
        <p:spPr>
          <a:xfrm>
            <a:off x="3085810" y="2279896"/>
            <a:ext cx="6661" cy="7058"/>
          </a:xfrm>
          <a:custGeom>
            <a:rect b="b" l="l" r="r" t="t"/>
            <a:pathLst>
              <a:path extrusionOk="0" h="356" w="336">
                <a:moveTo>
                  <a:pt x="147" y="356"/>
                </a:moveTo>
                <a:lnTo>
                  <a:pt x="335" y="272"/>
                </a:lnTo>
                <a:lnTo>
                  <a:pt x="147" y="0"/>
                </a:lnTo>
                <a:lnTo>
                  <a:pt x="1" y="10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4"/>
          <p:cNvSpPr/>
          <p:nvPr/>
        </p:nvSpPr>
        <p:spPr>
          <a:xfrm>
            <a:off x="3091619" y="2290264"/>
            <a:ext cx="6661" cy="7058"/>
          </a:xfrm>
          <a:custGeom>
            <a:rect b="b" l="l" r="r" t="t"/>
            <a:pathLst>
              <a:path extrusionOk="0" h="356" w="336">
                <a:moveTo>
                  <a:pt x="147" y="356"/>
                </a:moveTo>
                <a:lnTo>
                  <a:pt x="335" y="272"/>
                </a:lnTo>
                <a:cubicBezTo>
                  <a:pt x="294" y="168"/>
                  <a:pt x="231" y="63"/>
                  <a:pt x="189" y="0"/>
                </a:cubicBezTo>
                <a:lnTo>
                  <a:pt x="1" y="105"/>
                </a:lnTo>
                <a:cubicBezTo>
                  <a:pt x="84" y="147"/>
                  <a:pt x="126" y="251"/>
                  <a:pt x="147" y="356"/>
                </a:cubicBez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4"/>
          <p:cNvSpPr/>
          <p:nvPr/>
        </p:nvSpPr>
        <p:spPr>
          <a:xfrm>
            <a:off x="3097427" y="2299800"/>
            <a:ext cx="6245" cy="7890"/>
          </a:xfrm>
          <a:custGeom>
            <a:rect b="b" l="l" r="r" t="t"/>
            <a:pathLst>
              <a:path extrusionOk="0" h="398" w="315">
                <a:moveTo>
                  <a:pt x="126" y="398"/>
                </a:moveTo>
                <a:lnTo>
                  <a:pt x="314" y="314"/>
                </a:lnTo>
                <a:lnTo>
                  <a:pt x="147" y="0"/>
                </a:lnTo>
                <a:lnTo>
                  <a:pt x="1" y="10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4"/>
          <p:cNvSpPr/>
          <p:nvPr/>
        </p:nvSpPr>
        <p:spPr>
          <a:xfrm>
            <a:off x="3065489" y="2250852"/>
            <a:ext cx="7494" cy="7078"/>
          </a:xfrm>
          <a:custGeom>
            <a:rect b="b" l="l" r="r" t="t"/>
            <a:pathLst>
              <a:path extrusionOk="0" h="357" w="378">
                <a:moveTo>
                  <a:pt x="210" y="356"/>
                </a:moveTo>
                <a:lnTo>
                  <a:pt x="377" y="252"/>
                </a:lnTo>
                <a:lnTo>
                  <a:pt x="168" y="0"/>
                </a:lnTo>
                <a:lnTo>
                  <a:pt x="0" y="10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4"/>
          <p:cNvSpPr/>
          <p:nvPr/>
        </p:nvSpPr>
        <p:spPr>
          <a:xfrm>
            <a:off x="3072963" y="2259971"/>
            <a:ext cx="6641" cy="7494"/>
          </a:xfrm>
          <a:custGeom>
            <a:rect b="b" l="l" r="r" t="t"/>
            <a:pathLst>
              <a:path extrusionOk="0" h="378" w="335">
                <a:moveTo>
                  <a:pt x="188" y="377"/>
                </a:moveTo>
                <a:lnTo>
                  <a:pt x="335" y="273"/>
                </a:lnTo>
                <a:lnTo>
                  <a:pt x="147" y="1"/>
                </a:lnTo>
                <a:lnTo>
                  <a:pt x="0" y="10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4"/>
          <p:cNvSpPr/>
          <p:nvPr/>
        </p:nvSpPr>
        <p:spPr>
          <a:xfrm>
            <a:off x="3079585" y="2269527"/>
            <a:ext cx="6661" cy="7474"/>
          </a:xfrm>
          <a:custGeom>
            <a:rect b="b" l="l" r="r" t="t"/>
            <a:pathLst>
              <a:path extrusionOk="0" h="377" w="336">
                <a:moveTo>
                  <a:pt x="189" y="377"/>
                </a:moveTo>
                <a:lnTo>
                  <a:pt x="336" y="272"/>
                </a:lnTo>
                <a:lnTo>
                  <a:pt x="168" y="0"/>
                </a:lnTo>
                <a:lnTo>
                  <a:pt x="1" y="10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4"/>
          <p:cNvSpPr/>
          <p:nvPr/>
        </p:nvSpPr>
        <p:spPr>
          <a:xfrm>
            <a:off x="3042254" y="2224306"/>
            <a:ext cx="7494" cy="7078"/>
          </a:xfrm>
          <a:custGeom>
            <a:rect b="b" l="l" r="r" t="t"/>
            <a:pathLst>
              <a:path extrusionOk="0" h="357" w="378">
                <a:moveTo>
                  <a:pt x="231" y="356"/>
                </a:moveTo>
                <a:lnTo>
                  <a:pt x="377" y="231"/>
                </a:lnTo>
                <a:lnTo>
                  <a:pt x="126" y="0"/>
                </a:lnTo>
                <a:lnTo>
                  <a:pt x="1" y="126"/>
                </a:lnTo>
                <a:cubicBezTo>
                  <a:pt x="84" y="231"/>
                  <a:pt x="168" y="293"/>
                  <a:pt x="231" y="356"/>
                </a:cubicBez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4"/>
          <p:cNvSpPr/>
          <p:nvPr/>
        </p:nvSpPr>
        <p:spPr>
          <a:xfrm>
            <a:off x="3050561" y="2233009"/>
            <a:ext cx="7058" cy="7494"/>
          </a:xfrm>
          <a:custGeom>
            <a:rect b="b" l="l" r="r" t="t"/>
            <a:pathLst>
              <a:path extrusionOk="0" h="378" w="356">
                <a:moveTo>
                  <a:pt x="209" y="377"/>
                </a:moveTo>
                <a:lnTo>
                  <a:pt x="356" y="231"/>
                </a:lnTo>
                <a:lnTo>
                  <a:pt x="126" y="1"/>
                </a:lnTo>
                <a:lnTo>
                  <a:pt x="0" y="12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4"/>
          <p:cNvSpPr/>
          <p:nvPr/>
        </p:nvSpPr>
        <p:spPr>
          <a:xfrm>
            <a:off x="3058431" y="2241316"/>
            <a:ext cx="7078" cy="7890"/>
          </a:xfrm>
          <a:custGeom>
            <a:rect b="b" l="l" r="r" t="t"/>
            <a:pathLst>
              <a:path extrusionOk="0" h="398" w="357">
                <a:moveTo>
                  <a:pt x="210" y="398"/>
                </a:moveTo>
                <a:lnTo>
                  <a:pt x="356" y="272"/>
                </a:lnTo>
                <a:lnTo>
                  <a:pt x="126" y="0"/>
                </a:lnTo>
                <a:lnTo>
                  <a:pt x="1" y="12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4"/>
          <p:cNvSpPr/>
          <p:nvPr/>
        </p:nvSpPr>
        <p:spPr>
          <a:xfrm>
            <a:off x="3015708" y="2201487"/>
            <a:ext cx="7494" cy="7078"/>
          </a:xfrm>
          <a:custGeom>
            <a:rect b="b" l="l" r="r" t="t"/>
            <a:pathLst>
              <a:path extrusionOk="0" h="357" w="378">
                <a:moveTo>
                  <a:pt x="273" y="356"/>
                </a:moveTo>
                <a:lnTo>
                  <a:pt x="377" y="210"/>
                </a:lnTo>
                <a:lnTo>
                  <a:pt x="105" y="1"/>
                </a:lnTo>
                <a:lnTo>
                  <a:pt x="1" y="147"/>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4"/>
          <p:cNvSpPr/>
          <p:nvPr/>
        </p:nvSpPr>
        <p:spPr>
          <a:xfrm>
            <a:off x="3024828" y="2208545"/>
            <a:ext cx="7494" cy="7474"/>
          </a:xfrm>
          <a:custGeom>
            <a:rect b="b" l="l" r="r" t="t"/>
            <a:pathLst>
              <a:path extrusionOk="0" h="377" w="378">
                <a:moveTo>
                  <a:pt x="252" y="377"/>
                </a:moveTo>
                <a:lnTo>
                  <a:pt x="378" y="209"/>
                </a:lnTo>
                <a:cubicBezTo>
                  <a:pt x="315" y="147"/>
                  <a:pt x="231" y="63"/>
                  <a:pt x="126" y="0"/>
                </a:cubicBezTo>
                <a:lnTo>
                  <a:pt x="1" y="168"/>
                </a:lnTo>
                <a:cubicBezTo>
                  <a:pt x="85" y="209"/>
                  <a:pt x="168" y="293"/>
                  <a:pt x="252" y="377"/>
                </a:cubicBez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4"/>
          <p:cNvSpPr/>
          <p:nvPr/>
        </p:nvSpPr>
        <p:spPr>
          <a:xfrm>
            <a:off x="3033551" y="2216415"/>
            <a:ext cx="7890" cy="7494"/>
          </a:xfrm>
          <a:custGeom>
            <a:rect b="b" l="l" r="r" t="t"/>
            <a:pathLst>
              <a:path extrusionOk="0" h="378" w="398">
                <a:moveTo>
                  <a:pt x="251" y="377"/>
                </a:moveTo>
                <a:lnTo>
                  <a:pt x="398" y="231"/>
                </a:lnTo>
                <a:lnTo>
                  <a:pt x="126" y="1"/>
                </a:lnTo>
                <a:lnTo>
                  <a:pt x="0" y="168"/>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4"/>
          <p:cNvSpPr/>
          <p:nvPr/>
        </p:nvSpPr>
        <p:spPr>
          <a:xfrm>
            <a:off x="2986664" y="2182415"/>
            <a:ext cx="7494" cy="6641"/>
          </a:xfrm>
          <a:custGeom>
            <a:rect b="b" l="l" r="r" t="t"/>
            <a:pathLst>
              <a:path extrusionOk="0" h="335" w="378">
                <a:moveTo>
                  <a:pt x="273" y="335"/>
                </a:moveTo>
                <a:lnTo>
                  <a:pt x="378" y="147"/>
                </a:lnTo>
                <a:lnTo>
                  <a:pt x="85" y="0"/>
                </a:lnTo>
                <a:lnTo>
                  <a:pt x="1" y="147"/>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4"/>
          <p:cNvSpPr/>
          <p:nvPr/>
        </p:nvSpPr>
        <p:spPr>
          <a:xfrm>
            <a:off x="2996636" y="2188620"/>
            <a:ext cx="7890" cy="6245"/>
          </a:xfrm>
          <a:custGeom>
            <a:rect b="b" l="l" r="r" t="t"/>
            <a:pathLst>
              <a:path extrusionOk="0" h="315" w="398">
                <a:moveTo>
                  <a:pt x="272" y="315"/>
                </a:moveTo>
                <a:lnTo>
                  <a:pt x="398" y="147"/>
                </a:lnTo>
                <a:lnTo>
                  <a:pt x="105" y="1"/>
                </a:lnTo>
                <a:lnTo>
                  <a:pt x="0" y="147"/>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4"/>
          <p:cNvSpPr/>
          <p:nvPr/>
        </p:nvSpPr>
        <p:spPr>
          <a:xfrm>
            <a:off x="3006588" y="2194846"/>
            <a:ext cx="7058" cy="6661"/>
          </a:xfrm>
          <a:custGeom>
            <a:rect b="b" l="l" r="r" t="t"/>
            <a:pathLst>
              <a:path extrusionOk="0" h="336" w="356">
                <a:moveTo>
                  <a:pt x="251" y="336"/>
                </a:moveTo>
                <a:lnTo>
                  <a:pt x="356" y="168"/>
                </a:lnTo>
                <a:lnTo>
                  <a:pt x="105" y="1"/>
                </a:lnTo>
                <a:lnTo>
                  <a:pt x="0" y="147"/>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4"/>
          <p:cNvSpPr/>
          <p:nvPr/>
        </p:nvSpPr>
        <p:spPr>
          <a:xfrm>
            <a:off x="2955142" y="2166634"/>
            <a:ext cx="7910" cy="6245"/>
          </a:xfrm>
          <a:custGeom>
            <a:rect b="b" l="l" r="r" t="t"/>
            <a:pathLst>
              <a:path extrusionOk="0" h="315" w="399">
                <a:moveTo>
                  <a:pt x="315" y="315"/>
                </a:moveTo>
                <a:lnTo>
                  <a:pt x="398" y="127"/>
                </a:lnTo>
                <a:cubicBezTo>
                  <a:pt x="294" y="85"/>
                  <a:pt x="189" y="22"/>
                  <a:pt x="84" y="1"/>
                </a:cubicBezTo>
                <a:lnTo>
                  <a:pt x="1" y="189"/>
                </a:lnTo>
                <a:cubicBezTo>
                  <a:pt x="105" y="210"/>
                  <a:pt x="210" y="273"/>
                  <a:pt x="315" y="315"/>
                </a:cubicBez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4"/>
          <p:cNvSpPr/>
          <p:nvPr/>
        </p:nvSpPr>
        <p:spPr>
          <a:xfrm>
            <a:off x="2965927" y="2171214"/>
            <a:ext cx="7494" cy="6225"/>
          </a:xfrm>
          <a:custGeom>
            <a:rect b="b" l="l" r="r" t="t"/>
            <a:pathLst>
              <a:path extrusionOk="0" h="314" w="378">
                <a:moveTo>
                  <a:pt x="294" y="314"/>
                </a:moveTo>
                <a:lnTo>
                  <a:pt x="377" y="168"/>
                </a:lnTo>
                <a:lnTo>
                  <a:pt x="84" y="0"/>
                </a:lnTo>
                <a:lnTo>
                  <a:pt x="1" y="188"/>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2976296" y="2176606"/>
            <a:ext cx="7910" cy="6225"/>
          </a:xfrm>
          <a:custGeom>
            <a:rect b="b" l="l" r="r" t="t"/>
            <a:pathLst>
              <a:path extrusionOk="0" h="314" w="399">
                <a:moveTo>
                  <a:pt x="294" y="314"/>
                </a:moveTo>
                <a:lnTo>
                  <a:pt x="398" y="147"/>
                </a:lnTo>
                <a:lnTo>
                  <a:pt x="85" y="0"/>
                </a:lnTo>
                <a:lnTo>
                  <a:pt x="1" y="188"/>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4"/>
          <p:cNvSpPr/>
          <p:nvPr/>
        </p:nvSpPr>
        <p:spPr>
          <a:xfrm>
            <a:off x="2921955" y="2155453"/>
            <a:ext cx="7494" cy="5412"/>
          </a:xfrm>
          <a:custGeom>
            <a:rect b="b" l="l" r="r" t="t"/>
            <a:pathLst>
              <a:path extrusionOk="0" h="273" w="378">
                <a:moveTo>
                  <a:pt x="315" y="272"/>
                </a:moveTo>
                <a:lnTo>
                  <a:pt x="378" y="105"/>
                </a:lnTo>
                <a:lnTo>
                  <a:pt x="64" y="0"/>
                </a:lnTo>
                <a:lnTo>
                  <a:pt x="1" y="20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4"/>
          <p:cNvSpPr/>
          <p:nvPr/>
        </p:nvSpPr>
        <p:spPr>
          <a:xfrm>
            <a:off x="2933572" y="2158347"/>
            <a:ext cx="7078" cy="6245"/>
          </a:xfrm>
          <a:custGeom>
            <a:rect b="b" l="l" r="r" t="t"/>
            <a:pathLst>
              <a:path extrusionOk="0" h="315" w="357">
                <a:moveTo>
                  <a:pt x="315" y="314"/>
                </a:moveTo>
                <a:lnTo>
                  <a:pt x="356" y="126"/>
                </a:lnTo>
                <a:lnTo>
                  <a:pt x="43" y="0"/>
                </a:lnTo>
                <a:lnTo>
                  <a:pt x="1" y="18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4"/>
          <p:cNvSpPr/>
          <p:nvPr/>
        </p:nvSpPr>
        <p:spPr>
          <a:xfrm>
            <a:off x="2944357" y="2162491"/>
            <a:ext cx="7078" cy="5829"/>
          </a:xfrm>
          <a:custGeom>
            <a:rect b="b" l="l" r="r" t="t"/>
            <a:pathLst>
              <a:path extrusionOk="0" h="294" w="357">
                <a:moveTo>
                  <a:pt x="315" y="294"/>
                </a:moveTo>
                <a:lnTo>
                  <a:pt x="356" y="105"/>
                </a:lnTo>
                <a:lnTo>
                  <a:pt x="43" y="1"/>
                </a:lnTo>
                <a:lnTo>
                  <a:pt x="1" y="18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4"/>
          <p:cNvSpPr/>
          <p:nvPr/>
        </p:nvSpPr>
        <p:spPr>
          <a:xfrm>
            <a:off x="2887954" y="2148395"/>
            <a:ext cx="7058" cy="4996"/>
          </a:xfrm>
          <a:custGeom>
            <a:rect b="b" l="l" r="r" t="t"/>
            <a:pathLst>
              <a:path extrusionOk="0" h="252" w="356">
                <a:moveTo>
                  <a:pt x="335" y="251"/>
                </a:moveTo>
                <a:lnTo>
                  <a:pt x="356" y="63"/>
                </a:lnTo>
                <a:lnTo>
                  <a:pt x="21" y="0"/>
                </a:lnTo>
                <a:lnTo>
                  <a:pt x="0" y="18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4"/>
          <p:cNvSpPr/>
          <p:nvPr/>
        </p:nvSpPr>
        <p:spPr>
          <a:xfrm>
            <a:off x="2899572" y="2150060"/>
            <a:ext cx="7058" cy="5412"/>
          </a:xfrm>
          <a:custGeom>
            <a:rect b="b" l="l" r="r" t="t"/>
            <a:pathLst>
              <a:path extrusionOk="0" h="273" w="356">
                <a:moveTo>
                  <a:pt x="314" y="272"/>
                </a:moveTo>
                <a:lnTo>
                  <a:pt x="356" y="63"/>
                </a:lnTo>
                <a:lnTo>
                  <a:pt x="42" y="0"/>
                </a:lnTo>
                <a:lnTo>
                  <a:pt x="0" y="20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4"/>
          <p:cNvSpPr/>
          <p:nvPr/>
        </p:nvSpPr>
        <p:spPr>
          <a:xfrm>
            <a:off x="2910753" y="2152538"/>
            <a:ext cx="7078" cy="5412"/>
          </a:xfrm>
          <a:custGeom>
            <a:rect b="b" l="l" r="r" t="t"/>
            <a:pathLst>
              <a:path extrusionOk="0" h="273" w="357">
                <a:moveTo>
                  <a:pt x="336" y="273"/>
                </a:moveTo>
                <a:lnTo>
                  <a:pt x="357" y="84"/>
                </a:lnTo>
                <a:lnTo>
                  <a:pt x="43" y="1"/>
                </a:lnTo>
                <a:lnTo>
                  <a:pt x="1" y="18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4"/>
          <p:cNvSpPr/>
          <p:nvPr/>
        </p:nvSpPr>
        <p:spPr>
          <a:xfrm>
            <a:off x="2853102" y="2145897"/>
            <a:ext cx="6661" cy="4183"/>
          </a:xfrm>
          <a:custGeom>
            <a:rect b="b" l="l" r="r" t="t"/>
            <a:pathLst>
              <a:path extrusionOk="0" h="211" w="336">
                <a:moveTo>
                  <a:pt x="335" y="210"/>
                </a:moveTo>
                <a:lnTo>
                  <a:pt x="335" y="1"/>
                </a:lnTo>
                <a:lnTo>
                  <a:pt x="1" y="1"/>
                </a:lnTo>
                <a:lnTo>
                  <a:pt x="1" y="189"/>
                </a:ln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2865136" y="2146313"/>
            <a:ext cx="6661" cy="4163"/>
          </a:xfrm>
          <a:custGeom>
            <a:rect b="b" l="l" r="r" t="t"/>
            <a:pathLst>
              <a:path extrusionOk="0" h="210" w="336">
                <a:moveTo>
                  <a:pt x="314" y="210"/>
                </a:moveTo>
                <a:lnTo>
                  <a:pt x="335" y="1"/>
                </a:lnTo>
                <a:lnTo>
                  <a:pt x="0" y="1"/>
                </a:lnTo>
                <a:lnTo>
                  <a:pt x="0" y="189"/>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2875921" y="2147562"/>
            <a:ext cx="7078" cy="4163"/>
          </a:xfrm>
          <a:custGeom>
            <a:rect b="b" l="l" r="r" t="t"/>
            <a:pathLst>
              <a:path extrusionOk="0" h="210" w="357">
                <a:moveTo>
                  <a:pt x="335" y="210"/>
                </a:moveTo>
                <a:lnTo>
                  <a:pt x="356" y="21"/>
                </a:lnTo>
                <a:cubicBezTo>
                  <a:pt x="251" y="0"/>
                  <a:pt x="147" y="0"/>
                  <a:pt x="21" y="0"/>
                </a:cubicBezTo>
                <a:lnTo>
                  <a:pt x="0" y="189"/>
                </a:lnTo>
                <a:cubicBezTo>
                  <a:pt x="126" y="147"/>
                  <a:pt x="231" y="189"/>
                  <a:pt x="335" y="210"/>
                </a:cubicBez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5746723" y="2232937"/>
            <a:ext cx="36184" cy="36238"/>
          </a:xfrm>
          <a:custGeom>
            <a:rect b="b" l="l" r="r" t="t"/>
            <a:pathLst>
              <a:path extrusionOk="0" h="629" w="628">
                <a:moveTo>
                  <a:pt x="314" y="1"/>
                </a:moveTo>
                <a:cubicBezTo>
                  <a:pt x="126" y="1"/>
                  <a:pt x="0" y="126"/>
                  <a:pt x="0" y="315"/>
                </a:cubicBezTo>
                <a:cubicBezTo>
                  <a:pt x="0" y="503"/>
                  <a:pt x="126" y="629"/>
                  <a:pt x="314" y="629"/>
                </a:cubicBezTo>
                <a:cubicBezTo>
                  <a:pt x="502" y="629"/>
                  <a:pt x="628" y="503"/>
                  <a:pt x="628" y="315"/>
                </a:cubicBezTo>
                <a:cubicBezTo>
                  <a:pt x="628" y="168"/>
                  <a:pt x="460" y="22"/>
                  <a:pt x="314" y="1"/>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a:off x="5698497" y="2158214"/>
            <a:ext cx="132635" cy="26559"/>
          </a:xfrm>
          <a:custGeom>
            <a:rect b="b" l="l" r="r" t="t"/>
            <a:pathLst>
              <a:path extrusionOk="0" fill="none" h="461" w="2302">
                <a:moveTo>
                  <a:pt x="2302" y="461"/>
                </a:moveTo>
                <a:cubicBezTo>
                  <a:pt x="2009" y="168"/>
                  <a:pt x="1590" y="1"/>
                  <a:pt x="1151" y="1"/>
                </a:cubicBezTo>
                <a:cubicBezTo>
                  <a:pt x="712" y="1"/>
                  <a:pt x="293" y="168"/>
                  <a:pt x="0" y="461"/>
                </a:cubicBezTo>
              </a:path>
            </a:pathLst>
          </a:custGeom>
          <a:solidFill>
            <a:srgbClr val="1EFFC1"/>
          </a:solidFill>
          <a:ln cap="rnd"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a:off x="5727421" y="2198024"/>
            <a:ext cx="74787" cy="15728"/>
          </a:xfrm>
          <a:custGeom>
            <a:rect b="b" l="l" r="r" t="t"/>
            <a:pathLst>
              <a:path extrusionOk="0" fill="none" h="273" w="1298">
                <a:moveTo>
                  <a:pt x="0" y="272"/>
                </a:moveTo>
                <a:cubicBezTo>
                  <a:pt x="147" y="105"/>
                  <a:pt x="377" y="0"/>
                  <a:pt x="649" y="0"/>
                </a:cubicBezTo>
                <a:cubicBezTo>
                  <a:pt x="900" y="0"/>
                  <a:pt x="1151" y="105"/>
                  <a:pt x="1298" y="272"/>
                </a:cubicBezTo>
              </a:path>
            </a:pathLst>
          </a:custGeom>
          <a:solidFill>
            <a:srgbClr val="1EFFC1"/>
          </a:solidFill>
          <a:ln cap="rnd"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4"/>
          <p:cNvSpPr/>
          <p:nvPr/>
        </p:nvSpPr>
        <p:spPr>
          <a:xfrm>
            <a:off x="5727421" y="2198024"/>
            <a:ext cx="74787" cy="15728"/>
          </a:xfrm>
          <a:custGeom>
            <a:rect b="b" l="l" r="r" t="t"/>
            <a:pathLst>
              <a:path extrusionOk="0" fill="none" h="273" w="1298">
                <a:moveTo>
                  <a:pt x="1298" y="272"/>
                </a:moveTo>
                <a:cubicBezTo>
                  <a:pt x="1151" y="105"/>
                  <a:pt x="900" y="0"/>
                  <a:pt x="649" y="0"/>
                </a:cubicBezTo>
                <a:cubicBezTo>
                  <a:pt x="377" y="0"/>
                  <a:pt x="147" y="105"/>
                  <a:pt x="0" y="272"/>
                </a:cubicBezTo>
              </a:path>
            </a:pathLst>
          </a:custGeom>
          <a:solidFill>
            <a:srgbClr val="1EFFC1"/>
          </a:solidFill>
          <a:ln cap="rnd"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4"/>
          <p:cNvSpPr/>
          <p:nvPr/>
        </p:nvSpPr>
        <p:spPr>
          <a:xfrm>
            <a:off x="5667153" y="2117252"/>
            <a:ext cx="192903" cy="38600"/>
          </a:xfrm>
          <a:custGeom>
            <a:rect b="b" l="l" r="r" t="t"/>
            <a:pathLst>
              <a:path extrusionOk="0" fill="none" h="670" w="3348">
                <a:moveTo>
                  <a:pt x="3348" y="670"/>
                </a:moveTo>
                <a:cubicBezTo>
                  <a:pt x="2929" y="251"/>
                  <a:pt x="2323" y="0"/>
                  <a:pt x="1674" y="0"/>
                </a:cubicBezTo>
                <a:cubicBezTo>
                  <a:pt x="1004" y="0"/>
                  <a:pt x="440" y="251"/>
                  <a:pt x="0" y="670"/>
                </a:cubicBezTo>
              </a:path>
            </a:pathLst>
          </a:custGeom>
          <a:solidFill>
            <a:srgbClr val="1EFFC1"/>
          </a:solidFill>
          <a:ln cap="rnd"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4"/>
          <p:cNvSpPr/>
          <p:nvPr/>
        </p:nvSpPr>
        <p:spPr>
          <a:xfrm>
            <a:off x="5698497" y="2158214"/>
            <a:ext cx="132635" cy="26559"/>
          </a:xfrm>
          <a:custGeom>
            <a:rect b="b" l="l" r="r" t="t"/>
            <a:pathLst>
              <a:path extrusionOk="0" fill="none" h="461" w="2302">
                <a:moveTo>
                  <a:pt x="0" y="461"/>
                </a:moveTo>
                <a:cubicBezTo>
                  <a:pt x="293" y="168"/>
                  <a:pt x="712" y="1"/>
                  <a:pt x="1151" y="1"/>
                </a:cubicBezTo>
                <a:cubicBezTo>
                  <a:pt x="1590" y="1"/>
                  <a:pt x="2009" y="168"/>
                  <a:pt x="2302" y="461"/>
                </a:cubicBezTo>
              </a:path>
            </a:pathLst>
          </a:custGeom>
          <a:solidFill>
            <a:srgbClr val="1EFFC1"/>
          </a:solidFill>
          <a:ln cap="rnd"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4"/>
          <p:cNvSpPr/>
          <p:nvPr/>
        </p:nvSpPr>
        <p:spPr>
          <a:xfrm>
            <a:off x="6084509" y="3000008"/>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6084509" y="2987557"/>
            <a:ext cx="4163" cy="6661"/>
          </a:xfrm>
          <a:custGeom>
            <a:rect b="b" l="l" r="r" t="t"/>
            <a:pathLst>
              <a:path extrusionOk="0" h="336" w="210">
                <a:moveTo>
                  <a:pt x="1" y="1"/>
                </a:moveTo>
                <a:lnTo>
                  <a:pt x="210" y="1"/>
                </a:lnTo>
                <a:lnTo>
                  <a:pt x="210" y="336"/>
                </a:lnTo>
                <a:lnTo>
                  <a:pt x="1" y="336"/>
                </a:ln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4"/>
          <p:cNvSpPr/>
          <p:nvPr/>
        </p:nvSpPr>
        <p:spPr>
          <a:xfrm>
            <a:off x="6084509" y="2975127"/>
            <a:ext cx="4163" cy="6641"/>
          </a:xfrm>
          <a:custGeom>
            <a:rect b="b" l="l" r="r" t="t"/>
            <a:pathLst>
              <a:path extrusionOk="0" h="335" w="210">
                <a:moveTo>
                  <a:pt x="1" y="0"/>
                </a:moveTo>
                <a:lnTo>
                  <a:pt x="210" y="0"/>
                </a:lnTo>
                <a:lnTo>
                  <a:pt x="210" y="335"/>
                </a:lnTo>
                <a:lnTo>
                  <a:pt x="1" y="335"/>
                </a:ln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4"/>
          <p:cNvSpPr/>
          <p:nvPr/>
        </p:nvSpPr>
        <p:spPr>
          <a:xfrm>
            <a:off x="6084509" y="3037339"/>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6084509" y="3024888"/>
            <a:ext cx="4163" cy="6661"/>
          </a:xfrm>
          <a:custGeom>
            <a:rect b="b" l="l" r="r" t="t"/>
            <a:pathLst>
              <a:path extrusionOk="0" h="336" w="210">
                <a:moveTo>
                  <a:pt x="1" y="1"/>
                </a:moveTo>
                <a:lnTo>
                  <a:pt x="210" y="1"/>
                </a:lnTo>
                <a:lnTo>
                  <a:pt x="210" y="336"/>
                </a:lnTo>
                <a:lnTo>
                  <a:pt x="1"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4"/>
          <p:cNvSpPr/>
          <p:nvPr/>
        </p:nvSpPr>
        <p:spPr>
          <a:xfrm>
            <a:off x="6084509" y="3012458"/>
            <a:ext cx="4163" cy="6641"/>
          </a:xfrm>
          <a:custGeom>
            <a:rect b="b" l="l" r="r" t="t"/>
            <a:pathLst>
              <a:path extrusionOk="0" h="335"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4"/>
          <p:cNvSpPr/>
          <p:nvPr/>
        </p:nvSpPr>
        <p:spPr>
          <a:xfrm>
            <a:off x="6084509" y="3075086"/>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4"/>
          <p:cNvSpPr/>
          <p:nvPr/>
        </p:nvSpPr>
        <p:spPr>
          <a:xfrm>
            <a:off x="6084509" y="3062636"/>
            <a:ext cx="4163" cy="6661"/>
          </a:xfrm>
          <a:custGeom>
            <a:rect b="b" l="l" r="r" t="t"/>
            <a:pathLst>
              <a:path extrusionOk="0" h="336" w="210">
                <a:moveTo>
                  <a:pt x="1" y="1"/>
                </a:moveTo>
                <a:lnTo>
                  <a:pt x="210" y="1"/>
                </a:lnTo>
                <a:lnTo>
                  <a:pt x="210" y="336"/>
                </a:lnTo>
                <a:lnTo>
                  <a:pt x="1"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4"/>
          <p:cNvSpPr/>
          <p:nvPr/>
        </p:nvSpPr>
        <p:spPr>
          <a:xfrm>
            <a:off x="6084509" y="3050205"/>
            <a:ext cx="4163" cy="6661"/>
          </a:xfrm>
          <a:custGeom>
            <a:rect b="b" l="l" r="r" t="t"/>
            <a:pathLst>
              <a:path extrusionOk="0" h="336"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4"/>
          <p:cNvSpPr/>
          <p:nvPr/>
        </p:nvSpPr>
        <p:spPr>
          <a:xfrm>
            <a:off x="6084509" y="3112417"/>
            <a:ext cx="4163" cy="6661"/>
          </a:xfrm>
          <a:custGeom>
            <a:rect b="b" l="l" r="r" t="t"/>
            <a:pathLst>
              <a:path extrusionOk="0" h="336" w="210">
                <a:moveTo>
                  <a:pt x="1" y="1"/>
                </a:moveTo>
                <a:lnTo>
                  <a:pt x="210" y="1"/>
                </a:lnTo>
                <a:lnTo>
                  <a:pt x="210" y="336"/>
                </a:lnTo>
                <a:lnTo>
                  <a:pt x="1"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4"/>
          <p:cNvSpPr/>
          <p:nvPr/>
        </p:nvSpPr>
        <p:spPr>
          <a:xfrm>
            <a:off x="6084509" y="3099986"/>
            <a:ext cx="4163" cy="6641"/>
          </a:xfrm>
          <a:custGeom>
            <a:rect b="b" l="l" r="r" t="t"/>
            <a:pathLst>
              <a:path extrusionOk="0" h="335"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4"/>
          <p:cNvSpPr/>
          <p:nvPr/>
        </p:nvSpPr>
        <p:spPr>
          <a:xfrm>
            <a:off x="6084509" y="3087536"/>
            <a:ext cx="4163" cy="6661"/>
          </a:xfrm>
          <a:custGeom>
            <a:rect b="b" l="l" r="r" t="t"/>
            <a:pathLst>
              <a:path extrusionOk="0" h="336"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4"/>
          <p:cNvSpPr/>
          <p:nvPr/>
        </p:nvSpPr>
        <p:spPr>
          <a:xfrm>
            <a:off x="6084509" y="3149748"/>
            <a:ext cx="4163" cy="6661"/>
          </a:xfrm>
          <a:custGeom>
            <a:rect b="b" l="l" r="r" t="t"/>
            <a:pathLst>
              <a:path extrusionOk="0" h="336" w="210">
                <a:moveTo>
                  <a:pt x="1" y="1"/>
                </a:moveTo>
                <a:lnTo>
                  <a:pt x="210" y="1"/>
                </a:lnTo>
                <a:lnTo>
                  <a:pt x="210" y="336"/>
                </a:lnTo>
                <a:lnTo>
                  <a:pt x="1"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4"/>
          <p:cNvSpPr/>
          <p:nvPr/>
        </p:nvSpPr>
        <p:spPr>
          <a:xfrm>
            <a:off x="6084509" y="3137317"/>
            <a:ext cx="4163" cy="6641"/>
          </a:xfrm>
          <a:custGeom>
            <a:rect b="b" l="l" r="r" t="t"/>
            <a:pathLst>
              <a:path extrusionOk="0" h="335"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4"/>
          <p:cNvSpPr/>
          <p:nvPr/>
        </p:nvSpPr>
        <p:spPr>
          <a:xfrm>
            <a:off x="6084509" y="3124867"/>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4"/>
          <p:cNvSpPr/>
          <p:nvPr/>
        </p:nvSpPr>
        <p:spPr>
          <a:xfrm>
            <a:off x="6084509" y="3187098"/>
            <a:ext cx="4163" cy="6641"/>
          </a:xfrm>
          <a:custGeom>
            <a:rect b="b" l="l" r="r" t="t"/>
            <a:pathLst>
              <a:path extrusionOk="0" h="335"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4"/>
          <p:cNvSpPr/>
          <p:nvPr/>
        </p:nvSpPr>
        <p:spPr>
          <a:xfrm>
            <a:off x="6084509" y="3174648"/>
            <a:ext cx="4163" cy="6661"/>
          </a:xfrm>
          <a:custGeom>
            <a:rect b="b" l="l" r="r" t="t"/>
            <a:pathLst>
              <a:path extrusionOk="0" h="336"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4"/>
          <p:cNvSpPr/>
          <p:nvPr/>
        </p:nvSpPr>
        <p:spPr>
          <a:xfrm>
            <a:off x="6084509" y="3162198"/>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4"/>
          <p:cNvSpPr/>
          <p:nvPr/>
        </p:nvSpPr>
        <p:spPr>
          <a:xfrm>
            <a:off x="6084509" y="3224846"/>
            <a:ext cx="4163" cy="7058"/>
          </a:xfrm>
          <a:custGeom>
            <a:rect b="b" l="l" r="r" t="t"/>
            <a:pathLst>
              <a:path extrusionOk="0" h="356" w="210">
                <a:moveTo>
                  <a:pt x="1" y="0"/>
                </a:moveTo>
                <a:lnTo>
                  <a:pt x="210" y="0"/>
                </a:lnTo>
                <a:lnTo>
                  <a:pt x="210" y="356"/>
                </a:lnTo>
                <a:lnTo>
                  <a:pt x="1" y="35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4"/>
          <p:cNvSpPr/>
          <p:nvPr/>
        </p:nvSpPr>
        <p:spPr>
          <a:xfrm>
            <a:off x="6084509" y="3212395"/>
            <a:ext cx="4163" cy="6661"/>
          </a:xfrm>
          <a:custGeom>
            <a:rect b="b" l="l" r="r" t="t"/>
            <a:pathLst>
              <a:path extrusionOk="0" h="336"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4"/>
          <p:cNvSpPr/>
          <p:nvPr/>
        </p:nvSpPr>
        <p:spPr>
          <a:xfrm>
            <a:off x="6084509" y="3199945"/>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4"/>
          <p:cNvSpPr/>
          <p:nvPr/>
        </p:nvSpPr>
        <p:spPr>
          <a:xfrm>
            <a:off x="6084509" y="3262177"/>
            <a:ext cx="4163" cy="6661"/>
          </a:xfrm>
          <a:custGeom>
            <a:rect b="b" l="l" r="r" t="t"/>
            <a:pathLst>
              <a:path extrusionOk="0" h="336" w="210">
                <a:moveTo>
                  <a:pt x="1" y="0"/>
                </a:moveTo>
                <a:lnTo>
                  <a:pt x="210" y="0"/>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4"/>
          <p:cNvSpPr/>
          <p:nvPr/>
        </p:nvSpPr>
        <p:spPr>
          <a:xfrm>
            <a:off x="6084509" y="3249726"/>
            <a:ext cx="4163" cy="6661"/>
          </a:xfrm>
          <a:custGeom>
            <a:rect b="b" l="l" r="r" t="t"/>
            <a:pathLst>
              <a:path extrusionOk="0" h="336" w="210">
                <a:moveTo>
                  <a:pt x="1" y="1"/>
                </a:moveTo>
                <a:lnTo>
                  <a:pt x="210" y="1"/>
                </a:lnTo>
                <a:lnTo>
                  <a:pt x="210" y="335"/>
                </a:lnTo>
                <a:lnTo>
                  <a:pt x="1" y="335"/>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4"/>
          <p:cNvSpPr/>
          <p:nvPr/>
        </p:nvSpPr>
        <p:spPr>
          <a:xfrm>
            <a:off x="6084509" y="3237276"/>
            <a:ext cx="4163" cy="7078"/>
          </a:xfrm>
          <a:custGeom>
            <a:rect b="b" l="l" r="r" t="t"/>
            <a:pathLst>
              <a:path extrusionOk="0" h="357" w="210">
                <a:moveTo>
                  <a:pt x="1" y="1"/>
                </a:moveTo>
                <a:lnTo>
                  <a:pt x="210" y="1"/>
                </a:lnTo>
                <a:lnTo>
                  <a:pt x="210" y="357"/>
                </a:lnTo>
                <a:lnTo>
                  <a:pt x="1" y="357"/>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4"/>
          <p:cNvSpPr/>
          <p:nvPr/>
        </p:nvSpPr>
        <p:spPr>
          <a:xfrm>
            <a:off x="6084509" y="3299507"/>
            <a:ext cx="4163" cy="7078"/>
          </a:xfrm>
          <a:custGeom>
            <a:rect b="b" l="l" r="r" t="t"/>
            <a:pathLst>
              <a:path extrusionOk="0" h="357" w="210">
                <a:moveTo>
                  <a:pt x="1" y="0"/>
                </a:moveTo>
                <a:lnTo>
                  <a:pt x="210" y="0"/>
                </a:lnTo>
                <a:lnTo>
                  <a:pt x="210" y="356"/>
                </a:lnTo>
                <a:lnTo>
                  <a:pt x="1" y="35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4"/>
          <p:cNvSpPr/>
          <p:nvPr/>
        </p:nvSpPr>
        <p:spPr>
          <a:xfrm>
            <a:off x="6084509" y="3287057"/>
            <a:ext cx="4163" cy="7078"/>
          </a:xfrm>
          <a:custGeom>
            <a:rect b="b" l="l" r="r" t="t"/>
            <a:pathLst>
              <a:path extrusionOk="0" h="357" w="210">
                <a:moveTo>
                  <a:pt x="1" y="1"/>
                </a:moveTo>
                <a:lnTo>
                  <a:pt x="210" y="1"/>
                </a:lnTo>
                <a:lnTo>
                  <a:pt x="210" y="356"/>
                </a:lnTo>
                <a:lnTo>
                  <a:pt x="1" y="35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4"/>
          <p:cNvSpPr/>
          <p:nvPr/>
        </p:nvSpPr>
        <p:spPr>
          <a:xfrm>
            <a:off x="6084509" y="3274607"/>
            <a:ext cx="4163" cy="6661"/>
          </a:xfrm>
          <a:custGeom>
            <a:rect b="b" l="l" r="r" t="t"/>
            <a:pathLst>
              <a:path extrusionOk="0" h="336" w="210">
                <a:moveTo>
                  <a:pt x="1" y="1"/>
                </a:moveTo>
                <a:lnTo>
                  <a:pt x="210" y="1"/>
                </a:lnTo>
                <a:lnTo>
                  <a:pt x="210" y="336"/>
                </a:lnTo>
                <a:lnTo>
                  <a:pt x="1" y="336"/>
                </a:lnTo>
                <a:close/>
              </a:path>
            </a:pathLst>
          </a:custGeom>
          <a:solidFill>
            <a:srgbClr val="FFFFFF"/>
          </a:solid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4"/>
          <p:cNvSpPr/>
          <p:nvPr/>
        </p:nvSpPr>
        <p:spPr>
          <a:xfrm>
            <a:off x="5104312" y="3467506"/>
            <a:ext cx="117820" cy="452585"/>
          </a:xfrm>
          <a:custGeom>
            <a:rect b="b" l="l" r="r" t="t"/>
            <a:pathLst>
              <a:path extrusionOk="0" h="22829" w="5943">
                <a:moveTo>
                  <a:pt x="5419" y="2469"/>
                </a:moveTo>
                <a:lnTo>
                  <a:pt x="5419" y="3662"/>
                </a:lnTo>
                <a:lnTo>
                  <a:pt x="523" y="3662"/>
                </a:lnTo>
                <a:lnTo>
                  <a:pt x="523" y="2469"/>
                </a:lnTo>
                <a:close/>
                <a:moveTo>
                  <a:pt x="5419" y="4227"/>
                </a:moveTo>
                <a:lnTo>
                  <a:pt x="5419" y="5420"/>
                </a:lnTo>
                <a:lnTo>
                  <a:pt x="523" y="5420"/>
                </a:lnTo>
                <a:lnTo>
                  <a:pt x="523" y="4227"/>
                </a:lnTo>
                <a:close/>
                <a:moveTo>
                  <a:pt x="5419" y="5964"/>
                </a:moveTo>
                <a:lnTo>
                  <a:pt x="5419" y="7177"/>
                </a:lnTo>
                <a:lnTo>
                  <a:pt x="523" y="7177"/>
                </a:lnTo>
                <a:lnTo>
                  <a:pt x="523" y="5964"/>
                </a:lnTo>
                <a:close/>
                <a:moveTo>
                  <a:pt x="5419" y="7721"/>
                </a:moveTo>
                <a:lnTo>
                  <a:pt x="5419" y="8935"/>
                </a:lnTo>
                <a:lnTo>
                  <a:pt x="523" y="8935"/>
                </a:lnTo>
                <a:lnTo>
                  <a:pt x="523" y="7721"/>
                </a:lnTo>
                <a:close/>
                <a:moveTo>
                  <a:pt x="5419" y="9479"/>
                </a:moveTo>
                <a:lnTo>
                  <a:pt x="5419" y="10671"/>
                </a:lnTo>
                <a:lnTo>
                  <a:pt x="523" y="10671"/>
                </a:lnTo>
                <a:lnTo>
                  <a:pt x="523" y="9479"/>
                </a:lnTo>
                <a:close/>
                <a:moveTo>
                  <a:pt x="5419" y="11236"/>
                </a:moveTo>
                <a:lnTo>
                  <a:pt x="5419" y="12429"/>
                </a:lnTo>
                <a:lnTo>
                  <a:pt x="523" y="12429"/>
                </a:lnTo>
                <a:lnTo>
                  <a:pt x="523" y="11236"/>
                </a:lnTo>
                <a:close/>
                <a:moveTo>
                  <a:pt x="5419" y="12952"/>
                </a:moveTo>
                <a:lnTo>
                  <a:pt x="5419" y="14166"/>
                </a:lnTo>
                <a:lnTo>
                  <a:pt x="523" y="14166"/>
                </a:lnTo>
                <a:lnTo>
                  <a:pt x="523" y="12952"/>
                </a:lnTo>
                <a:close/>
                <a:moveTo>
                  <a:pt x="5419" y="14710"/>
                </a:moveTo>
                <a:lnTo>
                  <a:pt x="5419" y="15902"/>
                </a:lnTo>
                <a:lnTo>
                  <a:pt x="523" y="15902"/>
                </a:lnTo>
                <a:lnTo>
                  <a:pt x="523" y="14710"/>
                </a:lnTo>
                <a:close/>
                <a:moveTo>
                  <a:pt x="5419" y="16467"/>
                </a:moveTo>
                <a:lnTo>
                  <a:pt x="5419" y="17660"/>
                </a:lnTo>
                <a:lnTo>
                  <a:pt x="523" y="17660"/>
                </a:lnTo>
                <a:lnTo>
                  <a:pt x="523" y="16467"/>
                </a:lnTo>
                <a:close/>
                <a:moveTo>
                  <a:pt x="5419" y="18183"/>
                </a:moveTo>
                <a:lnTo>
                  <a:pt x="5419" y="19397"/>
                </a:lnTo>
                <a:lnTo>
                  <a:pt x="523" y="19397"/>
                </a:lnTo>
                <a:lnTo>
                  <a:pt x="523" y="18183"/>
                </a:lnTo>
                <a:close/>
                <a:moveTo>
                  <a:pt x="272" y="0"/>
                </a:moveTo>
                <a:cubicBezTo>
                  <a:pt x="146" y="0"/>
                  <a:pt x="0" y="147"/>
                  <a:pt x="0" y="272"/>
                </a:cubicBezTo>
                <a:lnTo>
                  <a:pt x="0" y="22577"/>
                </a:lnTo>
                <a:cubicBezTo>
                  <a:pt x="0" y="22744"/>
                  <a:pt x="146" y="22828"/>
                  <a:pt x="272" y="22828"/>
                </a:cubicBezTo>
                <a:cubicBezTo>
                  <a:pt x="398" y="22828"/>
                  <a:pt x="523" y="22703"/>
                  <a:pt x="523" y="22577"/>
                </a:cubicBezTo>
                <a:lnTo>
                  <a:pt x="523" y="19941"/>
                </a:lnTo>
                <a:lnTo>
                  <a:pt x="5419" y="19941"/>
                </a:lnTo>
                <a:lnTo>
                  <a:pt x="5419" y="22577"/>
                </a:lnTo>
                <a:cubicBezTo>
                  <a:pt x="5419" y="22744"/>
                  <a:pt x="5545" y="22828"/>
                  <a:pt x="5691" y="22828"/>
                </a:cubicBezTo>
                <a:cubicBezTo>
                  <a:pt x="5817" y="22828"/>
                  <a:pt x="5942" y="22703"/>
                  <a:pt x="5942" y="22577"/>
                </a:cubicBezTo>
                <a:lnTo>
                  <a:pt x="5942" y="272"/>
                </a:lnTo>
                <a:cubicBezTo>
                  <a:pt x="5942" y="147"/>
                  <a:pt x="5838" y="0"/>
                  <a:pt x="5691" y="0"/>
                </a:cubicBezTo>
                <a:cubicBezTo>
                  <a:pt x="5524" y="0"/>
                  <a:pt x="5419" y="147"/>
                  <a:pt x="5419" y="272"/>
                </a:cubicBezTo>
                <a:lnTo>
                  <a:pt x="5419" y="1946"/>
                </a:lnTo>
                <a:lnTo>
                  <a:pt x="523" y="1946"/>
                </a:lnTo>
                <a:lnTo>
                  <a:pt x="523" y="272"/>
                </a:lnTo>
                <a:cubicBezTo>
                  <a:pt x="523" y="105"/>
                  <a:pt x="398" y="0"/>
                  <a:pt x="272" y="0"/>
                </a:cubicBezTo>
                <a:close/>
              </a:path>
            </a:pathLst>
          </a:custGeom>
          <a:solidFill>
            <a:srgbClr val="1EFFC1"/>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4"/>
          <p:cNvSpPr/>
          <p:nvPr/>
        </p:nvSpPr>
        <p:spPr>
          <a:xfrm>
            <a:off x="4929672" y="2717518"/>
            <a:ext cx="466681" cy="686540"/>
          </a:xfrm>
          <a:custGeom>
            <a:rect b="b" l="l" r="r" t="t"/>
            <a:pathLst>
              <a:path extrusionOk="0" h="34630" w="23540">
                <a:moveTo>
                  <a:pt x="2323" y="1"/>
                </a:moveTo>
                <a:cubicBezTo>
                  <a:pt x="1046" y="1"/>
                  <a:pt x="0" y="1047"/>
                  <a:pt x="0" y="2323"/>
                </a:cubicBezTo>
                <a:lnTo>
                  <a:pt x="0" y="32286"/>
                </a:lnTo>
                <a:cubicBezTo>
                  <a:pt x="0" y="33583"/>
                  <a:pt x="1046" y="34629"/>
                  <a:pt x="2323" y="34629"/>
                </a:cubicBezTo>
                <a:lnTo>
                  <a:pt x="21217" y="34629"/>
                </a:lnTo>
                <a:cubicBezTo>
                  <a:pt x="22493" y="34629"/>
                  <a:pt x="23539" y="33604"/>
                  <a:pt x="23539" y="32286"/>
                </a:cubicBezTo>
                <a:lnTo>
                  <a:pt x="23539" y="2323"/>
                </a:lnTo>
                <a:cubicBezTo>
                  <a:pt x="23539" y="1047"/>
                  <a:pt x="22493" y="1"/>
                  <a:pt x="21217" y="1"/>
                </a:cubicBezTo>
                <a:close/>
              </a:path>
            </a:pathLst>
          </a:custGeom>
          <a:solidFill>
            <a:srgbClr val="1EFFC1"/>
          </a:solidFill>
          <a:ln cap="flat"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4"/>
          <p:cNvSpPr/>
          <p:nvPr/>
        </p:nvSpPr>
        <p:spPr>
          <a:xfrm>
            <a:off x="4960778" y="2748624"/>
            <a:ext cx="404450" cy="624309"/>
          </a:xfrm>
          <a:custGeom>
            <a:rect b="b" l="l" r="r" t="t"/>
            <a:pathLst>
              <a:path extrusionOk="0" h="31491" w="20401">
                <a:moveTo>
                  <a:pt x="754" y="1"/>
                </a:moveTo>
                <a:cubicBezTo>
                  <a:pt x="335" y="1"/>
                  <a:pt x="0" y="336"/>
                  <a:pt x="0" y="754"/>
                </a:cubicBezTo>
                <a:lnTo>
                  <a:pt x="0" y="30717"/>
                </a:lnTo>
                <a:cubicBezTo>
                  <a:pt x="0" y="31135"/>
                  <a:pt x="335" y="31491"/>
                  <a:pt x="754" y="31491"/>
                </a:cubicBezTo>
                <a:lnTo>
                  <a:pt x="754" y="31470"/>
                </a:lnTo>
                <a:lnTo>
                  <a:pt x="19648" y="31470"/>
                </a:lnTo>
                <a:cubicBezTo>
                  <a:pt x="20066" y="31470"/>
                  <a:pt x="20401" y="31135"/>
                  <a:pt x="20401" y="30717"/>
                </a:cubicBezTo>
                <a:lnTo>
                  <a:pt x="20401" y="754"/>
                </a:lnTo>
                <a:cubicBezTo>
                  <a:pt x="20401" y="336"/>
                  <a:pt x="20066" y="1"/>
                  <a:pt x="19648"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4"/>
          <p:cNvSpPr/>
          <p:nvPr/>
        </p:nvSpPr>
        <p:spPr>
          <a:xfrm>
            <a:off x="5018429" y="2924386"/>
            <a:ext cx="278779" cy="4996"/>
          </a:xfrm>
          <a:custGeom>
            <a:rect b="b" l="l" r="r" t="t"/>
            <a:pathLst>
              <a:path extrusionOk="0" h="252" w="14062">
                <a:moveTo>
                  <a:pt x="189" y="0"/>
                </a:moveTo>
                <a:cubicBezTo>
                  <a:pt x="1" y="0"/>
                  <a:pt x="1" y="252"/>
                  <a:pt x="189" y="252"/>
                </a:cubicBezTo>
                <a:lnTo>
                  <a:pt x="13915" y="252"/>
                </a:lnTo>
                <a:cubicBezTo>
                  <a:pt x="14062" y="252"/>
                  <a:pt x="14062" y="0"/>
                  <a:pt x="13915" y="0"/>
                </a:cubicBezTo>
                <a:close/>
              </a:path>
            </a:pathLst>
          </a:cu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4"/>
          <p:cNvSpPr/>
          <p:nvPr/>
        </p:nvSpPr>
        <p:spPr>
          <a:xfrm>
            <a:off x="5018429" y="2873067"/>
            <a:ext cx="278779" cy="4996"/>
          </a:xfrm>
          <a:custGeom>
            <a:rect b="b" l="l" r="r" t="t"/>
            <a:pathLst>
              <a:path extrusionOk="0" h="252" w="14062">
                <a:moveTo>
                  <a:pt x="189" y="1"/>
                </a:moveTo>
                <a:cubicBezTo>
                  <a:pt x="1" y="1"/>
                  <a:pt x="1" y="252"/>
                  <a:pt x="189" y="252"/>
                </a:cubicBezTo>
                <a:lnTo>
                  <a:pt x="13915" y="252"/>
                </a:lnTo>
                <a:cubicBezTo>
                  <a:pt x="14062" y="252"/>
                  <a:pt x="14062" y="1"/>
                  <a:pt x="13915" y="1"/>
                </a:cubicBezTo>
                <a:close/>
              </a:path>
            </a:pathLst>
          </a:custGeom>
          <a:solidFill>
            <a:schemeClr val="dk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4"/>
          <p:cNvSpPr/>
          <p:nvPr/>
        </p:nvSpPr>
        <p:spPr>
          <a:xfrm>
            <a:off x="5018429" y="2973335"/>
            <a:ext cx="278779" cy="5412"/>
          </a:xfrm>
          <a:custGeom>
            <a:rect b="b" l="l" r="r" t="t"/>
            <a:pathLst>
              <a:path extrusionOk="0" h="273" w="14062">
                <a:moveTo>
                  <a:pt x="189" y="0"/>
                </a:moveTo>
                <a:cubicBezTo>
                  <a:pt x="1" y="0"/>
                  <a:pt x="1" y="272"/>
                  <a:pt x="189" y="272"/>
                </a:cubicBezTo>
                <a:lnTo>
                  <a:pt x="13915" y="272"/>
                </a:lnTo>
                <a:cubicBezTo>
                  <a:pt x="14062" y="272"/>
                  <a:pt x="14062" y="0"/>
                  <a:pt x="13915" y="0"/>
                </a:cubicBezTo>
                <a:close/>
              </a:path>
            </a:pathLst>
          </a:custGeom>
          <a:solidFill>
            <a:schemeClr val="dk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4"/>
          <p:cNvSpPr/>
          <p:nvPr/>
        </p:nvSpPr>
        <p:spPr>
          <a:xfrm>
            <a:off x="5018429" y="3074415"/>
            <a:ext cx="278779" cy="5412"/>
          </a:xfrm>
          <a:custGeom>
            <a:rect b="b" l="l" r="r" t="t"/>
            <a:pathLst>
              <a:path extrusionOk="0" h="273" w="14062">
                <a:moveTo>
                  <a:pt x="189" y="1"/>
                </a:moveTo>
                <a:cubicBezTo>
                  <a:pt x="1" y="1"/>
                  <a:pt x="1" y="273"/>
                  <a:pt x="189" y="273"/>
                </a:cubicBezTo>
                <a:lnTo>
                  <a:pt x="13915" y="273"/>
                </a:lnTo>
                <a:cubicBezTo>
                  <a:pt x="14062" y="273"/>
                  <a:pt x="14062" y="1"/>
                  <a:pt x="13915" y="1"/>
                </a:cubicBezTo>
                <a:close/>
              </a:path>
            </a:pathLst>
          </a:custGeom>
          <a:solidFill>
            <a:schemeClr val="dk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4"/>
          <p:cNvSpPr/>
          <p:nvPr/>
        </p:nvSpPr>
        <p:spPr>
          <a:xfrm>
            <a:off x="5018429" y="3126948"/>
            <a:ext cx="278779" cy="5412"/>
          </a:xfrm>
          <a:custGeom>
            <a:rect b="b" l="l" r="r" t="t"/>
            <a:pathLst>
              <a:path extrusionOk="0" h="273" w="14062">
                <a:moveTo>
                  <a:pt x="189" y="0"/>
                </a:moveTo>
                <a:cubicBezTo>
                  <a:pt x="1" y="0"/>
                  <a:pt x="1" y="272"/>
                  <a:pt x="189" y="272"/>
                </a:cubicBezTo>
                <a:lnTo>
                  <a:pt x="13915" y="272"/>
                </a:lnTo>
                <a:cubicBezTo>
                  <a:pt x="14062" y="272"/>
                  <a:pt x="14062" y="0"/>
                  <a:pt x="13915" y="0"/>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4"/>
          <p:cNvSpPr/>
          <p:nvPr/>
        </p:nvSpPr>
        <p:spPr>
          <a:xfrm>
            <a:off x="5018429" y="3176372"/>
            <a:ext cx="278779" cy="5412"/>
          </a:xfrm>
          <a:custGeom>
            <a:rect b="b" l="l" r="r" t="t"/>
            <a:pathLst>
              <a:path extrusionOk="0" h="273" w="14062">
                <a:moveTo>
                  <a:pt x="189" y="1"/>
                </a:moveTo>
                <a:cubicBezTo>
                  <a:pt x="1" y="1"/>
                  <a:pt x="1" y="273"/>
                  <a:pt x="189" y="273"/>
                </a:cubicBezTo>
                <a:lnTo>
                  <a:pt x="13915" y="273"/>
                </a:lnTo>
                <a:cubicBezTo>
                  <a:pt x="14062" y="273"/>
                  <a:pt x="14062" y="1"/>
                  <a:pt x="13915" y="1"/>
                </a:cubicBezTo>
                <a:close/>
              </a:path>
            </a:pathLst>
          </a:custGeom>
          <a:solidFill>
            <a:schemeClr val="dk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4"/>
          <p:cNvSpPr/>
          <p:nvPr/>
        </p:nvSpPr>
        <p:spPr>
          <a:xfrm>
            <a:off x="5519115" y="3734651"/>
            <a:ext cx="90442" cy="135662"/>
          </a:xfrm>
          <a:custGeom>
            <a:rect b="b" l="l" r="r" t="t"/>
            <a:pathLst>
              <a:path extrusionOk="0" h="6843" w="4562">
                <a:moveTo>
                  <a:pt x="2281" y="0"/>
                </a:moveTo>
                <a:cubicBezTo>
                  <a:pt x="1026" y="0"/>
                  <a:pt x="1" y="1025"/>
                  <a:pt x="1" y="2281"/>
                </a:cubicBezTo>
                <a:cubicBezTo>
                  <a:pt x="1" y="3013"/>
                  <a:pt x="335" y="3662"/>
                  <a:pt x="900" y="4080"/>
                </a:cubicBezTo>
                <a:cubicBezTo>
                  <a:pt x="859" y="4206"/>
                  <a:pt x="900" y="5629"/>
                  <a:pt x="900" y="5629"/>
                </a:cubicBezTo>
                <a:cubicBezTo>
                  <a:pt x="900" y="5984"/>
                  <a:pt x="1110" y="6131"/>
                  <a:pt x="1423" y="6256"/>
                </a:cubicBezTo>
                <a:cubicBezTo>
                  <a:pt x="1549" y="6612"/>
                  <a:pt x="1863" y="6842"/>
                  <a:pt x="2281" y="6842"/>
                </a:cubicBezTo>
                <a:cubicBezTo>
                  <a:pt x="2637" y="6842"/>
                  <a:pt x="2993" y="6612"/>
                  <a:pt x="3118" y="6298"/>
                </a:cubicBezTo>
                <a:cubicBezTo>
                  <a:pt x="3432" y="6277"/>
                  <a:pt x="3683" y="6005"/>
                  <a:pt x="3683" y="5671"/>
                </a:cubicBezTo>
                <a:cubicBezTo>
                  <a:pt x="3683" y="5671"/>
                  <a:pt x="3683" y="4206"/>
                  <a:pt x="3662" y="4080"/>
                </a:cubicBezTo>
                <a:cubicBezTo>
                  <a:pt x="4185" y="3662"/>
                  <a:pt x="4562" y="3013"/>
                  <a:pt x="4562" y="2281"/>
                </a:cubicBezTo>
                <a:cubicBezTo>
                  <a:pt x="4562" y="1025"/>
                  <a:pt x="3537" y="0"/>
                  <a:pt x="2281" y="0"/>
                </a:cubicBezTo>
                <a:close/>
              </a:path>
            </a:pathLst>
          </a:custGeom>
          <a:solidFill>
            <a:srgbClr val="FFFFFF"/>
          </a:solidFill>
          <a:ln cap="flat"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4"/>
          <p:cNvSpPr/>
          <p:nvPr/>
        </p:nvSpPr>
        <p:spPr>
          <a:xfrm>
            <a:off x="5535708" y="3815538"/>
            <a:ext cx="56025" cy="54776"/>
          </a:xfrm>
          <a:custGeom>
            <a:rect b="b" l="l" r="r" t="t"/>
            <a:pathLst>
              <a:path extrusionOk="0" h="2763" w="2826">
                <a:moveTo>
                  <a:pt x="2804" y="0"/>
                </a:moveTo>
                <a:lnTo>
                  <a:pt x="2804" y="0"/>
                </a:lnTo>
                <a:cubicBezTo>
                  <a:pt x="2805" y="2"/>
                  <a:pt x="2805" y="4"/>
                  <a:pt x="2805" y="5"/>
                </a:cubicBezTo>
                <a:lnTo>
                  <a:pt x="2805" y="5"/>
                </a:lnTo>
                <a:cubicBezTo>
                  <a:pt x="2806" y="4"/>
                  <a:pt x="2805" y="2"/>
                  <a:pt x="2804" y="0"/>
                </a:cubicBezTo>
                <a:close/>
                <a:moveTo>
                  <a:pt x="42" y="0"/>
                </a:moveTo>
                <a:cubicBezTo>
                  <a:pt x="1" y="126"/>
                  <a:pt x="42" y="1549"/>
                  <a:pt x="42" y="1549"/>
                </a:cubicBezTo>
                <a:cubicBezTo>
                  <a:pt x="42" y="1904"/>
                  <a:pt x="252" y="2051"/>
                  <a:pt x="566" y="2176"/>
                </a:cubicBezTo>
                <a:cubicBezTo>
                  <a:pt x="691" y="2532"/>
                  <a:pt x="1005" y="2762"/>
                  <a:pt x="1423" y="2762"/>
                </a:cubicBezTo>
                <a:cubicBezTo>
                  <a:pt x="1779" y="2762"/>
                  <a:pt x="2135" y="2532"/>
                  <a:pt x="2260" y="2218"/>
                </a:cubicBezTo>
                <a:cubicBezTo>
                  <a:pt x="2574" y="2197"/>
                  <a:pt x="2825" y="1925"/>
                  <a:pt x="2825" y="1591"/>
                </a:cubicBezTo>
                <a:cubicBezTo>
                  <a:pt x="2825" y="1591"/>
                  <a:pt x="2825" y="161"/>
                  <a:pt x="2805" y="5"/>
                </a:cubicBezTo>
                <a:lnTo>
                  <a:pt x="2805" y="5"/>
                </a:lnTo>
                <a:cubicBezTo>
                  <a:pt x="2795" y="36"/>
                  <a:pt x="2505" y="47"/>
                  <a:pt x="2116" y="47"/>
                </a:cubicBezTo>
                <a:cubicBezTo>
                  <a:pt x="1298" y="47"/>
                  <a:pt x="42" y="0"/>
                  <a:pt x="42" y="0"/>
                </a:cubicBezTo>
                <a:close/>
              </a:path>
            </a:pathLst>
          </a:custGeom>
          <a:solidFill>
            <a:srgbClr val="1EFFC1"/>
          </a:solidFill>
          <a:ln cap="flat"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4"/>
          <p:cNvSpPr/>
          <p:nvPr/>
        </p:nvSpPr>
        <p:spPr>
          <a:xfrm>
            <a:off x="5499210" y="3718890"/>
            <a:ext cx="24484" cy="24068"/>
          </a:xfrm>
          <a:custGeom>
            <a:rect b="b" l="l" r="r" t="t"/>
            <a:pathLst>
              <a:path extrusionOk="0" h="1214" w="1235">
                <a:moveTo>
                  <a:pt x="210" y="0"/>
                </a:moveTo>
                <a:cubicBezTo>
                  <a:pt x="157" y="0"/>
                  <a:pt x="105" y="21"/>
                  <a:pt x="63" y="63"/>
                </a:cubicBezTo>
                <a:cubicBezTo>
                  <a:pt x="0" y="147"/>
                  <a:pt x="0" y="272"/>
                  <a:pt x="63" y="356"/>
                </a:cubicBezTo>
                <a:lnTo>
                  <a:pt x="879" y="1172"/>
                </a:lnTo>
                <a:cubicBezTo>
                  <a:pt x="942" y="1193"/>
                  <a:pt x="984" y="1214"/>
                  <a:pt x="1046" y="1214"/>
                </a:cubicBezTo>
                <a:cubicBezTo>
                  <a:pt x="1088" y="1214"/>
                  <a:pt x="1151" y="1193"/>
                  <a:pt x="1172" y="1172"/>
                </a:cubicBezTo>
                <a:cubicBezTo>
                  <a:pt x="1235" y="1088"/>
                  <a:pt x="1235" y="942"/>
                  <a:pt x="1172" y="879"/>
                </a:cubicBezTo>
                <a:lnTo>
                  <a:pt x="356" y="63"/>
                </a:lnTo>
                <a:cubicBezTo>
                  <a:pt x="314" y="21"/>
                  <a:pt x="262" y="0"/>
                  <a:pt x="210" y="0"/>
                </a:cubicBezTo>
                <a:close/>
              </a:path>
            </a:pathLst>
          </a:custGeom>
          <a:solidFill>
            <a:srgbClr val="1EFFC1"/>
          </a:solidFill>
          <a:ln cap="flat" cmpd="sng" w="9525">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4"/>
          <p:cNvSpPr/>
          <p:nvPr/>
        </p:nvSpPr>
        <p:spPr>
          <a:xfrm>
            <a:off x="5559776" y="3694406"/>
            <a:ext cx="8307" cy="31125"/>
          </a:xfrm>
          <a:custGeom>
            <a:rect b="b" l="l" r="r" t="t"/>
            <a:pathLst>
              <a:path extrusionOk="0" h="1570" w="419">
                <a:moveTo>
                  <a:pt x="209" y="1"/>
                </a:moveTo>
                <a:cubicBezTo>
                  <a:pt x="105" y="1"/>
                  <a:pt x="0" y="105"/>
                  <a:pt x="0" y="210"/>
                </a:cubicBezTo>
                <a:lnTo>
                  <a:pt x="0" y="1361"/>
                </a:lnTo>
                <a:cubicBezTo>
                  <a:pt x="0" y="1465"/>
                  <a:pt x="105" y="1570"/>
                  <a:pt x="209" y="1570"/>
                </a:cubicBezTo>
                <a:cubicBezTo>
                  <a:pt x="335" y="1570"/>
                  <a:pt x="419" y="1465"/>
                  <a:pt x="419" y="1361"/>
                </a:cubicBezTo>
                <a:lnTo>
                  <a:pt x="419" y="210"/>
                </a:lnTo>
                <a:cubicBezTo>
                  <a:pt x="419" y="105"/>
                  <a:pt x="314" y="1"/>
                  <a:pt x="209" y="1"/>
                </a:cubicBezTo>
                <a:close/>
              </a:path>
            </a:pathLst>
          </a:custGeom>
          <a:solidFill>
            <a:srgbClr val="1EFFC1"/>
          </a:solidFill>
          <a:ln cap="flat" cmpd="sng" w="9525">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4"/>
          <p:cNvSpPr/>
          <p:nvPr/>
        </p:nvSpPr>
        <p:spPr>
          <a:xfrm>
            <a:off x="5603748" y="3718890"/>
            <a:ext cx="24900" cy="24068"/>
          </a:xfrm>
          <a:custGeom>
            <a:rect b="b" l="l" r="r" t="t"/>
            <a:pathLst>
              <a:path extrusionOk="0" h="1214" w="1256">
                <a:moveTo>
                  <a:pt x="1036" y="0"/>
                </a:moveTo>
                <a:cubicBezTo>
                  <a:pt x="983" y="0"/>
                  <a:pt x="931" y="21"/>
                  <a:pt x="900" y="63"/>
                </a:cubicBezTo>
                <a:lnTo>
                  <a:pt x="84" y="879"/>
                </a:lnTo>
                <a:cubicBezTo>
                  <a:pt x="0" y="963"/>
                  <a:pt x="0" y="1088"/>
                  <a:pt x="84" y="1172"/>
                </a:cubicBezTo>
                <a:cubicBezTo>
                  <a:pt x="126" y="1193"/>
                  <a:pt x="188" y="1214"/>
                  <a:pt x="230" y="1214"/>
                </a:cubicBezTo>
                <a:cubicBezTo>
                  <a:pt x="293" y="1214"/>
                  <a:pt x="335" y="1193"/>
                  <a:pt x="377" y="1172"/>
                </a:cubicBezTo>
                <a:lnTo>
                  <a:pt x="1172" y="356"/>
                </a:lnTo>
                <a:cubicBezTo>
                  <a:pt x="1255" y="272"/>
                  <a:pt x="1255" y="147"/>
                  <a:pt x="1172" y="63"/>
                </a:cubicBezTo>
                <a:cubicBezTo>
                  <a:pt x="1140" y="21"/>
                  <a:pt x="1088" y="0"/>
                  <a:pt x="1036" y="0"/>
                </a:cubicBezTo>
                <a:close/>
              </a:path>
            </a:pathLst>
          </a:custGeom>
          <a:solidFill>
            <a:srgbClr val="1EFFC1"/>
          </a:solidFill>
          <a:ln cap="flat" cmpd="sng" w="19050">
            <a:solidFill>
              <a:srgbClr val="42FF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4"/>
          <p:cNvSpPr/>
          <p:nvPr/>
        </p:nvSpPr>
        <p:spPr>
          <a:xfrm>
            <a:off x="4298319" y="4289322"/>
            <a:ext cx="406531" cy="701131"/>
          </a:xfrm>
          <a:custGeom>
            <a:rect b="b" l="l" r="r" t="t"/>
            <a:pathLst>
              <a:path extrusionOk="0" h="35366" w="20506">
                <a:moveTo>
                  <a:pt x="7531" y="1"/>
                </a:moveTo>
                <a:cubicBezTo>
                  <a:pt x="7092" y="1"/>
                  <a:pt x="6629" y="79"/>
                  <a:pt x="6424" y="248"/>
                </a:cubicBezTo>
                <a:cubicBezTo>
                  <a:pt x="5943" y="604"/>
                  <a:pt x="5943" y="1964"/>
                  <a:pt x="5943" y="2048"/>
                </a:cubicBezTo>
                <a:lnTo>
                  <a:pt x="5943" y="15920"/>
                </a:lnTo>
                <a:cubicBezTo>
                  <a:pt x="5399" y="15648"/>
                  <a:pt x="4415" y="14246"/>
                  <a:pt x="4269" y="14204"/>
                </a:cubicBezTo>
                <a:cubicBezTo>
                  <a:pt x="5231" y="9162"/>
                  <a:pt x="3181" y="8241"/>
                  <a:pt x="3097" y="8241"/>
                </a:cubicBezTo>
                <a:cubicBezTo>
                  <a:pt x="3029" y="8210"/>
                  <a:pt x="2954" y="8194"/>
                  <a:pt x="2877" y="8194"/>
                </a:cubicBezTo>
                <a:cubicBezTo>
                  <a:pt x="2696" y="8194"/>
                  <a:pt x="2510" y="8286"/>
                  <a:pt x="2407" y="8492"/>
                </a:cubicBezTo>
                <a:cubicBezTo>
                  <a:pt x="1653" y="9852"/>
                  <a:pt x="524" y="11338"/>
                  <a:pt x="210" y="12886"/>
                </a:cubicBezTo>
                <a:cubicBezTo>
                  <a:pt x="0" y="13869"/>
                  <a:pt x="2428" y="21883"/>
                  <a:pt x="4813" y="24101"/>
                </a:cubicBezTo>
                <a:cubicBezTo>
                  <a:pt x="6131" y="25357"/>
                  <a:pt x="6863" y="26926"/>
                  <a:pt x="8056" y="28286"/>
                </a:cubicBezTo>
                <a:cubicBezTo>
                  <a:pt x="9479" y="29939"/>
                  <a:pt x="9835" y="32596"/>
                  <a:pt x="10420" y="34647"/>
                </a:cubicBezTo>
                <a:cubicBezTo>
                  <a:pt x="10462" y="34751"/>
                  <a:pt x="10504" y="34814"/>
                  <a:pt x="10567" y="34877"/>
                </a:cubicBezTo>
                <a:cubicBezTo>
                  <a:pt x="10615" y="35133"/>
                  <a:pt x="10860" y="35366"/>
                  <a:pt x="11160" y="35366"/>
                </a:cubicBezTo>
                <a:cubicBezTo>
                  <a:pt x="11252" y="35366"/>
                  <a:pt x="11348" y="35344"/>
                  <a:pt x="11446" y="35295"/>
                </a:cubicBezTo>
                <a:cubicBezTo>
                  <a:pt x="14291" y="33852"/>
                  <a:pt x="20254" y="31194"/>
                  <a:pt x="20296" y="31090"/>
                </a:cubicBezTo>
                <a:cubicBezTo>
                  <a:pt x="20422" y="30943"/>
                  <a:pt x="20506" y="30776"/>
                  <a:pt x="20401" y="30525"/>
                </a:cubicBezTo>
                <a:cubicBezTo>
                  <a:pt x="20024" y="29520"/>
                  <a:pt x="19187" y="28390"/>
                  <a:pt x="18685" y="27365"/>
                </a:cubicBezTo>
                <a:cubicBezTo>
                  <a:pt x="18392" y="26737"/>
                  <a:pt x="18476" y="26005"/>
                  <a:pt x="18894" y="25461"/>
                </a:cubicBezTo>
                <a:cubicBezTo>
                  <a:pt x="19083" y="25231"/>
                  <a:pt x="19250" y="24959"/>
                  <a:pt x="19418" y="24729"/>
                </a:cubicBezTo>
                <a:cubicBezTo>
                  <a:pt x="19669" y="24352"/>
                  <a:pt x="19899" y="23996"/>
                  <a:pt x="20087" y="23599"/>
                </a:cubicBezTo>
                <a:cubicBezTo>
                  <a:pt x="20234" y="23264"/>
                  <a:pt x="20359" y="22427"/>
                  <a:pt x="20359" y="22302"/>
                </a:cubicBezTo>
                <a:cubicBezTo>
                  <a:pt x="20359" y="22302"/>
                  <a:pt x="20464" y="12928"/>
                  <a:pt x="20464" y="12781"/>
                </a:cubicBezTo>
                <a:cubicBezTo>
                  <a:pt x="20422" y="11944"/>
                  <a:pt x="19920" y="11212"/>
                  <a:pt x="19146" y="10898"/>
                </a:cubicBezTo>
                <a:cubicBezTo>
                  <a:pt x="18908" y="10798"/>
                  <a:pt x="18656" y="10751"/>
                  <a:pt x="18398" y="10751"/>
                </a:cubicBezTo>
                <a:cubicBezTo>
                  <a:pt x="18223" y="10751"/>
                  <a:pt x="18046" y="10772"/>
                  <a:pt x="17869" y="10815"/>
                </a:cubicBezTo>
                <a:cubicBezTo>
                  <a:pt x="17514" y="10898"/>
                  <a:pt x="17262" y="11066"/>
                  <a:pt x="16928" y="11254"/>
                </a:cubicBezTo>
                <a:cubicBezTo>
                  <a:pt x="16489" y="10716"/>
                  <a:pt x="15814" y="10484"/>
                  <a:pt x="15099" y="10484"/>
                </a:cubicBezTo>
                <a:cubicBezTo>
                  <a:pt x="14451" y="10484"/>
                  <a:pt x="13770" y="10675"/>
                  <a:pt x="13203" y="11003"/>
                </a:cubicBezTo>
                <a:cubicBezTo>
                  <a:pt x="12771" y="10589"/>
                  <a:pt x="12202" y="10412"/>
                  <a:pt x="11602" y="10412"/>
                </a:cubicBezTo>
                <a:cubicBezTo>
                  <a:pt x="10777" y="10412"/>
                  <a:pt x="9894" y="10745"/>
                  <a:pt x="9228" y="11254"/>
                </a:cubicBezTo>
                <a:lnTo>
                  <a:pt x="9144" y="11338"/>
                </a:lnTo>
                <a:lnTo>
                  <a:pt x="9144" y="2152"/>
                </a:lnTo>
                <a:cubicBezTo>
                  <a:pt x="9144" y="1964"/>
                  <a:pt x="9060" y="374"/>
                  <a:pt x="8349" y="123"/>
                </a:cubicBezTo>
                <a:cubicBezTo>
                  <a:pt x="8163" y="43"/>
                  <a:pt x="7853" y="1"/>
                  <a:pt x="75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4"/>
          <p:cNvSpPr/>
          <p:nvPr/>
        </p:nvSpPr>
        <p:spPr>
          <a:xfrm>
            <a:off x="4482078" y="4900692"/>
            <a:ext cx="263851" cy="116175"/>
          </a:xfrm>
          <a:custGeom>
            <a:rect b="b" l="l" r="r" t="t"/>
            <a:pathLst>
              <a:path extrusionOk="0" h="5860" w="13309">
                <a:moveTo>
                  <a:pt x="1" y="5859"/>
                </a:moveTo>
                <a:lnTo>
                  <a:pt x="13308" y="1"/>
                </a:lnTo>
              </a:path>
            </a:pathLst>
          </a:custGeom>
          <a:solidFill>
            <a:srgbClr val="AADD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4"/>
          <p:cNvSpPr/>
          <p:nvPr/>
        </p:nvSpPr>
        <p:spPr>
          <a:xfrm>
            <a:off x="4461341" y="4823949"/>
            <a:ext cx="397828" cy="385378"/>
          </a:xfrm>
          <a:custGeom>
            <a:rect b="b" l="l" r="r" t="t"/>
            <a:pathLst>
              <a:path extrusionOk="0" h="19439" w="20067">
                <a:moveTo>
                  <a:pt x="12241" y="1"/>
                </a:moveTo>
                <a:lnTo>
                  <a:pt x="0" y="5336"/>
                </a:lnTo>
                <a:lnTo>
                  <a:pt x="5169" y="19439"/>
                </a:lnTo>
                <a:lnTo>
                  <a:pt x="20066" y="19439"/>
                </a:lnTo>
                <a:lnTo>
                  <a:pt x="12241"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4"/>
          <p:cNvSpPr/>
          <p:nvPr/>
        </p:nvSpPr>
        <p:spPr>
          <a:xfrm>
            <a:off x="4482078" y="4900692"/>
            <a:ext cx="392020" cy="319004"/>
          </a:xfrm>
          <a:custGeom>
            <a:rect b="b" l="l" r="r" t="t"/>
            <a:pathLst>
              <a:path extrusionOk="0" h="16091" w="19774">
                <a:moveTo>
                  <a:pt x="13329" y="1"/>
                </a:moveTo>
                <a:lnTo>
                  <a:pt x="1" y="5859"/>
                </a:lnTo>
                <a:lnTo>
                  <a:pt x="3746" y="16091"/>
                </a:lnTo>
                <a:lnTo>
                  <a:pt x="19773" y="16091"/>
                </a:lnTo>
                <a:lnTo>
                  <a:pt x="133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4"/>
          <p:cNvSpPr/>
          <p:nvPr/>
        </p:nvSpPr>
        <p:spPr>
          <a:xfrm>
            <a:off x="4491198" y="4953784"/>
            <a:ext cx="23671" cy="23671"/>
          </a:xfrm>
          <a:custGeom>
            <a:rect b="b" l="l" r="r" t="t"/>
            <a:pathLst>
              <a:path extrusionOk="0" h="1194" w="1194">
                <a:moveTo>
                  <a:pt x="587" y="1"/>
                </a:moveTo>
                <a:cubicBezTo>
                  <a:pt x="252" y="1"/>
                  <a:pt x="1" y="252"/>
                  <a:pt x="1" y="608"/>
                </a:cubicBezTo>
                <a:cubicBezTo>
                  <a:pt x="1" y="942"/>
                  <a:pt x="252" y="1193"/>
                  <a:pt x="587" y="1193"/>
                </a:cubicBezTo>
                <a:cubicBezTo>
                  <a:pt x="942" y="1193"/>
                  <a:pt x="1194" y="942"/>
                  <a:pt x="1194" y="608"/>
                </a:cubicBezTo>
                <a:cubicBezTo>
                  <a:pt x="1194" y="294"/>
                  <a:pt x="942" y="1"/>
                  <a:pt x="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4"/>
          <p:cNvSpPr/>
          <p:nvPr/>
        </p:nvSpPr>
        <p:spPr>
          <a:xfrm>
            <a:off x="4023900" y="2166598"/>
            <a:ext cx="155209" cy="142792"/>
          </a:xfrm>
          <a:custGeom>
            <a:rect b="b" l="l" r="r" t="t"/>
            <a:pathLst>
              <a:path extrusionOk="0" h="84743" w="92112">
                <a:moveTo>
                  <a:pt x="25329" y="1"/>
                </a:moveTo>
                <a:cubicBezTo>
                  <a:pt x="11054" y="1"/>
                  <a:pt x="1" y="11069"/>
                  <a:pt x="1" y="25330"/>
                </a:cubicBezTo>
                <a:cubicBezTo>
                  <a:pt x="1" y="42827"/>
                  <a:pt x="15649" y="57117"/>
                  <a:pt x="39605" y="78299"/>
                </a:cubicBezTo>
                <a:lnTo>
                  <a:pt x="46049" y="84743"/>
                </a:lnTo>
                <a:lnTo>
                  <a:pt x="52493" y="78299"/>
                </a:lnTo>
                <a:cubicBezTo>
                  <a:pt x="76449" y="57131"/>
                  <a:pt x="92111" y="42841"/>
                  <a:pt x="92111" y="25344"/>
                </a:cubicBezTo>
                <a:cubicBezTo>
                  <a:pt x="92111" y="11069"/>
                  <a:pt x="81043" y="15"/>
                  <a:pt x="66768" y="15"/>
                </a:cubicBezTo>
                <a:cubicBezTo>
                  <a:pt x="58951" y="15"/>
                  <a:pt x="51106" y="3700"/>
                  <a:pt x="46049" y="9682"/>
                </a:cubicBezTo>
                <a:cubicBezTo>
                  <a:pt x="40992" y="3685"/>
                  <a:pt x="33160" y="1"/>
                  <a:pt x="253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52643"/>
              </a:solidFill>
            </a:endParaRPr>
          </a:p>
        </p:txBody>
      </p:sp>
      <p:sp>
        <p:nvSpPr>
          <p:cNvPr id="985" name="Google Shape;985;p34"/>
          <p:cNvSpPr txBox="1"/>
          <p:nvPr>
            <p:ph idx="4294967295" type="subTitle"/>
          </p:nvPr>
        </p:nvSpPr>
        <p:spPr>
          <a:xfrm>
            <a:off x="6527425" y="1729400"/>
            <a:ext cx="1454700" cy="131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t>Venus has a beautiful name and is the second planet from the Sun</a:t>
            </a:r>
            <a:endParaRPr sz="900">
              <a:solidFill>
                <a:srgbClr val="FFFFFF"/>
              </a:solidFill>
            </a:endParaRPr>
          </a:p>
        </p:txBody>
      </p:sp>
      <p:sp>
        <p:nvSpPr>
          <p:cNvPr id="986" name="Google Shape;986;p34"/>
          <p:cNvSpPr txBox="1"/>
          <p:nvPr>
            <p:ph idx="4294967295" type="ctrTitle"/>
          </p:nvPr>
        </p:nvSpPr>
        <p:spPr>
          <a:xfrm>
            <a:off x="6527425" y="1508275"/>
            <a:ext cx="1254600" cy="22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900">
                <a:solidFill>
                  <a:srgbClr val="FFFFFF"/>
                </a:solidFill>
              </a:rPr>
              <a:t>STEP 2</a:t>
            </a:r>
            <a:endParaRPr sz="900">
              <a:solidFill>
                <a:srgbClr val="FFFFFF"/>
              </a:solidFill>
            </a:endParaRPr>
          </a:p>
        </p:txBody>
      </p:sp>
      <p:sp>
        <p:nvSpPr>
          <p:cNvPr id="987" name="Google Shape;987;p34"/>
          <p:cNvSpPr txBox="1"/>
          <p:nvPr>
            <p:ph idx="4294967295" type="subTitle"/>
          </p:nvPr>
        </p:nvSpPr>
        <p:spPr>
          <a:xfrm>
            <a:off x="947775" y="3362550"/>
            <a:ext cx="1454700" cy="744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900">
                <a:solidFill>
                  <a:srgbClr val="FFFFFF"/>
                </a:solidFill>
              </a:rPr>
              <a:t>Despite being red, Mars is a cold place, not hot. It’s full of iron oxide dust</a:t>
            </a:r>
            <a:endParaRPr sz="900">
              <a:solidFill>
                <a:srgbClr val="FFFFFF"/>
              </a:solidFill>
            </a:endParaRPr>
          </a:p>
        </p:txBody>
      </p:sp>
      <p:sp>
        <p:nvSpPr>
          <p:cNvPr id="988" name="Google Shape;988;p34"/>
          <p:cNvSpPr txBox="1"/>
          <p:nvPr>
            <p:ph idx="4294967295" type="ctrTitle"/>
          </p:nvPr>
        </p:nvSpPr>
        <p:spPr>
          <a:xfrm>
            <a:off x="1228825" y="3131900"/>
            <a:ext cx="1173600" cy="19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900">
                <a:solidFill>
                  <a:srgbClr val="FFFFFF"/>
                </a:solidFill>
              </a:rPr>
              <a:t>STEP 1</a:t>
            </a:r>
            <a:endParaRPr sz="900">
              <a:solidFill>
                <a:srgbClr val="FFFFFF"/>
              </a:solidFill>
            </a:endParaRPr>
          </a:p>
        </p:txBody>
      </p:sp>
      <p:sp>
        <p:nvSpPr>
          <p:cNvPr id="989" name="Google Shape;989;p34"/>
          <p:cNvSpPr txBox="1"/>
          <p:nvPr>
            <p:ph idx="4294967295" type="subTitle"/>
          </p:nvPr>
        </p:nvSpPr>
        <p:spPr>
          <a:xfrm>
            <a:off x="6527425" y="3639172"/>
            <a:ext cx="1254600" cy="744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t>Saturn is a gas giant, composed mostly of hydrogen and helium</a:t>
            </a:r>
            <a:endParaRPr sz="900">
              <a:solidFill>
                <a:srgbClr val="FFFFFF"/>
              </a:solidFill>
            </a:endParaRPr>
          </a:p>
        </p:txBody>
      </p:sp>
      <p:sp>
        <p:nvSpPr>
          <p:cNvPr id="990" name="Google Shape;990;p34"/>
          <p:cNvSpPr txBox="1"/>
          <p:nvPr>
            <p:ph idx="4294967295" type="ctrTitle"/>
          </p:nvPr>
        </p:nvSpPr>
        <p:spPr>
          <a:xfrm>
            <a:off x="6527425" y="3408488"/>
            <a:ext cx="20760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900">
                <a:solidFill>
                  <a:srgbClr val="FFFFFF"/>
                </a:solidFill>
              </a:rPr>
              <a:t>STEP 3</a:t>
            </a:r>
            <a:endParaRPr sz="900">
              <a:solidFill>
                <a:srgbClr val="FFFFFF"/>
              </a:solidFill>
            </a:endParaRPr>
          </a:p>
        </p:txBody>
      </p:sp>
      <p:cxnSp>
        <p:nvCxnSpPr>
          <p:cNvPr id="991" name="Google Shape;991;p34"/>
          <p:cNvCxnSpPr>
            <a:endCxn id="987" idx="2"/>
          </p:cNvCxnSpPr>
          <p:nvPr/>
        </p:nvCxnSpPr>
        <p:spPr>
          <a:xfrm flipH="1">
            <a:off x="1675125" y="3830550"/>
            <a:ext cx="1992000" cy="276000"/>
          </a:xfrm>
          <a:prstGeom prst="bentConnector4">
            <a:avLst>
              <a:gd fmla="val 31743" name="adj1"/>
              <a:gd fmla="val 186277" name="adj2"/>
            </a:avLst>
          </a:prstGeom>
          <a:noFill/>
          <a:ln cap="flat" cmpd="sng" w="28575">
            <a:solidFill>
              <a:srgbClr val="FFFFFF"/>
            </a:solidFill>
            <a:prstDash val="solid"/>
            <a:round/>
            <a:headEnd len="med" w="med" type="oval"/>
            <a:tailEnd len="med" w="med" type="oval"/>
          </a:ln>
        </p:spPr>
      </p:cxnSp>
      <p:cxnSp>
        <p:nvCxnSpPr>
          <p:cNvPr id="992" name="Google Shape;992;p34"/>
          <p:cNvCxnSpPr/>
          <p:nvPr/>
        </p:nvCxnSpPr>
        <p:spPr>
          <a:xfrm flipH="1">
            <a:off x="5734150" y="1671125"/>
            <a:ext cx="840900" cy="824700"/>
          </a:xfrm>
          <a:prstGeom prst="bentConnector3">
            <a:avLst>
              <a:gd fmla="val 50000" name="adj1"/>
            </a:avLst>
          </a:prstGeom>
          <a:noFill/>
          <a:ln cap="flat" cmpd="sng" w="28575">
            <a:solidFill>
              <a:srgbClr val="FFFFFF"/>
            </a:solidFill>
            <a:prstDash val="solid"/>
            <a:round/>
            <a:headEnd len="med" w="med" type="oval"/>
            <a:tailEnd len="med" w="med" type="oval"/>
          </a:ln>
        </p:spPr>
      </p:cxnSp>
      <p:cxnSp>
        <p:nvCxnSpPr>
          <p:cNvPr id="993" name="Google Shape;993;p34"/>
          <p:cNvCxnSpPr>
            <a:endCxn id="989" idx="2"/>
          </p:cNvCxnSpPr>
          <p:nvPr/>
        </p:nvCxnSpPr>
        <p:spPr>
          <a:xfrm>
            <a:off x="5518825" y="3967072"/>
            <a:ext cx="1635900" cy="416100"/>
          </a:xfrm>
          <a:prstGeom prst="bentConnector4">
            <a:avLst>
              <a:gd fmla="val 30827" name="adj1"/>
              <a:gd fmla="val 157228" name="adj2"/>
            </a:avLst>
          </a:prstGeom>
          <a:noFill/>
          <a:ln cap="flat" cmpd="sng" w="28575">
            <a:solidFill>
              <a:srgbClr val="FFFFFF"/>
            </a:solidFill>
            <a:prstDash val="solid"/>
            <a:round/>
            <a:headEnd len="med" w="med" type="oval"/>
            <a:tailEnd len="med" w="med" type="oval"/>
          </a:ln>
        </p:spPr>
      </p:cxnSp>
      <p:cxnSp>
        <p:nvCxnSpPr>
          <p:cNvPr id="994" name="Google Shape;994;p34"/>
          <p:cNvCxnSpPr/>
          <p:nvPr/>
        </p:nvCxnSpPr>
        <p:spPr>
          <a:xfrm>
            <a:off x="311700" y="1191700"/>
            <a:ext cx="8520600" cy="0"/>
          </a:xfrm>
          <a:prstGeom prst="straightConnector1">
            <a:avLst/>
          </a:prstGeom>
          <a:noFill/>
          <a:ln cap="flat" cmpd="sng" w="9525">
            <a:solidFill>
              <a:srgbClr val="48FFD5"/>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 name="Shape 998"/>
        <p:cNvGrpSpPr/>
        <p:nvPr/>
      </p:nvGrpSpPr>
      <p:grpSpPr>
        <a:xfrm>
          <a:off x="0" y="0"/>
          <a:ext cx="0" cy="0"/>
          <a:chOff x="0" y="0"/>
          <a:chExt cx="0" cy="0"/>
        </a:xfrm>
      </p:grpSpPr>
      <p:sp>
        <p:nvSpPr>
          <p:cNvPr id="999" name="Google Shape;999;p35"/>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OUR TIMELINE</a:t>
            </a:r>
            <a:endParaRPr/>
          </a:p>
        </p:txBody>
      </p:sp>
      <p:sp>
        <p:nvSpPr>
          <p:cNvPr id="1000" name="Google Shape;1000;p35"/>
          <p:cNvSpPr/>
          <p:nvPr/>
        </p:nvSpPr>
        <p:spPr>
          <a:xfrm>
            <a:off x="2293016" y="2645636"/>
            <a:ext cx="4557964" cy="779241"/>
          </a:xfrm>
          <a:custGeom>
            <a:rect b="b" l="l" r="r" t="t"/>
            <a:pathLst>
              <a:path extrusionOk="0" h="48817" w="285542">
                <a:moveTo>
                  <a:pt x="281108" y="21018"/>
                </a:moveTo>
                <a:cubicBezTo>
                  <a:pt x="279335" y="21018"/>
                  <a:pt x="277927" y="22322"/>
                  <a:pt x="277771" y="24095"/>
                </a:cubicBezTo>
                <a:lnTo>
                  <a:pt x="266766" y="24095"/>
                </a:lnTo>
                <a:cubicBezTo>
                  <a:pt x="266505" y="22479"/>
                  <a:pt x="264576" y="21853"/>
                  <a:pt x="263428" y="22896"/>
                </a:cubicBezTo>
                <a:cubicBezTo>
                  <a:pt x="262229" y="23991"/>
                  <a:pt x="262750" y="25921"/>
                  <a:pt x="264263" y="26338"/>
                </a:cubicBezTo>
                <a:cubicBezTo>
                  <a:pt x="263272" y="38646"/>
                  <a:pt x="252998" y="48138"/>
                  <a:pt x="240637" y="48138"/>
                </a:cubicBezTo>
                <a:cubicBezTo>
                  <a:pt x="228277" y="48138"/>
                  <a:pt x="218002" y="38646"/>
                  <a:pt x="216959" y="26338"/>
                </a:cubicBezTo>
                <a:cubicBezTo>
                  <a:pt x="218472" y="25921"/>
                  <a:pt x="218993" y="23991"/>
                  <a:pt x="217794" y="22948"/>
                </a:cubicBezTo>
                <a:cubicBezTo>
                  <a:pt x="216646" y="21853"/>
                  <a:pt x="214769" y="22479"/>
                  <a:pt x="214508" y="24095"/>
                </a:cubicBezTo>
                <a:lnTo>
                  <a:pt x="201835" y="24095"/>
                </a:lnTo>
                <a:cubicBezTo>
                  <a:pt x="201678" y="23157"/>
                  <a:pt x="200896" y="22479"/>
                  <a:pt x="200009" y="22427"/>
                </a:cubicBezTo>
                <a:cubicBezTo>
                  <a:pt x="198966" y="9753"/>
                  <a:pt x="188379" y="1"/>
                  <a:pt x="175654" y="1"/>
                </a:cubicBezTo>
                <a:cubicBezTo>
                  <a:pt x="162980" y="1"/>
                  <a:pt x="152393" y="9753"/>
                  <a:pt x="151350" y="22427"/>
                </a:cubicBezTo>
                <a:cubicBezTo>
                  <a:pt x="150411" y="22479"/>
                  <a:pt x="149681" y="23157"/>
                  <a:pt x="149525" y="24095"/>
                </a:cubicBezTo>
                <a:lnTo>
                  <a:pt x="136903" y="24095"/>
                </a:lnTo>
                <a:cubicBezTo>
                  <a:pt x="136643" y="22479"/>
                  <a:pt x="134765" y="21853"/>
                  <a:pt x="133566" y="22896"/>
                </a:cubicBezTo>
                <a:cubicBezTo>
                  <a:pt x="132418" y="23991"/>
                  <a:pt x="132888" y="25921"/>
                  <a:pt x="134400" y="26338"/>
                </a:cubicBezTo>
                <a:cubicBezTo>
                  <a:pt x="133409" y="38646"/>
                  <a:pt x="123135" y="48138"/>
                  <a:pt x="110774" y="48138"/>
                </a:cubicBezTo>
                <a:cubicBezTo>
                  <a:pt x="98414" y="48138"/>
                  <a:pt x="88088" y="38646"/>
                  <a:pt x="87097" y="26338"/>
                </a:cubicBezTo>
                <a:cubicBezTo>
                  <a:pt x="88609" y="25921"/>
                  <a:pt x="89131" y="23991"/>
                  <a:pt x="87931" y="22896"/>
                </a:cubicBezTo>
                <a:cubicBezTo>
                  <a:pt x="86732" y="21853"/>
                  <a:pt x="84854" y="22479"/>
                  <a:pt x="84593" y="24095"/>
                </a:cubicBezTo>
                <a:lnTo>
                  <a:pt x="71972" y="24095"/>
                </a:lnTo>
                <a:cubicBezTo>
                  <a:pt x="71816" y="23157"/>
                  <a:pt x="71033" y="22479"/>
                  <a:pt x="70095" y="22427"/>
                </a:cubicBezTo>
                <a:cubicBezTo>
                  <a:pt x="68999" y="9805"/>
                  <a:pt x="58464" y="157"/>
                  <a:pt x="45791" y="157"/>
                </a:cubicBezTo>
                <a:cubicBezTo>
                  <a:pt x="33170" y="157"/>
                  <a:pt x="22635" y="9805"/>
                  <a:pt x="21539" y="22427"/>
                </a:cubicBezTo>
                <a:cubicBezTo>
                  <a:pt x="20601" y="22479"/>
                  <a:pt x="19818" y="23157"/>
                  <a:pt x="19662" y="24095"/>
                </a:cubicBezTo>
                <a:lnTo>
                  <a:pt x="6728" y="24095"/>
                </a:lnTo>
                <a:cubicBezTo>
                  <a:pt x="6311" y="19767"/>
                  <a:pt x="0" y="20132"/>
                  <a:pt x="0" y="24408"/>
                </a:cubicBezTo>
                <a:cubicBezTo>
                  <a:pt x="0" y="28633"/>
                  <a:pt x="6311" y="28998"/>
                  <a:pt x="6728" y="24721"/>
                </a:cubicBezTo>
                <a:lnTo>
                  <a:pt x="19662" y="24721"/>
                </a:lnTo>
                <a:cubicBezTo>
                  <a:pt x="19871" y="26286"/>
                  <a:pt x="21800" y="26964"/>
                  <a:pt x="23000" y="25869"/>
                </a:cubicBezTo>
                <a:cubicBezTo>
                  <a:pt x="24147" y="24826"/>
                  <a:pt x="23678" y="22844"/>
                  <a:pt x="22113" y="22479"/>
                </a:cubicBezTo>
                <a:cubicBezTo>
                  <a:pt x="23104" y="10118"/>
                  <a:pt x="33431" y="626"/>
                  <a:pt x="45791" y="626"/>
                </a:cubicBezTo>
                <a:cubicBezTo>
                  <a:pt x="58151" y="626"/>
                  <a:pt x="68478" y="10118"/>
                  <a:pt x="69469" y="22479"/>
                </a:cubicBezTo>
                <a:cubicBezTo>
                  <a:pt x="67904" y="22896"/>
                  <a:pt x="67435" y="24826"/>
                  <a:pt x="68634" y="25869"/>
                </a:cubicBezTo>
                <a:cubicBezTo>
                  <a:pt x="69834" y="26964"/>
                  <a:pt x="71711" y="26286"/>
                  <a:pt x="71972" y="24721"/>
                </a:cubicBezTo>
                <a:lnTo>
                  <a:pt x="84593" y="24721"/>
                </a:lnTo>
                <a:cubicBezTo>
                  <a:pt x="84750" y="25608"/>
                  <a:pt x="85480" y="26338"/>
                  <a:pt x="86419" y="26390"/>
                </a:cubicBezTo>
                <a:cubicBezTo>
                  <a:pt x="87462" y="39064"/>
                  <a:pt x="98049" y="48764"/>
                  <a:pt x="110722" y="48764"/>
                </a:cubicBezTo>
                <a:cubicBezTo>
                  <a:pt x="123448" y="48764"/>
                  <a:pt x="133983" y="39064"/>
                  <a:pt x="135026" y="26390"/>
                </a:cubicBezTo>
                <a:cubicBezTo>
                  <a:pt x="135965" y="26338"/>
                  <a:pt x="136747" y="25660"/>
                  <a:pt x="136903" y="24721"/>
                </a:cubicBezTo>
                <a:lnTo>
                  <a:pt x="149525" y="24721"/>
                </a:lnTo>
                <a:cubicBezTo>
                  <a:pt x="149785" y="26286"/>
                  <a:pt x="151663" y="26964"/>
                  <a:pt x="152862" y="25869"/>
                </a:cubicBezTo>
                <a:cubicBezTo>
                  <a:pt x="154010" y="24826"/>
                  <a:pt x="153540" y="22896"/>
                  <a:pt x="152028" y="22479"/>
                </a:cubicBezTo>
                <a:cubicBezTo>
                  <a:pt x="153019" y="10118"/>
                  <a:pt x="163293" y="626"/>
                  <a:pt x="175706" y="626"/>
                </a:cubicBezTo>
                <a:cubicBezTo>
                  <a:pt x="188066" y="626"/>
                  <a:pt x="198393" y="10118"/>
                  <a:pt x="199384" y="22479"/>
                </a:cubicBezTo>
                <a:cubicBezTo>
                  <a:pt x="197819" y="22844"/>
                  <a:pt x="197350" y="24826"/>
                  <a:pt x="198497" y="25869"/>
                </a:cubicBezTo>
                <a:cubicBezTo>
                  <a:pt x="199696" y="26964"/>
                  <a:pt x="201574" y="26286"/>
                  <a:pt x="201835" y="24721"/>
                </a:cubicBezTo>
                <a:lnTo>
                  <a:pt x="214508" y="24721"/>
                </a:lnTo>
                <a:cubicBezTo>
                  <a:pt x="214612" y="25660"/>
                  <a:pt x="215395" y="26338"/>
                  <a:pt x="216333" y="26390"/>
                </a:cubicBezTo>
                <a:cubicBezTo>
                  <a:pt x="217377" y="39064"/>
                  <a:pt x="227964" y="48816"/>
                  <a:pt x="240637" y="48816"/>
                </a:cubicBezTo>
                <a:cubicBezTo>
                  <a:pt x="253363" y="48816"/>
                  <a:pt x="263898" y="39064"/>
                  <a:pt x="264941" y="26390"/>
                </a:cubicBezTo>
                <a:cubicBezTo>
                  <a:pt x="265879" y="26338"/>
                  <a:pt x="266610" y="25660"/>
                  <a:pt x="266766" y="24721"/>
                </a:cubicBezTo>
                <a:lnTo>
                  <a:pt x="277771" y="24721"/>
                </a:lnTo>
                <a:cubicBezTo>
                  <a:pt x="278083" y="27642"/>
                  <a:pt x="281682" y="28789"/>
                  <a:pt x="283612" y="26651"/>
                </a:cubicBezTo>
                <a:cubicBezTo>
                  <a:pt x="285541" y="24461"/>
                  <a:pt x="284029" y="21018"/>
                  <a:pt x="281108" y="21018"/>
                </a:cubicBezTo>
                <a:close/>
              </a:path>
            </a:pathLst>
          </a:custGeom>
          <a:solidFill>
            <a:srgbClr val="F6F6F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5"/>
          <p:cNvSpPr/>
          <p:nvPr/>
        </p:nvSpPr>
        <p:spPr>
          <a:xfrm>
            <a:off x="2707594" y="2718904"/>
            <a:ext cx="632722" cy="632706"/>
          </a:xfrm>
          <a:custGeom>
            <a:rect b="b" l="l" r="r" t="t"/>
            <a:pathLst>
              <a:path extrusionOk="0" h="39637" w="39638">
                <a:moveTo>
                  <a:pt x="19819" y="0"/>
                </a:moveTo>
                <a:cubicBezTo>
                  <a:pt x="8867" y="0"/>
                  <a:pt x="1" y="8866"/>
                  <a:pt x="1" y="19818"/>
                </a:cubicBezTo>
                <a:cubicBezTo>
                  <a:pt x="1" y="30771"/>
                  <a:pt x="8867" y="39637"/>
                  <a:pt x="19819" y="39637"/>
                </a:cubicBezTo>
                <a:cubicBezTo>
                  <a:pt x="30771" y="39637"/>
                  <a:pt x="39637" y="30771"/>
                  <a:pt x="39637" y="19818"/>
                </a:cubicBezTo>
                <a:cubicBezTo>
                  <a:pt x="39637" y="8866"/>
                  <a:pt x="30771" y="0"/>
                  <a:pt x="19819"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5"/>
          <p:cNvSpPr/>
          <p:nvPr/>
        </p:nvSpPr>
        <p:spPr>
          <a:xfrm>
            <a:off x="2963999" y="2667282"/>
            <a:ext cx="119894" cy="57465"/>
          </a:xfrm>
          <a:custGeom>
            <a:rect b="b" l="l" r="r" t="t"/>
            <a:pathLst>
              <a:path extrusionOk="0" h="3600" w="7511">
                <a:moveTo>
                  <a:pt x="3756" y="1"/>
                </a:moveTo>
                <a:lnTo>
                  <a:pt x="1" y="3599"/>
                </a:lnTo>
                <a:lnTo>
                  <a:pt x="7511" y="3599"/>
                </a:lnTo>
                <a:lnTo>
                  <a:pt x="3756"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5"/>
          <p:cNvSpPr/>
          <p:nvPr/>
        </p:nvSpPr>
        <p:spPr>
          <a:xfrm>
            <a:off x="2959003" y="2002124"/>
            <a:ext cx="129887" cy="129871"/>
          </a:xfrm>
          <a:custGeom>
            <a:rect b="b" l="l" r="r" t="t"/>
            <a:pathLst>
              <a:path extrusionOk="0" h="8136" w="8137">
                <a:moveTo>
                  <a:pt x="4069" y="0"/>
                </a:moveTo>
                <a:cubicBezTo>
                  <a:pt x="1826" y="0"/>
                  <a:pt x="1" y="1825"/>
                  <a:pt x="1" y="4068"/>
                </a:cubicBezTo>
                <a:cubicBezTo>
                  <a:pt x="1" y="6311"/>
                  <a:pt x="1826" y="8136"/>
                  <a:pt x="4069" y="8136"/>
                </a:cubicBezTo>
                <a:cubicBezTo>
                  <a:pt x="6312" y="8136"/>
                  <a:pt x="8137" y="6311"/>
                  <a:pt x="8137" y="4068"/>
                </a:cubicBezTo>
                <a:cubicBezTo>
                  <a:pt x="8137" y="1825"/>
                  <a:pt x="6312" y="0"/>
                  <a:pt x="4069"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5"/>
          <p:cNvSpPr/>
          <p:nvPr/>
        </p:nvSpPr>
        <p:spPr>
          <a:xfrm>
            <a:off x="2987320" y="2030426"/>
            <a:ext cx="73268" cy="73268"/>
          </a:xfrm>
          <a:custGeom>
            <a:rect b="b" l="l" r="r" t="t"/>
            <a:pathLst>
              <a:path extrusionOk="0" h="4590" w="4590">
                <a:moveTo>
                  <a:pt x="2295" y="0"/>
                </a:moveTo>
                <a:cubicBezTo>
                  <a:pt x="1043" y="0"/>
                  <a:pt x="0" y="1043"/>
                  <a:pt x="0" y="2295"/>
                </a:cubicBezTo>
                <a:cubicBezTo>
                  <a:pt x="0" y="3547"/>
                  <a:pt x="1043" y="4590"/>
                  <a:pt x="2295" y="4590"/>
                </a:cubicBezTo>
                <a:cubicBezTo>
                  <a:pt x="3547" y="4590"/>
                  <a:pt x="4590" y="3547"/>
                  <a:pt x="4590" y="2295"/>
                </a:cubicBezTo>
                <a:cubicBezTo>
                  <a:pt x="4590" y="1043"/>
                  <a:pt x="3547" y="0"/>
                  <a:pt x="2295"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5"/>
          <p:cNvSpPr/>
          <p:nvPr/>
        </p:nvSpPr>
        <p:spPr>
          <a:xfrm>
            <a:off x="3023938" y="2122003"/>
            <a:ext cx="16" cy="617717"/>
          </a:xfrm>
          <a:custGeom>
            <a:rect b="b" l="l" r="r" t="t"/>
            <a:pathLst>
              <a:path extrusionOk="0" fill="none" h="38698" w="1">
                <a:moveTo>
                  <a:pt x="1" y="38698"/>
                </a:moveTo>
                <a:lnTo>
                  <a:pt x="1" y="0"/>
                </a:lnTo>
              </a:path>
            </a:pathLst>
          </a:custGeom>
          <a:solidFill>
            <a:schemeClr val="accent1"/>
          </a:solidFill>
          <a:ln cap="rnd" cmpd="sng" w="24775">
            <a:solidFill>
              <a:srgbClr val="48FFD5"/>
            </a:solidFill>
            <a:prstDash val="solid"/>
            <a:miter lim="521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5"/>
          <p:cNvSpPr/>
          <p:nvPr/>
        </p:nvSpPr>
        <p:spPr>
          <a:xfrm>
            <a:off x="2793344" y="2804639"/>
            <a:ext cx="460390" cy="460390"/>
          </a:xfrm>
          <a:custGeom>
            <a:rect b="b" l="l" r="r" t="t"/>
            <a:pathLst>
              <a:path extrusionOk="0" h="28842" w="28842">
                <a:moveTo>
                  <a:pt x="14447" y="1"/>
                </a:moveTo>
                <a:cubicBezTo>
                  <a:pt x="6467" y="1"/>
                  <a:pt x="0" y="6468"/>
                  <a:pt x="0" y="14447"/>
                </a:cubicBezTo>
                <a:cubicBezTo>
                  <a:pt x="0" y="22375"/>
                  <a:pt x="6467" y="28842"/>
                  <a:pt x="14447" y="28842"/>
                </a:cubicBezTo>
                <a:cubicBezTo>
                  <a:pt x="22426" y="28842"/>
                  <a:pt x="28841" y="22375"/>
                  <a:pt x="28841" y="14447"/>
                </a:cubicBezTo>
                <a:cubicBezTo>
                  <a:pt x="28841" y="6468"/>
                  <a:pt x="22426" y="1"/>
                  <a:pt x="14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5"/>
          <p:cNvSpPr/>
          <p:nvPr/>
        </p:nvSpPr>
        <p:spPr>
          <a:xfrm>
            <a:off x="2793344" y="2804639"/>
            <a:ext cx="460390" cy="460390"/>
          </a:xfrm>
          <a:custGeom>
            <a:rect b="b" l="l" r="r" t="t"/>
            <a:pathLst>
              <a:path extrusionOk="0" h="28842" w="28842">
                <a:moveTo>
                  <a:pt x="14447" y="1"/>
                </a:moveTo>
                <a:cubicBezTo>
                  <a:pt x="6467" y="1"/>
                  <a:pt x="0" y="6468"/>
                  <a:pt x="0" y="14447"/>
                </a:cubicBezTo>
                <a:cubicBezTo>
                  <a:pt x="0" y="22375"/>
                  <a:pt x="6467" y="28842"/>
                  <a:pt x="14447" y="28842"/>
                </a:cubicBezTo>
                <a:cubicBezTo>
                  <a:pt x="22426" y="28842"/>
                  <a:pt x="28841" y="22375"/>
                  <a:pt x="28841" y="14447"/>
                </a:cubicBezTo>
                <a:cubicBezTo>
                  <a:pt x="28841" y="6468"/>
                  <a:pt x="22426" y="1"/>
                  <a:pt x="14447"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 name="Google Shape;1008;p35"/>
          <p:cNvGrpSpPr/>
          <p:nvPr/>
        </p:nvGrpSpPr>
        <p:grpSpPr>
          <a:xfrm>
            <a:off x="2905736" y="2888729"/>
            <a:ext cx="235606" cy="294716"/>
            <a:chOff x="2905736" y="2888729"/>
            <a:chExt cx="235606" cy="294716"/>
          </a:xfrm>
        </p:grpSpPr>
        <p:sp>
          <p:nvSpPr>
            <p:cNvPr id="1009" name="Google Shape;1009;p35"/>
            <p:cNvSpPr/>
            <p:nvPr/>
          </p:nvSpPr>
          <p:spPr>
            <a:xfrm>
              <a:off x="2956513" y="2888729"/>
              <a:ext cx="184830" cy="184830"/>
            </a:xfrm>
            <a:custGeom>
              <a:rect b="b" l="l" r="r" t="t"/>
              <a:pathLst>
                <a:path extrusionOk="0" h="11579" w="11579">
                  <a:moveTo>
                    <a:pt x="5761" y="1819"/>
                  </a:moveTo>
                  <a:cubicBezTo>
                    <a:pt x="7989" y="1819"/>
                    <a:pt x="10085" y="3763"/>
                    <a:pt x="9649" y="6415"/>
                  </a:cubicBezTo>
                  <a:cubicBezTo>
                    <a:pt x="9388" y="8084"/>
                    <a:pt x="8084" y="9388"/>
                    <a:pt x="6468" y="9701"/>
                  </a:cubicBezTo>
                  <a:cubicBezTo>
                    <a:pt x="6229" y="9740"/>
                    <a:pt x="5996" y="9759"/>
                    <a:pt x="5769" y="9759"/>
                  </a:cubicBezTo>
                  <a:cubicBezTo>
                    <a:pt x="2380" y="9759"/>
                    <a:pt x="431" y="5567"/>
                    <a:pt x="2973" y="3025"/>
                  </a:cubicBezTo>
                  <a:cubicBezTo>
                    <a:pt x="3796" y="2187"/>
                    <a:pt x="4791" y="1819"/>
                    <a:pt x="5761" y="1819"/>
                  </a:cubicBezTo>
                  <a:close/>
                  <a:moveTo>
                    <a:pt x="4799" y="0"/>
                  </a:moveTo>
                  <a:cubicBezTo>
                    <a:pt x="4642" y="0"/>
                    <a:pt x="4486" y="157"/>
                    <a:pt x="4486" y="313"/>
                  </a:cubicBezTo>
                  <a:lnTo>
                    <a:pt x="4486" y="626"/>
                  </a:lnTo>
                  <a:cubicBezTo>
                    <a:pt x="4486" y="731"/>
                    <a:pt x="4381" y="835"/>
                    <a:pt x="4277" y="887"/>
                  </a:cubicBezTo>
                  <a:cubicBezTo>
                    <a:pt x="3964" y="991"/>
                    <a:pt x="3651" y="1096"/>
                    <a:pt x="3390" y="1252"/>
                  </a:cubicBezTo>
                  <a:cubicBezTo>
                    <a:pt x="3326" y="1274"/>
                    <a:pt x="3270" y="1286"/>
                    <a:pt x="3219" y="1286"/>
                  </a:cubicBezTo>
                  <a:cubicBezTo>
                    <a:pt x="3148" y="1286"/>
                    <a:pt x="3086" y="1261"/>
                    <a:pt x="3025" y="1200"/>
                  </a:cubicBezTo>
                  <a:lnTo>
                    <a:pt x="2817" y="991"/>
                  </a:lnTo>
                  <a:cubicBezTo>
                    <a:pt x="2765" y="939"/>
                    <a:pt x="2686" y="913"/>
                    <a:pt x="2608" y="913"/>
                  </a:cubicBezTo>
                  <a:cubicBezTo>
                    <a:pt x="2530" y="913"/>
                    <a:pt x="2452" y="939"/>
                    <a:pt x="2400" y="991"/>
                  </a:cubicBezTo>
                  <a:lnTo>
                    <a:pt x="991" y="2399"/>
                  </a:lnTo>
                  <a:cubicBezTo>
                    <a:pt x="887" y="2504"/>
                    <a:pt x="887" y="2712"/>
                    <a:pt x="991" y="2817"/>
                  </a:cubicBezTo>
                  <a:lnTo>
                    <a:pt x="1200" y="3025"/>
                  </a:lnTo>
                  <a:cubicBezTo>
                    <a:pt x="1304" y="3130"/>
                    <a:pt x="1304" y="3286"/>
                    <a:pt x="1252" y="3390"/>
                  </a:cubicBezTo>
                  <a:cubicBezTo>
                    <a:pt x="1096" y="3703"/>
                    <a:pt x="991" y="3964"/>
                    <a:pt x="887" y="4277"/>
                  </a:cubicBezTo>
                  <a:cubicBezTo>
                    <a:pt x="835" y="4433"/>
                    <a:pt x="731" y="4486"/>
                    <a:pt x="574" y="4538"/>
                  </a:cubicBezTo>
                  <a:lnTo>
                    <a:pt x="313" y="4538"/>
                  </a:lnTo>
                  <a:cubicBezTo>
                    <a:pt x="105" y="4538"/>
                    <a:pt x="0" y="4642"/>
                    <a:pt x="0" y="4799"/>
                  </a:cubicBezTo>
                  <a:lnTo>
                    <a:pt x="0" y="6780"/>
                  </a:lnTo>
                  <a:cubicBezTo>
                    <a:pt x="0" y="6937"/>
                    <a:pt x="105" y="7093"/>
                    <a:pt x="313" y="7093"/>
                  </a:cubicBezTo>
                  <a:lnTo>
                    <a:pt x="574" y="7093"/>
                  </a:lnTo>
                  <a:cubicBezTo>
                    <a:pt x="731" y="7093"/>
                    <a:pt x="835" y="7198"/>
                    <a:pt x="887" y="7302"/>
                  </a:cubicBezTo>
                  <a:cubicBezTo>
                    <a:pt x="991" y="7615"/>
                    <a:pt x="1096" y="7928"/>
                    <a:pt x="1252" y="8188"/>
                  </a:cubicBezTo>
                  <a:cubicBezTo>
                    <a:pt x="1304" y="8293"/>
                    <a:pt x="1304" y="8449"/>
                    <a:pt x="1200" y="8554"/>
                  </a:cubicBezTo>
                  <a:lnTo>
                    <a:pt x="991" y="8762"/>
                  </a:lnTo>
                  <a:cubicBezTo>
                    <a:pt x="887" y="8866"/>
                    <a:pt x="887" y="9075"/>
                    <a:pt x="991" y="9179"/>
                  </a:cubicBezTo>
                  <a:lnTo>
                    <a:pt x="2400" y="10588"/>
                  </a:lnTo>
                  <a:cubicBezTo>
                    <a:pt x="2452" y="10640"/>
                    <a:pt x="2517" y="10666"/>
                    <a:pt x="2589" y="10666"/>
                  </a:cubicBezTo>
                  <a:cubicBezTo>
                    <a:pt x="2660" y="10666"/>
                    <a:pt x="2739" y="10640"/>
                    <a:pt x="2817" y="10588"/>
                  </a:cubicBezTo>
                  <a:lnTo>
                    <a:pt x="3025" y="10379"/>
                  </a:lnTo>
                  <a:cubicBezTo>
                    <a:pt x="3086" y="10318"/>
                    <a:pt x="3165" y="10293"/>
                    <a:pt x="3241" y="10293"/>
                  </a:cubicBezTo>
                  <a:cubicBezTo>
                    <a:pt x="3295" y="10293"/>
                    <a:pt x="3347" y="10305"/>
                    <a:pt x="3390" y="10327"/>
                  </a:cubicBezTo>
                  <a:cubicBezTo>
                    <a:pt x="3651" y="10483"/>
                    <a:pt x="3964" y="10588"/>
                    <a:pt x="4277" y="10692"/>
                  </a:cubicBezTo>
                  <a:cubicBezTo>
                    <a:pt x="4381" y="10744"/>
                    <a:pt x="4486" y="10848"/>
                    <a:pt x="4486" y="11005"/>
                  </a:cubicBezTo>
                  <a:lnTo>
                    <a:pt x="4486" y="11318"/>
                  </a:lnTo>
                  <a:cubicBezTo>
                    <a:pt x="4486" y="11474"/>
                    <a:pt x="4642" y="11578"/>
                    <a:pt x="4799" y="11578"/>
                  </a:cubicBezTo>
                  <a:lnTo>
                    <a:pt x="6780" y="11578"/>
                  </a:lnTo>
                  <a:cubicBezTo>
                    <a:pt x="6937" y="11578"/>
                    <a:pt x="7041" y="11474"/>
                    <a:pt x="7041" y="11318"/>
                  </a:cubicBezTo>
                  <a:lnTo>
                    <a:pt x="7041" y="10953"/>
                  </a:lnTo>
                  <a:cubicBezTo>
                    <a:pt x="7041" y="10796"/>
                    <a:pt x="7146" y="10692"/>
                    <a:pt x="7302" y="10640"/>
                  </a:cubicBezTo>
                  <a:cubicBezTo>
                    <a:pt x="7615" y="10588"/>
                    <a:pt x="7876" y="10431"/>
                    <a:pt x="8189" y="10327"/>
                  </a:cubicBezTo>
                  <a:cubicBezTo>
                    <a:pt x="8233" y="10283"/>
                    <a:pt x="8286" y="10267"/>
                    <a:pt x="8341" y="10267"/>
                  </a:cubicBezTo>
                  <a:cubicBezTo>
                    <a:pt x="8416" y="10267"/>
                    <a:pt x="8493" y="10297"/>
                    <a:pt x="8554" y="10327"/>
                  </a:cubicBezTo>
                  <a:lnTo>
                    <a:pt x="8762" y="10588"/>
                  </a:lnTo>
                  <a:cubicBezTo>
                    <a:pt x="8814" y="10640"/>
                    <a:pt x="8893" y="10666"/>
                    <a:pt x="8971" y="10666"/>
                  </a:cubicBezTo>
                  <a:cubicBezTo>
                    <a:pt x="9049" y="10666"/>
                    <a:pt x="9127" y="10640"/>
                    <a:pt x="9180" y="10588"/>
                  </a:cubicBezTo>
                  <a:lnTo>
                    <a:pt x="10588" y="9179"/>
                  </a:lnTo>
                  <a:cubicBezTo>
                    <a:pt x="10692" y="9075"/>
                    <a:pt x="10692" y="8866"/>
                    <a:pt x="10588" y="8762"/>
                  </a:cubicBezTo>
                  <a:lnTo>
                    <a:pt x="10379" y="8554"/>
                  </a:lnTo>
                  <a:cubicBezTo>
                    <a:pt x="10275" y="8449"/>
                    <a:pt x="10275" y="8293"/>
                    <a:pt x="10327" y="8188"/>
                  </a:cubicBezTo>
                  <a:cubicBezTo>
                    <a:pt x="10483" y="7928"/>
                    <a:pt x="10588" y="7615"/>
                    <a:pt x="10692" y="7302"/>
                  </a:cubicBezTo>
                  <a:cubicBezTo>
                    <a:pt x="10744" y="7198"/>
                    <a:pt x="10848" y="7093"/>
                    <a:pt x="10953" y="7093"/>
                  </a:cubicBezTo>
                  <a:lnTo>
                    <a:pt x="11266" y="7093"/>
                  </a:lnTo>
                  <a:cubicBezTo>
                    <a:pt x="11422" y="7093"/>
                    <a:pt x="11579" y="6937"/>
                    <a:pt x="11579" y="6780"/>
                  </a:cubicBezTo>
                  <a:lnTo>
                    <a:pt x="11579" y="4799"/>
                  </a:lnTo>
                  <a:cubicBezTo>
                    <a:pt x="11579" y="4642"/>
                    <a:pt x="11422" y="4538"/>
                    <a:pt x="11266" y="4538"/>
                  </a:cubicBezTo>
                  <a:lnTo>
                    <a:pt x="10953" y="4538"/>
                  </a:lnTo>
                  <a:cubicBezTo>
                    <a:pt x="10848" y="4486"/>
                    <a:pt x="10692" y="4433"/>
                    <a:pt x="10692" y="4277"/>
                  </a:cubicBezTo>
                  <a:cubicBezTo>
                    <a:pt x="10588" y="3964"/>
                    <a:pt x="10483" y="3703"/>
                    <a:pt x="10327" y="3390"/>
                  </a:cubicBezTo>
                  <a:cubicBezTo>
                    <a:pt x="10223" y="3286"/>
                    <a:pt x="10275" y="3130"/>
                    <a:pt x="10379" y="3025"/>
                  </a:cubicBezTo>
                  <a:lnTo>
                    <a:pt x="10588" y="2817"/>
                  </a:lnTo>
                  <a:cubicBezTo>
                    <a:pt x="10692" y="2712"/>
                    <a:pt x="10692" y="2504"/>
                    <a:pt x="10588" y="2399"/>
                  </a:cubicBezTo>
                  <a:lnTo>
                    <a:pt x="9180" y="991"/>
                  </a:lnTo>
                  <a:cubicBezTo>
                    <a:pt x="9127" y="939"/>
                    <a:pt x="9049" y="913"/>
                    <a:pt x="8971" y="913"/>
                  </a:cubicBezTo>
                  <a:cubicBezTo>
                    <a:pt x="8893" y="913"/>
                    <a:pt x="8814" y="939"/>
                    <a:pt x="8762" y="991"/>
                  </a:cubicBezTo>
                  <a:lnTo>
                    <a:pt x="8554" y="1200"/>
                  </a:lnTo>
                  <a:cubicBezTo>
                    <a:pt x="8489" y="1264"/>
                    <a:pt x="8405" y="1309"/>
                    <a:pt x="8325" y="1309"/>
                  </a:cubicBezTo>
                  <a:cubicBezTo>
                    <a:pt x="8276" y="1309"/>
                    <a:pt x="8228" y="1292"/>
                    <a:pt x="8189" y="1252"/>
                  </a:cubicBezTo>
                  <a:cubicBezTo>
                    <a:pt x="7876" y="1096"/>
                    <a:pt x="7615" y="991"/>
                    <a:pt x="7302" y="887"/>
                  </a:cubicBezTo>
                  <a:cubicBezTo>
                    <a:pt x="7146" y="835"/>
                    <a:pt x="7041" y="731"/>
                    <a:pt x="7041" y="626"/>
                  </a:cubicBezTo>
                  <a:lnTo>
                    <a:pt x="7041" y="313"/>
                  </a:lnTo>
                  <a:cubicBezTo>
                    <a:pt x="7041" y="157"/>
                    <a:pt x="6937" y="0"/>
                    <a:pt x="67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5"/>
            <p:cNvSpPr/>
            <p:nvPr/>
          </p:nvSpPr>
          <p:spPr>
            <a:xfrm>
              <a:off x="2978158" y="2928683"/>
              <a:ext cx="123231" cy="105400"/>
            </a:xfrm>
            <a:custGeom>
              <a:rect b="b" l="l" r="r" t="t"/>
              <a:pathLst>
                <a:path extrusionOk="0" h="6603" w="7720">
                  <a:moveTo>
                    <a:pt x="4434" y="1"/>
                  </a:moveTo>
                  <a:cubicBezTo>
                    <a:pt x="1513" y="1"/>
                    <a:pt x="0" y="3547"/>
                    <a:pt x="2087" y="5633"/>
                  </a:cubicBezTo>
                  <a:cubicBezTo>
                    <a:pt x="2757" y="6304"/>
                    <a:pt x="3578" y="6602"/>
                    <a:pt x="4383" y="6602"/>
                  </a:cubicBezTo>
                  <a:cubicBezTo>
                    <a:pt x="6085" y="6602"/>
                    <a:pt x="7719" y="5269"/>
                    <a:pt x="7719" y="3286"/>
                  </a:cubicBezTo>
                  <a:cubicBezTo>
                    <a:pt x="7719" y="1461"/>
                    <a:pt x="6259" y="1"/>
                    <a:pt x="4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5"/>
            <p:cNvSpPr/>
            <p:nvPr/>
          </p:nvSpPr>
          <p:spPr>
            <a:xfrm>
              <a:off x="2905736" y="3051898"/>
              <a:ext cx="130717" cy="131547"/>
            </a:xfrm>
            <a:custGeom>
              <a:rect b="b" l="l" r="r" t="t"/>
              <a:pathLst>
                <a:path extrusionOk="0" h="8241" w="8189">
                  <a:moveTo>
                    <a:pt x="4122" y="1305"/>
                  </a:moveTo>
                  <a:cubicBezTo>
                    <a:pt x="5702" y="1305"/>
                    <a:pt x="7213" y="2692"/>
                    <a:pt x="6884" y="4590"/>
                  </a:cubicBezTo>
                  <a:cubicBezTo>
                    <a:pt x="6676" y="5737"/>
                    <a:pt x="5737" y="6624"/>
                    <a:pt x="4590" y="6833"/>
                  </a:cubicBezTo>
                  <a:cubicBezTo>
                    <a:pt x="4413" y="6864"/>
                    <a:pt x="4241" y="6879"/>
                    <a:pt x="4074" y="6879"/>
                  </a:cubicBezTo>
                  <a:cubicBezTo>
                    <a:pt x="1724" y="6879"/>
                    <a:pt x="389" y="3940"/>
                    <a:pt x="2191" y="2139"/>
                  </a:cubicBezTo>
                  <a:cubicBezTo>
                    <a:pt x="2754" y="1560"/>
                    <a:pt x="3444" y="1305"/>
                    <a:pt x="4122" y="1305"/>
                  </a:cubicBezTo>
                  <a:close/>
                  <a:moveTo>
                    <a:pt x="3442" y="0"/>
                  </a:moveTo>
                  <a:cubicBezTo>
                    <a:pt x="3338" y="0"/>
                    <a:pt x="3234" y="105"/>
                    <a:pt x="3234" y="209"/>
                  </a:cubicBezTo>
                  <a:lnTo>
                    <a:pt x="3234" y="418"/>
                  </a:lnTo>
                  <a:cubicBezTo>
                    <a:pt x="3234" y="522"/>
                    <a:pt x="3181" y="574"/>
                    <a:pt x="3077" y="626"/>
                  </a:cubicBezTo>
                  <a:cubicBezTo>
                    <a:pt x="2869" y="678"/>
                    <a:pt x="2608" y="783"/>
                    <a:pt x="2399" y="887"/>
                  </a:cubicBezTo>
                  <a:cubicBezTo>
                    <a:pt x="2373" y="913"/>
                    <a:pt x="2334" y="926"/>
                    <a:pt x="2295" y="926"/>
                  </a:cubicBezTo>
                  <a:cubicBezTo>
                    <a:pt x="2256" y="926"/>
                    <a:pt x="2217" y="913"/>
                    <a:pt x="2191" y="887"/>
                  </a:cubicBezTo>
                  <a:lnTo>
                    <a:pt x="2034" y="731"/>
                  </a:lnTo>
                  <a:cubicBezTo>
                    <a:pt x="1982" y="705"/>
                    <a:pt x="1930" y="691"/>
                    <a:pt x="1878" y="691"/>
                  </a:cubicBezTo>
                  <a:cubicBezTo>
                    <a:pt x="1825" y="691"/>
                    <a:pt x="1773" y="705"/>
                    <a:pt x="1721" y="731"/>
                  </a:cubicBezTo>
                  <a:lnTo>
                    <a:pt x="782" y="1722"/>
                  </a:lnTo>
                  <a:cubicBezTo>
                    <a:pt x="678" y="1774"/>
                    <a:pt x="678" y="1930"/>
                    <a:pt x="782" y="2034"/>
                  </a:cubicBezTo>
                  <a:lnTo>
                    <a:pt x="887" y="2139"/>
                  </a:lnTo>
                  <a:cubicBezTo>
                    <a:pt x="939" y="2243"/>
                    <a:pt x="939" y="2347"/>
                    <a:pt x="887" y="2400"/>
                  </a:cubicBezTo>
                  <a:cubicBezTo>
                    <a:pt x="782" y="2608"/>
                    <a:pt x="730" y="2817"/>
                    <a:pt x="626" y="3078"/>
                  </a:cubicBezTo>
                  <a:cubicBezTo>
                    <a:pt x="626" y="3130"/>
                    <a:pt x="522" y="3234"/>
                    <a:pt x="417" y="3234"/>
                  </a:cubicBezTo>
                  <a:lnTo>
                    <a:pt x="209" y="3234"/>
                  </a:lnTo>
                  <a:cubicBezTo>
                    <a:pt x="104" y="3234"/>
                    <a:pt x="0" y="3286"/>
                    <a:pt x="0" y="3443"/>
                  </a:cubicBezTo>
                  <a:lnTo>
                    <a:pt x="0" y="4799"/>
                  </a:lnTo>
                  <a:cubicBezTo>
                    <a:pt x="0" y="4955"/>
                    <a:pt x="104" y="5007"/>
                    <a:pt x="209" y="5007"/>
                  </a:cubicBezTo>
                  <a:lnTo>
                    <a:pt x="469" y="5007"/>
                  </a:lnTo>
                  <a:cubicBezTo>
                    <a:pt x="522" y="5007"/>
                    <a:pt x="626" y="5111"/>
                    <a:pt x="678" y="5164"/>
                  </a:cubicBezTo>
                  <a:cubicBezTo>
                    <a:pt x="730" y="5424"/>
                    <a:pt x="782" y="5633"/>
                    <a:pt x="939" y="5842"/>
                  </a:cubicBezTo>
                  <a:cubicBezTo>
                    <a:pt x="939" y="5894"/>
                    <a:pt x="939" y="5998"/>
                    <a:pt x="887" y="6102"/>
                  </a:cubicBezTo>
                  <a:lnTo>
                    <a:pt x="730" y="6259"/>
                  </a:lnTo>
                  <a:cubicBezTo>
                    <a:pt x="626" y="6311"/>
                    <a:pt x="626" y="6467"/>
                    <a:pt x="730" y="6520"/>
                  </a:cubicBezTo>
                  <a:lnTo>
                    <a:pt x="1721" y="7511"/>
                  </a:lnTo>
                  <a:cubicBezTo>
                    <a:pt x="1747" y="7563"/>
                    <a:pt x="1799" y="7589"/>
                    <a:pt x="1852" y="7589"/>
                  </a:cubicBezTo>
                  <a:cubicBezTo>
                    <a:pt x="1904" y="7589"/>
                    <a:pt x="1956" y="7563"/>
                    <a:pt x="1982" y="7511"/>
                  </a:cubicBezTo>
                  <a:lnTo>
                    <a:pt x="2138" y="7354"/>
                  </a:lnTo>
                  <a:cubicBezTo>
                    <a:pt x="2191" y="7328"/>
                    <a:pt x="2243" y="7315"/>
                    <a:pt x="2288" y="7315"/>
                  </a:cubicBezTo>
                  <a:cubicBezTo>
                    <a:pt x="2334" y="7315"/>
                    <a:pt x="2373" y="7328"/>
                    <a:pt x="2399" y="7354"/>
                  </a:cubicBezTo>
                  <a:cubicBezTo>
                    <a:pt x="2608" y="7458"/>
                    <a:pt x="2816" y="7563"/>
                    <a:pt x="3077" y="7615"/>
                  </a:cubicBezTo>
                  <a:cubicBezTo>
                    <a:pt x="3129" y="7615"/>
                    <a:pt x="3234" y="7719"/>
                    <a:pt x="3234" y="7823"/>
                  </a:cubicBezTo>
                  <a:lnTo>
                    <a:pt x="3234" y="8032"/>
                  </a:lnTo>
                  <a:cubicBezTo>
                    <a:pt x="3234" y="8136"/>
                    <a:pt x="3286" y="8241"/>
                    <a:pt x="3442" y="8241"/>
                  </a:cubicBezTo>
                  <a:lnTo>
                    <a:pt x="4798" y="8241"/>
                  </a:lnTo>
                  <a:cubicBezTo>
                    <a:pt x="4903" y="8241"/>
                    <a:pt x="5007" y="8136"/>
                    <a:pt x="5007" y="8032"/>
                  </a:cubicBezTo>
                  <a:lnTo>
                    <a:pt x="5007" y="7823"/>
                  </a:lnTo>
                  <a:cubicBezTo>
                    <a:pt x="5007" y="7719"/>
                    <a:pt x="5059" y="7615"/>
                    <a:pt x="5163" y="7615"/>
                  </a:cubicBezTo>
                  <a:cubicBezTo>
                    <a:pt x="5424" y="7563"/>
                    <a:pt x="5633" y="7458"/>
                    <a:pt x="5841" y="7354"/>
                  </a:cubicBezTo>
                  <a:cubicBezTo>
                    <a:pt x="5867" y="7328"/>
                    <a:pt x="5907" y="7315"/>
                    <a:pt x="5952" y="7315"/>
                  </a:cubicBezTo>
                  <a:cubicBezTo>
                    <a:pt x="5998" y="7315"/>
                    <a:pt x="6050" y="7328"/>
                    <a:pt x="6102" y="7354"/>
                  </a:cubicBezTo>
                  <a:lnTo>
                    <a:pt x="6259" y="7511"/>
                  </a:lnTo>
                  <a:cubicBezTo>
                    <a:pt x="6285" y="7563"/>
                    <a:pt x="6337" y="7589"/>
                    <a:pt x="6389" y="7589"/>
                  </a:cubicBezTo>
                  <a:cubicBezTo>
                    <a:pt x="6441" y="7589"/>
                    <a:pt x="6493" y="7563"/>
                    <a:pt x="6519" y="7511"/>
                  </a:cubicBezTo>
                  <a:lnTo>
                    <a:pt x="7510" y="6520"/>
                  </a:lnTo>
                  <a:cubicBezTo>
                    <a:pt x="7615" y="6467"/>
                    <a:pt x="7615" y="6311"/>
                    <a:pt x="7510" y="6259"/>
                  </a:cubicBezTo>
                  <a:lnTo>
                    <a:pt x="7354" y="6102"/>
                  </a:lnTo>
                  <a:cubicBezTo>
                    <a:pt x="7302" y="5998"/>
                    <a:pt x="7302" y="5894"/>
                    <a:pt x="7302" y="5842"/>
                  </a:cubicBezTo>
                  <a:cubicBezTo>
                    <a:pt x="7406" y="5633"/>
                    <a:pt x="7510" y="5424"/>
                    <a:pt x="7562" y="5164"/>
                  </a:cubicBezTo>
                  <a:cubicBezTo>
                    <a:pt x="7615" y="5059"/>
                    <a:pt x="7719" y="5007"/>
                    <a:pt x="7771" y="5007"/>
                  </a:cubicBezTo>
                  <a:lnTo>
                    <a:pt x="7980" y="5007"/>
                  </a:lnTo>
                  <a:cubicBezTo>
                    <a:pt x="8136" y="5007"/>
                    <a:pt x="8188" y="4903"/>
                    <a:pt x="8188" y="4799"/>
                  </a:cubicBezTo>
                  <a:lnTo>
                    <a:pt x="8188" y="3390"/>
                  </a:lnTo>
                  <a:cubicBezTo>
                    <a:pt x="8188" y="3286"/>
                    <a:pt x="8136" y="3182"/>
                    <a:pt x="7980" y="3182"/>
                  </a:cubicBezTo>
                  <a:lnTo>
                    <a:pt x="7771" y="3182"/>
                  </a:lnTo>
                  <a:cubicBezTo>
                    <a:pt x="7667" y="3182"/>
                    <a:pt x="7615" y="3130"/>
                    <a:pt x="7562" y="3025"/>
                  </a:cubicBezTo>
                  <a:cubicBezTo>
                    <a:pt x="7510" y="2817"/>
                    <a:pt x="7406" y="2608"/>
                    <a:pt x="7302" y="2400"/>
                  </a:cubicBezTo>
                  <a:cubicBezTo>
                    <a:pt x="7249" y="2295"/>
                    <a:pt x="7302" y="2191"/>
                    <a:pt x="7354" y="2139"/>
                  </a:cubicBezTo>
                  <a:lnTo>
                    <a:pt x="7510" y="1982"/>
                  </a:lnTo>
                  <a:cubicBezTo>
                    <a:pt x="7562" y="1930"/>
                    <a:pt x="7562" y="1774"/>
                    <a:pt x="7510" y="1669"/>
                  </a:cubicBezTo>
                  <a:lnTo>
                    <a:pt x="6519" y="731"/>
                  </a:lnTo>
                  <a:cubicBezTo>
                    <a:pt x="6467" y="678"/>
                    <a:pt x="6415" y="652"/>
                    <a:pt x="6363" y="652"/>
                  </a:cubicBezTo>
                  <a:cubicBezTo>
                    <a:pt x="6311" y="652"/>
                    <a:pt x="6259" y="678"/>
                    <a:pt x="6206" y="731"/>
                  </a:cubicBezTo>
                  <a:lnTo>
                    <a:pt x="6102" y="887"/>
                  </a:lnTo>
                  <a:cubicBezTo>
                    <a:pt x="6050" y="913"/>
                    <a:pt x="5998" y="926"/>
                    <a:pt x="5952" y="926"/>
                  </a:cubicBezTo>
                  <a:cubicBezTo>
                    <a:pt x="5907" y="926"/>
                    <a:pt x="5867" y="913"/>
                    <a:pt x="5841" y="887"/>
                  </a:cubicBezTo>
                  <a:cubicBezTo>
                    <a:pt x="5633" y="783"/>
                    <a:pt x="5372" y="678"/>
                    <a:pt x="5163" y="626"/>
                  </a:cubicBezTo>
                  <a:cubicBezTo>
                    <a:pt x="5059" y="574"/>
                    <a:pt x="5007" y="522"/>
                    <a:pt x="5007" y="418"/>
                  </a:cubicBezTo>
                  <a:lnTo>
                    <a:pt x="5007" y="209"/>
                  </a:lnTo>
                  <a:cubicBezTo>
                    <a:pt x="5007" y="105"/>
                    <a:pt x="4903" y="0"/>
                    <a:pt x="4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5"/>
            <p:cNvSpPr/>
            <p:nvPr/>
          </p:nvSpPr>
          <p:spPr>
            <a:xfrm>
              <a:off x="2923215" y="3081030"/>
              <a:ext cx="84936" cy="72550"/>
            </a:xfrm>
            <a:custGeom>
              <a:rect b="b" l="l" r="r" t="t"/>
              <a:pathLst>
                <a:path extrusionOk="0" h="4545" w="5321">
                  <a:moveTo>
                    <a:pt x="3025" y="1"/>
                  </a:moveTo>
                  <a:cubicBezTo>
                    <a:pt x="991" y="1"/>
                    <a:pt x="0" y="2452"/>
                    <a:pt x="1408" y="3860"/>
                  </a:cubicBezTo>
                  <a:cubicBezTo>
                    <a:pt x="1882" y="4334"/>
                    <a:pt x="2461" y="4544"/>
                    <a:pt x="3026" y="4544"/>
                  </a:cubicBezTo>
                  <a:cubicBezTo>
                    <a:pt x="4202" y="4544"/>
                    <a:pt x="5320" y="3634"/>
                    <a:pt x="5320" y="2296"/>
                  </a:cubicBezTo>
                  <a:cubicBezTo>
                    <a:pt x="5320" y="992"/>
                    <a:pt x="4277" y="1"/>
                    <a:pt x="3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 name="Google Shape;1013;p35"/>
          <p:cNvSpPr/>
          <p:nvPr/>
        </p:nvSpPr>
        <p:spPr>
          <a:xfrm>
            <a:off x="5031941" y="2002124"/>
            <a:ext cx="130717" cy="129871"/>
          </a:xfrm>
          <a:custGeom>
            <a:rect b="b" l="l" r="r" t="t"/>
            <a:pathLst>
              <a:path extrusionOk="0" h="8136" w="8189">
                <a:moveTo>
                  <a:pt x="4121" y="0"/>
                </a:moveTo>
                <a:cubicBezTo>
                  <a:pt x="1826" y="0"/>
                  <a:pt x="1" y="1825"/>
                  <a:pt x="1" y="4068"/>
                </a:cubicBezTo>
                <a:cubicBezTo>
                  <a:pt x="1" y="6311"/>
                  <a:pt x="1826" y="8136"/>
                  <a:pt x="4121" y="8136"/>
                </a:cubicBezTo>
                <a:cubicBezTo>
                  <a:pt x="6363" y="8136"/>
                  <a:pt x="8189" y="6311"/>
                  <a:pt x="8189" y="4068"/>
                </a:cubicBezTo>
                <a:cubicBezTo>
                  <a:pt x="8189" y="1825"/>
                  <a:pt x="6363" y="0"/>
                  <a:pt x="4121"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5"/>
          <p:cNvSpPr/>
          <p:nvPr/>
        </p:nvSpPr>
        <p:spPr>
          <a:xfrm>
            <a:off x="4780532" y="2718904"/>
            <a:ext cx="633552" cy="632706"/>
          </a:xfrm>
          <a:custGeom>
            <a:rect b="b" l="l" r="r" t="t"/>
            <a:pathLst>
              <a:path extrusionOk="0" h="39637" w="39690">
                <a:moveTo>
                  <a:pt x="19871" y="0"/>
                </a:moveTo>
                <a:cubicBezTo>
                  <a:pt x="8918" y="0"/>
                  <a:pt x="0" y="8866"/>
                  <a:pt x="0" y="19818"/>
                </a:cubicBezTo>
                <a:cubicBezTo>
                  <a:pt x="0" y="30771"/>
                  <a:pt x="8918" y="39637"/>
                  <a:pt x="19871" y="39637"/>
                </a:cubicBezTo>
                <a:cubicBezTo>
                  <a:pt x="30771" y="39637"/>
                  <a:pt x="39689" y="30771"/>
                  <a:pt x="39689" y="19818"/>
                </a:cubicBezTo>
                <a:cubicBezTo>
                  <a:pt x="39689" y="8866"/>
                  <a:pt x="30771" y="0"/>
                  <a:pt x="198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5"/>
          <p:cNvSpPr/>
          <p:nvPr/>
        </p:nvSpPr>
        <p:spPr>
          <a:xfrm>
            <a:off x="5036937" y="2667282"/>
            <a:ext cx="120724" cy="57465"/>
          </a:xfrm>
          <a:custGeom>
            <a:rect b="b" l="l" r="r" t="t"/>
            <a:pathLst>
              <a:path extrusionOk="0" h="3600" w="7563">
                <a:moveTo>
                  <a:pt x="3808" y="1"/>
                </a:moveTo>
                <a:lnTo>
                  <a:pt x="1" y="3599"/>
                </a:lnTo>
                <a:lnTo>
                  <a:pt x="7563" y="3599"/>
                </a:lnTo>
                <a:lnTo>
                  <a:pt x="3808" y="1"/>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5"/>
          <p:cNvSpPr/>
          <p:nvPr/>
        </p:nvSpPr>
        <p:spPr>
          <a:xfrm>
            <a:off x="5097707" y="2067044"/>
            <a:ext cx="16" cy="690171"/>
          </a:xfrm>
          <a:custGeom>
            <a:rect b="b" l="l" r="r" t="t"/>
            <a:pathLst>
              <a:path extrusionOk="0" fill="none" h="43237" w="1">
                <a:moveTo>
                  <a:pt x="1" y="43236"/>
                </a:moveTo>
                <a:lnTo>
                  <a:pt x="1" y="1"/>
                </a:lnTo>
              </a:path>
            </a:pathLst>
          </a:custGeom>
          <a:solidFill>
            <a:schemeClr val="accent1"/>
          </a:solidFill>
          <a:ln cap="rnd" cmpd="sng" w="24775">
            <a:solidFill>
              <a:srgbClr val="48FFD5"/>
            </a:solidFill>
            <a:prstDash val="solid"/>
            <a:miter lim="521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5"/>
          <p:cNvSpPr/>
          <p:nvPr/>
        </p:nvSpPr>
        <p:spPr>
          <a:xfrm>
            <a:off x="5061073" y="2030426"/>
            <a:ext cx="72454" cy="72438"/>
          </a:xfrm>
          <a:custGeom>
            <a:rect b="b" l="l" r="r" t="t"/>
            <a:pathLst>
              <a:path extrusionOk="0" h="4538" w="4539">
                <a:moveTo>
                  <a:pt x="2244" y="0"/>
                </a:moveTo>
                <a:cubicBezTo>
                  <a:pt x="992" y="0"/>
                  <a:pt x="1" y="991"/>
                  <a:pt x="1" y="2243"/>
                </a:cubicBezTo>
                <a:cubicBezTo>
                  <a:pt x="1" y="3494"/>
                  <a:pt x="992" y="4538"/>
                  <a:pt x="2244" y="4538"/>
                </a:cubicBezTo>
                <a:cubicBezTo>
                  <a:pt x="3495" y="4538"/>
                  <a:pt x="4538" y="3494"/>
                  <a:pt x="4538" y="2243"/>
                </a:cubicBezTo>
                <a:cubicBezTo>
                  <a:pt x="4538" y="991"/>
                  <a:pt x="3495" y="0"/>
                  <a:pt x="2244"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5"/>
          <p:cNvSpPr/>
          <p:nvPr/>
        </p:nvSpPr>
        <p:spPr>
          <a:xfrm>
            <a:off x="4867112" y="2804639"/>
            <a:ext cx="460390" cy="460390"/>
          </a:xfrm>
          <a:custGeom>
            <a:rect b="b" l="l" r="r" t="t"/>
            <a:pathLst>
              <a:path extrusionOk="0" h="28842" w="28842">
                <a:moveTo>
                  <a:pt x="14447" y="1"/>
                </a:moveTo>
                <a:cubicBezTo>
                  <a:pt x="6467" y="1"/>
                  <a:pt x="0" y="6468"/>
                  <a:pt x="0" y="14447"/>
                </a:cubicBezTo>
                <a:cubicBezTo>
                  <a:pt x="0" y="22375"/>
                  <a:pt x="6467" y="28842"/>
                  <a:pt x="14447" y="28842"/>
                </a:cubicBezTo>
                <a:cubicBezTo>
                  <a:pt x="22374" y="28842"/>
                  <a:pt x="28841" y="22375"/>
                  <a:pt x="28841" y="14447"/>
                </a:cubicBezTo>
                <a:cubicBezTo>
                  <a:pt x="28841" y="6468"/>
                  <a:pt x="22374" y="1"/>
                  <a:pt x="14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5"/>
          <p:cNvSpPr/>
          <p:nvPr/>
        </p:nvSpPr>
        <p:spPr>
          <a:xfrm>
            <a:off x="4867112" y="2804639"/>
            <a:ext cx="460390" cy="460390"/>
          </a:xfrm>
          <a:custGeom>
            <a:rect b="b" l="l" r="r" t="t"/>
            <a:pathLst>
              <a:path extrusionOk="0" h="28842" w="28842">
                <a:moveTo>
                  <a:pt x="14447" y="1"/>
                </a:moveTo>
                <a:cubicBezTo>
                  <a:pt x="6467" y="1"/>
                  <a:pt x="0" y="6468"/>
                  <a:pt x="0" y="14447"/>
                </a:cubicBezTo>
                <a:cubicBezTo>
                  <a:pt x="0" y="22375"/>
                  <a:pt x="6467" y="28842"/>
                  <a:pt x="14447" y="28842"/>
                </a:cubicBezTo>
                <a:cubicBezTo>
                  <a:pt x="22374" y="28842"/>
                  <a:pt x="28841" y="22375"/>
                  <a:pt x="28841" y="14447"/>
                </a:cubicBezTo>
                <a:cubicBezTo>
                  <a:pt x="28841" y="6468"/>
                  <a:pt x="22374" y="1"/>
                  <a:pt x="14447"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5"/>
          <p:cNvSpPr/>
          <p:nvPr/>
        </p:nvSpPr>
        <p:spPr>
          <a:xfrm>
            <a:off x="3995480" y="3937673"/>
            <a:ext cx="129887" cy="130717"/>
          </a:xfrm>
          <a:custGeom>
            <a:rect b="b" l="l" r="r" t="t"/>
            <a:pathLst>
              <a:path extrusionOk="0" h="8189" w="8137">
                <a:moveTo>
                  <a:pt x="4068" y="1"/>
                </a:moveTo>
                <a:cubicBezTo>
                  <a:pt x="1826" y="1"/>
                  <a:pt x="0" y="1826"/>
                  <a:pt x="0" y="4069"/>
                </a:cubicBezTo>
                <a:cubicBezTo>
                  <a:pt x="0" y="6363"/>
                  <a:pt x="1826" y="8189"/>
                  <a:pt x="4068" y="8189"/>
                </a:cubicBezTo>
                <a:cubicBezTo>
                  <a:pt x="6311" y="8189"/>
                  <a:pt x="8136" y="6363"/>
                  <a:pt x="8136" y="4069"/>
                </a:cubicBezTo>
                <a:cubicBezTo>
                  <a:pt x="8136" y="1826"/>
                  <a:pt x="6311" y="1"/>
                  <a:pt x="4068"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5"/>
          <p:cNvSpPr/>
          <p:nvPr/>
        </p:nvSpPr>
        <p:spPr>
          <a:xfrm>
            <a:off x="3744055" y="2718904"/>
            <a:ext cx="632722" cy="632706"/>
          </a:xfrm>
          <a:custGeom>
            <a:rect b="b" l="l" r="r" t="t"/>
            <a:pathLst>
              <a:path extrusionOk="0" h="39637" w="39638">
                <a:moveTo>
                  <a:pt x="19819" y="0"/>
                </a:moveTo>
                <a:cubicBezTo>
                  <a:pt x="8867" y="0"/>
                  <a:pt x="1" y="8866"/>
                  <a:pt x="1" y="19818"/>
                </a:cubicBezTo>
                <a:cubicBezTo>
                  <a:pt x="1" y="30771"/>
                  <a:pt x="8867" y="39637"/>
                  <a:pt x="19819" y="39637"/>
                </a:cubicBezTo>
                <a:cubicBezTo>
                  <a:pt x="30772" y="39637"/>
                  <a:pt x="39638" y="30771"/>
                  <a:pt x="39638" y="19818"/>
                </a:cubicBezTo>
                <a:cubicBezTo>
                  <a:pt x="39638" y="8866"/>
                  <a:pt x="30772" y="0"/>
                  <a:pt x="198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5"/>
          <p:cNvSpPr/>
          <p:nvPr/>
        </p:nvSpPr>
        <p:spPr>
          <a:xfrm>
            <a:off x="3998800" y="3344938"/>
            <a:ext cx="119910" cy="57465"/>
          </a:xfrm>
          <a:custGeom>
            <a:rect b="b" l="l" r="r" t="t"/>
            <a:pathLst>
              <a:path extrusionOk="0" h="3600" w="7512">
                <a:moveTo>
                  <a:pt x="1" y="0"/>
                </a:moveTo>
                <a:lnTo>
                  <a:pt x="3756" y="3599"/>
                </a:lnTo>
                <a:lnTo>
                  <a:pt x="7511"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5"/>
          <p:cNvSpPr/>
          <p:nvPr/>
        </p:nvSpPr>
        <p:spPr>
          <a:xfrm>
            <a:off x="4060415" y="3250025"/>
            <a:ext cx="16" cy="752600"/>
          </a:xfrm>
          <a:custGeom>
            <a:rect b="b" l="l" r="r" t="t"/>
            <a:pathLst>
              <a:path extrusionOk="0" fill="none" h="47148" w="1">
                <a:moveTo>
                  <a:pt x="0" y="47148"/>
                </a:moveTo>
                <a:lnTo>
                  <a:pt x="0" y="1"/>
                </a:lnTo>
              </a:path>
            </a:pathLst>
          </a:custGeom>
          <a:solidFill>
            <a:schemeClr val="accent1"/>
          </a:solidFill>
          <a:ln cap="flat" cmpd="sng" w="24775">
            <a:solidFill>
              <a:srgbClr val="48FFD5"/>
            </a:solidFill>
            <a:prstDash val="solid"/>
            <a:miter lim="521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5"/>
          <p:cNvSpPr/>
          <p:nvPr/>
        </p:nvSpPr>
        <p:spPr>
          <a:xfrm>
            <a:off x="4024612" y="3966821"/>
            <a:ext cx="72454" cy="72438"/>
          </a:xfrm>
          <a:custGeom>
            <a:rect b="b" l="l" r="r" t="t"/>
            <a:pathLst>
              <a:path extrusionOk="0" h="4538" w="4539">
                <a:moveTo>
                  <a:pt x="2243" y="0"/>
                </a:moveTo>
                <a:cubicBezTo>
                  <a:pt x="992" y="0"/>
                  <a:pt x="1" y="991"/>
                  <a:pt x="1" y="2243"/>
                </a:cubicBezTo>
                <a:cubicBezTo>
                  <a:pt x="1" y="3494"/>
                  <a:pt x="992" y="4537"/>
                  <a:pt x="2243" y="4537"/>
                </a:cubicBezTo>
                <a:cubicBezTo>
                  <a:pt x="3495" y="4537"/>
                  <a:pt x="4538" y="3494"/>
                  <a:pt x="4538" y="2243"/>
                </a:cubicBezTo>
                <a:cubicBezTo>
                  <a:pt x="4538" y="991"/>
                  <a:pt x="3495" y="0"/>
                  <a:pt x="2243" y="0"/>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5"/>
          <p:cNvSpPr/>
          <p:nvPr/>
        </p:nvSpPr>
        <p:spPr>
          <a:xfrm>
            <a:off x="3830635" y="2804639"/>
            <a:ext cx="460390" cy="460390"/>
          </a:xfrm>
          <a:custGeom>
            <a:rect b="b" l="l" r="r" t="t"/>
            <a:pathLst>
              <a:path extrusionOk="0" h="28842" w="28842">
                <a:moveTo>
                  <a:pt x="14395" y="1"/>
                </a:moveTo>
                <a:cubicBezTo>
                  <a:pt x="6468" y="1"/>
                  <a:pt x="1" y="6468"/>
                  <a:pt x="1" y="14447"/>
                </a:cubicBezTo>
                <a:cubicBezTo>
                  <a:pt x="1" y="22375"/>
                  <a:pt x="6468" y="28842"/>
                  <a:pt x="14395" y="28842"/>
                </a:cubicBezTo>
                <a:cubicBezTo>
                  <a:pt x="22375" y="28842"/>
                  <a:pt x="28842" y="22375"/>
                  <a:pt x="28842" y="14447"/>
                </a:cubicBezTo>
                <a:cubicBezTo>
                  <a:pt x="28842" y="6468"/>
                  <a:pt x="22375" y="1"/>
                  <a:pt x="143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5"/>
          <p:cNvSpPr/>
          <p:nvPr/>
        </p:nvSpPr>
        <p:spPr>
          <a:xfrm>
            <a:off x="3830635" y="2804639"/>
            <a:ext cx="460390" cy="460390"/>
          </a:xfrm>
          <a:custGeom>
            <a:rect b="b" l="l" r="r" t="t"/>
            <a:pathLst>
              <a:path extrusionOk="0" h="28842" w="28842">
                <a:moveTo>
                  <a:pt x="14395" y="1"/>
                </a:moveTo>
                <a:cubicBezTo>
                  <a:pt x="6468" y="1"/>
                  <a:pt x="1" y="6468"/>
                  <a:pt x="1" y="14447"/>
                </a:cubicBezTo>
                <a:cubicBezTo>
                  <a:pt x="1" y="22375"/>
                  <a:pt x="6468" y="28842"/>
                  <a:pt x="14395" y="28842"/>
                </a:cubicBezTo>
                <a:cubicBezTo>
                  <a:pt x="22375" y="28842"/>
                  <a:pt x="28842" y="22375"/>
                  <a:pt x="28842" y="14447"/>
                </a:cubicBezTo>
                <a:cubicBezTo>
                  <a:pt x="28842" y="6468"/>
                  <a:pt x="22375" y="1"/>
                  <a:pt x="14395"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5"/>
          <p:cNvSpPr/>
          <p:nvPr/>
        </p:nvSpPr>
        <p:spPr>
          <a:xfrm>
            <a:off x="6068402" y="3937673"/>
            <a:ext cx="130733" cy="130717"/>
          </a:xfrm>
          <a:custGeom>
            <a:rect b="b" l="l" r="r" t="t"/>
            <a:pathLst>
              <a:path extrusionOk="0" h="8189" w="8190">
                <a:moveTo>
                  <a:pt x="4121" y="1"/>
                </a:moveTo>
                <a:cubicBezTo>
                  <a:pt x="1826" y="1"/>
                  <a:pt x="1" y="1826"/>
                  <a:pt x="1" y="4069"/>
                </a:cubicBezTo>
                <a:cubicBezTo>
                  <a:pt x="1" y="6363"/>
                  <a:pt x="1826" y="8189"/>
                  <a:pt x="4121" y="8189"/>
                </a:cubicBezTo>
                <a:cubicBezTo>
                  <a:pt x="6364" y="8189"/>
                  <a:pt x="8189" y="6363"/>
                  <a:pt x="8189" y="4069"/>
                </a:cubicBezTo>
                <a:cubicBezTo>
                  <a:pt x="8189" y="1826"/>
                  <a:pt x="6364" y="1"/>
                  <a:pt x="4121"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5"/>
          <p:cNvSpPr/>
          <p:nvPr/>
        </p:nvSpPr>
        <p:spPr>
          <a:xfrm>
            <a:off x="5816993" y="2718904"/>
            <a:ext cx="633552" cy="632706"/>
          </a:xfrm>
          <a:custGeom>
            <a:rect b="b" l="l" r="r" t="t"/>
            <a:pathLst>
              <a:path extrusionOk="0" h="39637" w="39690">
                <a:moveTo>
                  <a:pt x="19871" y="0"/>
                </a:moveTo>
                <a:cubicBezTo>
                  <a:pt x="8919" y="0"/>
                  <a:pt x="1" y="8866"/>
                  <a:pt x="1" y="19818"/>
                </a:cubicBezTo>
                <a:cubicBezTo>
                  <a:pt x="1" y="30771"/>
                  <a:pt x="8919" y="39637"/>
                  <a:pt x="19871" y="39637"/>
                </a:cubicBezTo>
                <a:cubicBezTo>
                  <a:pt x="30823" y="39637"/>
                  <a:pt x="39689" y="30771"/>
                  <a:pt x="39689" y="19818"/>
                </a:cubicBezTo>
                <a:cubicBezTo>
                  <a:pt x="39689" y="8866"/>
                  <a:pt x="30823" y="0"/>
                  <a:pt x="198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5"/>
          <p:cNvSpPr/>
          <p:nvPr/>
        </p:nvSpPr>
        <p:spPr>
          <a:xfrm>
            <a:off x="6072568" y="3344938"/>
            <a:ext cx="119894" cy="57465"/>
          </a:xfrm>
          <a:custGeom>
            <a:rect b="b" l="l" r="r" t="t"/>
            <a:pathLst>
              <a:path extrusionOk="0" h="3600" w="7511">
                <a:moveTo>
                  <a:pt x="1" y="0"/>
                </a:moveTo>
                <a:lnTo>
                  <a:pt x="3756" y="3599"/>
                </a:lnTo>
                <a:lnTo>
                  <a:pt x="7511" y="0"/>
                </a:ln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5"/>
          <p:cNvSpPr/>
          <p:nvPr/>
        </p:nvSpPr>
        <p:spPr>
          <a:xfrm>
            <a:off x="6134184" y="3161784"/>
            <a:ext cx="16" cy="840841"/>
          </a:xfrm>
          <a:custGeom>
            <a:rect b="b" l="l" r="r" t="t"/>
            <a:pathLst>
              <a:path extrusionOk="0" fill="none" h="52676" w="1">
                <a:moveTo>
                  <a:pt x="0" y="52676"/>
                </a:moveTo>
                <a:lnTo>
                  <a:pt x="0" y="1"/>
                </a:lnTo>
              </a:path>
            </a:pathLst>
          </a:custGeom>
          <a:solidFill>
            <a:schemeClr val="accent1"/>
          </a:solidFill>
          <a:ln cap="rnd" cmpd="sng" w="24775">
            <a:solidFill>
              <a:srgbClr val="48FFD5"/>
            </a:solidFill>
            <a:prstDash val="solid"/>
            <a:miter lim="5215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5"/>
          <p:cNvSpPr/>
          <p:nvPr/>
        </p:nvSpPr>
        <p:spPr>
          <a:xfrm>
            <a:off x="6097550" y="3965975"/>
            <a:ext cx="72438" cy="72454"/>
          </a:xfrm>
          <a:custGeom>
            <a:rect b="b" l="l" r="r" t="t"/>
            <a:pathLst>
              <a:path extrusionOk="0" h="4539" w="4538">
                <a:moveTo>
                  <a:pt x="2243" y="1"/>
                </a:moveTo>
                <a:cubicBezTo>
                  <a:pt x="991" y="1"/>
                  <a:pt x="0" y="992"/>
                  <a:pt x="0" y="2244"/>
                </a:cubicBezTo>
                <a:cubicBezTo>
                  <a:pt x="0" y="3547"/>
                  <a:pt x="991" y="4538"/>
                  <a:pt x="2243" y="4538"/>
                </a:cubicBezTo>
                <a:cubicBezTo>
                  <a:pt x="3547" y="4538"/>
                  <a:pt x="4538" y="3547"/>
                  <a:pt x="4538" y="2244"/>
                </a:cubicBezTo>
                <a:cubicBezTo>
                  <a:pt x="4538" y="992"/>
                  <a:pt x="3547" y="1"/>
                  <a:pt x="2243" y="1"/>
                </a:cubicBezTo>
                <a:close/>
              </a:path>
            </a:pathLst>
          </a:custGeom>
          <a:solidFill>
            <a:srgbClr val="48F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5903573" y="2804639"/>
            <a:ext cx="460390" cy="460390"/>
          </a:xfrm>
          <a:custGeom>
            <a:rect b="b" l="l" r="r" t="t"/>
            <a:pathLst>
              <a:path extrusionOk="0" h="28842" w="28842">
                <a:moveTo>
                  <a:pt x="14447" y="1"/>
                </a:moveTo>
                <a:cubicBezTo>
                  <a:pt x="6468" y="1"/>
                  <a:pt x="1" y="6468"/>
                  <a:pt x="1" y="14447"/>
                </a:cubicBezTo>
                <a:cubicBezTo>
                  <a:pt x="1" y="22375"/>
                  <a:pt x="6468" y="28842"/>
                  <a:pt x="14447" y="28842"/>
                </a:cubicBezTo>
                <a:cubicBezTo>
                  <a:pt x="22374" y="28842"/>
                  <a:pt x="28841" y="22375"/>
                  <a:pt x="28841" y="14447"/>
                </a:cubicBezTo>
                <a:cubicBezTo>
                  <a:pt x="28841" y="6468"/>
                  <a:pt x="22374" y="1"/>
                  <a:pt x="14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5903573" y="2804639"/>
            <a:ext cx="460390" cy="460390"/>
          </a:xfrm>
          <a:custGeom>
            <a:rect b="b" l="l" r="r" t="t"/>
            <a:pathLst>
              <a:path extrusionOk="0" h="28842" w="28842">
                <a:moveTo>
                  <a:pt x="14447" y="1"/>
                </a:moveTo>
                <a:cubicBezTo>
                  <a:pt x="6468" y="1"/>
                  <a:pt x="1" y="6468"/>
                  <a:pt x="1" y="14447"/>
                </a:cubicBezTo>
                <a:cubicBezTo>
                  <a:pt x="1" y="22375"/>
                  <a:pt x="6468" y="28842"/>
                  <a:pt x="14447" y="28842"/>
                </a:cubicBezTo>
                <a:cubicBezTo>
                  <a:pt x="22374" y="28842"/>
                  <a:pt x="28841" y="22375"/>
                  <a:pt x="28841" y="14447"/>
                </a:cubicBezTo>
                <a:cubicBezTo>
                  <a:pt x="28841" y="6468"/>
                  <a:pt x="22374" y="1"/>
                  <a:pt x="14447"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txBox="1"/>
          <p:nvPr>
            <p:ph idx="4294967295" type="subTitle"/>
          </p:nvPr>
        </p:nvSpPr>
        <p:spPr>
          <a:xfrm>
            <a:off x="3574575" y="4194595"/>
            <a:ext cx="983100" cy="40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FFFFF"/>
                </a:solidFill>
              </a:rPr>
              <a:t>Focus </a:t>
            </a:r>
            <a:r>
              <a:rPr lang="es" sz="1000"/>
              <a:t>g</a:t>
            </a:r>
            <a:r>
              <a:rPr lang="es" sz="1000">
                <a:solidFill>
                  <a:srgbClr val="FFFFFF"/>
                </a:solidFill>
              </a:rPr>
              <a:t>roup</a:t>
            </a:r>
            <a:endParaRPr sz="1000">
              <a:solidFill>
                <a:srgbClr val="FFFFFF"/>
              </a:solidFill>
            </a:endParaRPr>
          </a:p>
        </p:txBody>
      </p:sp>
      <p:sp>
        <p:nvSpPr>
          <p:cNvPr id="1035" name="Google Shape;1035;p35"/>
          <p:cNvSpPr txBox="1"/>
          <p:nvPr>
            <p:ph idx="4294967295" type="ctrTitle"/>
          </p:nvPr>
        </p:nvSpPr>
        <p:spPr>
          <a:xfrm>
            <a:off x="2684100" y="1551150"/>
            <a:ext cx="6972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WEEK 1</a:t>
            </a:r>
            <a:endParaRPr sz="1000">
              <a:solidFill>
                <a:srgbClr val="FFFFFF"/>
              </a:solidFill>
            </a:endParaRPr>
          </a:p>
        </p:txBody>
      </p:sp>
      <p:sp>
        <p:nvSpPr>
          <p:cNvPr id="1036" name="Google Shape;1036;p35"/>
          <p:cNvSpPr txBox="1"/>
          <p:nvPr>
            <p:ph idx="4294967295" type="ctrTitle"/>
          </p:nvPr>
        </p:nvSpPr>
        <p:spPr>
          <a:xfrm>
            <a:off x="3717525" y="4046700"/>
            <a:ext cx="6972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WEEK 2</a:t>
            </a:r>
            <a:endParaRPr sz="1000">
              <a:solidFill>
                <a:srgbClr val="FFFFFF"/>
              </a:solidFill>
            </a:endParaRPr>
          </a:p>
        </p:txBody>
      </p:sp>
      <p:sp>
        <p:nvSpPr>
          <p:cNvPr id="1037" name="Google Shape;1037;p35"/>
          <p:cNvSpPr txBox="1"/>
          <p:nvPr>
            <p:ph idx="4294967295" type="ctrTitle"/>
          </p:nvPr>
        </p:nvSpPr>
        <p:spPr>
          <a:xfrm>
            <a:off x="4741450" y="1551150"/>
            <a:ext cx="6972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WEEK 3</a:t>
            </a:r>
            <a:endParaRPr sz="1000">
              <a:solidFill>
                <a:srgbClr val="FFFFFF"/>
              </a:solidFill>
            </a:endParaRPr>
          </a:p>
        </p:txBody>
      </p:sp>
      <p:sp>
        <p:nvSpPr>
          <p:cNvPr id="1038" name="Google Shape;1038;p35"/>
          <p:cNvSpPr txBox="1"/>
          <p:nvPr>
            <p:ph idx="4294967295" type="ctrTitle"/>
          </p:nvPr>
        </p:nvSpPr>
        <p:spPr>
          <a:xfrm>
            <a:off x="5784450" y="4046700"/>
            <a:ext cx="6972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WEEK 4</a:t>
            </a:r>
            <a:endParaRPr sz="1000">
              <a:solidFill>
                <a:srgbClr val="FFFFFF"/>
              </a:solidFill>
            </a:endParaRPr>
          </a:p>
        </p:txBody>
      </p:sp>
      <p:sp>
        <p:nvSpPr>
          <p:cNvPr id="1039" name="Google Shape;1039;p35"/>
          <p:cNvSpPr txBox="1"/>
          <p:nvPr>
            <p:ph idx="4294967295" type="subTitle"/>
          </p:nvPr>
        </p:nvSpPr>
        <p:spPr>
          <a:xfrm>
            <a:off x="4414725" y="1689550"/>
            <a:ext cx="1369800" cy="40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Increased traffic</a:t>
            </a:r>
            <a:endParaRPr sz="1000">
              <a:solidFill>
                <a:srgbClr val="FFFFFF"/>
              </a:solidFill>
            </a:endParaRPr>
          </a:p>
        </p:txBody>
      </p:sp>
      <p:sp>
        <p:nvSpPr>
          <p:cNvPr id="1040" name="Google Shape;1040;p35"/>
          <p:cNvSpPr txBox="1"/>
          <p:nvPr>
            <p:ph idx="4294967295" type="subTitle"/>
          </p:nvPr>
        </p:nvSpPr>
        <p:spPr>
          <a:xfrm>
            <a:off x="5528200" y="4194600"/>
            <a:ext cx="1218300" cy="40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Progress review</a:t>
            </a:r>
            <a:endParaRPr sz="1000">
              <a:solidFill>
                <a:srgbClr val="FFFFFF"/>
              </a:solidFill>
            </a:endParaRPr>
          </a:p>
        </p:txBody>
      </p:sp>
      <p:sp>
        <p:nvSpPr>
          <p:cNvPr id="1041" name="Google Shape;1041;p35"/>
          <p:cNvSpPr txBox="1"/>
          <p:nvPr>
            <p:ph idx="4294967295" type="subTitle"/>
          </p:nvPr>
        </p:nvSpPr>
        <p:spPr>
          <a:xfrm>
            <a:off x="2103000" y="1689550"/>
            <a:ext cx="1859400" cy="40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FFFFF"/>
                </a:solidFill>
              </a:rPr>
              <a:t>Improvements</a:t>
            </a:r>
            <a:endParaRPr sz="1000">
              <a:solidFill>
                <a:srgbClr val="FFFFFF"/>
              </a:solidFill>
            </a:endParaRPr>
          </a:p>
        </p:txBody>
      </p:sp>
      <p:sp>
        <p:nvSpPr>
          <p:cNvPr id="1042" name="Google Shape;1042;p35"/>
          <p:cNvSpPr txBox="1"/>
          <p:nvPr>
            <p:ph idx="4294967295" type="ctrTitle"/>
          </p:nvPr>
        </p:nvSpPr>
        <p:spPr>
          <a:xfrm>
            <a:off x="1309675" y="2827625"/>
            <a:ext cx="885600" cy="19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000">
                <a:solidFill>
                  <a:srgbClr val="FFFFFF"/>
                </a:solidFill>
              </a:rPr>
              <a:t>BETA</a:t>
            </a:r>
            <a:endParaRPr sz="1000">
              <a:solidFill>
                <a:srgbClr val="FFFFFF"/>
              </a:solidFill>
            </a:endParaRPr>
          </a:p>
          <a:p>
            <a:pPr indent="0" lvl="0" marL="0" rtl="0" algn="r">
              <a:spcBef>
                <a:spcPts val="0"/>
              </a:spcBef>
              <a:spcAft>
                <a:spcPts val="0"/>
              </a:spcAft>
              <a:buNone/>
            </a:pPr>
            <a:r>
              <a:rPr lang="es" sz="1000"/>
              <a:t>RELEASE</a:t>
            </a:r>
            <a:endParaRPr sz="1000">
              <a:solidFill>
                <a:srgbClr val="FFFFFF"/>
              </a:solidFill>
            </a:endParaRPr>
          </a:p>
        </p:txBody>
      </p:sp>
      <p:sp>
        <p:nvSpPr>
          <p:cNvPr id="1043" name="Google Shape;1043;p35"/>
          <p:cNvSpPr txBox="1"/>
          <p:nvPr>
            <p:ph idx="4294967295" type="ctrTitle"/>
          </p:nvPr>
        </p:nvSpPr>
        <p:spPr>
          <a:xfrm>
            <a:off x="6967550" y="2827625"/>
            <a:ext cx="8856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FFFFFF"/>
                </a:solidFill>
              </a:rPr>
              <a:t>FINAL</a:t>
            </a:r>
            <a:endParaRPr sz="1000">
              <a:solidFill>
                <a:srgbClr val="FFFFFF"/>
              </a:solidFill>
            </a:endParaRPr>
          </a:p>
          <a:p>
            <a:pPr indent="0" lvl="0" marL="0" rtl="0" algn="l">
              <a:spcBef>
                <a:spcPts val="0"/>
              </a:spcBef>
              <a:spcAft>
                <a:spcPts val="0"/>
              </a:spcAft>
              <a:buNone/>
            </a:pPr>
            <a:r>
              <a:rPr lang="es" sz="1000">
                <a:solidFill>
                  <a:srgbClr val="FFFFFF"/>
                </a:solidFill>
              </a:rPr>
              <a:t>VERSION</a:t>
            </a:r>
            <a:endParaRPr sz="1000">
              <a:solidFill>
                <a:srgbClr val="FFFFFF"/>
              </a:solidFill>
            </a:endParaRPr>
          </a:p>
        </p:txBody>
      </p:sp>
      <p:grpSp>
        <p:nvGrpSpPr>
          <p:cNvPr id="1044" name="Google Shape;1044;p35"/>
          <p:cNvGrpSpPr/>
          <p:nvPr/>
        </p:nvGrpSpPr>
        <p:grpSpPr>
          <a:xfrm>
            <a:off x="4985744" y="2902518"/>
            <a:ext cx="222293" cy="237986"/>
            <a:chOff x="5029650" y="894850"/>
            <a:chExt cx="1559950" cy="1670075"/>
          </a:xfrm>
        </p:grpSpPr>
        <p:sp>
          <p:nvSpPr>
            <p:cNvPr id="1045" name="Google Shape;1045;p35"/>
            <p:cNvSpPr/>
            <p:nvPr/>
          </p:nvSpPr>
          <p:spPr>
            <a:xfrm>
              <a:off x="5029650" y="2203275"/>
              <a:ext cx="243300" cy="361650"/>
            </a:xfrm>
            <a:custGeom>
              <a:rect b="b" l="l" r="r" t="t"/>
              <a:pathLst>
                <a:path extrusionOk="0" h="14466" w="9732">
                  <a:moveTo>
                    <a:pt x="6773" y="0"/>
                  </a:moveTo>
                  <a:cubicBezTo>
                    <a:pt x="3025" y="0"/>
                    <a:pt x="1" y="3222"/>
                    <a:pt x="1" y="7233"/>
                  </a:cubicBezTo>
                  <a:lnTo>
                    <a:pt x="1" y="12493"/>
                  </a:lnTo>
                  <a:cubicBezTo>
                    <a:pt x="1" y="13545"/>
                    <a:pt x="855" y="14465"/>
                    <a:pt x="1842" y="14465"/>
                  </a:cubicBezTo>
                  <a:lnTo>
                    <a:pt x="9732" y="14465"/>
                  </a:lnTo>
                  <a:cubicBezTo>
                    <a:pt x="9534" y="13873"/>
                    <a:pt x="9403" y="13216"/>
                    <a:pt x="9403" y="12493"/>
                  </a:cubicBezTo>
                  <a:lnTo>
                    <a:pt x="9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5"/>
            <p:cNvSpPr/>
            <p:nvPr/>
          </p:nvSpPr>
          <p:spPr>
            <a:xfrm>
              <a:off x="5356750" y="1941900"/>
              <a:ext cx="241675" cy="623025"/>
            </a:xfrm>
            <a:custGeom>
              <a:rect b="b" l="l" r="r" t="t"/>
              <a:pathLst>
                <a:path extrusionOk="0" h="24921" w="9667">
                  <a:moveTo>
                    <a:pt x="6707" y="1"/>
                  </a:moveTo>
                  <a:cubicBezTo>
                    <a:pt x="3025" y="1"/>
                    <a:pt x="1" y="3223"/>
                    <a:pt x="1" y="7233"/>
                  </a:cubicBezTo>
                  <a:lnTo>
                    <a:pt x="1" y="22948"/>
                  </a:lnTo>
                  <a:cubicBezTo>
                    <a:pt x="1" y="24000"/>
                    <a:pt x="790" y="24920"/>
                    <a:pt x="1776" y="24920"/>
                  </a:cubicBezTo>
                  <a:lnTo>
                    <a:pt x="9666" y="24920"/>
                  </a:lnTo>
                  <a:cubicBezTo>
                    <a:pt x="9535" y="24328"/>
                    <a:pt x="9337" y="23671"/>
                    <a:pt x="9337" y="22948"/>
                  </a:cubicBezTo>
                  <a:lnTo>
                    <a:pt x="93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5"/>
            <p:cNvSpPr/>
            <p:nvPr/>
          </p:nvSpPr>
          <p:spPr>
            <a:xfrm>
              <a:off x="5836725" y="894850"/>
              <a:ext cx="752875" cy="1670075"/>
            </a:xfrm>
            <a:custGeom>
              <a:rect b="b" l="l" r="r" t="t"/>
              <a:pathLst>
                <a:path extrusionOk="0" h="66803" w="30115">
                  <a:moveTo>
                    <a:pt x="15058" y="0"/>
                  </a:moveTo>
                  <a:cubicBezTo>
                    <a:pt x="14466" y="0"/>
                    <a:pt x="13940" y="329"/>
                    <a:pt x="13611" y="789"/>
                  </a:cubicBezTo>
                  <a:lnTo>
                    <a:pt x="527" y="19594"/>
                  </a:lnTo>
                  <a:cubicBezTo>
                    <a:pt x="132" y="20185"/>
                    <a:pt x="1" y="21040"/>
                    <a:pt x="330" y="21698"/>
                  </a:cubicBezTo>
                  <a:cubicBezTo>
                    <a:pt x="658" y="22355"/>
                    <a:pt x="1250" y="22750"/>
                    <a:pt x="1973" y="22750"/>
                  </a:cubicBezTo>
                  <a:lnTo>
                    <a:pt x="6707" y="22750"/>
                  </a:lnTo>
                  <a:lnTo>
                    <a:pt x="6707" y="64830"/>
                  </a:lnTo>
                  <a:cubicBezTo>
                    <a:pt x="6707" y="65882"/>
                    <a:pt x="7496" y="66802"/>
                    <a:pt x="8483" y="66802"/>
                  </a:cubicBezTo>
                  <a:lnTo>
                    <a:pt x="21567" y="66802"/>
                  </a:lnTo>
                  <a:cubicBezTo>
                    <a:pt x="22553" y="66802"/>
                    <a:pt x="23342" y="65882"/>
                    <a:pt x="23342" y="64830"/>
                  </a:cubicBezTo>
                  <a:lnTo>
                    <a:pt x="23342" y="22750"/>
                  </a:lnTo>
                  <a:lnTo>
                    <a:pt x="28010" y="22750"/>
                  </a:lnTo>
                  <a:cubicBezTo>
                    <a:pt x="28668" y="22750"/>
                    <a:pt x="29391" y="22355"/>
                    <a:pt x="29654" y="21698"/>
                  </a:cubicBezTo>
                  <a:cubicBezTo>
                    <a:pt x="30114" y="21040"/>
                    <a:pt x="30049" y="20185"/>
                    <a:pt x="29588" y="19594"/>
                  </a:cubicBezTo>
                  <a:lnTo>
                    <a:pt x="16570" y="789"/>
                  </a:lnTo>
                  <a:cubicBezTo>
                    <a:pt x="16241" y="329"/>
                    <a:pt x="15649" y="0"/>
                    <a:pt x="15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5"/>
            <p:cNvSpPr/>
            <p:nvPr/>
          </p:nvSpPr>
          <p:spPr>
            <a:xfrm>
              <a:off x="5680575" y="1678900"/>
              <a:ext cx="243300" cy="886025"/>
            </a:xfrm>
            <a:custGeom>
              <a:rect b="b" l="l" r="r" t="t"/>
              <a:pathLst>
                <a:path extrusionOk="0" h="35441" w="9732">
                  <a:moveTo>
                    <a:pt x="6773" y="1"/>
                  </a:moveTo>
                  <a:cubicBezTo>
                    <a:pt x="3091" y="1"/>
                    <a:pt x="1" y="3223"/>
                    <a:pt x="1" y="7233"/>
                  </a:cubicBezTo>
                  <a:lnTo>
                    <a:pt x="1" y="33468"/>
                  </a:lnTo>
                  <a:cubicBezTo>
                    <a:pt x="1" y="34520"/>
                    <a:pt x="855" y="35440"/>
                    <a:pt x="1842" y="35440"/>
                  </a:cubicBezTo>
                  <a:lnTo>
                    <a:pt x="9732" y="35440"/>
                  </a:lnTo>
                  <a:cubicBezTo>
                    <a:pt x="9534" y="34848"/>
                    <a:pt x="9403" y="34191"/>
                    <a:pt x="9403" y="33468"/>
                  </a:cubicBezTo>
                  <a:lnTo>
                    <a:pt x="9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35"/>
          <p:cNvGrpSpPr/>
          <p:nvPr/>
        </p:nvGrpSpPr>
        <p:grpSpPr>
          <a:xfrm>
            <a:off x="6035044" y="2913719"/>
            <a:ext cx="196025" cy="243061"/>
            <a:chOff x="736175" y="1051000"/>
            <a:chExt cx="1678300" cy="2081000"/>
          </a:xfrm>
        </p:grpSpPr>
        <p:sp>
          <p:nvSpPr>
            <p:cNvPr id="1050" name="Google Shape;1050;p35"/>
            <p:cNvSpPr/>
            <p:nvPr/>
          </p:nvSpPr>
          <p:spPr>
            <a:xfrm>
              <a:off x="849600" y="1051000"/>
              <a:ext cx="1449800" cy="1414800"/>
            </a:xfrm>
            <a:custGeom>
              <a:rect b="b" l="l" r="r" t="t"/>
              <a:pathLst>
                <a:path extrusionOk="0" h="56592" w="57992">
                  <a:moveTo>
                    <a:pt x="29062" y="11507"/>
                  </a:moveTo>
                  <a:cubicBezTo>
                    <a:pt x="38267" y="11507"/>
                    <a:pt x="45762" y="19002"/>
                    <a:pt x="45762" y="28207"/>
                  </a:cubicBezTo>
                  <a:cubicBezTo>
                    <a:pt x="45762" y="37412"/>
                    <a:pt x="38267" y="44842"/>
                    <a:pt x="29062" y="44842"/>
                  </a:cubicBezTo>
                  <a:cubicBezTo>
                    <a:pt x="19857" y="44842"/>
                    <a:pt x="12361" y="37412"/>
                    <a:pt x="12361" y="28207"/>
                  </a:cubicBezTo>
                  <a:cubicBezTo>
                    <a:pt x="12361" y="18936"/>
                    <a:pt x="19857" y="11507"/>
                    <a:pt x="29062" y="11507"/>
                  </a:cubicBezTo>
                  <a:close/>
                  <a:moveTo>
                    <a:pt x="22334" y="0"/>
                  </a:moveTo>
                  <a:cubicBezTo>
                    <a:pt x="20900" y="0"/>
                    <a:pt x="19679" y="822"/>
                    <a:pt x="18673" y="2499"/>
                  </a:cubicBezTo>
                  <a:cubicBezTo>
                    <a:pt x="17095" y="5129"/>
                    <a:pt x="14794" y="6444"/>
                    <a:pt x="11769" y="6444"/>
                  </a:cubicBezTo>
                  <a:cubicBezTo>
                    <a:pt x="8745" y="6444"/>
                    <a:pt x="7167" y="8022"/>
                    <a:pt x="7167" y="11046"/>
                  </a:cubicBezTo>
                  <a:cubicBezTo>
                    <a:pt x="7101" y="14137"/>
                    <a:pt x="5786" y="16438"/>
                    <a:pt x="3222" y="17950"/>
                  </a:cubicBezTo>
                  <a:cubicBezTo>
                    <a:pt x="592" y="19528"/>
                    <a:pt x="0" y="21566"/>
                    <a:pt x="1512" y="24328"/>
                  </a:cubicBezTo>
                  <a:cubicBezTo>
                    <a:pt x="2959" y="26958"/>
                    <a:pt x="2959" y="29654"/>
                    <a:pt x="1512" y="32284"/>
                  </a:cubicBezTo>
                  <a:cubicBezTo>
                    <a:pt x="0" y="34914"/>
                    <a:pt x="592" y="37018"/>
                    <a:pt x="3222" y="38596"/>
                  </a:cubicBezTo>
                  <a:cubicBezTo>
                    <a:pt x="5852" y="40174"/>
                    <a:pt x="7167" y="42475"/>
                    <a:pt x="7167" y="45499"/>
                  </a:cubicBezTo>
                  <a:cubicBezTo>
                    <a:pt x="7233" y="48590"/>
                    <a:pt x="8745" y="50102"/>
                    <a:pt x="11769" y="50102"/>
                  </a:cubicBezTo>
                  <a:cubicBezTo>
                    <a:pt x="14794" y="50102"/>
                    <a:pt x="17095" y="51548"/>
                    <a:pt x="18673" y="54047"/>
                  </a:cubicBezTo>
                  <a:cubicBezTo>
                    <a:pt x="19691" y="55744"/>
                    <a:pt x="20928" y="56592"/>
                    <a:pt x="22384" y="56592"/>
                  </a:cubicBezTo>
                  <a:cubicBezTo>
                    <a:pt x="23185" y="56592"/>
                    <a:pt x="24052" y="56335"/>
                    <a:pt x="24985" y="55822"/>
                  </a:cubicBezTo>
                  <a:cubicBezTo>
                    <a:pt x="26300" y="55066"/>
                    <a:pt x="27648" y="54688"/>
                    <a:pt x="28996" y="54688"/>
                  </a:cubicBezTo>
                  <a:cubicBezTo>
                    <a:pt x="30344" y="54688"/>
                    <a:pt x="31692" y="55066"/>
                    <a:pt x="33007" y="55822"/>
                  </a:cubicBezTo>
                  <a:cubicBezTo>
                    <a:pt x="33942" y="56313"/>
                    <a:pt x="34810" y="56563"/>
                    <a:pt x="35612" y="56563"/>
                  </a:cubicBezTo>
                  <a:cubicBezTo>
                    <a:pt x="37066" y="56563"/>
                    <a:pt x="38302" y="55742"/>
                    <a:pt x="39319" y="54047"/>
                  </a:cubicBezTo>
                  <a:cubicBezTo>
                    <a:pt x="40897" y="51417"/>
                    <a:pt x="43198" y="50102"/>
                    <a:pt x="46222" y="50102"/>
                  </a:cubicBezTo>
                  <a:cubicBezTo>
                    <a:pt x="49247" y="50102"/>
                    <a:pt x="50825" y="48590"/>
                    <a:pt x="50825" y="45499"/>
                  </a:cubicBezTo>
                  <a:cubicBezTo>
                    <a:pt x="50891" y="42475"/>
                    <a:pt x="52206" y="40174"/>
                    <a:pt x="54770" y="38596"/>
                  </a:cubicBezTo>
                  <a:cubicBezTo>
                    <a:pt x="57400" y="37018"/>
                    <a:pt x="57992" y="34914"/>
                    <a:pt x="56479" y="32284"/>
                  </a:cubicBezTo>
                  <a:cubicBezTo>
                    <a:pt x="55033" y="29654"/>
                    <a:pt x="55033" y="26958"/>
                    <a:pt x="56479" y="24328"/>
                  </a:cubicBezTo>
                  <a:cubicBezTo>
                    <a:pt x="57992" y="21698"/>
                    <a:pt x="57400" y="19528"/>
                    <a:pt x="54770" y="17950"/>
                  </a:cubicBezTo>
                  <a:cubicBezTo>
                    <a:pt x="52140" y="16438"/>
                    <a:pt x="50825" y="14137"/>
                    <a:pt x="50825" y="11046"/>
                  </a:cubicBezTo>
                  <a:cubicBezTo>
                    <a:pt x="50759" y="8022"/>
                    <a:pt x="49247" y="6444"/>
                    <a:pt x="46222" y="6444"/>
                  </a:cubicBezTo>
                  <a:cubicBezTo>
                    <a:pt x="43198" y="6378"/>
                    <a:pt x="40897" y="5063"/>
                    <a:pt x="39319" y="2499"/>
                  </a:cubicBezTo>
                  <a:cubicBezTo>
                    <a:pt x="38312" y="822"/>
                    <a:pt x="37092" y="0"/>
                    <a:pt x="35658" y="0"/>
                  </a:cubicBezTo>
                  <a:cubicBezTo>
                    <a:pt x="34843" y="0"/>
                    <a:pt x="33959" y="265"/>
                    <a:pt x="33007" y="789"/>
                  </a:cubicBezTo>
                  <a:cubicBezTo>
                    <a:pt x="31692" y="1546"/>
                    <a:pt x="30344" y="1924"/>
                    <a:pt x="28996" y="1924"/>
                  </a:cubicBezTo>
                  <a:cubicBezTo>
                    <a:pt x="27648" y="1924"/>
                    <a:pt x="26300" y="1546"/>
                    <a:pt x="24985" y="789"/>
                  </a:cubicBezTo>
                  <a:cubicBezTo>
                    <a:pt x="24032" y="265"/>
                    <a:pt x="23148" y="0"/>
                    <a:pt x="22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5"/>
            <p:cNvSpPr/>
            <p:nvPr/>
          </p:nvSpPr>
          <p:spPr>
            <a:xfrm>
              <a:off x="736175" y="2326550"/>
              <a:ext cx="677250" cy="795600"/>
            </a:xfrm>
            <a:custGeom>
              <a:rect b="b" l="l" r="r" t="t"/>
              <a:pathLst>
                <a:path extrusionOk="0" h="31824" w="27090">
                  <a:moveTo>
                    <a:pt x="12493" y="0"/>
                  </a:moveTo>
                  <a:lnTo>
                    <a:pt x="0" y="24591"/>
                  </a:lnTo>
                  <a:lnTo>
                    <a:pt x="0" y="24591"/>
                  </a:lnTo>
                  <a:lnTo>
                    <a:pt x="9994" y="23407"/>
                  </a:lnTo>
                  <a:lnTo>
                    <a:pt x="15517" y="31823"/>
                  </a:lnTo>
                  <a:cubicBezTo>
                    <a:pt x="15517" y="31823"/>
                    <a:pt x="26965" y="8018"/>
                    <a:pt x="27088" y="7890"/>
                  </a:cubicBezTo>
                  <a:lnTo>
                    <a:pt x="27088" y="7890"/>
                  </a:lnTo>
                  <a:cubicBezTo>
                    <a:pt x="27089" y="7890"/>
                    <a:pt x="27089" y="7890"/>
                    <a:pt x="27089" y="7890"/>
                  </a:cubicBezTo>
                  <a:cubicBezTo>
                    <a:pt x="27089" y="7890"/>
                    <a:pt x="27089" y="7890"/>
                    <a:pt x="27089" y="7890"/>
                  </a:cubicBezTo>
                  <a:cubicBezTo>
                    <a:pt x="27089" y="7890"/>
                    <a:pt x="27089" y="7890"/>
                    <a:pt x="27088" y="7890"/>
                  </a:cubicBezTo>
                  <a:lnTo>
                    <a:pt x="27088" y="7890"/>
                  </a:lnTo>
                  <a:cubicBezTo>
                    <a:pt x="21106" y="7758"/>
                    <a:pt x="23473" y="1644"/>
                    <a:pt x="16109" y="1513"/>
                  </a:cubicBezTo>
                  <a:cubicBezTo>
                    <a:pt x="12887" y="1513"/>
                    <a:pt x="12493" y="0"/>
                    <a:pt x="124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5"/>
            <p:cNvSpPr/>
            <p:nvPr/>
          </p:nvSpPr>
          <p:spPr>
            <a:xfrm>
              <a:off x="1727350" y="2349550"/>
              <a:ext cx="687125" cy="782450"/>
            </a:xfrm>
            <a:custGeom>
              <a:rect b="b" l="l" r="r" t="t"/>
              <a:pathLst>
                <a:path extrusionOk="0" h="31298" w="27485">
                  <a:moveTo>
                    <a:pt x="14794" y="1"/>
                  </a:moveTo>
                  <a:cubicBezTo>
                    <a:pt x="5721" y="987"/>
                    <a:pt x="7496" y="3223"/>
                    <a:pt x="5458" y="4998"/>
                  </a:cubicBezTo>
                  <a:cubicBezTo>
                    <a:pt x="3733" y="6816"/>
                    <a:pt x="1710" y="7081"/>
                    <a:pt x="679" y="7081"/>
                  </a:cubicBezTo>
                  <a:cubicBezTo>
                    <a:pt x="257" y="7081"/>
                    <a:pt x="1" y="7036"/>
                    <a:pt x="1" y="7036"/>
                  </a:cubicBezTo>
                  <a:lnTo>
                    <a:pt x="1" y="7036"/>
                  </a:lnTo>
                  <a:lnTo>
                    <a:pt x="14137" y="31298"/>
                  </a:lnTo>
                  <a:lnTo>
                    <a:pt x="17622" y="22356"/>
                  </a:lnTo>
                  <a:lnTo>
                    <a:pt x="27484" y="23671"/>
                  </a:lnTo>
                  <a:lnTo>
                    <a:pt x="147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5"/>
            <p:cNvSpPr/>
            <p:nvPr/>
          </p:nvSpPr>
          <p:spPr>
            <a:xfrm>
              <a:off x="1291750" y="1488225"/>
              <a:ext cx="565475" cy="535900"/>
            </a:xfrm>
            <a:custGeom>
              <a:rect b="b" l="l" r="r" t="t"/>
              <a:pathLst>
                <a:path extrusionOk="0" h="21436" w="22619">
                  <a:moveTo>
                    <a:pt x="11376" y="1"/>
                  </a:moveTo>
                  <a:lnTo>
                    <a:pt x="7825" y="7102"/>
                  </a:lnTo>
                  <a:lnTo>
                    <a:pt x="1" y="8220"/>
                  </a:lnTo>
                  <a:lnTo>
                    <a:pt x="5721" y="13743"/>
                  </a:lnTo>
                  <a:lnTo>
                    <a:pt x="4406" y="21435"/>
                  </a:lnTo>
                  <a:lnTo>
                    <a:pt x="11376" y="17819"/>
                  </a:lnTo>
                  <a:lnTo>
                    <a:pt x="18345" y="21435"/>
                  </a:lnTo>
                  <a:lnTo>
                    <a:pt x="17030" y="13743"/>
                  </a:lnTo>
                  <a:lnTo>
                    <a:pt x="22619" y="8220"/>
                  </a:lnTo>
                  <a:lnTo>
                    <a:pt x="14795" y="7102"/>
                  </a:lnTo>
                  <a:lnTo>
                    <a:pt x="113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35"/>
          <p:cNvGrpSpPr/>
          <p:nvPr/>
        </p:nvGrpSpPr>
        <p:grpSpPr>
          <a:xfrm>
            <a:off x="3979968" y="2921659"/>
            <a:ext cx="160902" cy="226360"/>
            <a:chOff x="2790850" y="955650"/>
            <a:chExt cx="1984000" cy="2791125"/>
          </a:xfrm>
        </p:grpSpPr>
        <p:sp>
          <p:nvSpPr>
            <p:cNvPr id="1055" name="Google Shape;1055;p35"/>
            <p:cNvSpPr/>
            <p:nvPr/>
          </p:nvSpPr>
          <p:spPr>
            <a:xfrm>
              <a:off x="3259325" y="955650"/>
              <a:ext cx="1048750" cy="1364350"/>
            </a:xfrm>
            <a:custGeom>
              <a:rect b="b" l="l" r="r" t="t"/>
              <a:pathLst>
                <a:path extrusionOk="0" h="54574" w="41950">
                  <a:moveTo>
                    <a:pt x="21041" y="1"/>
                  </a:moveTo>
                  <a:cubicBezTo>
                    <a:pt x="3157" y="1"/>
                    <a:pt x="1" y="12165"/>
                    <a:pt x="1" y="27221"/>
                  </a:cubicBezTo>
                  <a:cubicBezTo>
                    <a:pt x="1" y="42344"/>
                    <a:pt x="9403" y="54573"/>
                    <a:pt x="21041" y="54573"/>
                  </a:cubicBezTo>
                  <a:cubicBezTo>
                    <a:pt x="32613" y="54573"/>
                    <a:pt x="41949" y="42344"/>
                    <a:pt x="41949" y="27287"/>
                  </a:cubicBezTo>
                  <a:cubicBezTo>
                    <a:pt x="41949" y="12165"/>
                    <a:pt x="38859" y="1"/>
                    <a:pt x="21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5"/>
            <p:cNvSpPr/>
            <p:nvPr/>
          </p:nvSpPr>
          <p:spPr>
            <a:xfrm>
              <a:off x="2790850" y="2370925"/>
              <a:ext cx="1984000" cy="1375850"/>
            </a:xfrm>
            <a:custGeom>
              <a:rect b="b" l="l" r="r" t="t"/>
              <a:pathLst>
                <a:path extrusionOk="0" h="55034" w="79360">
                  <a:moveTo>
                    <a:pt x="28142" y="1"/>
                  </a:moveTo>
                  <a:cubicBezTo>
                    <a:pt x="3946" y="4735"/>
                    <a:pt x="527" y="12099"/>
                    <a:pt x="67" y="37675"/>
                  </a:cubicBezTo>
                  <a:cubicBezTo>
                    <a:pt x="67" y="39274"/>
                    <a:pt x="26" y="39740"/>
                    <a:pt x="9" y="39740"/>
                  </a:cubicBezTo>
                  <a:cubicBezTo>
                    <a:pt x="4" y="39740"/>
                    <a:pt x="1" y="39704"/>
                    <a:pt x="1" y="39648"/>
                  </a:cubicBezTo>
                  <a:lnTo>
                    <a:pt x="1" y="42409"/>
                  </a:lnTo>
                  <a:cubicBezTo>
                    <a:pt x="1" y="42409"/>
                    <a:pt x="5787" y="55033"/>
                    <a:pt x="39583" y="55033"/>
                  </a:cubicBezTo>
                  <a:cubicBezTo>
                    <a:pt x="73378" y="55033"/>
                    <a:pt x="79230" y="42409"/>
                    <a:pt x="79230" y="42409"/>
                  </a:cubicBezTo>
                  <a:lnTo>
                    <a:pt x="79230" y="40371"/>
                  </a:lnTo>
                  <a:cubicBezTo>
                    <a:pt x="79252" y="40404"/>
                    <a:pt x="79270" y="40422"/>
                    <a:pt x="79285" y="40422"/>
                  </a:cubicBezTo>
                  <a:cubicBezTo>
                    <a:pt x="79359" y="40422"/>
                    <a:pt x="79350" y="39965"/>
                    <a:pt x="79296" y="38596"/>
                  </a:cubicBezTo>
                  <a:cubicBezTo>
                    <a:pt x="78901" y="12296"/>
                    <a:pt x="75679" y="4800"/>
                    <a:pt x="51155" y="1"/>
                  </a:cubicBezTo>
                  <a:cubicBezTo>
                    <a:pt x="51155" y="1"/>
                    <a:pt x="47736" y="4735"/>
                    <a:pt x="39648" y="4735"/>
                  </a:cubicBezTo>
                  <a:cubicBezTo>
                    <a:pt x="31627" y="4735"/>
                    <a:pt x="28142" y="1"/>
                    <a:pt x="28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57" name="Google Shape;1057;p35"/>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052643"/>
            </a:gs>
            <a:gs pos="100000">
              <a:srgbClr val="041523"/>
            </a:gs>
          </a:gsLst>
          <a:path path="circle">
            <a:fillToRect b="50%" l="50%" r="50%" t="50%"/>
          </a:path>
          <a:tileRect/>
        </a:gradFill>
      </p:bgPr>
    </p:bg>
    <p:spTree>
      <p:nvGrpSpPr>
        <p:cNvPr id="1061" name="Shape 1061"/>
        <p:cNvGrpSpPr/>
        <p:nvPr/>
      </p:nvGrpSpPr>
      <p:grpSpPr>
        <a:xfrm>
          <a:off x="0" y="0"/>
          <a:ext cx="0" cy="0"/>
          <a:chOff x="0" y="0"/>
          <a:chExt cx="0" cy="0"/>
        </a:xfrm>
      </p:grpSpPr>
      <p:sp>
        <p:nvSpPr>
          <p:cNvPr id="1062" name="Google Shape;1062;p36"/>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FFFFF"/>
                </a:solidFill>
              </a:rPr>
              <a:t>OUR PARTNERS</a:t>
            </a:r>
            <a:endParaRPr>
              <a:solidFill>
                <a:srgbClr val="FFFFFF"/>
              </a:solidFill>
            </a:endParaRPr>
          </a:p>
        </p:txBody>
      </p:sp>
      <p:sp>
        <p:nvSpPr>
          <p:cNvPr id="1063" name="Google Shape;1063;p36"/>
          <p:cNvSpPr/>
          <p:nvPr/>
        </p:nvSpPr>
        <p:spPr>
          <a:xfrm>
            <a:off x="1019175" y="1838325"/>
            <a:ext cx="1562100" cy="1562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3578213" y="2634450"/>
            <a:ext cx="2009700" cy="200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6572250" y="2057400"/>
            <a:ext cx="1419300" cy="1419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6" name="Google Shape;1066;p36"/>
          <p:cNvCxnSpPr/>
          <p:nvPr/>
        </p:nvCxnSpPr>
        <p:spPr>
          <a:xfrm>
            <a:off x="2343150" y="2971800"/>
            <a:ext cx="1600200" cy="504900"/>
          </a:xfrm>
          <a:prstGeom prst="straightConnector1">
            <a:avLst/>
          </a:prstGeom>
          <a:noFill/>
          <a:ln cap="flat" cmpd="sng" w="28575">
            <a:solidFill>
              <a:schemeClr val="accent1"/>
            </a:solidFill>
            <a:prstDash val="solid"/>
            <a:round/>
            <a:headEnd len="med" w="med" type="none"/>
            <a:tailEnd len="med" w="med" type="none"/>
          </a:ln>
        </p:spPr>
      </p:cxnSp>
      <p:cxnSp>
        <p:nvCxnSpPr>
          <p:cNvPr id="1067" name="Google Shape;1067;p36"/>
          <p:cNvCxnSpPr/>
          <p:nvPr/>
        </p:nvCxnSpPr>
        <p:spPr>
          <a:xfrm flipH="1" rot="10800000">
            <a:off x="5019675" y="2634450"/>
            <a:ext cx="1790700" cy="1080300"/>
          </a:xfrm>
          <a:prstGeom prst="straightConnector1">
            <a:avLst/>
          </a:prstGeom>
          <a:noFill/>
          <a:ln cap="flat" cmpd="sng" w="28575">
            <a:solidFill>
              <a:schemeClr val="accent1"/>
            </a:solidFill>
            <a:prstDash val="solid"/>
            <a:round/>
            <a:headEnd len="med" w="med" type="none"/>
            <a:tailEnd len="med" w="med" type="none"/>
          </a:ln>
        </p:spPr>
      </p:cxnSp>
      <p:cxnSp>
        <p:nvCxnSpPr>
          <p:cNvPr id="1068" name="Google Shape;1068;p36"/>
          <p:cNvCxnSpPr/>
          <p:nvPr/>
        </p:nvCxnSpPr>
        <p:spPr>
          <a:xfrm flipH="1">
            <a:off x="-600225" y="2543175"/>
            <a:ext cx="1886100" cy="714300"/>
          </a:xfrm>
          <a:prstGeom prst="straightConnector1">
            <a:avLst/>
          </a:prstGeom>
          <a:noFill/>
          <a:ln cap="flat" cmpd="sng" w="28575">
            <a:solidFill>
              <a:schemeClr val="accent1"/>
            </a:solidFill>
            <a:prstDash val="solid"/>
            <a:round/>
            <a:headEnd len="med" w="med" type="none"/>
            <a:tailEnd len="med" w="med" type="none"/>
          </a:ln>
        </p:spPr>
      </p:cxnSp>
      <p:cxnSp>
        <p:nvCxnSpPr>
          <p:cNvPr id="1069" name="Google Shape;1069;p36"/>
          <p:cNvCxnSpPr/>
          <p:nvPr/>
        </p:nvCxnSpPr>
        <p:spPr>
          <a:xfrm rot="10800000">
            <a:off x="7638600" y="2714625"/>
            <a:ext cx="1734000" cy="1181100"/>
          </a:xfrm>
          <a:prstGeom prst="straightConnector1">
            <a:avLst/>
          </a:prstGeom>
          <a:noFill/>
          <a:ln cap="flat" cmpd="sng" w="28575">
            <a:solidFill>
              <a:schemeClr val="accent1"/>
            </a:solidFill>
            <a:prstDash val="solid"/>
            <a:round/>
            <a:headEnd len="med" w="med" type="none"/>
            <a:tailEnd len="med" w="med" type="none"/>
          </a:ln>
        </p:spPr>
      </p:cxnSp>
      <p:grpSp>
        <p:nvGrpSpPr>
          <p:cNvPr id="1070" name="Google Shape;1070;p36"/>
          <p:cNvGrpSpPr/>
          <p:nvPr/>
        </p:nvGrpSpPr>
        <p:grpSpPr>
          <a:xfrm>
            <a:off x="4138061" y="3086207"/>
            <a:ext cx="864787" cy="685156"/>
            <a:chOff x="2504975" y="1971250"/>
            <a:chExt cx="2053150" cy="1626675"/>
          </a:xfrm>
        </p:grpSpPr>
        <p:sp>
          <p:nvSpPr>
            <p:cNvPr id="1071" name="Google Shape;1071;p36"/>
            <p:cNvSpPr/>
            <p:nvPr/>
          </p:nvSpPr>
          <p:spPr>
            <a:xfrm>
              <a:off x="2980450" y="2824750"/>
              <a:ext cx="253025" cy="253025"/>
            </a:xfrm>
            <a:custGeom>
              <a:rect b="b" l="l" r="r" t="t"/>
              <a:pathLst>
                <a:path extrusionOk="0" h="10121" w="10121">
                  <a:moveTo>
                    <a:pt x="5061" y="1"/>
                  </a:moveTo>
                  <a:cubicBezTo>
                    <a:pt x="2269" y="1"/>
                    <a:pt x="1" y="2269"/>
                    <a:pt x="1" y="5061"/>
                  </a:cubicBezTo>
                  <a:cubicBezTo>
                    <a:pt x="1" y="7853"/>
                    <a:pt x="2269" y="10121"/>
                    <a:pt x="5061" y="10121"/>
                  </a:cubicBezTo>
                  <a:cubicBezTo>
                    <a:pt x="7852" y="10121"/>
                    <a:pt x="10121" y="7853"/>
                    <a:pt x="10121" y="5061"/>
                  </a:cubicBezTo>
                  <a:cubicBezTo>
                    <a:pt x="10121" y="2269"/>
                    <a:pt x="7852" y="1"/>
                    <a:pt x="5061"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6"/>
            <p:cNvSpPr/>
            <p:nvPr/>
          </p:nvSpPr>
          <p:spPr>
            <a:xfrm>
              <a:off x="3349775" y="1971250"/>
              <a:ext cx="298100" cy="254125"/>
            </a:xfrm>
            <a:custGeom>
              <a:rect b="b" l="l" r="r" t="t"/>
              <a:pathLst>
                <a:path extrusionOk="0" h="10165" w="11924">
                  <a:moveTo>
                    <a:pt x="6806" y="0"/>
                  </a:moveTo>
                  <a:cubicBezTo>
                    <a:pt x="2269" y="0"/>
                    <a:pt x="1" y="5467"/>
                    <a:pt x="3258" y="8666"/>
                  </a:cubicBezTo>
                  <a:cubicBezTo>
                    <a:pt x="4294" y="9702"/>
                    <a:pt x="5567" y="10164"/>
                    <a:pt x="6816" y="10164"/>
                  </a:cubicBezTo>
                  <a:cubicBezTo>
                    <a:pt x="9424" y="10164"/>
                    <a:pt x="11924" y="8147"/>
                    <a:pt x="11924" y="5118"/>
                  </a:cubicBezTo>
                  <a:cubicBezTo>
                    <a:pt x="11924" y="2268"/>
                    <a:pt x="9656"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3349775" y="2548500"/>
              <a:ext cx="298100" cy="254075"/>
            </a:xfrm>
            <a:custGeom>
              <a:rect b="b" l="l" r="r" t="t"/>
              <a:pathLst>
                <a:path extrusionOk="0" h="10163" w="11924">
                  <a:moveTo>
                    <a:pt x="6806" y="0"/>
                  </a:moveTo>
                  <a:cubicBezTo>
                    <a:pt x="2269" y="0"/>
                    <a:pt x="1" y="5467"/>
                    <a:pt x="3258" y="8666"/>
                  </a:cubicBezTo>
                  <a:cubicBezTo>
                    <a:pt x="4291" y="9700"/>
                    <a:pt x="5562" y="10163"/>
                    <a:pt x="6808" y="10163"/>
                  </a:cubicBezTo>
                  <a:cubicBezTo>
                    <a:pt x="9419" y="10163"/>
                    <a:pt x="11924" y="8131"/>
                    <a:pt x="11924" y="5060"/>
                  </a:cubicBezTo>
                  <a:cubicBezTo>
                    <a:pt x="11924" y="2268"/>
                    <a:pt x="9656"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3349775" y="3054500"/>
              <a:ext cx="298100" cy="254075"/>
            </a:xfrm>
            <a:custGeom>
              <a:rect b="b" l="l" r="r" t="t"/>
              <a:pathLst>
                <a:path extrusionOk="0" h="10163" w="11924">
                  <a:moveTo>
                    <a:pt x="6806" y="0"/>
                  </a:moveTo>
                  <a:cubicBezTo>
                    <a:pt x="2269" y="0"/>
                    <a:pt x="1" y="5468"/>
                    <a:pt x="3258" y="8666"/>
                  </a:cubicBezTo>
                  <a:cubicBezTo>
                    <a:pt x="4291" y="9700"/>
                    <a:pt x="5562" y="10163"/>
                    <a:pt x="6808" y="10163"/>
                  </a:cubicBezTo>
                  <a:cubicBezTo>
                    <a:pt x="9419" y="10163"/>
                    <a:pt x="11924" y="8131"/>
                    <a:pt x="11924" y="5060"/>
                  </a:cubicBezTo>
                  <a:cubicBezTo>
                    <a:pt x="11924" y="2269"/>
                    <a:pt x="9656"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3807800" y="2824750"/>
              <a:ext cx="253025" cy="253025"/>
            </a:xfrm>
            <a:custGeom>
              <a:rect b="b" l="l" r="r" t="t"/>
              <a:pathLst>
                <a:path extrusionOk="0" h="10121" w="10121">
                  <a:moveTo>
                    <a:pt x="5061" y="1"/>
                  </a:moveTo>
                  <a:cubicBezTo>
                    <a:pt x="2269" y="1"/>
                    <a:pt x="1" y="2269"/>
                    <a:pt x="1" y="5061"/>
                  </a:cubicBezTo>
                  <a:cubicBezTo>
                    <a:pt x="1" y="7853"/>
                    <a:pt x="2269" y="10121"/>
                    <a:pt x="5061" y="10121"/>
                  </a:cubicBezTo>
                  <a:cubicBezTo>
                    <a:pt x="7853" y="10121"/>
                    <a:pt x="10121" y="7853"/>
                    <a:pt x="10121" y="5061"/>
                  </a:cubicBezTo>
                  <a:cubicBezTo>
                    <a:pt x="10121" y="2269"/>
                    <a:pt x="7853" y="1"/>
                    <a:pt x="5061"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2936825" y="3342400"/>
              <a:ext cx="296650" cy="255525"/>
            </a:xfrm>
            <a:custGeom>
              <a:rect b="b" l="l" r="r" t="t"/>
              <a:pathLst>
                <a:path extrusionOk="0" h="10221" w="11866">
                  <a:moveTo>
                    <a:pt x="6806" y="0"/>
                  </a:moveTo>
                  <a:cubicBezTo>
                    <a:pt x="2269" y="0"/>
                    <a:pt x="1" y="5468"/>
                    <a:pt x="3200" y="8725"/>
                  </a:cubicBezTo>
                  <a:cubicBezTo>
                    <a:pt x="4233" y="9758"/>
                    <a:pt x="5503" y="10221"/>
                    <a:pt x="6750" y="10221"/>
                  </a:cubicBezTo>
                  <a:cubicBezTo>
                    <a:pt x="9361" y="10221"/>
                    <a:pt x="11866" y="8189"/>
                    <a:pt x="11866" y="5119"/>
                  </a:cubicBezTo>
                  <a:cubicBezTo>
                    <a:pt x="11866" y="2269"/>
                    <a:pt x="9597"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2504975" y="3342400"/>
              <a:ext cx="298100" cy="255525"/>
            </a:xfrm>
            <a:custGeom>
              <a:rect b="b" l="l" r="r" t="t"/>
              <a:pathLst>
                <a:path extrusionOk="0" h="10221" w="11924">
                  <a:moveTo>
                    <a:pt x="6806" y="0"/>
                  </a:moveTo>
                  <a:cubicBezTo>
                    <a:pt x="2269" y="0"/>
                    <a:pt x="1" y="5468"/>
                    <a:pt x="3200" y="8725"/>
                  </a:cubicBezTo>
                  <a:cubicBezTo>
                    <a:pt x="4252" y="9758"/>
                    <a:pt x="5535" y="10221"/>
                    <a:pt x="6790" y="10221"/>
                  </a:cubicBezTo>
                  <a:cubicBezTo>
                    <a:pt x="9419" y="10221"/>
                    <a:pt x="11924" y="8189"/>
                    <a:pt x="11924" y="5119"/>
                  </a:cubicBezTo>
                  <a:cubicBezTo>
                    <a:pt x="11924" y="2269"/>
                    <a:pt x="9655"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3764175" y="3342400"/>
              <a:ext cx="296650" cy="255525"/>
            </a:xfrm>
            <a:custGeom>
              <a:rect b="b" l="l" r="r" t="t"/>
              <a:pathLst>
                <a:path extrusionOk="0" h="10221" w="11866">
                  <a:moveTo>
                    <a:pt x="6806" y="0"/>
                  </a:moveTo>
                  <a:cubicBezTo>
                    <a:pt x="2269" y="0"/>
                    <a:pt x="1" y="5468"/>
                    <a:pt x="3200" y="8725"/>
                  </a:cubicBezTo>
                  <a:cubicBezTo>
                    <a:pt x="4233" y="9758"/>
                    <a:pt x="5504" y="10221"/>
                    <a:pt x="6750" y="10221"/>
                  </a:cubicBezTo>
                  <a:cubicBezTo>
                    <a:pt x="9361" y="10221"/>
                    <a:pt x="11866" y="8189"/>
                    <a:pt x="11866" y="5119"/>
                  </a:cubicBezTo>
                  <a:cubicBezTo>
                    <a:pt x="11866" y="2269"/>
                    <a:pt x="9598"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4217850" y="3342400"/>
              <a:ext cx="296650" cy="255525"/>
            </a:xfrm>
            <a:custGeom>
              <a:rect b="b" l="l" r="r" t="t"/>
              <a:pathLst>
                <a:path extrusionOk="0" h="10221" w="11866">
                  <a:moveTo>
                    <a:pt x="6805" y="0"/>
                  </a:moveTo>
                  <a:cubicBezTo>
                    <a:pt x="2269" y="0"/>
                    <a:pt x="0" y="5468"/>
                    <a:pt x="3199" y="8725"/>
                  </a:cubicBezTo>
                  <a:cubicBezTo>
                    <a:pt x="4233" y="9758"/>
                    <a:pt x="5503" y="10221"/>
                    <a:pt x="6749" y="10221"/>
                  </a:cubicBezTo>
                  <a:cubicBezTo>
                    <a:pt x="9360" y="10221"/>
                    <a:pt x="11866" y="8189"/>
                    <a:pt x="11866" y="5119"/>
                  </a:cubicBezTo>
                  <a:cubicBezTo>
                    <a:pt x="11866" y="2269"/>
                    <a:pt x="9597" y="0"/>
                    <a:pt x="6805"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2539875" y="2824750"/>
              <a:ext cx="254475" cy="253025"/>
            </a:xfrm>
            <a:custGeom>
              <a:rect b="b" l="l" r="r" t="t"/>
              <a:pathLst>
                <a:path extrusionOk="0" h="10121" w="10179">
                  <a:moveTo>
                    <a:pt x="5119" y="1"/>
                  </a:moveTo>
                  <a:cubicBezTo>
                    <a:pt x="2327" y="1"/>
                    <a:pt x="0" y="2269"/>
                    <a:pt x="0" y="5061"/>
                  </a:cubicBezTo>
                  <a:cubicBezTo>
                    <a:pt x="0" y="7853"/>
                    <a:pt x="2327" y="10121"/>
                    <a:pt x="5119" y="10121"/>
                  </a:cubicBezTo>
                  <a:cubicBezTo>
                    <a:pt x="7911" y="10121"/>
                    <a:pt x="10179" y="7853"/>
                    <a:pt x="10179" y="5061"/>
                  </a:cubicBezTo>
                  <a:cubicBezTo>
                    <a:pt x="10179" y="2269"/>
                    <a:pt x="7911" y="1"/>
                    <a:pt x="5119"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4261475" y="2824750"/>
              <a:ext cx="253025" cy="253025"/>
            </a:xfrm>
            <a:custGeom>
              <a:rect b="b" l="l" r="r" t="t"/>
              <a:pathLst>
                <a:path extrusionOk="0" h="10121" w="10121">
                  <a:moveTo>
                    <a:pt x="5060" y="1"/>
                  </a:moveTo>
                  <a:cubicBezTo>
                    <a:pt x="2269" y="1"/>
                    <a:pt x="0" y="2269"/>
                    <a:pt x="0" y="5061"/>
                  </a:cubicBezTo>
                  <a:cubicBezTo>
                    <a:pt x="0" y="7853"/>
                    <a:pt x="2269" y="10121"/>
                    <a:pt x="5060" y="10121"/>
                  </a:cubicBezTo>
                  <a:cubicBezTo>
                    <a:pt x="7852" y="10121"/>
                    <a:pt x="10121" y="7853"/>
                    <a:pt x="10121" y="5061"/>
                  </a:cubicBezTo>
                  <a:cubicBezTo>
                    <a:pt x="10121" y="2269"/>
                    <a:pt x="7852" y="1"/>
                    <a:pt x="5060"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3351225" y="2548500"/>
              <a:ext cx="296650" cy="254075"/>
            </a:xfrm>
            <a:custGeom>
              <a:rect b="b" l="l" r="r" t="t"/>
              <a:pathLst>
                <a:path extrusionOk="0" h="10163" w="11866">
                  <a:moveTo>
                    <a:pt x="6806" y="0"/>
                  </a:moveTo>
                  <a:cubicBezTo>
                    <a:pt x="2269" y="0"/>
                    <a:pt x="1" y="5467"/>
                    <a:pt x="3200" y="8666"/>
                  </a:cubicBezTo>
                  <a:cubicBezTo>
                    <a:pt x="4233" y="9700"/>
                    <a:pt x="5504" y="10163"/>
                    <a:pt x="6750" y="10163"/>
                  </a:cubicBezTo>
                  <a:cubicBezTo>
                    <a:pt x="9361" y="10163"/>
                    <a:pt x="11866" y="8131"/>
                    <a:pt x="11866" y="5060"/>
                  </a:cubicBezTo>
                  <a:cubicBezTo>
                    <a:pt x="11866" y="2268"/>
                    <a:pt x="9598"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3351225" y="3054500"/>
              <a:ext cx="296650" cy="255525"/>
            </a:xfrm>
            <a:custGeom>
              <a:rect b="b" l="l" r="r" t="t"/>
              <a:pathLst>
                <a:path extrusionOk="0" h="10221" w="11866">
                  <a:moveTo>
                    <a:pt x="6806" y="0"/>
                  </a:moveTo>
                  <a:cubicBezTo>
                    <a:pt x="2269" y="0"/>
                    <a:pt x="1" y="5468"/>
                    <a:pt x="3200" y="8725"/>
                  </a:cubicBezTo>
                  <a:cubicBezTo>
                    <a:pt x="4233" y="9758"/>
                    <a:pt x="5504" y="10221"/>
                    <a:pt x="6750" y="10221"/>
                  </a:cubicBezTo>
                  <a:cubicBezTo>
                    <a:pt x="9361" y="10221"/>
                    <a:pt x="11866" y="8189"/>
                    <a:pt x="11866" y="5119"/>
                  </a:cubicBezTo>
                  <a:cubicBezTo>
                    <a:pt x="11866" y="2269"/>
                    <a:pt x="9598" y="0"/>
                    <a:pt x="6806"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2547150" y="2823300"/>
              <a:ext cx="2003350" cy="774600"/>
            </a:xfrm>
            <a:custGeom>
              <a:rect b="b" l="l" r="r" t="t"/>
              <a:pathLst>
                <a:path extrusionOk="0" h="30984" w="80134">
                  <a:moveTo>
                    <a:pt x="22393" y="1"/>
                  </a:moveTo>
                  <a:cubicBezTo>
                    <a:pt x="16867" y="1"/>
                    <a:pt x="15297" y="7562"/>
                    <a:pt x="20357" y="9772"/>
                  </a:cubicBezTo>
                  <a:lnTo>
                    <a:pt x="20357" y="21230"/>
                  </a:lnTo>
                  <a:cubicBezTo>
                    <a:pt x="19194" y="21753"/>
                    <a:pt x="18263" y="22684"/>
                    <a:pt x="17740" y="23847"/>
                  </a:cubicBezTo>
                  <a:lnTo>
                    <a:pt x="9772" y="23847"/>
                  </a:lnTo>
                  <a:cubicBezTo>
                    <a:pt x="8851" y="21739"/>
                    <a:pt x="7001" y="20782"/>
                    <a:pt x="5157" y="20782"/>
                  </a:cubicBezTo>
                  <a:cubicBezTo>
                    <a:pt x="2574" y="20782"/>
                    <a:pt x="0" y="22659"/>
                    <a:pt x="0" y="25883"/>
                  </a:cubicBezTo>
                  <a:cubicBezTo>
                    <a:pt x="0" y="29106"/>
                    <a:pt x="2574" y="30983"/>
                    <a:pt x="5157" y="30983"/>
                  </a:cubicBezTo>
                  <a:cubicBezTo>
                    <a:pt x="7001" y="30983"/>
                    <a:pt x="8851" y="30026"/>
                    <a:pt x="9772" y="27918"/>
                  </a:cubicBezTo>
                  <a:lnTo>
                    <a:pt x="17740" y="27918"/>
                  </a:lnTo>
                  <a:cubicBezTo>
                    <a:pt x="18641" y="29896"/>
                    <a:pt x="20517" y="30884"/>
                    <a:pt x="22393" y="30884"/>
                  </a:cubicBezTo>
                  <a:cubicBezTo>
                    <a:pt x="24268" y="30884"/>
                    <a:pt x="26144" y="29896"/>
                    <a:pt x="27046" y="27918"/>
                  </a:cubicBezTo>
                  <a:lnTo>
                    <a:pt x="50892" y="27918"/>
                  </a:lnTo>
                  <a:cubicBezTo>
                    <a:pt x="51764" y="29896"/>
                    <a:pt x="53626" y="30884"/>
                    <a:pt x="55494" y="30884"/>
                  </a:cubicBezTo>
                  <a:cubicBezTo>
                    <a:pt x="57363" y="30884"/>
                    <a:pt x="59238" y="29896"/>
                    <a:pt x="60140" y="27918"/>
                  </a:cubicBezTo>
                  <a:lnTo>
                    <a:pt x="68980" y="27918"/>
                  </a:lnTo>
                  <a:cubicBezTo>
                    <a:pt x="69861" y="29932"/>
                    <a:pt x="71763" y="30975"/>
                    <a:pt x="73673" y="30975"/>
                  </a:cubicBezTo>
                  <a:cubicBezTo>
                    <a:pt x="75295" y="30975"/>
                    <a:pt x="76923" y="30223"/>
                    <a:pt x="77937" y="28674"/>
                  </a:cubicBezTo>
                  <a:cubicBezTo>
                    <a:pt x="80134" y="25322"/>
                    <a:pt x="77736" y="20822"/>
                    <a:pt x="73711" y="20822"/>
                  </a:cubicBezTo>
                  <a:cubicBezTo>
                    <a:pt x="73685" y="20822"/>
                    <a:pt x="73659" y="20822"/>
                    <a:pt x="73633" y="20823"/>
                  </a:cubicBezTo>
                  <a:cubicBezTo>
                    <a:pt x="71598" y="20823"/>
                    <a:pt x="69795" y="21986"/>
                    <a:pt x="68980" y="23847"/>
                  </a:cubicBezTo>
                  <a:lnTo>
                    <a:pt x="60140" y="23847"/>
                  </a:lnTo>
                  <a:cubicBezTo>
                    <a:pt x="59616" y="22684"/>
                    <a:pt x="58686" y="21753"/>
                    <a:pt x="57523" y="21230"/>
                  </a:cubicBezTo>
                  <a:lnTo>
                    <a:pt x="57523" y="9772"/>
                  </a:lnTo>
                  <a:cubicBezTo>
                    <a:pt x="62583" y="7562"/>
                    <a:pt x="61012" y="1"/>
                    <a:pt x="55487" y="1"/>
                  </a:cubicBezTo>
                  <a:cubicBezTo>
                    <a:pt x="49961" y="1"/>
                    <a:pt x="48391" y="7562"/>
                    <a:pt x="53509" y="9772"/>
                  </a:cubicBezTo>
                  <a:lnTo>
                    <a:pt x="53509" y="21230"/>
                  </a:lnTo>
                  <a:cubicBezTo>
                    <a:pt x="52288" y="21753"/>
                    <a:pt x="51357" y="22684"/>
                    <a:pt x="50892" y="23847"/>
                  </a:cubicBezTo>
                  <a:lnTo>
                    <a:pt x="27046" y="23847"/>
                  </a:lnTo>
                  <a:cubicBezTo>
                    <a:pt x="26522" y="22684"/>
                    <a:pt x="25592" y="21753"/>
                    <a:pt x="24428" y="21230"/>
                  </a:cubicBezTo>
                  <a:lnTo>
                    <a:pt x="24428" y="9772"/>
                  </a:lnTo>
                  <a:cubicBezTo>
                    <a:pt x="29488" y="7562"/>
                    <a:pt x="27918" y="1"/>
                    <a:pt x="22393" y="1"/>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2524025" y="1983600"/>
              <a:ext cx="2034100" cy="1095300"/>
            </a:xfrm>
            <a:custGeom>
              <a:rect b="b" l="l" r="r" t="t"/>
              <a:pathLst>
                <a:path extrusionOk="0" h="43812" w="81364">
                  <a:moveTo>
                    <a:pt x="39872" y="0"/>
                  </a:moveTo>
                  <a:cubicBezTo>
                    <a:pt x="37480" y="0"/>
                    <a:pt x="35095" y="1542"/>
                    <a:pt x="34834" y="4624"/>
                  </a:cubicBezTo>
                  <a:cubicBezTo>
                    <a:pt x="34834" y="5148"/>
                    <a:pt x="34892" y="5729"/>
                    <a:pt x="35066" y="6253"/>
                  </a:cubicBezTo>
                  <a:lnTo>
                    <a:pt x="7614" y="33996"/>
                  </a:lnTo>
                  <a:cubicBezTo>
                    <a:pt x="6959" y="33713"/>
                    <a:pt x="6281" y="33581"/>
                    <a:pt x="5616" y="33581"/>
                  </a:cubicBezTo>
                  <a:cubicBezTo>
                    <a:pt x="3271" y="33581"/>
                    <a:pt x="1088" y="35226"/>
                    <a:pt x="634" y="37718"/>
                  </a:cubicBezTo>
                  <a:cubicBezTo>
                    <a:pt x="1" y="40886"/>
                    <a:pt x="2447" y="43768"/>
                    <a:pt x="5657" y="43768"/>
                  </a:cubicBezTo>
                  <a:cubicBezTo>
                    <a:pt x="5689" y="43768"/>
                    <a:pt x="5721" y="43768"/>
                    <a:pt x="5753" y="43767"/>
                  </a:cubicBezTo>
                  <a:cubicBezTo>
                    <a:pt x="9242" y="43767"/>
                    <a:pt x="11685" y="40219"/>
                    <a:pt x="10464" y="36904"/>
                  </a:cubicBezTo>
                  <a:lnTo>
                    <a:pt x="37800" y="9219"/>
                  </a:lnTo>
                  <a:cubicBezTo>
                    <a:pt x="38469" y="9539"/>
                    <a:pt x="39181" y="9699"/>
                    <a:pt x="39894" y="9699"/>
                  </a:cubicBezTo>
                  <a:cubicBezTo>
                    <a:pt x="40606" y="9699"/>
                    <a:pt x="41319" y="9539"/>
                    <a:pt x="41988" y="9219"/>
                  </a:cubicBezTo>
                  <a:lnTo>
                    <a:pt x="69847" y="36904"/>
                  </a:lnTo>
                  <a:cubicBezTo>
                    <a:pt x="69615" y="37486"/>
                    <a:pt x="69498" y="38125"/>
                    <a:pt x="69498" y="38765"/>
                  </a:cubicBezTo>
                  <a:cubicBezTo>
                    <a:pt x="69498" y="41793"/>
                    <a:pt x="71998" y="43811"/>
                    <a:pt x="74606" y="43811"/>
                  </a:cubicBezTo>
                  <a:cubicBezTo>
                    <a:pt x="75855" y="43811"/>
                    <a:pt x="77129" y="43349"/>
                    <a:pt x="78164" y="42313"/>
                  </a:cubicBezTo>
                  <a:cubicBezTo>
                    <a:pt x="81363" y="39114"/>
                    <a:pt x="79095" y="33647"/>
                    <a:pt x="74558" y="33647"/>
                  </a:cubicBezTo>
                  <a:cubicBezTo>
                    <a:pt x="73919" y="33647"/>
                    <a:pt x="73279" y="33763"/>
                    <a:pt x="72697" y="33996"/>
                  </a:cubicBezTo>
                  <a:lnTo>
                    <a:pt x="44721" y="6195"/>
                  </a:lnTo>
                  <a:cubicBezTo>
                    <a:pt x="44838" y="5671"/>
                    <a:pt x="44954" y="5148"/>
                    <a:pt x="44954" y="4624"/>
                  </a:cubicBezTo>
                  <a:cubicBezTo>
                    <a:pt x="44663" y="1542"/>
                    <a:pt x="42264" y="0"/>
                    <a:pt x="39872" y="0"/>
                  </a:cubicBez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36"/>
          <p:cNvSpPr/>
          <p:nvPr/>
        </p:nvSpPr>
        <p:spPr>
          <a:xfrm>
            <a:off x="1785109" y="2423647"/>
            <a:ext cx="416092" cy="504966"/>
          </a:xfrm>
          <a:custGeom>
            <a:rect b="b" l="l" r="r" t="t"/>
            <a:pathLst>
              <a:path extrusionOk="0" h="66421" w="54731">
                <a:moveTo>
                  <a:pt x="0" y="1"/>
                </a:moveTo>
                <a:lnTo>
                  <a:pt x="0" y="24777"/>
                </a:lnTo>
                <a:lnTo>
                  <a:pt x="8608" y="35770"/>
                </a:lnTo>
                <a:lnTo>
                  <a:pt x="0" y="35770"/>
                </a:lnTo>
                <a:lnTo>
                  <a:pt x="0" y="52986"/>
                </a:lnTo>
                <a:lnTo>
                  <a:pt x="0" y="66421"/>
                </a:lnTo>
                <a:lnTo>
                  <a:pt x="12970" y="52986"/>
                </a:lnTo>
                <a:lnTo>
                  <a:pt x="22102" y="52986"/>
                </a:lnTo>
                <a:lnTo>
                  <a:pt x="29837" y="35770"/>
                </a:lnTo>
                <a:lnTo>
                  <a:pt x="20648" y="24777"/>
                </a:lnTo>
                <a:lnTo>
                  <a:pt x="40364" y="24777"/>
                </a:lnTo>
                <a:lnTo>
                  <a:pt x="40364" y="39899"/>
                </a:lnTo>
                <a:lnTo>
                  <a:pt x="54730" y="24777"/>
                </a:lnTo>
                <a:lnTo>
                  <a:pt x="41528"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 name="Google Shape;1087;p36"/>
          <p:cNvGrpSpPr/>
          <p:nvPr/>
        </p:nvGrpSpPr>
        <p:grpSpPr>
          <a:xfrm>
            <a:off x="6985490" y="2462014"/>
            <a:ext cx="592809" cy="405106"/>
            <a:chOff x="4987050" y="1862200"/>
            <a:chExt cx="2378850" cy="1625625"/>
          </a:xfrm>
        </p:grpSpPr>
        <p:sp>
          <p:nvSpPr>
            <p:cNvPr id="1088" name="Google Shape;1088;p36"/>
            <p:cNvSpPr/>
            <p:nvPr/>
          </p:nvSpPr>
          <p:spPr>
            <a:xfrm>
              <a:off x="4987050" y="3255150"/>
              <a:ext cx="338800" cy="232675"/>
            </a:xfrm>
            <a:custGeom>
              <a:rect b="b" l="l" r="r" t="t"/>
              <a:pathLst>
                <a:path extrusionOk="0" h="9307" w="13552">
                  <a:moveTo>
                    <a:pt x="6805" y="1"/>
                  </a:moveTo>
                  <a:lnTo>
                    <a:pt x="0" y="9306"/>
                  </a:lnTo>
                  <a:lnTo>
                    <a:pt x="13552" y="9306"/>
                  </a:lnTo>
                  <a:lnTo>
                    <a:pt x="6805"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6"/>
            <p:cNvSpPr/>
            <p:nvPr/>
          </p:nvSpPr>
          <p:spPr>
            <a:xfrm>
              <a:off x="4987050" y="3255150"/>
              <a:ext cx="338800" cy="232675"/>
            </a:xfrm>
            <a:custGeom>
              <a:rect b="b" l="l" r="r" t="t"/>
              <a:pathLst>
                <a:path extrusionOk="0" h="9307" w="13552">
                  <a:moveTo>
                    <a:pt x="6805" y="1"/>
                  </a:moveTo>
                  <a:lnTo>
                    <a:pt x="0" y="9306"/>
                  </a:lnTo>
                  <a:lnTo>
                    <a:pt x="13552" y="9306"/>
                  </a:lnTo>
                  <a:lnTo>
                    <a:pt x="6805" y="1"/>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6768250" y="2394375"/>
              <a:ext cx="287925" cy="276275"/>
            </a:xfrm>
            <a:custGeom>
              <a:rect b="b" l="l" r="r" t="t"/>
              <a:pathLst>
                <a:path extrusionOk="0" h="11051" w="11517">
                  <a:moveTo>
                    <a:pt x="1" y="0"/>
                  </a:moveTo>
                  <a:lnTo>
                    <a:pt x="8027" y="11051"/>
                  </a:lnTo>
                  <a:lnTo>
                    <a:pt x="11517" y="58"/>
                  </a:lnTo>
                  <a:lnTo>
                    <a:pt x="1"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6"/>
            <p:cNvSpPr/>
            <p:nvPr/>
          </p:nvSpPr>
          <p:spPr>
            <a:xfrm>
              <a:off x="6768250" y="2394375"/>
              <a:ext cx="287925" cy="276275"/>
            </a:xfrm>
            <a:custGeom>
              <a:rect b="b" l="l" r="r" t="t"/>
              <a:pathLst>
                <a:path extrusionOk="0" h="11051" w="11517">
                  <a:moveTo>
                    <a:pt x="1" y="0"/>
                  </a:moveTo>
                  <a:lnTo>
                    <a:pt x="8027" y="11051"/>
                  </a:lnTo>
                  <a:lnTo>
                    <a:pt x="11517" y="58"/>
                  </a:lnTo>
                  <a:lnTo>
                    <a:pt x="1"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6"/>
            <p:cNvSpPr/>
            <p:nvPr/>
          </p:nvSpPr>
          <p:spPr>
            <a:xfrm>
              <a:off x="5337475" y="1862200"/>
              <a:ext cx="2028425" cy="1625625"/>
            </a:xfrm>
            <a:custGeom>
              <a:rect b="b" l="l" r="r" t="t"/>
              <a:pathLst>
                <a:path extrusionOk="0" h="65025" w="81137">
                  <a:moveTo>
                    <a:pt x="33560" y="0"/>
                  </a:moveTo>
                  <a:lnTo>
                    <a:pt x="21578" y="16343"/>
                  </a:lnTo>
                  <a:lnTo>
                    <a:pt x="43971" y="46936"/>
                  </a:lnTo>
                  <a:lnTo>
                    <a:pt x="10993" y="30826"/>
                  </a:lnTo>
                  <a:lnTo>
                    <a:pt x="0" y="45831"/>
                  </a:lnTo>
                  <a:lnTo>
                    <a:pt x="14075" y="65024"/>
                  </a:lnTo>
                  <a:lnTo>
                    <a:pt x="36002" y="65024"/>
                  </a:lnTo>
                  <a:lnTo>
                    <a:pt x="29081" y="55602"/>
                  </a:lnTo>
                  <a:lnTo>
                    <a:pt x="57173" y="65024"/>
                  </a:lnTo>
                  <a:lnTo>
                    <a:pt x="81136" y="65024"/>
                  </a:lnTo>
                  <a:lnTo>
                    <a:pt x="33560"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 name="Google Shape;1093;p36"/>
          <p:cNvSpPr txBox="1"/>
          <p:nvPr>
            <p:ph idx="4294967295" type="ctrTitle"/>
          </p:nvPr>
        </p:nvSpPr>
        <p:spPr>
          <a:xfrm rot="-5400000">
            <a:off x="459344" y="2559100"/>
            <a:ext cx="20760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0E2A47"/>
                </a:solidFill>
              </a:rPr>
              <a:t>MARS</a:t>
            </a:r>
            <a:endParaRPr sz="1400">
              <a:solidFill>
                <a:srgbClr val="0E2A47"/>
              </a:solidFill>
            </a:endParaRPr>
          </a:p>
        </p:txBody>
      </p:sp>
      <p:sp>
        <p:nvSpPr>
          <p:cNvPr id="1094" name="Google Shape;1094;p36"/>
          <p:cNvSpPr txBox="1"/>
          <p:nvPr>
            <p:ph idx="4294967295" type="ctrTitle"/>
          </p:nvPr>
        </p:nvSpPr>
        <p:spPr>
          <a:xfrm>
            <a:off x="3545069" y="3797613"/>
            <a:ext cx="20760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0E2A47"/>
                </a:solidFill>
              </a:rPr>
              <a:t>MERCURY</a:t>
            </a:r>
            <a:endParaRPr sz="1400">
              <a:solidFill>
                <a:srgbClr val="0E2A47"/>
              </a:solidFill>
            </a:endParaRPr>
          </a:p>
        </p:txBody>
      </p:sp>
      <p:sp>
        <p:nvSpPr>
          <p:cNvPr id="1095" name="Google Shape;1095;p36"/>
          <p:cNvSpPr txBox="1"/>
          <p:nvPr>
            <p:ph idx="4294967295" type="ctrTitle"/>
          </p:nvPr>
        </p:nvSpPr>
        <p:spPr>
          <a:xfrm>
            <a:off x="6243906" y="2822713"/>
            <a:ext cx="2076000" cy="19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0E2A47"/>
                </a:solidFill>
              </a:rPr>
              <a:t>VENUS</a:t>
            </a:r>
            <a:endParaRPr sz="1400">
              <a:solidFill>
                <a:srgbClr val="0E2A47"/>
              </a:solidFill>
            </a:endParaRPr>
          </a:p>
        </p:txBody>
      </p:sp>
      <p:sp>
        <p:nvSpPr>
          <p:cNvPr id="1096" name="Google Shape;1096;p36"/>
          <p:cNvSpPr txBox="1"/>
          <p:nvPr>
            <p:ph idx="4294967295" type="subTitle"/>
          </p:nvPr>
        </p:nvSpPr>
        <p:spPr>
          <a:xfrm>
            <a:off x="1103187" y="3562575"/>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900">
                <a:solidFill>
                  <a:srgbClr val="FFFFFF"/>
                </a:solidFill>
              </a:rPr>
              <a:t>Despite being red, Mars is a cold place, not hot. It’s full of iron oxide dust</a:t>
            </a:r>
            <a:endParaRPr sz="900">
              <a:solidFill>
                <a:srgbClr val="FFFFFF"/>
              </a:solidFill>
            </a:endParaRPr>
          </a:p>
        </p:txBody>
      </p:sp>
      <p:sp>
        <p:nvSpPr>
          <p:cNvPr id="1097" name="Google Shape;1097;p36"/>
          <p:cNvSpPr txBox="1"/>
          <p:nvPr>
            <p:ph idx="4294967295" type="subTitle"/>
          </p:nvPr>
        </p:nvSpPr>
        <p:spPr>
          <a:xfrm>
            <a:off x="3857487" y="1641463"/>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900">
                <a:solidFill>
                  <a:srgbClr val="FFFFFF"/>
                </a:solidFill>
              </a:rPr>
              <a:t>Mercury is the </a:t>
            </a:r>
            <a:r>
              <a:rPr lang="es" sz="900">
                <a:solidFill>
                  <a:srgbClr val="FFFFFF"/>
                </a:solidFill>
              </a:rPr>
              <a:t>closest planet to the Sun and the smallest one in our Solar System</a:t>
            </a:r>
            <a:endParaRPr sz="900">
              <a:solidFill>
                <a:srgbClr val="FFFFFF"/>
              </a:solidFill>
            </a:endParaRPr>
          </a:p>
        </p:txBody>
      </p:sp>
      <p:sp>
        <p:nvSpPr>
          <p:cNvPr id="1098" name="Google Shape;1098;p36"/>
          <p:cNvSpPr txBox="1"/>
          <p:nvPr>
            <p:ph idx="4294967295" type="subTitle"/>
          </p:nvPr>
        </p:nvSpPr>
        <p:spPr>
          <a:xfrm>
            <a:off x="6584862" y="3562575"/>
            <a:ext cx="1394100" cy="50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900">
                <a:solidFill>
                  <a:srgbClr val="FFFFFF"/>
                </a:solidFill>
              </a:rPr>
              <a:t>Venus has a beautiful name and is the second planet from the Sun</a:t>
            </a:r>
            <a:endParaRPr sz="900">
              <a:solidFill>
                <a:srgbClr val="FFFFFF"/>
              </a:solidFill>
            </a:endParaRPr>
          </a:p>
        </p:txBody>
      </p:sp>
      <p:cxnSp>
        <p:nvCxnSpPr>
          <p:cNvPr id="1099" name="Google Shape;1099;p36"/>
          <p:cNvCxnSpPr/>
          <p:nvPr/>
        </p:nvCxnSpPr>
        <p:spPr>
          <a:xfrm>
            <a:off x="311700" y="1191700"/>
            <a:ext cx="8520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sp>
        <p:nvSpPr>
          <p:cNvPr id="1104" name="Google Shape;1104;p37"/>
          <p:cNvSpPr txBox="1"/>
          <p:nvPr>
            <p:ph type="ctrTitle"/>
          </p:nvPr>
        </p:nvSpPr>
        <p:spPr>
          <a:xfrm>
            <a:off x="311700" y="644550"/>
            <a:ext cx="8520600" cy="60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THE TEAM</a:t>
            </a:r>
            <a:endParaRPr/>
          </a:p>
        </p:txBody>
      </p:sp>
      <p:pic>
        <p:nvPicPr>
          <p:cNvPr id="1105" name="Google Shape;1105;p37"/>
          <p:cNvPicPr preferRelativeResize="0"/>
          <p:nvPr/>
        </p:nvPicPr>
        <p:blipFill rotWithShape="1">
          <a:blip r:embed="rId3">
            <a:alphaModFix/>
          </a:blip>
          <a:srcRect b="0" l="14268" r="27494" t="0"/>
          <a:stretch/>
        </p:blipFill>
        <p:spPr>
          <a:xfrm>
            <a:off x="311712" y="1453300"/>
            <a:ext cx="1289125" cy="3309202"/>
          </a:xfrm>
          <a:prstGeom prst="rect">
            <a:avLst/>
          </a:prstGeom>
          <a:noFill/>
          <a:ln>
            <a:noFill/>
          </a:ln>
        </p:spPr>
      </p:pic>
      <p:pic>
        <p:nvPicPr>
          <p:cNvPr id="1106" name="Google Shape;1106;p37"/>
          <p:cNvPicPr preferRelativeResize="0"/>
          <p:nvPr/>
        </p:nvPicPr>
        <p:blipFill rotWithShape="1">
          <a:blip r:embed="rId4">
            <a:alphaModFix/>
          </a:blip>
          <a:srcRect b="0" l="49703" r="24287" t="0"/>
          <a:stretch/>
        </p:blipFill>
        <p:spPr>
          <a:xfrm>
            <a:off x="3107800" y="1453300"/>
            <a:ext cx="1289126" cy="3309202"/>
          </a:xfrm>
          <a:prstGeom prst="rect">
            <a:avLst/>
          </a:prstGeom>
          <a:noFill/>
          <a:ln>
            <a:noFill/>
          </a:ln>
        </p:spPr>
      </p:pic>
      <p:pic>
        <p:nvPicPr>
          <p:cNvPr id="1107" name="Google Shape;1107;p37"/>
          <p:cNvPicPr preferRelativeResize="0"/>
          <p:nvPr/>
        </p:nvPicPr>
        <p:blipFill rotWithShape="1">
          <a:blip r:embed="rId5">
            <a:alphaModFix/>
          </a:blip>
          <a:srcRect b="0" l="37643" r="36348" t="0"/>
          <a:stretch/>
        </p:blipFill>
        <p:spPr>
          <a:xfrm>
            <a:off x="1709739" y="1453300"/>
            <a:ext cx="1289126" cy="3309202"/>
          </a:xfrm>
          <a:prstGeom prst="rect">
            <a:avLst/>
          </a:prstGeom>
          <a:noFill/>
          <a:ln>
            <a:noFill/>
          </a:ln>
        </p:spPr>
      </p:pic>
      <p:cxnSp>
        <p:nvCxnSpPr>
          <p:cNvPr id="1108" name="Google Shape;1108;p37"/>
          <p:cNvCxnSpPr/>
          <p:nvPr/>
        </p:nvCxnSpPr>
        <p:spPr>
          <a:xfrm>
            <a:off x="4038600" y="1905000"/>
            <a:ext cx="1457400" cy="0"/>
          </a:xfrm>
          <a:prstGeom prst="straightConnector1">
            <a:avLst/>
          </a:prstGeom>
          <a:noFill/>
          <a:ln cap="flat" cmpd="sng" w="28575">
            <a:solidFill>
              <a:srgbClr val="FFFFFF"/>
            </a:solidFill>
            <a:prstDash val="solid"/>
            <a:round/>
            <a:headEnd len="med" w="med" type="oval"/>
            <a:tailEnd len="med" w="med" type="oval"/>
          </a:ln>
        </p:spPr>
      </p:cxnSp>
      <p:cxnSp>
        <p:nvCxnSpPr>
          <p:cNvPr id="1109" name="Google Shape;1109;p37"/>
          <p:cNvCxnSpPr/>
          <p:nvPr/>
        </p:nvCxnSpPr>
        <p:spPr>
          <a:xfrm>
            <a:off x="2714700" y="2971800"/>
            <a:ext cx="2781300" cy="0"/>
          </a:xfrm>
          <a:prstGeom prst="straightConnector1">
            <a:avLst/>
          </a:prstGeom>
          <a:noFill/>
          <a:ln cap="flat" cmpd="sng" w="28575">
            <a:solidFill>
              <a:srgbClr val="FFFFFF"/>
            </a:solidFill>
            <a:prstDash val="solid"/>
            <a:round/>
            <a:headEnd len="med" w="med" type="oval"/>
            <a:tailEnd len="med" w="med" type="oval"/>
          </a:ln>
        </p:spPr>
      </p:cxnSp>
      <p:cxnSp>
        <p:nvCxnSpPr>
          <p:cNvPr id="1110" name="Google Shape;1110;p37"/>
          <p:cNvCxnSpPr/>
          <p:nvPr/>
        </p:nvCxnSpPr>
        <p:spPr>
          <a:xfrm>
            <a:off x="1152600" y="4038600"/>
            <a:ext cx="4343400" cy="0"/>
          </a:xfrm>
          <a:prstGeom prst="straightConnector1">
            <a:avLst/>
          </a:prstGeom>
          <a:noFill/>
          <a:ln cap="flat" cmpd="sng" w="28575">
            <a:solidFill>
              <a:srgbClr val="FFFFFF"/>
            </a:solidFill>
            <a:prstDash val="solid"/>
            <a:round/>
            <a:headEnd len="med" w="med" type="oval"/>
            <a:tailEnd len="med" w="med" type="oval"/>
          </a:ln>
        </p:spPr>
      </p:cxnSp>
      <p:sp>
        <p:nvSpPr>
          <p:cNvPr id="1111" name="Google Shape;1111;p37"/>
          <p:cNvSpPr txBox="1"/>
          <p:nvPr>
            <p:ph idx="4294967295" type="subTitle"/>
          </p:nvPr>
        </p:nvSpPr>
        <p:spPr>
          <a:xfrm>
            <a:off x="5745892" y="1905000"/>
            <a:ext cx="2335200" cy="50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rgbClr val="FFFFFF"/>
                </a:solidFill>
              </a:rPr>
              <a:t>You can replace the image on the screen with your own</a:t>
            </a:r>
            <a:endParaRPr sz="900">
              <a:solidFill>
                <a:srgbClr val="FFFFFF"/>
              </a:solidFill>
            </a:endParaRPr>
          </a:p>
        </p:txBody>
      </p:sp>
      <p:sp>
        <p:nvSpPr>
          <p:cNvPr id="1112" name="Google Shape;1112;p37"/>
          <p:cNvSpPr txBox="1"/>
          <p:nvPr>
            <p:ph idx="4294967295" type="subTitle"/>
          </p:nvPr>
        </p:nvSpPr>
        <p:spPr>
          <a:xfrm>
            <a:off x="5745892" y="2971800"/>
            <a:ext cx="2335200" cy="50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rgbClr val="FFFFFF"/>
                </a:solidFill>
              </a:rPr>
              <a:t>You can replace the image on the screen with your own</a:t>
            </a:r>
            <a:endParaRPr sz="900">
              <a:solidFill>
                <a:srgbClr val="FFFFFF"/>
              </a:solidFill>
            </a:endParaRPr>
          </a:p>
        </p:txBody>
      </p:sp>
      <p:sp>
        <p:nvSpPr>
          <p:cNvPr id="1113" name="Google Shape;1113;p37"/>
          <p:cNvSpPr txBox="1"/>
          <p:nvPr>
            <p:ph idx="4294967295" type="subTitle"/>
          </p:nvPr>
        </p:nvSpPr>
        <p:spPr>
          <a:xfrm>
            <a:off x="5745892" y="4038600"/>
            <a:ext cx="2335200" cy="50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rgbClr val="FFFFFF"/>
                </a:solidFill>
              </a:rPr>
              <a:t>You can replace the image on the screen with your own</a:t>
            </a:r>
            <a:endParaRPr sz="900">
              <a:solidFill>
                <a:srgbClr val="FFFFFF"/>
              </a:solidFill>
            </a:endParaRPr>
          </a:p>
        </p:txBody>
      </p:sp>
      <p:sp>
        <p:nvSpPr>
          <p:cNvPr id="1114" name="Google Shape;1114;p37"/>
          <p:cNvSpPr txBox="1"/>
          <p:nvPr>
            <p:ph idx="4294967295" type="ctrTitle"/>
          </p:nvPr>
        </p:nvSpPr>
        <p:spPr>
          <a:xfrm>
            <a:off x="5745906" y="1708788"/>
            <a:ext cx="20760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FFFFFF"/>
                </a:solidFill>
              </a:rPr>
              <a:t>JENNA DOE</a:t>
            </a:r>
            <a:endParaRPr sz="1000">
              <a:solidFill>
                <a:srgbClr val="FFFFFF"/>
              </a:solidFill>
            </a:endParaRPr>
          </a:p>
        </p:txBody>
      </p:sp>
      <p:sp>
        <p:nvSpPr>
          <p:cNvPr id="1115" name="Google Shape;1115;p37"/>
          <p:cNvSpPr txBox="1"/>
          <p:nvPr>
            <p:ph idx="4294967295" type="ctrTitle"/>
          </p:nvPr>
        </p:nvSpPr>
        <p:spPr>
          <a:xfrm>
            <a:off x="5745906" y="2775588"/>
            <a:ext cx="20760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FFFFFF"/>
                </a:solidFill>
              </a:rPr>
              <a:t>JOHN</a:t>
            </a:r>
            <a:r>
              <a:rPr lang="es" sz="1000">
                <a:solidFill>
                  <a:srgbClr val="FFFFFF"/>
                </a:solidFill>
              </a:rPr>
              <a:t> DOE</a:t>
            </a:r>
            <a:endParaRPr sz="1000">
              <a:solidFill>
                <a:srgbClr val="FFFFFF"/>
              </a:solidFill>
            </a:endParaRPr>
          </a:p>
        </p:txBody>
      </p:sp>
      <p:sp>
        <p:nvSpPr>
          <p:cNvPr id="1116" name="Google Shape;1116;p37"/>
          <p:cNvSpPr txBox="1"/>
          <p:nvPr>
            <p:ph idx="4294967295" type="ctrTitle"/>
          </p:nvPr>
        </p:nvSpPr>
        <p:spPr>
          <a:xfrm>
            <a:off x="5745906" y="3842388"/>
            <a:ext cx="2076000" cy="1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FFFFFF"/>
                </a:solidFill>
              </a:rPr>
              <a:t>JIMMY </a:t>
            </a:r>
            <a:r>
              <a:rPr lang="es" sz="1000">
                <a:solidFill>
                  <a:srgbClr val="FFFFFF"/>
                </a:solidFill>
              </a:rPr>
              <a:t>DOE</a:t>
            </a:r>
            <a:endParaRPr sz="1000">
              <a:solidFill>
                <a:srgbClr val="FFFFFF"/>
              </a:solidFill>
            </a:endParaRPr>
          </a:p>
        </p:txBody>
      </p:sp>
      <p:cxnSp>
        <p:nvCxnSpPr>
          <p:cNvPr id="1117" name="Google Shape;1117;p37"/>
          <p:cNvCxnSpPr/>
          <p:nvPr/>
        </p:nvCxnSpPr>
        <p:spPr>
          <a:xfrm>
            <a:off x="311700" y="1191700"/>
            <a:ext cx="8520600" cy="0"/>
          </a:xfrm>
          <a:prstGeom prst="straightConnector1">
            <a:avLst/>
          </a:prstGeom>
          <a:noFill/>
          <a:ln cap="flat" cmpd="sng" w="9525">
            <a:solidFill>
              <a:srgbClr val="48FFD5"/>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052643"/>
            </a:gs>
            <a:gs pos="100000">
              <a:srgbClr val="041523"/>
            </a:gs>
          </a:gsLst>
          <a:path path="circle">
            <a:fillToRect b="50%" l="50%" r="50%" t="50%"/>
          </a:path>
          <a:tileRect/>
        </a:gradFill>
      </p:bgPr>
    </p:bg>
    <p:spTree>
      <p:nvGrpSpPr>
        <p:cNvPr id="1121" name="Shape 1121"/>
        <p:cNvGrpSpPr/>
        <p:nvPr/>
      </p:nvGrpSpPr>
      <p:grpSpPr>
        <a:xfrm>
          <a:off x="0" y="0"/>
          <a:ext cx="0" cy="0"/>
          <a:chOff x="0" y="0"/>
          <a:chExt cx="0" cy="0"/>
        </a:xfrm>
      </p:grpSpPr>
      <p:sp>
        <p:nvSpPr>
          <p:cNvPr id="1122" name="Google Shape;1122;p38"/>
          <p:cNvSpPr txBox="1"/>
          <p:nvPr>
            <p:ph type="ctrTitle"/>
          </p:nvPr>
        </p:nvSpPr>
        <p:spPr>
          <a:xfrm>
            <a:off x="3986575" y="1429225"/>
            <a:ext cx="35781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THANKS!</a:t>
            </a:r>
            <a:endParaRPr/>
          </a:p>
        </p:txBody>
      </p:sp>
      <p:sp>
        <p:nvSpPr>
          <p:cNvPr id="1123" name="Google Shape;1123;p38"/>
          <p:cNvSpPr txBox="1"/>
          <p:nvPr>
            <p:ph idx="1" type="subTitle"/>
          </p:nvPr>
        </p:nvSpPr>
        <p:spPr>
          <a:xfrm>
            <a:off x="3986575" y="2421700"/>
            <a:ext cx="4470900" cy="187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Does anyone have any question?</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rPr lang="es" sz="1000">
                <a:uFill>
                  <a:noFill/>
                </a:uFill>
                <a:hlinkClick r:id="rId3"/>
              </a:rPr>
              <a:t>addyouremail@freepik.com</a:t>
            </a:r>
            <a:endParaRPr sz="1000"/>
          </a:p>
          <a:p>
            <a:pPr indent="0" lvl="0" marL="0" rtl="0" algn="l">
              <a:spcBef>
                <a:spcPts val="0"/>
              </a:spcBef>
              <a:spcAft>
                <a:spcPts val="0"/>
              </a:spcAft>
              <a:buNone/>
            </a:pPr>
            <a:r>
              <a:rPr lang="es" sz="1000"/>
              <a:t>+91 620 421 838</a:t>
            </a:r>
            <a:endParaRPr sz="1000"/>
          </a:p>
          <a:p>
            <a:pPr indent="0" lvl="0" marL="0" rtl="0" algn="l">
              <a:spcBef>
                <a:spcPts val="0"/>
              </a:spcBef>
              <a:spcAft>
                <a:spcPts val="0"/>
              </a:spcAft>
              <a:buNone/>
            </a:pPr>
            <a:r>
              <a:rPr lang="es" sz="1000"/>
              <a:t>yourcompany.com</a:t>
            </a:r>
            <a:endParaRPr sz="1000"/>
          </a:p>
        </p:txBody>
      </p:sp>
      <p:grpSp>
        <p:nvGrpSpPr>
          <p:cNvPr id="1124" name="Google Shape;1124;p38"/>
          <p:cNvGrpSpPr/>
          <p:nvPr/>
        </p:nvGrpSpPr>
        <p:grpSpPr>
          <a:xfrm flipH="1">
            <a:off x="-4531426" y="-117297"/>
            <a:ext cx="7324051" cy="5378088"/>
            <a:chOff x="238125" y="262775"/>
            <a:chExt cx="7092825" cy="5151425"/>
          </a:xfrm>
        </p:grpSpPr>
        <p:sp>
          <p:nvSpPr>
            <p:cNvPr id="1125" name="Google Shape;1125;p38"/>
            <p:cNvSpPr/>
            <p:nvPr/>
          </p:nvSpPr>
          <p:spPr>
            <a:xfrm>
              <a:off x="4565450" y="4835675"/>
              <a:ext cx="850200" cy="445800"/>
            </a:xfrm>
            <a:custGeom>
              <a:rect b="b" l="l" r="r" t="t"/>
              <a:pathLst>
                <a:path extrusionOk="0" h="17832" w="34008">
                  <a:moveTo>
                    <a:pt x="4203" y="0"/>
                  </a:moveTo>
                  <a:cubicBezTo>
                    <a:pt x="1847" y="0"/>
                    <a:pt x="0" y="1847"/>
                    <a:pt x="0" y="4203"/>
                  </a:cubicBezTo>
                  <a:lnTo>
                    <a:pt x="0" y="13629"/>
                  </a:lnTo>
                  <a:cubicBezTo>
                    <a:pt x="0" y="15921"/>
                    <a:pt x="1847" y="17832"/>
                    <a:pt x="4203" y="17832"/>
                  </a:cubicBezTo>
                  <a:lnTo>
                    <a:pt x="29804" y="17832"/>
                  </a:lnTo>
                  <a:cubicBezTo>
                    <a:pt x="32160" y="17832"/>
                    <a:pt x="34007" y="15921"/>
                    <a:pt x="34007" y="13629"/>
                  </a:cubicBezTo>
                  <a:lnTo>
                    <a:pt x="34007" y="4203"/>
                  </a:lnTo>
                  <a:cubicBezTo>
                    <a:pt x="34007" y="1847"/>
                    <a:pt x="32160" y="0"/>
                    <a:pt x="298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5848675" y="1425000"/>
              <a:ext cx="423525" cy="132575"/>
            </a:xfrm>
            <a:custGeom>
              <a:rect b="b" l="l" r="r" t="t"/>
              <a:pathLst>
                <a:path extrusionOk="0" h="5303" w="16941">
                  <a:moveTo>
                    <a:pt x="8470" y="0"/>
                  </a:moveTo>
                  <a:cubicBezTo>
                    <a:pt x="5413" y="0"/>
                    <a:pt x="2357" y="1131"/>
                    <a:pt x="0" y="3392"/>
                  </a:cubicBezTo>
                  <a:lnTo>
                    <a:pt x="1783" y="5302"/>
                  </a:lnTo>
                  <a:cubicBezTo>
                    <a:pt x="3662" y="3487"/>
                    <a:pt x="6082" y="2580"/>
                    <a:pt x="8502" y="2580"/>
                  </a:cubicBezTo>
                  <a:cubicBezTo>
                    <a:pt x="10922" y="2580"/>
                    <a:pt x="13342" y="3487"/>
                    <a:pt x="15221" y="5302"/>
                  </a:cubicBezTo>
                  <a:lnTo>
                    <a:pt x="16940" y="3392"/>
                  </a:lnTo>
                  <a:cubicBezTo>
                    <a:pt x="14584" y="1131"/>
                    <a:pt x="11527" y="0"/>
                    <a:pt x="8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5941025" y="1557925"/>
              <a:ext cx="238825" cy="95175"/>
            </a:xfrm>
            <a:custGeom>
              <a:rect b="b" l="l" r="r" t="t"/>
              <a:pathLst>
                <a:path extrusionOk="0" h="3807" w="9553">
                  <a:moveTo>
                    <a:pt x="4752" y="1"/>
                  </a:moveTo>
                  <a:cubicBezTo>
                    <a:pt x="3025" y="1"/>
                    <a:pt x="1306" y="654"/>
                    <a:pt x="0" y="1959"/>
                  </a:cubicBezTo>
                  <a:lnTo>
                    <a:pt x="1783" y="3806"/>
                  </a:lnTo>
                  <a:cubicBezTo>
                    <a:pt x="2611" y="3010"/>
                    <a:pt x="3678" y="2612"/>
                    <a:pt x="4744" y="2612"/>
                  </a:cubicBezTo>
                  <a:cubicBezTo>
                    <a:pt x="5811" y="2612"/>
                    <a:pt x="6878" y="3010"/>
                    <a:pt x="7706" y="3806"/>
                  </a:cubicBezTo>
                  <a:lnTo>
                    <a:pt x="9553" y="1959"/>
                  </a:lnTo>
                  <a:cubicBezTo>
                    <a:pt x="8215" y="654"/>
                    <a:pt x="6480" y="1"/>
                    <a:pt x="4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6009475" y="1680125"/>
              <a:ext cx="119425" cy="102525"/>
            </a:xfrm>
            <a:custGeom>
              <a:rect b="b" l="l" r="r" t="t"/>
              <a:pathLst>
                <a:path extrusionOk="0" h="4101" w="4777">
                  <a:moveTo>
                    <a:pt x="2038" y="1"/>
                  </a:moveTo>
                  <a:cubicBezTo>
                    <a:pt x="892" y="1"/>
                    <a:pt x="0" y="892"/>
                    <a:pt x="0" y="2039"/>
                  </a:cubicBezTo>
                  <a:cubicBezTo>
                    <a:pt x="0" y="3288"/>
                    <a:pt x="992" y="4101"/>
                    <a:pt x="2047" y="4101"/>
                  </a:cubicBezTo>
                  <a:cubicBezTo>
                    <a:pt x="2552" y="4101"/>
                    <a:pt x="3071" y="3915"/>
                    <a:pt x="3503" y="3503"/>
                  </a:cubicBezTo>
                  <a:cubicBezTo>
                    <a:pt x="4777" y="2166"/>
                    <a:pt x="3885" y="1"/>
                    <a:pt x="20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5753150" y="1286475"/>
              <a:ext cx="614575" cy="170775"/>
            </a:xfrm>
            <a:custGeom>
              <a:rect b="b" l="l" r="r" t="t"/>
              <a:pathLst>
                <a:path extrusionOk="0" h="6831" w="24583">
                  <a:moveTo>
                    <a:pt x="12291" y="1"/>
                  </a:moveTo>
                  <a:cubicBezTo>
                    <a:pt x="7865" y="1"/>
                    <a:pt x="3439" y="1641"/>
                    <a:pt x="0" y="4920"/>
                  </a:cubicBezTo>
                  <a:lnTo>
                    <a:pt x="1783" y="6831"/>
                  </a:lnTo>
                  <a:cubicBezTo>
                    <a:pt x="4713" y="3997"/>
                    <a:pt x="8502" y="2580"/>
                    <a:pt x="12291" y="2580"/>
                  </a:cubicBezTo>
                  <a:cubicBezTo>
                    <a:pt x="16081" y="2580"/>
                    <a:pt x="19870" y="3997"/>
                    <a:pt x="22799" y="6831"/>
                  </a:cubicBezTo>
                  <a:lnTo>
                    <a:pt x="24582" y="4920"/>
                  </a:lnTo>
                  <a:cubicBezTo>
                    <a:pt x="21143" y="1641"/>
                    <a:pt x="16717" y="1"/>
                    <a:pt x="12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1997375" y="1099025"/>
              <a:ext cx="3593400" cy="4136275"/>
            </a:xfrm>
            <a:custGeom>
              <a:rect b="b" l="l" r="r" t="t"/>
              <a:pathLst>
                <a:path extrusionOk="0" h="165451" w="143736">
                  <a:moveTo>
                    <a:pt x="75084" y="96481"/>
                  </a:moveTo>
                  <a:cubicBezTo>
                    <a:pt x="75020" y="96545"/>
                    <a:pt x="74957" y="96609"/>
                    <a:pt x="74893" y="96609"/>
                  </a:cubicBezTo>
                  <a:cubicBezTo>
                    <a:pt x="74957" y="96545"/>
                    <a:pt x="75020" y="96545"/>
                    <a:pt x="75084" y="96481"/>
                  </a:cubicBezTo>
                  <a:close/>
                  <a:moveTo>
                    <a:pt x="74000" y="97376"/>
                  </a:moveTo>
                  <a:cubicBezTo>
                    <a:pt x="73937" y="97501"/>
                    <a:pt x="73874" y="97565"/>
                    <a:pt x="73874" y="97691"/>
                  </a:cubicBezTo>
                  <a:lnTo>
                    <a:pt x="73874" y="97628"/>
                  </a:lnTo>
                  <a:cubicBezTo>
                    <a:pt x="73874" y="97564"/>
                    <a:pt x="73937" y="97501"/>
                    <a:pt x="74000" y="97376"/>
                  </a:cubicBezTo>
                  <a:close/>
                  <a:moveTo>
                    <a:pt x="73618" y="98331"/>
                  </a:moveTo>
                  <a:lnTo>
                    <a:pt x="73618" y="98331"/>
                  </a:lnTo>
                  <a:cubicBezTo>
                    <a:pt x="73556" y="98458"/>
                    <a:pt x="73556" y="98648"/>
                    <a:pt x="73556" y="98838"/>
                  </a:cubicBezTo>
                  <a:lnTo>
                    <a:pt x="73556" y="98774"/>
                  </a:lnTo>
                  <a:cubicBezTo>
                    <a:pt x="73556" y="98648"/>
                    <a:pt x="73556" y="98458"/>
                    <a:pt x="73618" y="98331"/>
                  </a:cubicBezTo>
                  <a:close/>
                  <a:moveTo>
                    <a:pt x="87375" y="108709"/>
                  </a:moveTo>
                  <a:cubicBezTo>
                    <a:pt x="87311" y="108709"/>
                    <a:pt x="87248" y="108772"/>
                    <a:pt x="87184" y="108836"/>
                  </a:cubicBezTo>
                  <a:lnTo>
                    <a:pt x="87120" y="108772"/>
                  </a:lnTo>
                  <a:cubicBezTo>
                    <a:pt x="87184" y="108772"/>
                    <a:pt x="87311" y="108709"/>
                    <a:pt x="87375" y="108709"/>
                  </a:cubicBezTo>
                  <a:close/>
                  <a:moveTo>
                    <a:pt x="86929" y="108836"/>
                  </a:moveTo>
                  <a:cubicBezTo>
                    <a:pt x="86866" y="108900"/>
                    <a:pt x="86802" y="108963"/>
                    <a:pt x="86738" y="108963"/>
                  </a:cubicBezTo>
                  <a:lnTo>
                    <a:pt x="86675" y="108963"/>
                  </a:lnTo>
                  <a:cubicBezTo>
                    <a:pt x="86738" y="108963"/>
                    <a:pt x="86802" y="108900"/>
                    <a:pt x="86929" y="108836"/>
                  </a:cubicBezTo>
                  <a:close/>
                  <a:moveTo>
                    <a:pt x="85783" y="109728"/>
                  </a:moveTo>
                  <a:cubicBezTo>
                    <a:pt x="85783" y="109855"/>
                    <a:pt x="85719" y="109919"/>
                    <a:pt x="85719" y="110046"/>
                  </a:cubicBezTo>
                  <a:lnTo>
                    <a:pt x="85656" y="110046"/>
                  </a:lnTo>
                  <a:cubicBezTo>
                    <a:pt x="85719" y="109919"/>
                    <a:pt x="85719" y="109855"/>
                    <a:pt x="85783" y="109728"/>
                  </a:cubicBezTo>
                  <a:close/>
                  <a:moveTo>
                    <a:pt x="85592" y="110173"/>
                  </a:moveTo>
                  <a:cubicBezTo>
                    <a:pt x="85528" y="110301"/>
                    <a:pt x="85528" y="110428"/>
                    <a:pt x="85528" y="110492"/>
                  </a:cubicBezTo>
                  <a:lnTo>
                    <a:pt x="85465" y="110492"/>
                  </a:lnTo>
                  <a:cubicBezTo>
                    <a:pt x="85465" y="110428"/>
                    <a:pt x="85528" y="110301"/>
                    <a:pt x="85592" y="110173"/>
                  </a:cubicBezTo>
                  <a:close/>
                  <a:moveTo>
                    <a:pt x="85401" y="110683"/>
                  </a:moveTo>
                  <a:cubicBezTo>
                    <a:pt x="85401" y="110810"/>
                    <a:pt x="85401" y="111001"/>
                    <a:pt x="85401" y="111192"/>
                  </a:cubicBezTo>
                  <a:lnTo>
                    <a:pt x="85337" y="111129"/>
                  </a:lnTo>
                  <a:cubicBezTo>
                    <a:pt x="85337" y="111001"/>
                    <a:pt x="85401" y="110810"/>
                    <a:pt x="85401" y="110683"/>
                  </a:cubicBezTo>
                  <a:close/>
                  <a:moveTo>
                    <a:pt x="96291" y="112156"/>
                  </a:moveTo>
                  <a:cubicBezTo>
                    <a:pt x="96294" y="112284"/>
                    <a:pt x="96355" y="112469"/>
                    <a:pt x="96355" y="112593"/>
                  </a:cubicBezTo>
                  <a:lnTo>
                    <a:pt x="96355" y="112657"/>
                  </a:lnTo>
                  <a:cubicBezTo>
                    <a:pt x="96355" y="112470"/>
                    <a:pt x="96294" y="112284"/>
                    <a:pt x="96291" y="112156"/>
                  </a:cubicBezTo>
                  <a:close/>
                  <a:moveTo>
                    <a:pt x="90432" y="113758"/>
                  </a:moveTo>
                  <a:lnTo>
                    <a:pt x="90432" y="113758"/>
                  </a:lnTo>
                  <a:cubicBezTo>
                    <a:pt x="90432" y="113879"/>
                    <a:pt x="90438" y="113997"/>
                    <a:pt x="90559" y="114058"/>
                  </a:cubicBezTo>
                  <a:lnTo>
                    <a:pt x="90559" y="114122"/>
                  </a:lnTo>
                  <a:cubicBezTo>
                    <a:pt x="90438" y="114001"/>
                    <a:pt x="90432" y="113879"/>
                    <a:pt x="90432" y="113758"/>
                  </a:cubicBezTo>
                  <a:close/>
                  <a:moveTo>
                    <a:pt x="91260" y="113740"/>
                  </a:moveTo>
                  <a:cubicBezTo>
                    <a:pt x="91260" y="113994"/>
                    <a:pt x="91132" y="114185"/>
                    <a:pt x="90878" y="114185"/>
                  </a:cubicBezTo>
                  <a:lnTo>
                    <a:pt x="90814" y="114185"/>
                  </a:lnTo>
                  <a:cubicBezTo>
                    <a:pt x="91069" y="114185"/>
                    <a:pt x="91260" y="113994"/>
                    <a:pt x="91260" y="113740"/>
                  </a:cubicBezTo>
                  <a:close/>
                  <a:moveTo>
                    <a:pt x="73556" y="122167"/>
                  </a:moveTo>
                  <a:cubicBezTo>
                    <a:pt x="73556" y="122287"/>
                    <a:pt x="73552" y="122408"/>
                    <a:pt x="73492" y="122528"/>
                  </a:cubicBezTo>
                  <a:lnTo>
                    <a:pt x="73492" y="122464"/>
                  </a:lnTo>
                  <a:cubicBezTo>
                    <a:pt x="73552" y="122404"/>
                    <a:pt x="73556" y="122287"/>
                    <a:pt x="73556" y="122167"/>
                  </a:cubicBezTo>
                  <a:close/>
                  <a:moveTo>
                    <a:pt x="73236" y="122848"/>
                  </a:moveTo>
                  <a:cubicBezTo>
                    <a:pt x="73173" y="122911"/>
                    <a:pt x="73109" y="122974"/>
                    <a:pt x="72983" y="123037"/>
                  </a:cubicBezTo>
                  <a:lnTo>
                    <a:pt x="72983" y="122974"/>
                  </a:lnTo>
                  <a:cubicBezTo>
                    <a:pt x="73109" y="122974"/>
                    <a:pt x="73173" y="122911"/>
                    <a:pt x="73236" y="122848"/>
                  </a:cubicBezTo>
                  <a:close/>
                  <a:moveTo>
                    <a:pt x="142143" y="18914"/>
                  </a:moveTo>
                  <a:lnTo>
                    <a:pt x="142143" y="121891"/>
                  </a:lnTo>
                  <a:cubicBezTo>
                    <a:pt x="142143" y="124884"/>
                    <a:pt x="139660" y="127368"/>
                    <a:pt x="136667" y="127368"/>
                  </a:cubicBezTo>
                  <a:lnTo>
                    <a:pt x="97947" y="127368"/>
                  </a:lnTo>
                  <a:lnTo>
                    <a:pt x="97947" y="117306"/>
                  </a:lnTo>
                  <a:lnTo>
                    <a:pt x="120172" y="117306"/>
                  </a:lnTo>
                  <a:lnTo>
                    <a:pt x="120172" y="115714"/>
                  </a:lnTo>
                  <a:lnTo>
                    <a:pt x="97947" y="115714"/>
                  </a:lnTo>
                  <a:lnTo>
                    <a:pt x="97947" y="112593"/>
                  </a:lnTo>
                  <a:cubicBezTo>
                    <a:pt x="97947" y="112339"/>
                    <a:pt x="97883" y="112084"/>
                    <a:pt x="97819" y="111829"/>
                  </a:cubicBezTo>
                  <a:lnTo>
                    <a:pt x="133673" y="111829"/>
                  </a:lnTo>
                  <a:lnTo>
                    <a:pt x="133673" y="110237"/>
                  </a:lnTo>
                  <a:lnTo>
                    <a:pt x="97119" y="110237"/>
                  </a:lnTo>
                  <a:cubicBezTo>
                    <a:pt x="96355" y="109154"/>
                    <a:pt x="95145" y="108581"/>
                    <a:pt x="93871" y="108581"/>
                  </a:cubicBezTo>
                  <a:lnTo>
                    <a:pt x="93744" y="108581"/>
                  </a:lnTo>
                  <a:cubicBezTo>
                    <a:pt x="92916" y="108581"/>
                    <a:pt x="92152" y="108836"/>
                    <a:pt x="91515" y="109345"/>
                  </a:cubicBezTo>
                  <a:cubicBezTo>
                    <a:pt x="90814" y="108008"/>
                    <a:pt x="89477" y="107180"/>
                    <a:pt x="88012" y="107116"/>
                  </a:cubicBezTo>
                  <a:lnTo>
                    <a:pt x="87885" y="107116"/>
                  </a:lnTo>
                  <a:cubicBezTo>
                    <a:pt x="87120" y="107116"/>
                    <a:pt x="86293" y="107371"/>
                    <a:pt x="85656" y="107817"/>
                  </a:cubicBezTo>
                  <a:cubicBezTo>
                    <a:pt x="84933" y="106371"/>
                    <a:pt x="83472" y="105534"/>
                    <a:pt x="81957" y="105534"/>
                  </a:cubicBezTo>
                  <a:cubicBezTo>
                    <a:pt x="81336" y="105534"/>
                    <a:pt x="80707" y="105674"/>
                    <a:pt x="80115" y="105970"/>
                  </a:cubicBezTo>
                  <a:lnTo>
                    <a:pt x="80115" y="98965"/>
                  </a:lnTo>
                  <a:cubicBezTo>
                    <a:pt x="80115" y="96736"/>
                    <a:pt x="78396" y="94889"/>
                    <a:pt x="76167" y="94762"/>
                  </a:cubicBezTo>
                  <a:lnTo>
                    <a:pt x="76039" y="94762"/>
                  </a:lnTo>
                  <a:cubicBezTo>
                    <a:pt x="73747" y="94762"/>
                    <a:pt x="71964" y="96609"/>
                    <a:pt x="71964" y="98838"/>
                  </a:cubicBezTo>
                  <a:lnTo>
                    <a:pt x="71964" y="121000"/>
                  </a:lnTo>
                  <a:lnTo>
                    <a:pt x="67824" y="118516"/>
                  </a:lnTo>
                  <a:cubicBezTo>
                    <a:pt x="67060" y="118134"/>
                    <a:pt x="66232" y="117879"/>
                    <a:pt x="65404" y="117879"/>
                  </a:cubicBezTo>
                  <a:cubicBezTo>
                    <a:pt x="61647" y="117879"/>
                    <a:pt x="59545" y="122337"/>
                    <a:pt x="62029" y="125203"/>
                  </a:cubicBezTo>
                  <a:lnTo>
                    <a:pt x="62093" y="125266"/>
                  </a:lnTo>
                  <a:lnTo>
                    <a:pt x="62156" y="125266"/>
                  </a:lnTo>
                  <a:lnTo>
                    <a:pt x="64258" y="127368"/>
                  </a:lnTo>
                  <a:lnTo>
                    <a:pt x="7070" y="127368"/>
                  </a:lnTo>
                  <a:cubicBezTo>
                    <a:pt x="4077" y="127368"/>
                    <a:pt x="1593" y="124948"/>
                    <a:pt x="1593" y="121891"/>
                  </a:cubicBezTo>
                  <a:lnTo>
                    <a:pt x="1593" y="18914"/>
                  </a:lnTo>
                  <a:close/>
                  <a:moveTo>
                    <a:pt x="7070" y="0"/>
                  </a:moveTo>
                  <a:cubicBezTo>
                    <a:pt x="3185" y="0"/>
                    <a:pt x="1" y="3184"/>
                    <a:pt x="1" y="7069"/>
                  </a:cubicBezTo>
                  <a:lnTo>
                    <a:pt x="1" y="121891"/>
                  </a:lnTo>
                  <a:cubicBezTo>
                    <a:pt x="1" y="125776"/>
                    <a:pt x="3185" y="128960"/>
                    <a:pt x="7070" y="128960"/>
                  </a:cubicBezTo>
                  <a:lnTo>
                    <a:pt x="65914" y="128960"/>
                  </a:lnTo>
                  <a:lnTo>
                    <a:pt x="73811" y="136666"/>
                  </a:lnTo>
                  <a:cubicBezTo>
                    <a:pt x="74002" y="136857"/>
                    <a:pt x="74129" y="137112"/>
                    <a:pt x="74129" y="137366"/>
                  </a:cubicBezTo>
                  <a:lnTo>
                    <a:pt x="74129" y="143607"/>
                  </a:lnTo>
                  <a:lnTo>
                    <a:pt x="73365" y="143607"/>
                  </a:lnTo>
                  <a:lnTo>
                    <a:pt x="73365" y="163859"/>
                  </a:lnTo>
                  <a:lnTo>
                    <a:pt x="74129" y="163859"/>
                  </a:lnTo>
                  <a:lnTo>
                    <a:pt x="74129" y="165451"/>
                  </a:lnTo>
                  <a:lnTo>
                    <a:pt x="94699" y="165451"/>
                  </a:lnTo>
                  <a:lnTo>
                    <a:pt x="94699" y="163859"/>
                  </a:lnTo>
                  <a:lnTo>
                    <a:pt x="97055" y="163859"/>
                  </a:lnTo>
                  <a:lnTo>
                    <a:pt x="97055" y="143607"/>
                  </a:lnTo>
                  <a:lnTo>
                    <a:pt x="94699" y="143607"/>
                  </a:lnTo>
                  <a:lnTo>
                    <a:pt x="94699" y="137175"/>
                  </a:lnTo>
                  <a:cubicBezTo>
                    <a:pt x="94699" y="136857"/>
                    <a:pt x="94763" y="136602"/>
                    <a:pt x="94954" y="136347"/>
                  </a:cubicBezTo>
                  <a:lnTo>
                    <a:pt x="97183" y="132781"/>
                  </a:lnTo>
                  <a:cubicBezTo>
                    <a:pt x="97692" y="132017"/>
                    <a:pt x="97947" y="131189"/>
                    <a:pt x="97947" y="130297"/>
                  </a:cubicBezTo>
                  <a:lnTo>
                    <a:pt x="97947" y="128960"/>
                  </a:lnTo>
                  <a:lnTo>
                    <a:pt x="136667" y="128960"/>
                  </a:lnTo>
                  <a:cubicBezTo>
                    <a:pt x="140551" y="128960"/>
                    <a:pt x="143672" y="125776"/>
                    <a:pt x="143736" y="121891"/>
                  </a:cubicBezTo>
                  <a:lnTo>
                    <a:pt x="143736" y="7069"/>
                  </a:lnTo>
                  <a:cubicBezTo>
                    <a:pt x="143672" y="3121"/>
                    <a:pt x="140551" y="0"/>
                    <a:pt x="136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2271225" y="2928325"/>
              <a:ext cx="977575" cy="976000"/>
            </a:xfrm>
            <a:custGeom>
              <a:rect b="b" l="l" r="r" t="t"/>
              <a:pathLst>
                <a:path extrusionOk="0" h="39040" w="39103">
                  <a:moveTo>
                    <a:pt x="19551" y="6369"/>
                  </a:moveTo>
                  <a:cubicBezTo>
                    <a:pt x="20761" y="6369"/>
                    <a:pt x="21971" y="6497"/>
                    <a:pt x="23118" y="6879"/>
                  </a:cubicBezTo>
                  <a:cubicBezTo>
                    <a:pt x="30123" y="8789"/>
                    <a:pt x="34199" y="16113"/>
                    <a:pt x="32225" y="23118"/>
                  </a:cubicBezTo>
                  <a:cubicBezTo>
                    <a:pt x="30632" y="28786"/>
                    <a:pt x="25474" y="32671"/>
                    <a:pt x="19551" y="32734"/>
                  </a:cubicBezTo>
                  <a:cubicBezTo>
                    <a:pt x="18341" y="32671"/>
                    <a:pt x="17131" y="32543"/>
                    <a:pt x="15985" y="32225"/>
                  </a:cubicBezTo>
                  <a:cubicBezTo>
                    <a:pt x="9617" y="30442"/>
                    <a:pt x="5605" y="24201"/>
                    <a:pt x="6496" y="17705"/>
                  </a:cubicBezTo>
                  <a:cubicBezTo>
                    <a:pt x="7388" y="11209"/>
                    <a:pt x="12992" y="6369"/>
                    <a:pt x="19551" y="6369"/>
                  </a:cubicBezTo>
                  <a:close/>
                  <a:moveTo>
                    <a:pt x="18469" y="1"/>
                  </a:moveTo>
                  <a:lnTo>
                    <a:pt x="18596" y="2421"/>
                  </a:lnTo>
                  <a:cubicBezTo>
                    <a:pt x="16049" y="2548"/>
                    <a:pt x="13501" y="3249"/>
                    <a:pt x="11273" y="4523"/>
                  </a:cubicBezTo>
                  <a:lnTo>
                    <a:pt x="10063" y="2485"/>
                  </a:lnTo>
                  <a:cubicBezTo>
                    <a:pt x="8152" y="3504"/>
                    <a:pt x="6433" y="4905"/>
                    <a:pt x="4968" y="6560"/>
                  </a:cubicBezTo>
                  <a:lnTo>
                    <a:pt x="6751" y="8152"/>
                  </a:lnTo>
                  <a:cubicBezTo>
                    <a:pt x="5031" y="10063"/>
                    <a:pt x="3821" y="12356"/>
                    <a:pt x="3121" y="14776"/>
                  </a:cubicBezTo>
                  <a:lnTo>
                    <a:pt x="765" y="14139"/>
                  </a:lnTo>
                  <a:lnTo>
                    <a:pt x="765" y="14202"/>
                  </a:lnTo>
                  <a:cubicBezTo>
                    <a:pt x="255" y="15922"/>
                    <a:pt x="64" y="17705"/>
                    <a:pt x="0" y="19488"/>
                  </a:cubicBezTo>
                  <a:lnTo>
                    <a:pt x="0" y="20635"/>
                  </a:lnTo>
                  <a:lnTo>
                    <a:pt x="2420" y="20507"/>
                  </a:lnTo>
                  <a:cubicBezTo>
                    <a:pt x="2548" y="23055"/>
                    <a:pt x="3312" y="25538"/>
                    <a:pt x="4522" y="27831"/>
                  </a:cubicBezTo>
                  <a:lnTo>
                    <a:pt x="2420" y="28977"/>
                  </a:lnTo>
                  <a:cubicBezTo>
                    <a:pt x="3503" y="30888"/>
                    <a:pt x="4904" y="32607"/>
                    <a:pt x="6496" y="34072"/>
                  </a:cubicBezTo>
                  <a:lnTo>
                    <a:pt x="8088" y="32289"/>
                  </a:lnTo>
                  <a:cubicBezTo>
                    <a:pt x="9999" y="34008"/>
                    <a:pt x="12291" y="35282"/>
                    <a:pt x="14775" y="35982"/>
                  </a:cubicBezTo>
                  <a:lnTo>
                    <a:pt x="14202" y="38275"/>
                  </a:lnTo>
                  <a:lnTo>
                    <a:pt x="14266" y="38275"/>
                  </a:lnTo>
                  <a:cubicBezTo>
                    <a:pt x="15985" y="38784"/>
                    <a:pt x="17768" y="39039"/>
                    <a:pt x="19615" y="39039"/>
                  </a:cubicBezTo>
                  <a:lnTo>
                    <a:pt x="20761" y="39039"/>
                  </a:lnTo>
                  <a:lnTo>
                    <a:pt x="20634" y="36619"/>
                  </a:lnTo>
                  <a:cubicBezTo>
                    <a:pt x="23181" y="36492"/>
                    <a:pt x="25665" y="35728"/>
                    <a:pt x="27958" y="34454"/>
                  </a:cubicBezTo>
                  <a:lnTo>
                    <a:pt x="29104" y="36619"/>
                  </a:lnTo>
                  <a:cubicBezTo>
                    <a:pt x="31015" y="35537"/>
                    <a:pt x="32734" y="34136"/>
                    <a:pt x="34199" y="32480"/>
                  </a:cubicBezTo>
                  <a:lnTo>
                    <a:pt x="32416" y="30888"/>
                  </a:lnTo>
                  <a:cubicBezTo>
                    <a:pt x="34071" y="28977"/>
                    <a:pt x="35345" y="26685"/>
                    <a:pt x="36046" y="24265"/>
                  </a:cubicBezTo>
                  <a:lnTo>
                    <a:pt x="38402" y="24901"/>
                  </a:lnTo>
                  <a:cubicBezTo>
                    <a:pt x="38848" y="23182"/>
                    <a:pt x="39102" y="21399"/>
                    <a:pt x="39102" y="19552"/>
                  </a:cubicBezTo>
                  <a:cubicBezTo>
                    <a:pt x="39102" y="19170"/>
                    <a:pt x="39102" y="18788"/>
                    <a:pt x="39102" y="18406"/>
                  </a:cubicBezTo>
                  <a:lnTo>
                    <a:pt x="36619" y="18469"/>
                  </a:lnTo>
                  <a:cubicBezTo>
                    <a:pt x="36491" y="15922"/>
                    <a:pt x="35727" y="13438"/>
                    <a:pt x="34517" y="11209"/>
                  </a:cubicBezTo>
                  <a:lnTo>
                    <a:pt x="36619" y="10063"/>
                  </a:lnTo>
                  <a:cubicBezTo>
                    <a:pt x="35536" y="8089"/>
                    <a:pt x="34199" y="6369"/>
                    <a:pt x="32543" y="4905"/>
                  </a:cubicBezTo>
                  <a:lnTo>
                    <a:pt x="30951" y="6751"/>
                  </a:lnTo>
                  <a:cubicBezTo>
                    <a:pt x="29040" y="5032"/>
                    <a:pt x="26748" y="3758"/>
                    <a:pt x="24264" y="3058"/>
                  </a:cubicBezTo>
                  <a:lnTo>
                    <a:pt x="24901" y="765"/>
                  </a:lnTo>
                  <a:cubicBezTo>
                    <a:pt x="23181" y="256"/>
                    <a:pt x="21398" y="1"/>
                    <a:pt x="196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3957250" y="2998400"/>
              <a:ext cx="25" cy="25"/>
            </a:xfrm>
            <a:custGeom>
              <a:rect b="b" l="l" r="r" t="t"/>
              <a:pathLst>
                <a:path extrusionOk="0" h="1" w="1">
                  <a:moveTo>
                    <a:pt x="1" y="0"/>
                  </a:move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3307675" y="2819750"/>
              <a:ext cx="697375" cy="688475"/>
            </a:xfrm>
            <a:custGeom>
              <a:rect b="b" l="l" r="r" t="t"/>
              <a:pathLst>
                <a:path extrusionOk="0" h="27539" w="27895">
                  <a:moveTo>
                    <a:pt x="13948" y="5618"/>
                  </a:moveTo>
                  <a:cubicBezTo>
                    <a:pt x="14712" y="5618"/>
                    <a:pt x="15412" y="5745"/>
                    <a:pt x="16176" y="5936"/>
                  </a:cubicBezTo>
                  <a:cubicBezTo>
                    <a:pt x="19679" y="6955"/>
                    <a:pt x="22099" y="10139"/>
                    <a:pt x="22099" y="13833"/>
                  </a:cubicBezTo>
                  <a:cubicBezTo>
                    <a:pt x="22099" y="14533"/>
                    <a:pt x="21972" y="15298"/>
                    <a:pt x="21781" y="16062"/>
                  </a:cubicBezTo>
                  <a:cubicBezTo>
                    <a:pt x="20802" y="19631"/>
                    <a:pt x="17534" y="22003"/>
                    <a:pt x="13953" y="22003"/>
                  </a:cubicBezTo>
                  <a:cubicBezTo>
                    <a:pt x="13572" y="22003"/>
                    <a:pt x="13187" y="21976"/>
                    <a:pt x="12801" y="21921"/>
                  </a:cubicBezTo>
                  <a:cubicBezTo>
                    <a:pt x="8725" y="21411"/>
                    <a:pt x="5732" y="17909"/>
                    <a:pt x="5732" y="13833"/>
                  </a:cubicBezTo>
                  <a:cubicBezTo>
                    <a:pt x="5732" y="13069"/>
                    <a:pt x="5860" y="12304"/>
                    <a:pt x="6051" y="11604"/>
                  </a:cubicBezTo>
                  <a:cubicBezTo>
                    <a:pt x="7070" y="8038"/>
                    <a:pt x="10254" y="5618"/>
                    <a:pt x="13948" y="5618"/>
                  </a:cubicBezTo>
                  <a:close/>
                  <a:moveTo>
                    <a:pt x="13928" y="0"/>
                  </a:moveTo>
                  <a:cubicBezTo>
                    <a:pt x="13059" y="0"/>
                    <a:pt x="12192" y="87"/>
                    <a:pt x="11336" y="268"/>
                  </a:cubicBezTo>
                  <a:lnTo>
                    <a:pt x="11655" y="1860"/>
                  </a:lnTo>
                  <a:cubicBezTo>
                    <a:pt x="10381" y="2115"/>
                    <a:pt x="9171" y="2497"/>
                    <a:pt x="8089" y="3134"/>
                  </a:cubicBezTo>
                  <a:lnTo>
                    <a:pt x="7261" y="1733"/>
                  </a:lnTo>
                  <a:cubicBezTo>
                    <a:pt x="5350" y="2752"/>
                    <a:pt x="3758" y="4217"/>
                    <a:pt x="2484" y="6000"/>
                  </a:cubicBezTo>
                  <a:lnTo>
                    <a:pt x="3885" y="6955"/>
                  </a:lnTo>
                  <a:cubicBezTo>
                    <a:pt x="3121" y="7974"/>
                    <a:pt x="2612" y="9120"/>
                    <a:pt x="2293" y="10394"/>
                  </a:cubicBezTo>
                  <a:lnTo>
                    <a:pt x="701" y="9948"/>
                  </a:lnTo>
                  <a:lnTo>
                    <a:pt x="701" y="10012"/>
                  </a:lnTo>
                  <a:cubicBezTo>
                    <a:pt x="64" y="12050"/>
                    <a:pt x="1" y="14215"/>
                    <a:pt x="383" y="16317"/>
                  </a:cubicBezTo>
                  <a:lnTo>
                    <a:pt x="1975" y="15998"/>
                  </a:lnTo>
                  <a:cubicBezTo>
                    <a:pt x="2230" y="17272"/>
                    <a:pt x="2612" y="18482"/>
                    <a:pt x="3249" y="19564"/>
                  </a:cubicBezTo>
                  <a:lnTo>
                    <a:pt x="1848" y="20392"/>
                  </a:lnTo>
                  <a:cubicBezTo>
                    <a:pt x="2866" y="22303"/>
                    <a:pt x="4331" y="23959"/>
                    <a:pt x="6114" y="25169"/>
                  </a:cubicBezTo>
                  <a:lnTo>
                    <a:pt x="7070" y="23831"/>
                  </a:lnTo>
                  <a:cubicBezTo>
                    <a:pt x="8089" y="24532"/>
                    <a:pt x="9235" y="25041"/>
                    <a:pt x="10445" y="25423"/>
                  </a:cubicBezTo>
                  <a:lnTo>
                    <a:pt x="10063" y="27015"/>
                  </a:lnTo>
                  <a:lnTo>
                    <a:pt x="10190" y="27015"/>
                  </a:lnTo>
                  <a:cubicBezTo>
                    <a:pt x="11436" y="27355"/>
                    <a:pt x="12704" y="27538"/>
                    <a:pt x="13981" y="27538"/>
                  </a:cubicBezTo>
                  <a:cubicBezTo>
                    <a:pt x="14858" y="27538"/>
                    <a:pt x="15740" y="27452"/>
                    <a:pt x="16622" y="27270"/>
                  </a:cubicBezTo>
                  <a:lnTo>
                    <a:pt x="16304" y="25678"/>
                  </a:lnTo>
                  <a:cubicBezTo>
                    <a:pt x="17514" y="25423"/>
                    <a:pt x="18724" y="24978"/>
                    <a:pt x="19870" y="24404"/>
                  </a:cubicBezTo>
                  <a:lnTo>
                    <a:pt x="20634" y="25805"/>
                  </a:lnTo>
                  <a:cubicBezTo>
                    <a:pt x="22545" y="24723"/>
                    <a:pt x="24137" y="23258"/>
                    <a:pt x="25347" y="21475"/>
                  </a:cubicBezTo>
                  <a:lnTo>
                    <a:pt x="24010" y="20583"/>
                  </a:lnTo>
                  <a:cubicBezTo>
                    <a:pt x="24710" y="19501"/>
                    <a:pt x="25283" y="18354"/>
                    <a:pt x="25602" y="17144"/>
                  </a:cubicBezTo>
                  <a:lnTo>
                    <a:pt x="27194" y="17590"/>
                  </a:lnTo>
                  <a:cubicBezTo>
                    <a:pt x="27767" y="15489"/>
                    <a:pt x="27894" y="13323"/>
                    <a:pt x="27449" y="11222"/>
                  </a:cubicBezTo>
                  <a:lnTo>
                    <a:pt x="27449" y="11222"/>
                  </a:lnTo>
                  <a:lnTo>
                    <a:pt x="25856" y="11477"/>
                  </a:lnTo>
                  <a:cubicBezTo>
                    <a:pt x="25602" y="10267"/>
                    <a:pt x="25220" y="9057"/>
                    <a:pt x="24583" y="7910"/>
                  </a:cubicBezTo>
                  <a:lnTo>
                    <a:pt x="25984" y="7146"/>
                  </a:lnTo>
                  <a:cubicBezTo>
                    <a:pt x="24965" y="5236"/>
                    <a:pt x="23500" y="3580"/>
                    <a:pt x="21653" y="2370"/>
                  </a:cubicBezTo>
                  <a:lnTo>
                    <a:pt x="20762" y="3707"/>
                  </a:lnTo>
                  <a:cubicBezTo>
                    <a:pt x="19743" y="3007"/>
                    <a:pt x="18533" y="2497"/>
                    <a:pt x="17323" y="2115"/>
                  </a:cubicBezTo>
                  <a:lnTo>
                    <a:pt x="17769" y="523"/>
                  </a:lnTo>
                  <a:lnTo>
                    <a:pt x="17705" y="523"/>
                  </a:lnTo>
                  <a:cubicBezTo>
                    <a:pt x="16459" y="183"/>
                    <a:pt x="15191" y="0"/>
                    <a:pt x="13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2445675" y="3165225"/>
              <a:ext cx="592975" cy="501025"/>
            </a:xfrm>
            <a:custGeom>
              <a:rect b="b" l="l" r="r" t="t"/>
              <a:pathLst>
                <a:path extrusionOk="0" h="20041" w="23719">
                  <a:moveTo>
                    <a:pt x="12506" y="1"/>
                  </a:moveTo>
                  <a:cubicBezTo>
                    <a:pt x="5255" y="1"/>
                    <a:pt x="0" y="8012"/>
                    <a:pt x="3849" y="14916"/>
                  </a:cubicBezTo>
                  <a:cubicBezTo>
                    <a:pt x="5784" y="18387"/>
                    <a:pt x="9168" y="20041"/>
                    <a:pt x="12536" y="20041"/>
                  </a:cubicBezTo>
                  <a:cubicBezTo>
                    <a:pt x="16706" y="20041"/>
                    <a:pt x="20851" y="17507"/>
                    <a:pt x="22190" y="12751"/>
                  </a:cubicBezTo>
                  <a:cubicBezTo>
                    <a:pt x="23718" y="7465"/>
                    <a:pt x="20598" y="1924"/>
                    <a:pt x="15312" y="396"/>
                  </a:cubicBezTo>
                  <a:cubicBezTo>
                    <a:pt x="14355" y="127"/>
                    <a:pt x="13415" y="1"/>
                    <a:pt x="12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3481225" y="3027000"/>
              <a:ext cx="333850" cy="275925"/>
            </a:xfrm>
            <a:custGeom>
              <a:rect b="b" l="l" r="r" t="t"/>
              <a:pathLst>
                <a:path extrusionOk="0" h="11037" w="13354">
                  <a:moveTo>
                    <a:pt x="6963" y="1"/>
                  </a:moveTo>
                  <a:cubicBezTo>
                    <a:pt x="6076" y="1"/>
                    <a:pt x="5157" y="219"/>
                    <a:pt x="4267" y="703"/>
                  </a:cubicBezTo>
                  <a:cubicBezTo>
                    <a:pt x="0" y="3123"/>
                    <a:pt x="764" y="9491"/>
                    <a:pt x="5477" y="10829"/>
                  </a:cubicBezTo>
                  <a:cubicBezTo>
                    <a:pt x="5975" y="10969"/>
                    <a:pt x="6477" y="11037"/>
                    <a:pt x="6971" y="11037"/>
                  </a:cubicBezTo>
                  <a:cubicBezTo>
                    <a:pt x="9382" y="11037"/>
                    <a:pt x="11604" y="9439"/>
                    <a:pt x="12291" y="7008"/>
                  </a:cubicBezTo>
                  <a:cubicBezTo>
                    <a:pt x="13354" y="3263"/>
                    <a:pt x="10396" y="1"/>
                    <a:pt x="69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639325" y="2213475"/>
              <a:ext cx="444225" cy="442625"/>
            </a:xfrm>
            <a:custGeom>
              <a:rect b="b" l="l" r="r" t="t"/>
              <a:pathLst>
                <a:path extrusionOk="0" h="17705" w="17769">
                  <a:moveTo>
                    <a:pt x="8916" y="2867"/>
                  </a:moveTo>
                  <a:cubicBezTo>
                    <a:pt x="9426" y="2867"/>
                    <a:pt x="9999" y="2930"/>
                    <a:pt x="10572" y="3058"/>
                  </a:cubicBezTo>
                  <a:cubicBezTo>
                    <a:pt x="13119" y="3822"/>
                    <a:pt x="14902" y="6178"/>
                    <a:pt x="14902" y="8853"/>
                  </a:cubicBezTo>
                  <a:cubicBezTo>
                    <a:pt x="14902" y="9426"/>
                    <a:pt x="14839" y="9936"/>
                    <a:pt x="14648" y="10509"/>
                  </a:cubicBezTo>
                  <a:cubicBezTo>
                    <a:pt x="13947" y="13056"/>
                    <a:pt x="11591" y="14839"/>
                    <a:pt x="8916" y="14839"/>
                  </a:cubicBezTo>
                  <a:cubicBezTo>
                    <a:pt x="5605" y="14839"/>
                    <a:pt x="2930" y="12164"/>
                    <a:pt x="2930" y="8853"/>
                  </a:cubicBezTo>
                  <a:cubicBezTo>
                    <a:pt x="2930" y="8280"/>
                    <a:pt x="2994" y="7770"/>
                    <a:pt x="3121" y="7197"/>
                  </a:cubicBezTo>
                  <a:cubicBezTo>
                    <a:pt x="3885" y="4650"/>
                    <a:pt x="6178" y="2867"/>
                    <a:pt x="8852" y="2867"/>
                  </a:cubicBezTo>
                  <a:close/>
                  <a:moveTo>
                    <a:pt x="8343" y="1"/>
                  </a:moveTo>
                  <a:lnTo>
                    <a:pt x="8407" y="1083"/>
                  </a:lnTo>
                  <a:cubicBezTo>
                    <a:pt x="7260" y="1147"/>
                    <a:pt x="6114" y="1529"/>
                    <a:pt x="5095" y="2102"/>
                  </a:cubicBezTo>
                  <a:lnTo>
                    <a:pt x="4586" y="1083"/>
                  </a:lnTo>
                  <a:cubicBezTo>
                    <a:pt x="3694" y="1593"/>
                    <a:pt x="2930" y="2230"/>
                    <a:pt x="2293" y="2930"/>
                  </a:cubicBezTo>
                  <a:lnTo>
                    <a:pt x="3057" y="3695"/>
                  </a:lnTo>
                  <a:cubicBezTo>
                    <a:pt x="2293" y="4522"/>
                    <a:pt x="1720" y="5605"/>
                    <a:pt x="1401" y="6688"/>
                  </a:cubicBezTo>
                  <a:lnTo>
                    <a:pt x="319" y="6433"/>
                  </a:lnTo>
                  <a:cubicBezTo>
                    <a:pt x="128" y="7197"/>
                    <a:pt x="0" y="7961"/>
                    <a:pt x="0" y="8789"/>
                  </a:cubicBezTo>
                  <a:lnTo>
                    <a:pt x="0" y="9299"/>
                  </a:lnTo>
                  <a:lnTo>
                    <a:pt x="1083" y="9235"/>
                  </a:lnTo>
                  <a:cubicBezTo>
                    <a:pt x="1147" y="10445"/>
                    <a:pt x="1465" y="11528"/>
                    <a:pt x="2038" y="12610"/>
                  </a:cubicBezTo>
                  <a:lnTo>
                    <a:pt x="1083" y="13120"/>
                  </a:lnTo>
                  <a:cubicBezTo>
                    <a:pt x="1592" y="14011"/>
                    <a:pt x="2229" y="14776"/>
                    <a:pt x="2930" y="15412"/>
                  </a:cubicBezTo>
                  <a:lnTo>
                    <a:pt x="3694" y="14648"/>
                  </a:lnTo>
                  <a:cubicBezTo>
                    <a:pt x="4586" y="15412"/>
                    <a:pt x="5605" y="15986"/>
                    <a:pt x="6751" y="16304"/>
                  </a:cubicBezTo>
                  <a:lnTo>
                    <a:pt x="6432" y="17387"/>
                  </a:lnTo>
                  <a:cubicBezTo>
                    <a:pt x="7197" y="17578"/>
                    <a:pt x="8025" y="17705"/>
                    <a:pt x="8852" y="17705"/>
                  </a:cubicBezTo>
                  <a:lnTo>
                    <a:pt x="9362" y="17705"/>
                  </a:lnTo>
                  <a:lnTo>
                    <a:pt x="9298" y="16622"/>
                  </a:lnTo>
                  <a:cubicBezTo>
                    <a:pt x="10508" y="16559"/>
                    <a:pt x="11591" y="16177"/>
                    <a:pt x="12673" y="15603"/>
                  </a:cubicBezTo>
                  <a:lnTo>
                    <a:pt x="13183" y="16622"/>
                  </a:lnTo>
                  <a:cubicBezTo>
                    <a:pt x="14075" y="16113"/>
                    <a:pt x="14839" y="15476"/>
                    <a:pt x="15476" y="14712"/>
                  </a:cubicBezTo>
                  <a:lnTo>
                    <a:pt x="14711" y="14011"/>
                  </a:lnTo>
                  <a:cubicBezTo>
                    <a:pt x="15476" y="13120"/>
                    <a:pt x="16049" y="12101"/>
                    <a:pt x="16367" y="10954"/>
                  </a:cubicBezTo>
                  <a:lnTo>
                    <a:pt x="17450" y="11273"/>
                  </a:lnTo>
                  <a:cubicBezTo>
                    <a:pt x="17641" y="10509"/>
                    <a:pt x="17768" y="9681"/>
                    <a:pt x="17768" y="8853"/>
                  </a:cubicBezTo>
                  <a:lnTo>
                    <a:pt x="17768" y="8343"/>
                  </a:lnTo>
                  <a:lnTo>
                    <a:pt x="16686" y="8407"/>
                  </a:lnTo>
                  <a:cubicBezTo>
                    <a:pt x="16622" y="7261"/>
                    <a:pt x="16240" y="6115"/>
                    <a:pt x="15667" y="5096"/>
                  </a:cubicBezTo>
                  <a:lnTo>
                    <a:pt x="16686" y="4522"/>
                  </a:lnTo>
                  <a:cubicBezTo>
                    <a:pt x="16176" y="3695"/>
                    <a:pt x="15539" y="2867"/>
                    <a:pt x="14775" y="2230"/>
                  </a:cubicBezTo>
                  <a:lnTo>
                    <a:pt x="14075" y="2994"/>
                  </a:lnTo>
                  <a:cubicBezTo>
                    <a:pt x="13183" y="2230"/>
                    <a:pt x="12164" y="1657"/>
                    <a:pt x="11018" y="1338"/>
                  </a:cubicBezTo>
                  <a:lnTo>
                    <a:pt x="11336" y="319"/>
                  </a:lnTo>
                  <a:cubicBezTo>
                    <a:pt x="10508" y="65"/>
                    <a:pt x="9680" y="1"/>
                    <a:pt x="8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1112175" y="2165725"/>
              <a:ext cx="313675" cy="310475"/>
            </a:xfrm>
            <a:custGeom>
              <a:rect b="b" l="l" r="r" t="t"/>
              <a:pathLst>
                <a:path extrusionOk="0" h="12419" w="12547">
                  <a:moveTo>
                    <a:pt x="6242" y="2484"/>
                  </a:moveTo>
                  <a:cubicBezTo>
                    <a:pt x="6624" y="2484"/>
                    <a:pt x="6942" y="2484"/>
                    <a:pt x="7260" y="2611"/>
                  </a:cubicBezTo>
                  <a:cubicBezTo>
                    <a:pt x="8916" y="3057"/>
                    <a:pt x="9999" y="4522"/>
                    <a:pt x="9999" y="6178"/>
                  </a:cubicBezTo>
                  <a:cubicBezTo>
                    <a:pt x="9999" y="6560"/>
                    <a:pt x="9935" y="6878"/>
                    <a:pt x="9872" y="7197"/>
                  </a:cubicBezTo>
                  <a:cubicBezTo>
                    <a:pt x="9426" y="8789"/>
                    <a:pt x="7961" y="9935"/>
                    <a:pt x="6305" y="9935"/>
                  </a:cubicBezTo>
                  <a:cubicBezTo>
                    <a:pt x="5923" y="9935"/>
                    <a:pt x="5605" y="9871"/>
                    <a:pt x="5286" y="9808"/>
                  </a:cubicBezTo>
                  <a:cubicBezTo>
                    <a:pt x="3630" y="9298"/>
                    <a:pt x="2548" y="7833"/>
                    <a:pt x="2548" y="6178"/>
                  </a:cubicBezTo>
                  <a:cubicBezTo>
                    <a:pt x="2548" y="5859"/>
                    <a:pt x="2612" y="5477"/>
                    <a:pt x="2675" y="5159"/>
                  </a:cubicBezTo>
                  <a:cubicBezTo>
                    <a:pt x="3121" y="3567"/>
                    <a:pt x="4586" y="2484"/>
                    <a:pt x="6242" y="2484"/>
                  </a:cubicBezTo>
                  <a:close/>
                  <a:moveTo>
                    <a:pt x="6242" y="0"/>
                  </a:moveTo>
                  <a:cubicBezTo>
                    <a:pt x="5859" y="0"/>
                    <a:pt x="5477" y="0"/>
                    <a:pt x="5095" y="64"/>
                  </a:cubicBezTo>
                  <a:lnTo>
                    <a:pt x="5223" y="828"/>
                  </a:lnTo>
                  <a:cubicBezTo>
                    <a:pt x="4649" y="956"/>
                    <a:pt x="4140" y="1147"/>
                    <a:pt x="3630" y="1401"/>
                  </a:cubicBezTo>
                  <a:lnTo>
                    <a:pt x="3248" y="701"/>
                  </a:lnTo>
                  <a:cubicBezTo>
                    <a:pt x="2357" y="1147"/>
                    <a:pt x="1656" y="1847"/>
                    <a:pt x="1083" y="2675"/>
                  </a:cubicBezTo>
                  <a:lnTo>
                    <a:pt x="1720" y="3057"/>
                  </a:lnTo>
                  <a:cubicBezTo>
                    <a:pt x="1338" y="3567"/>
                    <a:pt x="1147" y="4076"/>
                    <a:pt x="956" y="4649"/>
                  </a:cubicBezTo>
                  <a:lnTo>
                    <a:pt x="255" y="4458"/>
                  </a:lnTo>
                  <a:lnTo>
                    <a:pt x="255" y="4522"/>
                  </a:lnTo>
                  <a:cubicBezTo>
                    <a:pt x="128" y="5095"/>
                    <a:pt x="1" y="5668"/>
                    <a:pt x="1" y="6241"/>
                  </a:cubicBezTo>
                  <a:cubicBezTo>
                    <a:pt x="1" y="6623"/>
                    <a:pt x="64" y="7006"/>
                    <a:pt x="128" y="7388"/>
                  </a:cubicBezTo>
                  <a:lnTo>
                    <a:pt x="828" y="7260"/>
                  </a:lnTo>
                  <a:cubicBezTo>
                    <a:pt x="956" y="7833"/>
                    <a:pt x="1147" y="8343"/>
                    <a:pt x="1465" y="8852"/>
                  </a:cubicBezTo>
                  <a:lnTo>
                    <a:pt x="765" y="9171"/>
                  </a:lnTo>
                  <a:cubicBezTo>
                    <a:pt x="1274" y="10062"/>
                    <a:pt x="1911" y="10827"/>
                    <a:pt x="2739" y="11336"/>
                  </a:cubicBezTo>
                  <a:lnTo>
                    <a:pt x="3185" y="10763"/>
                  </a:lnTo>
                  <a:cubicBezTo>
                    <a:pt x="3630" y="11081"/>
                    <a:pt x="4204" y="11336"/>
                    <a:pt x="4777" y="11463"/>
                  </a:cubicBezTo>
                  <a:lnTo>
                    <a:pt x="4522" y="12228"/>
                  </a:lnTo>
                  <a:lnTo>
                    <a:pt x="4586" y="12228"/>
                  </a:lnTo>
                  <a:cubicBezTo>
                    <a:pt x="5159" y="12355"/>
                    <a:pt x="5732" y="12419"/>
                    <a:pt x="6305" y="12419"/>
                  </a:cubicBezTo>
                  <a:cubicBezTo>
                    <a:pt x="6751" y="12419"/>
                    <a:pt x="7133" y="12419"/>
                    <a:pt x="7515" y="12291"/>
                  </a:cubicBezTo>
                  <a:lnTo>
                    <a:pt x="7388" y="11591"/>
                  </a:lnTo>
                  <a:cubicBezTo>
                    <a:pt x="7961" y="11463"/>
                    <a:pt x="8470" y="11272"/>
                    <a:pt x="8980" y="11018"/>
                  </a:cubicBezTo>
                  <a:lnTo>
                    <a:pt x="9362" y="11654"/>
                  </a:lnTo>
                  <a:cubicBezTo>
                    <a:pt x="10190" y="11145"/>
                    <a:pt x="10954" y="10508"/>
                    <a:pt x="11464" y="9680"/>
                  </a:cubicBezTo>
                  <a:lnTo>
                    <a:pt x="10890" y="9234"/>
                  </a:lnTo>
                  <a:cubicBezTo>
                    <a:pt x="11209" y="8789"/>
                    <a:pt x="11464" y="8216"/>
                    <a:pt x="11591" y="7642"/>
                  </a:cubicBezTo>
                  <a:lnTo>
                    <a:pt x="12292" y="7897"/>
                  </a:lnTo>
                  <a:cubicBezTo>
                    <a:pt x="12483" y="7388"/>
                    <a:pt x="12546" y="6751"/>
                    <a:pt x="12546" y="6178"/>
                  </a:cubicBezTo>
                  <a:cubicBezTo>
                    <a:pt x="12546" y="5796"/>
                    <a:pt x="12483" y="5413"/>
                    <a:pt x="12419" y="5031"/>
                  </a:cubicBezTo>
                  <a:lnTo>
                    <a:pt x="11718" y="5159"/>
                  </a:lnTo>
                  <a:cubicBezTo>
                    <a:pt x="11591" y="4586"/>
                    <a:pt x="11400" y="4076"/>
                    <a:pt x="11082" y="3567"/>
                  </a:cubicBezTo>
                  <a:lnTo>
                    <a:pt x="11782" y="3185"/>
                  </a:lnTo>
                  <a:cubicBezTo>
                    <a:pt x="11273" y="2357"/>
                    <a:pt x="10572" y="1592"/>
                    <a:pt x="9808" y="1019"/>
                  </a:cubicBezTo>
                  <a:lnTo>
                    <a:pt x="9362" y="1656"/>
                  </a:lnTo>
                  <a:cubicBezTo>
                    <a:pt x="8853" y="1338"/>
                    <a:pt x="8343" y="1083"/>
                    <a:pt x="7770" y="956"/>
                  </a:cubicBezTo>
                  <a:lnTo>
                    <a:pt x="7961" y="191"/>
                  </a:lnTo>
                  <a:cubicBezTo>
                    <a:pt x="7452" y="64"/>
                    <a:pt x="6878" y="0"/>
                    <a:pt x="62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4310700" y="2208700"/>
              <a:ext cx="1028525" cy="39825"/>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4310700" y="2345625"/>
              <a:ext cx="1028525" cy="39825"/>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4310700" y="2482550"/>
              <a:ext cx="1028525" cy="39825"/>
            </a:xfrm>
            <a:custGeom>
              <a:rect b="b" l="l" r="r" t="t"/>
              <a:pathLst>
                <a:path extrusionOk="0" h="1593" w="41141">
                  <a:moveTo>
                    <a:pt x="1" y="0"/>
                  </a:moveTo>
                  <a:lnTo>
                    <a:pt x="1" y="1593"/>
                  </a:lnTo>
                  <a:lnTo>
                    <a:pt x="41140" y="1593"/>
                  </a:lnTo>
                  <a:lnTo>
                    <a:pt x="411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4310700" y="2621050"/>
              <a:ext cx="1028525" cy="39850"/>
            </a:xfrm>
            <a:custGeom>
              <a:rect b="b" l="l" r="r" t="t"/>
              <a:pathLst>
                <a:path extrusionOk="0" h="1594"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4310700" y="2757975"/>
              <a:ext cx="1028525" cy="39825"/>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4310700" y="2894900"/>
              <a:ext cx="1028525" cy="39825"/>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4310700" y="3031825"/>
              <a:ext cx="1028525" cy="39825"/>
            </a:xfrm>
            <a:custGeom>
              <a:rect b="b" l="l" r="r" t="t"/>
              <a:pathLst>
                <a:path extrusionOk="0" h="1593" w="41141">
                  <a:moveTo>
                    <a:pt x="1" y="0"/>
                  </a:moveTo>
                  <a:lnTo>
                    <a:pt x="1" y="1592"/>
                  </a:lnTo>
                  <a:lnTo>
                    <a:pt x="41140" y="1592"/>
                  </a:lnTo>
                  <a:lnTo>
                    <a:pt x="411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4310700" y="3168750"/>
              <a:ext cx="1028525" cy="39825"/>
            </a:xfrm>
            <a:custGeom>
              <a:rect b="b" l="l" r="r" t="t"/>
              <a:pathLst>
                <a:path extrusionOk="0" h="1593" w="41141">
                  <a:moveTo>
                    <a:pt x="1" y="0"/>
                  </a:moveTo>
                  <a:lnTo>
                    <a:pt x="1" y="1592"/>
                  </a:lnTo>
                  <a:lnTo>
                    <a:pt x="41140" y="1592"/>
                  </a:lnTo>
                  <a:lnTo>
                    <a:pt x="411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4310700" y="3305675"/>
              <a:ext cx="1028525" cy="39825"/>
            </a:xfrm>
            <a:custGeom>
              <a:rect b="b" l="l" r="r" t="t"/>
              <a:pathLst>
                <a:path extrusionOk="0" h="1593" w="41141">
                  <a:moveTo>
                    <a:pt x="1" y="0"/>
                  </a:moveTo>
                  <a:lnTo>
                    <a:pt x="1" y="1592"/>
                  </a:lnTo>
                  <a:lnTo>
                    <a:pt x="41140" y="1592"/>
                  </a:lnTo>
                  <a:lnTo>
                    <a:pt x="411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4310700" y="3442575"/>
              <a:ext cx="1028525" cy="39825"/>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4310700" y="3579500"/>
              <a:ext cx="1028525" cy="39825"/>
            </a:xfrm>
            <a:custGeom>
              <a:rect b="b" l="l" r="r" t="t"/>
              <a:pathLst>
                <a:path extrusionOk="0" h="1593" w="41141">
                  <a:moveTo>
                    <a:pt x="1" y="1"/>
                  </a:moveTo>
                  <a:lnTo>
                    <a:pt x="1" y="1593"/>
                  </a:lnTo>
                  <a:lnTo>
                    <a:pt x="41140" y="1593"/>
                  </a:lnTo>
                  <a:lnTo>
                    <a:pt x="411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4310700" y="3716425"/>
              <a:ext cx="1028525" cy="39825"/>
            </a:xfrm>
            <a:custGeom>
              <a:rect b="b" l="l" r="r" t="t"/>
              <a:pathLst>
                <a:path extrusionOk="0" h="1593" w="41141">
                  <a:moveTo>
                    <a:pt x="1" y="0"/>
                  </a:moveTo>
                  <a:lnTo>
                    <a:pt x="1" y="1593"/>
                  </a:lnTo>
                  <a:lnTo>
                    <a:pt x="41140" y="1593"/>
                  </a:lnTo>
                  <a:lnTo>
                    <a:pt x="411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2293525" y="2208700"/>
              <a:ext cx="1776800" cy="39825"/>
            </a:xfrm>
            <a:custGeom>
              <a:rect b="b" l="l" r="r" t="t"/>
              <a:pathLst>
                <a:path extrusionOk="0" h="1593" w="71072">
                  <a:moveTo>
                    <a:pt x="0" y="1"/>
                  </a:moveTo>
                  <a:lnTo>
                    <a:pt x="0" y="1593"/>
                  </a:lnTo>
                  <a:lnTo>
                    <a:pt x="71071" y="1593"/>
                  </a:lnTo>
                  <a:lnTo>
                    <a:pt x="710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2293525" y="2345625"/>
              <a:ext cx="1776800" cy="39825"/>
            </a:xfrm>
            <a:custGeom>
              <a:rect b="b" l="l" r="r" t="t"/>
              <a:pathLst>
                <a:path extrusionOk="0" h="1593" w="71072">
                  <a:moveTo>
                    <a:pt x="0" y="1"/>
                  </a:moveTo>
                  <a:lnTo>
                    <a:pt x="0" y="1593"/>
                  </a:lnTo>
                  <a:lnTo>
                    <a:pt x="71071" y="1593"/>
                  </a:lnTo>
                  <a:lnTo>
                    <a:pt x="710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2293525" y="2482550"/>
              <a:ext cx="1776800" cy="39825"/>
            </a:xfrm>
            <a:custGeom>
              <a:rect b="b" l="l" r="r" t="t"/>
              <a:pathLst>
                <a:path extrusionOk="0" h="1593" w="71072">
                  <a:moveTo>
                    <a:pt x="0" y="0"/>
                  </a:moveTo>
                  <a:lnTo>
                    <a:pt x="0" y="1593"/>
                  </a:lnTo>
                  <a:lnTo>
                    <a:pt x="71071" y="1593"/>
                  </a:lnTo>
                  <a:lnTo>
                    <a:pt x="710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2293525" y="2621050"/>
              <a:ext cx="1195675" cy="39850"/>
            </a:xfrm>
            <a:custGeom>
              <a:rect b="b" l="l" r="r" t="t"/>
              <a:pathLst>
                <a:path extrusionOk="0" h="1594" w="47827">
                  <a:moveTo>
                    <a:pt x="0" y="1"/>
                  </a:moveTo>
                  <a:lnTo>
                    <a:pt x="0" y="1593"/>
                  </a:lnTo>
                  <a:lnTo>
                    <a:pt x="47827" y="1593"/>
                  </a:lnTo>
                  <a:lnTo>
                    <a:pt x="478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4430100" y="1931675"/>
              <a:ext cx="730800" cy="119450"/>
            </a:xfrm>
            <a:custGeom>
              <a:rect b="b" l="l" r="r" t="t"/>
              <a:pathLst>
                <a:path extrusionOk="0" h="4778" w="29232">
                  <a:moveTo>
                    <a:pt x="1" y="1"/>
                  </a:moveTo>
                  <a:lnTo>
                    <a:pt x="1" y="4777"/>
                  </a:lnTo>
                  <a:lnTo>
                    <a:pt x="29232" y="4777"/>
                  </a:lnTo>
                  <a:lnTo>
                    <a:pt x="29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2817325" y="1931675"/>
              <a:ext cx="729200" cy="119450"/>
            </a:xfrm>
            <a:custGeom>
              <a:rect b="b" l="l" r="r" t="t"/>
              <a:pathLst>
                <a:path extrusionOk="0" h="4778" w="29168">
                  <a:moveTo>
                    <a:pt x="0" y="1"/>
                  </a:moveTo>
                  <a:lnTo>
                    <a:pt x="0" y="4777"/>
                  </a:lnTo>
                  <a:lnTo>
                    <a:pt x="29167" y="4777"/>
                  </a:lnTo>
                  <a:lnTo>
                    <a:pt x="291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628175" y="3272225"/>
              <a:ext cx="765825" cy="1550725"/>
            </a:xfrm>
            <a:custGeom>
              <a:rect b="b" l="l" r="r" t="t"/>
              <a:pathLst>
                <a:path extrusionOk="0" h="62029" w="30633">
                  <a:moveTo>
                    <a:pt x="17705" y="42924"/>
                  </a:moveTo>
                  <a:lnTo>
                    <a:pt x="17705" y="60437"/>
                  </a:lnTo>
                  <a:lnTo>
                    <a:pt x="12928" y="60437"/>
                  </a:lnTo>
                  <a:lnTo>
                    <a:pt x="12928" y="42924"/>
                  </a:lnTo>
                  <a:close/>
                  <a:moveTo>
                    <a:pt x="15348" y="1"/>
                  </a:moveTo>
                  <a:cubicBezTo>
                    <a:pt x="7133" y="1"/>
                    <a:pt x="446" y="6496"/>
                    <a:pt x="192" y="14712"/>
                  </a:cubicBezTo>
                  <a:cubicBezTo>
                    <a:pt x="1" y="22927"/>
                    <a:pt x="6369" y="29741"/>
                    <a:pt x="14521" y="30187"/>
                  </a:cubicBezTo>
                  <a:lnTo>
                    <a:pt x="14521" y="41332"/>
                  </a:lnTo>
                  <a:lnTo>
                    <a:pt x="12164" y="41332"/>
                  </a:lnTo>
                  <a:cubicBezTo>
                    <a:pt x="11718" y="41332"/>
                    <a:pt x="11336" y="41714"/>
                    <a:pt x="11336" y="42159"/>
                  </a:cubicBezTo>
                  <a:lnTo>
                    <a:pt x="11336" y="61265"/>
                  </a:lnTo>
                  <a:cubicBezTo>
                    <a:pt x="11336" y="61710"/>
                    <a:pt x="11718" y="62029"/>
                    <a:pt x="12164" y="62029"/>
                  </a:cubicBezTo>
                  <a:lnTo>
                    <a:pt x="18533" y="62029"/>
                  </a:lnTo>
                  <a:cubicBezTo>
                    <a:pt x="18978" y="62029"/>
                    <a:pt x="19297" y="61710"/>
                    <a:pt x="19297" y="61265"/>
                  </a:cubicBezTo>
                  <a:lnTo>
                    <a:pt x="19297" y="42159"/>
                  </a:lnTo>
                  <a:cubicBezTo>
                    <a:pt x="19297" y="41714"/>
                    <a:pt x="18978" y="41332"/>
                    <a:pt x="18533" y="41332"/>
                  </a:cubicBezTo>
                  <a:lnTo>
                    <a:pt x="16113" y="41332"/>
                  </a:lnTo>
                  <a:lnTo>
                    <a:pt x="16113" y="30187"/>
                  </a:lnTo>
                  <a:cubicBezTo>
                    <a:pt x="24328" y="29741"/>
                    <a:pt x="30633" y="22927"/>
                    <a:pt x="30442" y="14712"/>
                  </a:cubicBezTo>
                  <a:cubicBezTo>
                    <a:pt x="30250" y="6496"/>
                    <a:pt x="23500" y="1"/>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972075" y="4366000"/>
              <a:ext cx="79625" cy="398050"/>
            </a:xfrm>
            <a:custGeom>
              <a:rect b="b" l="l" r="r" t="t"/>
              <a:pathLst>
                <a:path extrusionOk="0" h="15922" w="3185">
                  <a:moveTo>
                    <a:pt x="0" y="1"/>
                  </a:moveTo>
                  <a:lnTo>
                    <a:pt x="0" y="15922"/>
                  </a:lnTo>
                  <a:lnTo>
                    <a:pt x="3185" y="15922"/>
                  </a:lnTo>
                  <a:lnTo>
                    <a:pt x="31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2436800" y="685075"/>
              <a:ext cx="213375" cy="214950"/>
            </a:xfrm>
            <a:custGeom>
              <a:rect b="b" l="l" r="r" t="t"/>
              <a:pathLst>
                <a:path extrusionOk="0" h="8598" w="8535">
                  <a:moveTo>
                    <a:pt x="1" y="0"/>
                  </a:moveTo>
                  <a:lnTo>
                    <a:pt x="1" y="8598"/>
                  </a:lnTo>
                  <a:lnTo>
                    <a:pt x="8534" y="8598"/>
                  </a:lnTo>
                  <a:lnTo>
                    <a:pt x="85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2791850" y="685075"/>
              <a:ext cx="213350" cy="214950"/>
            </a:xfrm>
            <a:custGeom>
              <a:rect b="b" l="l" r="r" t="t"/>
              <a:pathLst>
                <a:path extrusionOk="0" h="8598" w="8534">
                  <a:moveTo>
                    <a:pt x="0" y="0"/>
                  </a:moveTo>
                  <a:lnTo>
                    <a:pt x="0" y="8598"/>
                  </a:lnTo>
                  <a:lnTo>
                    <a:pt x="8534" y="8598"/>
                  </a:lnTo>
                  <a:lnTo>
                    <a:pt x="85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3146875" y="685075"/>
              <a:ext cx="213375" cy="214950"/>
            </a:xfrm>
            <a:custGeom>
              <a:rect b="b" l="l" r="r" t="t"/>
              <a:pathLst>
                <a:path extrusionOk="0" h="8598" w="8535">
                  <a:moveTo>
                    <a:pt x="1" y="0"/>
                  </a:moveTo>
                  <a:lnTo>
                    <a:pt x="1" y="8598"/>
                  </a:lnTo>
                  <a:lnTo>
                    <a:pt x="8534" y="8598"/>
                  </a:lnTo>
                  <a:lnTo>
                    <a:pt x="85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2258475" y="570450"/>
              <a:ext cx="1280075" cy="444200"/>
            </a:xfrm>
            <a:custGeom>
              <a:rect b="b" l="l" r="r" t="t"/>
              <a:pathLst>
                <a:path extrusionOk="0" h="17768" w="51203">
                  <a:moveTo>
                    <a:pt x="49611" y="1592"/>
                  </a:moveTo>
                  <a:lnTo>
                    <a:pt x="49611" y="16176"/>
                  </a:lnTo>
                  <a:lnTo>
                    <a:pt x="1593" y="16176"/>
                  </a:lnTo>
                  <a:lnTo>
                    <a:pt x="1593" y="1592"/>
                  </a:lnTo>
                  <a:close/>
                  <a:moveTo>
                    <a:pt x="1" y="0"/>
                  </a:moveTo>
                  <a:lnTo>
                    <a:pt x="1" y="17768"/>
                  </a:lnTo>
                  <a:lnTo>
                    <a:pt x="51203" y="17768"/>
                  </a:lnTo>
                  <a:lnTo>
                    <a:pt x="512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4947550" y="262775"/>
              <a:ext cx="1147925" cy="384100"/>
            </a:xfrm>
            <a:custGeom>
              <a:rect b="b" l="l" r="r" t="t"/>
              <a:pathLst>
                <a:path extrusionOk="0" h="15364" w="45917">
                  <a:moveTo>
                    <a:pt x="18787" y="1927"/>
                  </a:moveTo>
                  <a:lnTo>
                    <a:pt x="18787" y="1927"/>
                  </a:lnTo>
                  <a:cubicBezTo>
                    <a:pt x="15539" y="5557"/>
                    <a:pt x="18150" y="11288"/>
                    <a:pt x="22990" y="11288"/>
                  </a:cubicBezTo>
                  <a:cubicBezTo>
                    <a:pt x="27830" y="11288"/>
                    <a:pt x="30377" y="5557"/>
                    <a:pt x="27193" y="1927"/>
                  </a:cubicBezTo>
                  <a:lnTo>
                    <a:pt x="27193" y="1927"/>
                  </a:lnTo>
                  <a:cubicBezTo>
                    <a:pt x="27639" y="1990"/>
                    <a:pt x="28149" y="2054"/>
                    <a:pt x="28594" y="2118"/>
                  </a:cubicBezTo>
                  <a:cubicBezTo>
                    <a:pt x="31396" y="6512"/>
                    <a:pt x="28212" y="12307"/>
                    <a:pt x="22990" y="12307"/>
                  </a:cubicBezTo>
                  <a:cubicBezTo>
                    <a:pt x="17768" y="12307"/>
                    <a:pt x="14584" y="6512"/>
                    <a:pt x="17386" y="2118"/>
                  </a:cubicBezTo>
                  <a:cubicBezTo>
                    <a:pt x="17832" y="2054"/>
                    <a:pt x="18278" y="1990"/>
                    <a:pt x="18787" y="1927"/>
                  </a:cubicBezTo>
                  <a:close/>
                  <a:moveTo>
                    <a:pt x="30569" y="2500"/>
                  </a:moveTo>
                  <a:cubicBezTo>
                    <a:pt x="35026" y="3455"/>
                    <a:pt x="39293" y="5238"/>
                    <a:pt x="43114" y="7722"/>
                  </a:cubicBezTo>
                  <a:cubicBezTo>
                    <a:pt x="37641" y="11329"/>
                    <a:pt x="31317" y="13418"/>
                    <a:pt x="24736" y="13692"/>
                  </a:cubicBezTo>
                  <a:lnTo>
                    <a:pt x="24736" y="13692"/>
                  </a:lnTo>
                  <a:cubicBezTo>
                    <a:pt x="29704" y="12588"/>
                    <a:pt x="32491" y="7212"/>
                    <a:pt x="30569" y="2500"/>
                  </a:cubicBezTo>
                  <a:close/>
                  <a:moveTo>
                    <a:pt x="15348" y="2500"/>
                  </a:moveTo>
                  <a:lnTo>
                    <a:pt x="15348" y="2500"/>
                  </a:lnTo>
                  <a:cubicBezTo>
                    <a:pt x="13310" y="7340"/>
                    <a:pt x="16367" y="12880"/>
                    <a:pt x="21589" y="13772"/>
                  </a:cubicBezTo>
                  <a:cubicBezTo>
                    <a:pt x="14902" y="13517"/>
                    <a:pt x="8406" y="11415"/>
                    <a:pt x="2802" y="7722"/>
                  </a:cubicBezTo>
                  <a:cubicBezTo>
                    <a:pt x="6623" y="5174"/>
                    <a:pt x="10890" y="3455"/>
                    <a:pt x="15348" y="2500"/>
                  </a:cubicBezTo>
                  <a:close/>
                  <a:moveTo>
                    <a:pt x="22958" y="0"/>
                  </a:moveTo>
                  <a:cubicBezTo>
                    <a:pt x="22608" y="0"/>
                    <a:pt x="22258" y="48"/>
                    <a:pt x="21907" y="143"/>
                  </a:cubicBezTo>
                  <a:cubicBezTo>
                    <a:pt x="14393" y="334"/>
                    <a:pt x="7069" y="2754"/>
                    <a:pt x="892" y="7085"/>
                  </a:cubicBezTo>
                  <a:lnTo>
                    <a:pt x="0" y="7722"/>
                  </a:lnTo>
                  <a:lnTo>
                    <a:pt x="892" y="8359"/>
                  </a:lnTo>
                  <a:cubicBezTo>
                    <a:pt x="7388" y="12944"/>
                    <a:pt x="15030" y="15364"/>
                    <a:pt x="22926" y="15364"/>
                  </a:cubicBezTo>
                  <a:cubicBezTo>
                    <a:pt x="30823" y="15364"/>
                    <a:pt x="38529" y="12944"/>
                    <a:pt x="44961" y="8359"/>
                  </a:cubicBezTo>
                  <a:lnTo>
                    <a:pt x="45916" y="7722"/>
                  </a:lnTo>
                  <a:lnTo>
                    <a:pt x="44961" y="7085"/>
                  </a:lnTo>
                  <a:cubicBezTo>
                    <a:pt x="38847" y="2754"/>
                    <a:pt x="31524" y="334"/>
                    <a:pt x="24009" y="143"/>
                  </a:cubicBezTo>
                  <a:cubicBezTo>
                    <a:pt x="23659" y="48"/>
                    <a:pt x="23309" y="0"/>
                    <a:pt x="229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5336025" y="1923725"/>
              <a:ext cx="162400" cy="135350"/>
            </a:xfrm>
            <a:custGeom>
              <a:rect b="b" l="l" r="r" t="t"/>
              <a:pathLst>
                <a:path extrusionOk="0" h="5414" w="6496">
                  <a:moveTo>
                    <a:pt x="4649" y="0"/>
                  </a:moveTo>
                  <a:lnTo>
                    <a:pt x="0" y="2675"/>
                  </a:lnTo>
                  <a:lnTo>
                    <a:pt x="4649" y="5414"/>
                  </a:lnTo>
                  <a:lnTo>
                    <a:pt x="4649" y="3503"/>
                  </a:lnTo>
                  <a:lnTo>
                    <a:pt x="5477" y="3503"/>
                  </a:lnTo>
                  <a:cubicBezTo>
                    <a:pt x="6496" y="3503"/>
                    <a:pt x="6496" y="1911"/>
                    <a:pt x="5477" y="1911"/>
                  </a:cubicBezTo>
                  <a:lnTo>
                    <a:pt x="4649" y="1911"/>
                  </a:lnTo>
                  <a:lnTo>
                    <a:pt x="4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2651725" y="4047575"/>
              <a:ext cx="135375" cy="116250"/>
            </a:xfrm>
            <a:custGeom>
              <a:rect b="b" l="l" r="r" t="t"/>
              <a:pathLst>
                <a:path extrusionOk="0" h="4650" w="5415">
                  <a:moveTo>
                    <a:pt x="2739" y="1"/>
                  </a:moveTo>
                  <a:lnTo>
                    <a:pt x="1" y="4650"/>
                  </a:lnTo>
                  <a:lnTo>
                    <a:pt x="5414" y="4650"/>
                  </a:lnTo>
                  <a:lnTo>
                    <a:pt x="27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2481375" y="1923725"/>
              <a:ext cx="164025" cy="135350"/>
            </a:xfrm>
            <a:custGeom>
              <a:rect b="b" l="l" r="r" t="t"/>
              <a:pathLst>
                <a:path extrusionOk="0" h="5414" w="6561">
                  <a:moveTo>
                    <a:pt x="1848" y="0"/>
                  </a:moveTo>
                  <a:lnTo>
                    <a:pt x="1848" y="1911"/>
                  </a:lnTo>
                  <a:lnTo>
                    <a:pt x="1083" y="1911"/>
                  </a:lnTo>
                  <a:cubicBezTo>
                    <a:pt x="1" y="1911"/>
                    <a:pt x="1" y="3503"/>
                    <a:pt x="1083" y="3503"/>
                  </a:cubicBezTo>
                  <a:lnTo>
                    <a:pt x="1848" y="3503"/>
                  </a:lnTo>
                  <a:lnTo>
                    <a:pt x="1848" y="5414"/>
                  </a:lnTo>
                  <a:lnTo>
                    <a:pt x="6560" y="2675"/>
                  </a:lnTo>
                  <a:lnTo>
                    <a:pt x="18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1459250" y="2527125"/>
              <a:ext cx="243625" cy="208425"/>
            </a:xfrm>
            <a:custGeom>
              <a:rect b="b" l="l" r="r" t="t"/>
              <a:pathLst>
                <a:path extrusionOk="0" h="8337" w="9745">
                  <a:moveTo>
                    <a:pt x="5559" y="1576"/>
                  </a:moveTo>
                  <a:cubicBezTo>
                    <a:pt x="6878" y="1576"/>
                    <a:pt x="8152" y="2615"/>
                    <a:pt x="8152" y="4204"/>
                  </a:cubicBezTo>
                  <a:cubicBezTo>
                    <a:pt x="8152" y="5605"/>
                    <a:pt x="7006" y="6751"/>
                    <a:pt x="5541" y="6751"/>
                  </a:cubicBezTo>
                  <a:cubicBezTo>
                    <a:pt x="3248" y="6751"/>
                    <a:pt x="2102" y="3949"/>
                    <a:pt x="3758" y="2357"/>
                  </a:cubicBezTo>
                  <a:cubicBezTo>
                    <a:pt x="4276" y="1818"/>
                    <a:pt x="4923" y="1576"/>
                    <a:pt x="5559" y="1576"/>
                  </a:cubicBezTo>
                  <a:close/>
                  <a:moveTo>
                    <a:pt x="5541" y="1"/>
                  </a:moveTo>
                  <a:cubicBezTo>
                    <a:pt x="1847" y="1"/>
                    <a:pt x="1" y="4458"/>
                    <a:pt x="2612" y="7070"/>
                  </a:cubicBezTo>
                  <a:cubicBezTo>
                    <a:pt x="3467" y="7945"/>
                    <a:pt x="4527" y="8336"/>
                    <a:pt x="5566" y="8336"/>
                  </a:cubicBezTo>
                  <a:cubicBezTo>
                    <a:pt x="7699" y="8336"/>
                    <a:pt x="9744" y="6688"/>
                    <a:pt x="9744" y="4204"/>
                  </a:cubicBezTo>
                  <a:cubicBezTo>
                    <a:pt x="9744" y="1847"/>
                    <a:pt x="7897" y="1"/>
                    <a:pt x="55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4718275" y="1636825"/>
              <a:ext cx="243625" cy="208900"/>
            </a:xfrm>
            <a:custGeom>
              <a:rect b="b" l="l" r="r" t="t"/>
              <a:pathLst>
                <a:path extrusionOk="0" h="8356" w="9745">
                  <a:moveTo>
                    <a:pt x="4034" y="1603"/>
                  </a:moveTo>
                  <a:cubicBezTo>
                    <a:pt x="4070" y="1603"/>
                    <a:pt x="4105" y="1604"/>
                    <a:pt x="4140" y="1605"/>
                  </a:cubicBezTo>
                  <a:cubicBezTo>
                    <a:pt x="6433" y="1605"/>
                    <a:pt x="7579" y="4344"/>
                    <a:pt x="5987" y="6000"/>
                  </a:cubicBezTo>
                  <a:cubicBezTo>
                    <a:pt x="5456" y="6531"/>
                    <a:pt x="4813" y="6767"/>
                    <a:pt x="4185" y="6767"/>
                  </a:cubicBezTo>
                  <a:cubicBezTo>
                    <a:pt x="2856" y="6767"/>
                    <a:pt x="1593" y="5710"/>
                    <a:pt x="1593" y="4153"/>
                  </a:cubicBezTo>
                  <a:cubicBezTo>
                    <a:pt x="1593" y="2787"/>
                    <a:pt x="2682" y="1603"/>
                    <a:pt x="4034" y="1603"/>
                  </a:cubicBezTo>
                  <a:close/>
                  <a:moveTo>
                    <a:pt x="4189" y="0"/>
                  </a:moveTo>
                  <a:cubicBezTo>
                    <a:pt x="2041" y="0"/>
                    <a:pt x="1" y="1654"/>
                    <a:pt x="1" y="4153"/>
                  </a:cubicBezTo>
                  <a:cubicBezTo>
                    <a:pt x="1" y="6509"/>
                    <a:pt x="1848" y="8356"/>
                    <a:pt x="4140" y="8356"/>
                  </a:cubicBezTo>
                  <a:cubicBezTo>
                    <a:pt x="7898" y="8356"/>
                    <a:pt x="9744" y="3834"/>
                    <a:pt x="7133" y="1223"/>
                  </a:cubicBezTo>
                  <a:cubicBezTo>
                    <a:pt x="6268" y="379"/>
                    <a:pt x="5216" y="0"/>
                    <a:pt x="41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4971425" y="1636825"/>
              <a:ext cx="243625" cy="208900"/>
            </a:xfrm>
            <a:custGeom>
              <a:rect b="b" l="l" r="r" t="t"/>
              <a:pathLst>
                <a:path extrusionOk="0" h="8356" w="9745">
                  <a:moveTo>
                    <a:pt x="4217" y="0"/>
                  </a:moveTo>
                  <a:cubicBezTo>
                    <a:pt x="2070" y="0"/>
                    <a:pt x="0" y="1654"/>
                    <a:pt x="0" y="4153"/>
                  </a:cubicBezTo>
                  <a:cubicBezTo>
                    <a:pt x="0" y="6509"/>
                    <a:pt x="1911" y="8356"/>
                    <a:pt x="4204" y="8356"/>
                  </a:cubicBezTo>
                  <a:cubicBezTo>
                    <a:pt x="7897" y="8356"/>
                    <a:pt x="9744" y="3834"/>
                    <a:pt x="7133" y="1223"/>
                  </a:cubicBezTo>
                  <a:cubicBezTo>
                    <a:pt x="6288" y="379"/>
                    <a:pt x="5244" y="0"/>
                    <a:pt x="4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6803925" y="2260975"/>
              <a:ext cx="243625" cy="208850"/>
            </a:xfrm>
            <a:custGeom>
              <a:rect b="b" l="l" r="r" t="t"/>
              <a:pathLst>
                <a:path extrusionOk="0" h="8354" w="9745">
                  <a:moveTo>
                    <a:pt x="5547" y="1"/>
                  </a:moveTo>
                  <a:cubicBezTo>
                    <a:pt x="4523" y="1"/>
                    <a:pt x="3475" y="379"/>
                    <a:pt x="2612" y="1221"/>
                  </a:cubicBezTo>
                  <a:cubicBezTo>
                    <a:pt x="1" y="3896"/>
                    <a:pt x="1848" y="8354"/>
                    <a:pt x="5605" y="8354"/>
                  </a:cubicBezTo>
                  <a:cubicBezTo>
                    <a:pt x="7898" y="8354"/>
                    <a:pt x="9744" y="6507"/>
                    <a:pt x="9744" y="4215"/>
                  </a:cubicBezTo>
                  <a:cubicBezTo>
                    <a:pt x="9744" y="1669"/>
                    <a:pt x="7699" y="1"/>
                    <a:pt x="5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5711750" y="2736450"/>
              <a:ext cx="197450" cy="168025"/>
            </a:xfrm>
            <a:custGeom>
              <a:rect b="b" l="l" r="r" t="t"/>
              <a:pathLst>
                <a:path extrusionOk="0" h="6721" w="7898">
                  <a:moveTo>
                    <a:pt x="4472" y="0"/>
                  </a:moveTo>
                  <a:cubicBezTo>
                    <a:pt x="3635" y="0"/>
                    <a:pt x="2785" y="307"/>
                    <a:pt x="2102" y="989"/>
                  </a:cubicBezTo>
                  <a:cubicBezTo>
                    <a:pt x="1" y="3091"/>
                    <a:pt x="1465" y="6721"/>
                    <a:pt x="4522" y="6721"/>
                  </a:cubicBezTo>
                  <a:cubicBezTo>
                    <a:pt x="6369" y="6721"/>
                    <a:pt x="7897" y="5256"/>
                    <a:pt x="7897" y="3345"/>
                  </a:cubicBezTo>
                  <a:cubicBezTo>
                    <a:pt x="7897" y="1324"/>
                    <a:pt x="6213" y="0"/>
                    <a:pt x="44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5789775" y="945725"/>
              <a:ext cx="197425" cy="169225"/>
            </a:xfrm>
            <a:custGeom>
              <a:rect b="b" l="l" r="r" t="t"/>
              <a:pathLst>
                <a:path extrusionOk="0" h="6769" w="7897">
                  <a:moveTo>
                    <a:pt x="4463" y="0"/>
                  </a:moveTo>
                  <a:cubicBezTo>
                    <a:pt x="3637" y="0"/>
                    <a:pt x="2795" y="301"/>
                    <a:pt x="2102" y="974"/>
                  </a:cubicBezTo>
                  <a:cubicBezTo>
                    <a:pt x="0" y="3139"/>
                    <a:pt x="1528" y="6769"/>
                    <a:pt x="4522" y="6769"/>
                  </a:cubicBezTo>
                  <a:cubicBezTo>
                    <a:pt x="6368" y="6769"/>
                    <a:pt x="7897" y="5241"/>
                    <a:pt x="7897" y="3394"/>
                  </a:cubicBezTo>
                  <a:cubicBezTo>
                    <a:pt x="7897" y="1358"/>
                    <a:pt x="6218" y="0"/>
                    <a:pt x="4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6049275" y="945725"/>
              <a:ext cx="197450" cy="169225"/>
            </a:xfrm>
            <a:custGeom>
              <a:rect b="b" l="l" r="r" t="t"/>
              <a:pathLst>
                <a:path extrusionOk="0" h="6769" w="7898">
                  <a:moveTo>
                    <a:pt x="4464" y="0"/>
                  </a:moveTo>
                  <a:cubicBezTo>
                    <a:pt x="3638" y="0"/>
                    <a:pt x="2795" y="301"/>
                    <a:pt x="2102" y="974"/>
                  </a:cubicBezTo>
                  <a:cubicBezTo>
                    <a:pt x="1" y="3139"/>
                    <a:pt x="1529" y="6769"/>
                    <a:pt x="4522" y="6769"/>
                  </a:cubicBezTo>
                  <a:cubicBezTo>
                    <a:pt x="6369" y="6769"/>
                    <a:pt x="7897" y="5241"/>
                    <a:pt x="7897" y="3394"/>
                  </a:cubicBezTo>
                  <a:cubicBezTo>
                    <a:pt x="7897" y="1358"/>
                    <a:pt x="6219" y="0"/>
                    <a:pt x="44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3006775" y="4857175"/>
              <a:ext cx="197450" cy="169575"/>
            </a:xfrm>
            <a:custGeom>
              <a:rect b="b" l="l" r="r" t="t"/>
              <a:pathLst>
                <a:path extrusionOk="0" h="6783" w="7898">
                  <a:moveTo>
                    <a:pt x="4464" y="0"/>
                  </a:moveTo>
                  <a:cubicBezTo>
                    <a:pt x="3629" y="0"/>
                    <a:pt x="2782" y="307"/>
                    <a:pt x="2102" y="987"/>
                  </a:cubicBezTo>
                  <a:cubicBezTo>
                    <a:pt x="0" y="3089"/>
                    <a:pt x="1465" y="6782"/>
                    <a:pt x="4522" y="6782"/>
                  </a:cubicBezTo>
                  <a:cubicBezTo>
                    <a:pt x="6369" y="6782"/>
                    <a:pt x="7897" y="5254"/>
                    <a:pt x="7897" y="3407"/>
                  </a:cubicBezTo>
                  <a:cubicBezTo>
                    <a:pt x="7897" y="1340"/>
                    <a:pt x="6207" y="0"/>
                    <a:pt x="44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3264700" y="4857175"/>
              <a:ext cx="197450" cy="169575"/>
            </a:xfrm>
            <a:custGeom>
              <a:rect b="b" l="l" r="r" t="t"/>
              <a:pathLst>
                <a:path extrusionOk="0" h="6783" w="7898">
                  <a:moveTo>
                    <a:pt x="4511" y="0"/>
                  </a:moveTo>
                  <a:cubicBezTo>
                    <a:pt x="3686" y="0"/>
                    <a:pt x="2846" y="307"/>
                    <a:pt x="2166" y="987"/>
                  </a:cubicBezTo>
                  <a:cubicBezTo>
                    <a:pt x="0" y="3089"/>
                    <a:pt x="1529" y="6782"/>
                    <a:pt x="4522" y="6782"/>
                  </a:cubicBezTo>
                  <a:cubicBezTo>
                    <a:pt x="6369" y="6782"/>
                    <a:pt x="7897" y="5254"/>
                    <a:pt x="7897" y="3407"/>
                  </a:cubicBezTo>
                  <a:cubicBezTo>
                    <a:pt x="7897" y="1340"/>
                    <a:pt x="6236" y="0"/>
                    <a:pt x="4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6307200" y="945725"/>
              <a:ext cx="195850" cy="169225"/>
            </a:xfrm>
            <a:custGeom>
              <a:rect b="b" l="l" r="r" t="t"/>
              <a:pathLst>
                <a:path extrusionOk="0" h="6769" w="7834">
                  <a:moveTo>
                    <a:pt x="4420" y="0"/>
                  </a:moveTo>
                  <a:cubicBezTo>
                    <a:pt x="3604" y="0"/>
                    <a:pt x="2774" y="301"/>
                    <a:pt x="2102" y="974"/>
                  </a:cubicBezTo>
                  <a:cubicBezTo>
                    <a:pt x="0" y="3139"/>
                    <a:pt x="1465" y="6769"/>
                    <a:pt x="4458" y="6769"/>
                  </a:cubicBezTo>
                  <a:cubicBezTo>
                    <a:pt x="6369" y="6769"/>
                    <a:pt x="7833" y="5241"/>
                    <a:pt x="7833" y="3394"/>
                  </a:cubicBezTo>
                  <a:cubicBezTo>
                    <a:pt x="7833" y="1358"/>
                    <a:pt x="6155" y="0"/>
                    <a:pt x="4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3767800" y="836325"/>
              <a:ext cx="197450" cy="168025"/>
            </a:xfrm>
            <a:custGeom>
              <a:rect b="b" l="l" r="r" t="t"/>
              <a:pathLst>
                <a:path extrusionOk="0" h="6721" w="7898">
                  <a:moveTo>
                    <a:pt x="3376" y="0"/>
                  </a:moveTo>
                  <a:cubicBezTo>
                    <a:pt x="1529" y="0"/>
                    <a:pt x="0" y="1465"/>
                    <a:pt x="0" y="3375"/>
                  </a:cubicBezTo>
                  <a:cubicBezTo>
                    <a:pt x="0" y="5397"/>
                    <a:pt x="1655" y="6721"/>
                    <a:pt x="3397" y="6721"/>
                  </a:cubicBezTo>
                  <a:cubicBezTo>
                    <a:pt x="4235" y="6721"/>
                    <a:pt x="5092" y="6414"/>
                    <a:pt x="5796" y="5732"/>
                  </a:cubicBezTo>
                  <a:cubicBezTo>
                    <a:pt x="7897" y="3630"/>
                    <a:pt x="6369" y="0"/>
                    <a:pt x="33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8"/>
            <p:cNvSpPr/>
            <p:nvPr/>
          </p:nvSpPr>
          <p:spPr>
            <a:xfrm>
              <a:off x="3505100" y="4547475"/>
              <a:ext cx="287750" cy="207875"/>
            </a:xfrm>
            <a:custGeom>
              <a:rect b="b" l="l" r="r" t="t"/>
              <a:pathLst>
                <a:path extrusionOk="0" h="8315" w="11510">
                  <a:moveTo>
                    <a:pt x="6004" y="1555"/>
                  </a:moveTo>
                  <a:cubicBezTo>
                    <a:pt x="7334" y="1555"/>
                    <a:pt x="8598" y="2583"/>
                    <a:pt x="8598" y="4141"/>
                  </a:cubicBezTo>
                  <a:cubicBezTo>
                    <a:pt x="8598" y="5542"/>
                    <a:pt x="7452" y="6688"/>
                    <a:pt x="6051" y="6752"/>
                  </a:cubicBezTo>
                  <a:cubicBezTo>
                    <a:pt x="3758" y="6752"/>
                    <a:pt x="2612" y="3950"/>
                    <a:pt x="4204" y="2294"/>
                  </a:cubicBezTo>
                  <a:cubicBezTo>
                    <a:pt x="4734" y="1784"/>
                    <a:pt x="5377" y="1555"/>
                    <a:pt x="6004" y="1555"/>
                  </a:cubicBezTo>
                  <a:close/>
                  <a:moveTo>
                    <a:pt x="6130" y="1"/>
                  </a:moveTo>
                  <a:cubicBezTo>
                    <a:pt x="6104" y="1"/>
                    <a:pt x="6077" y="1"/>
                    <a:pt x="6051" y="2"/>
                  </a:cubicBezTo>
                  <a:cubicBezTo>
                    <a:pt x="4013" y="2"/>
                    <a:pt x="2293" y="1403"/>
                    <a:pt x="1975" y="3377"/>
                  </a:cubicBezTo>
                  <a:lnTo>
                    <a:pt x="1083" y="3377"/>
                  </a:lnTo>
                  <a:cubicBezTo>
                    <a:pt x="1" y="3377"/>
                    <a:pt x="1" y="4969"/>
                    <a:pt x="1083" y="4969"/>
                  </a:cubicBezTo>
                  <a:lnTo>
                    <a:pt x="1975" y="4969"/>
                  </a:lnTo>
                  <a:cubicBezTo>
                    <a:pt x="2367" y="7090"/>
                    <a:pt x="4189" y="8314"/>
                    <a:pt x="6051" y="8314"/>
                  </a:cubicBezTo>
                  <a:cubicBezTo>
                    <a:pt x="7208" y="8314"/>
                    <a:pt x="8380" y="7841"/>
                    <a:pt x="9235" y="6816"/>
                  </a:cubicBezTo>
                  <a:cubicBezTo>
                    <a:pt x="11510" y="4098"/>
                    <a:pt x="9583" y="1"/>
                    <a:pt x="61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8"/>
            <p:cNvSpPr/>
            <p:nvPr/>
          </p:nvSpPr>
          <p:spPr>
            <a:xfrm>
              <a:off x="1495875" y="2773900"/>
              <a:ext cx="203800" cy="1459975"/>
            </a:xfrm>
            <a:custGeom>
              <a:rect b="b" l="l" r="r" t="t"/>
              <a:pathLst>
                <a:path extrusionOk="0" h="58399" w="8152">
                  <a:moveTo>
                    <a:pt x="5859" y="13438"/>
                  </a:moveTo>
                  <a:lnTo>
                    <a:pt x="6369" y="20634"/>
                  </a:lnTo>
                  <a:lnTo>
                    <a:pt x="1783" y="20634"/>
                  </a:lnTo>
                  <a:lnTo>
                    <a:pt x="2293" y="13438"/>
                  </a:lnTo>
                  <a:close/>
                  <a:moveTo>
                    <a:pt x="4076" y="1"/>
                  </a:moveTo>
                  <a:lnTo>
                    <a:pt x="3376" y="1593"/>
                  </a:lnTo>
                  <a:cubicBezTo>
                    <a:pt x="2611" y="3312"/>
                    <a:pt x="0" y="8980"/>
                    <a:pt x="0" y="10254"/>
                  </a:cubicBezTo>
                  <a:cubicBezTo>
                    <a:pt x="64" y="11082"/>
                    <a:pt x="319" y="11909"/>
                    <a:pt x="765" y="12610"/>
                  </a:cubicBezTo>
                  <a:lnTo>
                    <a:pt x="191" y="20634"/>
                  </a:lnTo>
                  <a:lnTo>
                    <a:pt x="128" y="20634"/>
                  </a:lnTo>
                  <a:lnTo>
                    <a:pt x="128" y="21462"/>
                  </a:lnTo>
                  <a:lnTo>
                    <a:pt x="64" y="22226"/>
                  </a:lnTo>
                  <a:lnTo>
                    <a:pt x="128" y="22226"/>
                  </a:lnTo>
                  <a:lnTo>
                    <a:pt x="765" y="58399"/>
                  </a:lnTo>
                  <a:lnTo>
                    <a:pt x="7388" y="58399"/>
                  </a:lnTo>
                  <a:lnTo>
                    <a:pt x="8025" y="22163"/>
                  </a:lnTo>
                  <a:lnTo>
                    <a:pt x="8088" y="22163"/>
                  </a:lnTo>
                  <a:lnTo>
                    <a:pt x="8025" y="21398"/>
                  </a:lnTo>
                  <a:lnTo>
                    <a:pt x="8025" y="20571"/>
                  </a:lnTo>
                  <a:lnTo>
                    <a:pt x="7961" y="20571"/>
                  </a:lnTo>
                  <a:lnTo>
                    <a:pt x="7388" y="12546"/>
                  </a:lnTo>
                  <a:cubicBezTo>
                    <a:pt x="7833" y="11846"/>
                    <a:pt x="8088" y="11018"/>
                    <a:pt x="8152" y="10254"/>
                  </a:cubicBezTo>
                  <a:cubicBezTo>
                    <a:pt x="8152" y="8980"/>
                    <a:pt x="5605" y="3312"/>
                    <a:pt x="4840" y="1593"/>
                  </a:cubicBezTo>
                  <a:lnTo>
                    <a:pt x="4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4119650" y="868550"/>
              <a:ext cx="133750" cy="157250"/>
            </a:xfrm>
            <a:custGeom>
              <a:rect b="b" l="l" r="r" t="t"/>
              <a:pathLst>
                <a:path extrusionOk="0" h="6290" w="5350">
                  <a:moveTo>
                    <a:pt x="2643" y="1"/>
                  </a:moveTo>
                  <a:cubicBezTo>
                    <a:pt x="2245" y="1"/>
                    <a:pt x="1847" y="271"/>
                    <a:pt x="1847" y="813"/>
                  </a:cubicBezTo>
                  <a:lnTo>
                    <a:pt x="1847" y="1577"/>
                  </a:lnTo>
                  <a:lnTo>
                    <a:pt x="1" y="1577"/>
                  </a:lnTo>
                  <a:lnTo>
                    <a:pt x="2675" y="6290"/>
                  </a:lnTo>
                  <a:lnTo>
                    <a:pt x="5350" y="1577"/>
                  </a:lnTo>
                  <a:lnTo>
                    <a:pt x="3439" y="1577"/>
                  </a:lnTo>
                  <a:lnTo>
                    <a:pt x="3439" y="813"/>
                  </a:lnTo>
                  <a:cubicBezTo>
                    <a:pt x="3439" y="271"/>
                    <a:pt x="3041" y="1"/>
                    <a:pt x="2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5961700" y="1944425"/>
              <a:ext cx="812000" cy="746725"/>
            </a:xfrm>
            <a:custGeom>
              <a:rect b="b" l="l" r="r" t="t"/>
              <a:pathLst>
                <a:path extrusionOk="0" h="29869" w="32480">
                  <a:moveTo>
                    <a:pt x="27258" y="1592"/>
                  </a:moveTo>
                  <a:cubicBezTo>
                    <a:pt x="29232" y="1592"/>
                    <a:pt x="30888" y="3248"/>
                    <a:pt x="30888" y="5222"/>
                  </a:cubicBezTo>
                  <a:lnTo>
                    <a:pt x="30888" y="16112"/>
                  </a:lnTo>
                  <a:cubicBezTo>
                    <a:pt x="30888" y="18086"/>
                    <a:pt x="29232" y="19679"/>
                    <a:pt x="27258" y="19679"/>
                  </a:cubicBezTo>
                  <a:lnTo>
                    <a:pt x="24328" y="19679"/>
                  </a:lnTo>
                  <a:lnTo>
                    <a:pt x="18151" y="25856"/>
                  </a:lnTo>
                  <a:lnTo>
                    <a:pt x="18406" y="19679"/>
                  </a:lnTo>
                  <a:lnTo>
                    <a:pt x="5223" y="19679"/>
                  </a:lnTo>
                  <a:cubicBezTo>
                    <a:pt x="3249" y="19679"/>
                    <a:pt x="1593" y="18086"/>
                    <a:pt x="1593" y="16112"/>
                  </a:cubicBezTo>
                  <a:lnTo>
                    <a:pt x="1593" y="5222"/>
                  </a:lnTo>
                  <a:cubicBezTo>
                    <a:pt x="1593" y="3248"/>
                    <a:pt x="3249" y="1592"/>
                    <a:pt x="5223" y="1592"/>
                  </a:cubicBezTo>
                  <a:close/>
                  <a:moveTo>
                    <a:pt x="5223" y="0"/>
                  </a:moveTo>
                  <a:cubicBezTo>
                    <a:pt x="2357" y="0"/>
                    <a:pt x="1" y="2357"/>
                    <a:pt x="1" y="5222"/>
                  </a:cubicBezTo>
                  <a:lnTo>
                    <a:pt x="1" y="16112"/>
                  </a:lnTo>
                  <a:cubicBezTo>
                    <a:pt x="1" y="18978"/>
                    <a:pt x="2357" y="21271"/>
                    <a:pt x="5223" y="21271"/>
                  </a:cubicBezTo>
                  <a:lnTo>
                    <a:pt x="16750" y="21271"/>
                  </a:lnTo>
                  <a:lnTo>
                    <a:pt x="16431" y="29868"/>
                  </a:lnTo>
                  <a:lnTo>
                    <a:pt x="25029" y="21271"/>
                  </a:lnTo>
                  <a:lnTo>
                    <a:pt x="27258" y="21271"/>
                  </a:lnTo>
                  <a:cubicBezTo>
                    <a:pt x="30187" y="21271"/>
                    <a:pt x="32480" y="18978"/>
                    <a:pt x="32480" y="16112"/>
                  </a:cubicBezTo>
                  <a:lnTo>
                    <a:pt x="32480" y="5222"/>
                  </a:lnTo>
                  <a:cubicBezTo>
                    <a:pt x="32480" y="2357"/>
                    <a:pt x="30123" y="0"/>
                    <a:pt x="27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flipH="1">
              <a:off x="755540" y="1025104"/>
              <a:ext cx="1047660" cy="746725"/>
            </a:xfrm>
            <a:custGeom>
              <a:rect b="b" l="l" r="r" t="t"/>
              <a:pathLst>
                <a:path extrusionOk="0" h="29869" w="38849">
                  <a:moveTo>
                    <a:pt x="33626" y="1593"/>
                  </a:moveTo>
                  <a:cubicBezTo>
                    <a:pt x="35600" y="1593"/>
                    <a:pt x="37256" y="3248"/>
                    <a:pt x="37256" y="5223"/>
                  </a:cubicBezTo>
                  <a:lnTo>
                    <a:pt x="37256" y="16113"/>
                  </a:lnTo>
                  <a:cubicBezTo>
                    <a:pt x="37256" y="18087"/>
                    <a:pt x="35600" y="19679"/>
                    <a:pt x="33626" y="19743"/>
                  </a:cubicBezTo>
                  <a:lnTo>
                    <a:pt x="30697" y="19743"/>
                  </a:lnTo>
                  <a:lnTo>
                    <a:pt x="24519" y="25856"/>
                  </a:lnTo>
                  <a:lnTo>
                    <a:pt x="24774" y="19679"/>
                  </a:lnTo>
                  <a:lnTo>
                    <a:pt x="5223" y="19679"/>
                  </a:lnTo>
                  <a:cubicBezTo>
                    <a:pt x="3249" y="19679"/>
                    <a:pt x="1593" y="18087"/>
                    <a:pt x="1593" y="16113"/>
                  </a:cubicBezTo>
                  <a:lnTo>
                    <a:pt x="1593" y="5223"/>
                  </a:lnTo>
                  <a:cubicBezTo>
                    <a:pt x="1593" y="3248"/>
                    <a:pt x="3249" y="1593"/>
                    <a:pt x="5223" y="1593"/>
                  </a:cubicBezTo>
                  <a:close/>
                  <a:moveTo>
                    <a:pt x="5223" y="1"/>
                  </a:moveTo>
                  <a:cubicBezTo>
                    <a:pt x="2357" y="1"/>
                    <a:pt x="1" y="2357"/>
                    <a:pt x="1" y="5223"/>
                  </a:cubicBezTo>
                  <a:lnTo>
                    <a:pt x="1" y="16113"/>
                  </a:lnTo>
                  <a:cubicBezTo>
                    <a:pt x="1" y="18978"/>
                    <a:pt x="2357" y="21335"/>
                    <a:pt x="5223" y="21335"/>
                  </a:cubicBezTo>
                  <a:lnTo>
                    <a:pt x="23118" y="21335"/>
                  </a:lnTo>
                  <a:lnTo>
                    <a:pt x="22800" y="29868"/>
                  </a:lnTo>
                  <a:lnTo>
                    <a:pt x="31397" y="21335"/>
                  </a:lnTo>
                  <a:lnTo>
                    <a:pt x="33626" y="21335"/>
                  </a:lnTo>
                  <a:cubicBezTo>
                    <a:pt x="36556" y="21271"/>
                    <a:pt x="38848" y="18978"/>
                    <a:pt x="38848" y="16113"/>
                  </a:cubicBezTo>
                  <a:lnTo>
                    <a:pt x="38848" y="5223"/>
                  </a:lnTo>
                  <a:cubicBezTo>
                    <a:pt x="38848" y="2357"/>
                    <a:pt x="36556" y="1"/>
                    <a:pt x="336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5700600" y="3254725"/>
              <a:ext cx="246800" cy="1534800"/>
            </a:xfrm>
            <a:custGeom>
              <a:rect b="b" l="l" r="r" t="t"/>
              <a:pathLst>
                <a:path extrusionOk="0" h="61392" w="9872">
                  <a:moveTo>
                    <a:pt x="6751" y="16431"/>
                  </a:moveTo>
                  <a:lnTo>
                    <a:pt x="7261" y="23563"/>
                  </a:lnTo>
                  <a:lnTo>
                    <a:pt x="2675" y="23563"/>
                  </a:lnTo>
                  <a:lnTo>
                    <a:pt x="3121" y="16431"/>
                  </a:lnTo>
                  <a:close/>
                  <a:moveTo>
                    <a:pt x="4522" y="0"/>
                  </a:moveTo>
                  <a:cubicBezTo>
                    <a:pt x="3312" y="2229"/>
                    <a:pt x="1" y="8661"/>
                    <a:pt x="1" y="10890"/>
                  </a:cubicBezTo>
                  <a:cubicBezTo>
                    <a:pt x="1" y="12482"/>
                    <a:pt x="765" y="13947"/>
                    <a:pt x="1975" y="14902"/>
                  </a:cubicBezTo>
                  <a:lnTo>
                    <a:pt x="1657" y="14902"/>
                  </a:lnTo>
                  <a:lnTo>
                    <a:pt x="1020" y="23627"/>
                  </a:lnTo>
                  <a:lnTo>
                    <a:pt x="956" y="23627"/>
                  </a:lnTo>
                  <a:lnTo>
                    <a:pt x="956" y="24455"/>
                  </a:lnTo>
                  <a:lnTo>
                    <a:pt x="956" y="25219"/>
                  </a:lnTo>
                  <a:lnTo>
                    <a:pt x="1020" y="25219"/>
                  </a:lnTo>
                  <a:lnTo>
                    <a:pt x="1593" y="61391"/>
                  </a:lnTo>
                  <a:lnTo>
                    <a:pt x="8216" y="61391"/>
                  </a:lnTo>
                  <a:lnTo>
                    <a:pt x="8853" y="25219"/>
                  </a:lnTo>
                  <a:lnTo>
                    <a:pt x="8916" y="25219"/>
                  </a:lnTo>
                  <a:lnTo>
                    <a:pt x="8853" y="24455"/>
                  </a:lnTo>
                  <a:lnTo>
                    <a:pt x="8853" y="23627"/>
                  </a:lnTo>
                  <a:lnTo>
                    <a:pt x="8789" y="23627"/>
                  </a:lnTo>
                  <a:lnTo>
                    <a:pt x="8216" y="14902"/>
                  </a:lnTo>
                  <a:lnTo>
                    <a:pt x="7834" y="14902"/>
                  </a:lnTo>
                  <a:cubicBezTo>
                    <a:pt x="9108" y="13947"/>
                    <a:pt x="9872" y="12482"/>
                    <a:pt x="9872" y="10890"/>
                  </a:cubicBezTo>
                  <a:cubicBezTo>
                    <a:pt x="9872" y="8661"/>
                    <a:pt x="6560" y="2229"/>
                    <a:pt x="5350" y="0"/>
                  </a:cubicBezTo>
                  <a:lnTo>
                    <a:pt x="5350" y="9553"/>
                  </a:lnTo>
                  <a:cubicBezTo>
                    <a:pt x="7261" y="10062"/>
                    <a:pt x="6879" y="12801"/>
                    <a:pt x="4904" y="12801"/>
                  </a:cubicBezTo>
                  <a:cubicBezTo>
                    <a:pt x="2994" y="12801"/>
                    <a:pt x="2612" y="10062"/>
                    <a:pt x="4522" y="9553"/>
                  </a:cubicBezTo>
                  <a:lnTo>
                    <a:pt x="4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6150075" y="3201275"/>
              <a:ext cx="131675" cy="74175"/>
            </a:xfrm>
            <a:custGeom>
              <a:rect b="b" l="l" r="r" t="t"/>
              <a:pathLst>
                <a:path extrusionOk="0" h="2967" w="5267">
                  <a:moveTo>
                    <a:pt x="1179" y="1"/>
                  </a:moveTo>
                  <a:cubicBezTo>
                    <a:pt x="396" y="1"/>
                    <a:pt x="0" y="1235"/>
                    <a:pt x="936" y="1565"/>
                  </a:cubicBezTo>
                  <a:cubicBezTo>
                    <a:pt x="1891" y="1947"/>
                    <a:pt x="2846" y="2329"/>
                    <a:pt x="3802" y="2839"/>
                  </a:cubicBezTo>
                  <a:cubicBezTo>
                    <a:pt x="3865" y="2902"/>
                    <a:pt x="3993" y="2966"/>
                    <a:pt x="4120" y="2966"/>
                  </a:cubicBezTo>
                  <a:cubicBezTo>
                    <a:pt x="4948" y="2966"/>
                    <a:pt x="5266" y="1820"/>
                    <a:pt x="4502" y="1438"/>
                  </a:cubicBezTo>
                  <a:cubicBezTo>
                    <a:pt x="3547" y="928"/>
                    <a:pt x="2528" y="482"/>
                    <a:pt x="1573" y="100"/>
                  </a:cubicBezTo>
                  <a:cubicBezTo>
                    <a:pt x="1434" y="31"/>
                    <a:pt x="1302" y="1"/>
                    <a:pt x="1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6616075" y="3944100"/>
              <a:ext cx="157625" cy="176750"/>
            </a:xfrm>
            <a:custGeom>
              <a:rect b="b" l="l" r="r" t="t"/>
              <a:pathLst>
                <a:path extrusionOk="0" h="7070" w="6305">
                  <a:moveTo>
                    <a:pt x="3121" y="0"/>
                  </a:moveTo>
                  <a:cubicBezTo>
                    <a:pt x="2675" y="0"/>
                    <a:pt x="2293" y="319"/>
                    <a:pt x="2293" y="765"/>
                  </a:cubicBezTo>
                  <a:lnTo>
                    <a:pt x="0" y="765"/>
                  </a:lnTo>
                  <a:lnTo>
                    <a:pt x="0" y="7069"/>
                  </a:lnTo>
                  <a:lnTo>
                    <a:pt x="6305" y="7069"/>
                  </a:lnTo>
                  <a:lnTo>
                    <a:pt x="6305" y="828"/>
                  </a:lnTo>
                  <a:lnTo>
                    <a:pt x="3885" y="828"/>
                  </a:lnTo>
                  <a:lnTo>
                    <a:pt x="3885" y="765"/>
                  </a:lnTo>
                  <a:cubicBezTo>
                    <a:pt x="3885" y="319"/>
                    <a:pt x="3566" y="0"/>
                    <a:pt x="3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6299225" y="3275275"/>
              <a:ext cx="313675" cy="328125"/>
            </a:xfrm>
            <a:custGeom>
              <a:rect b="b" l="l" r="r" t="t"/>
              <a:pathLst>
                <a:path extrusionOk="0" h="13125" w="12547">
                  <a:moveTo>
                    <a:pt x="920" y="1"/>
                  </a:moveTo>
                  <a:cubicBezTo>
                    <a:pt x="664" y="1"/>
                    <a:pt x="420" y="141"/>
                    <a:pt x="256" y="388"/>
                  </a:cubicBezTo>
                  <a:cubicBezTo>
                    <a:pt x="1" y="707"/>
                    <a:pt x="128" y="1216"/>
                    <a:pt x="510" y="1471"/>
                  </a:cubicBezTo>
                  <a:cubicBezTo>
                    <a:pt x="1338" y="2044"/>
                    <a:pt x="2166" y="2617"/>
                    <a:pt x="2994" y="3318"/>
                  </a:cubicBezTo>
                  <a:cubicBezTo>
                    <a:pt x="3121" y="3381"/>
                    <a:pt x="3312" y="3445"/>
                    <a:pt x="3504" y="3445"/>
                  </a:cubicBezTo>
                  <a:lnTo>
                    <a:pt x="3567" y="3445"/>
                  </a:lnTo>
                  <a:lnTo>
                    <a:pt x="3567" y="9049"/>
                  </a:lnTo>
                  <a:lnTo>
                    <a:pt x="9490" y="9049"/>
                  </a:lnTo>
                  <a:cubicBezTo>
                    <a:pt x="9171" y="9304"/>
                    <a:pt x="9108" y="9750"/>
                    <a:pt x="9299" y="10068"/>
                  </a:cubicBezTo>
                  <a:cubicBezTo>
                    <a:pt x="9936" y="10960"/>
                    <a:pt x="10445" y="11851"/>
                    <a:pt x="10955" y="12743"/>
                  </a:cubicBezTo>
                  <a:cubicBezTo>
                    <a:pt x="11082" y="12998"/>
                    <a:pt x="11337" y="13125"/>
                    <a:pt x="11655" y="13125"/>
                  </a:cubicBezTo>
                  <a:cubicBezTo>
                    <a:pt x="11782" y="13125"/>
                    <a:pt x="11910" y="13125"/>
                    <a:pt x="12037" y="12998"/>
                  </a:cubicBezTo>
                  <a:cubicBezTo>
                    <a:pt x="12419" y="12807"/>
                    <a:pt x="12547" y="12361"/>
                    <a:pt x="12356" y="11915"/>
                  </a:cubicBezTo>
                  <a:cubicBezTo>
                    <a:pt x="11846" y="11023"/>
                    <a:pt x="11273" y="10068"/>
                    <a:pt x="10636" y="9177"/>
                  </a:cubicBezTo>
                  <a:cubicBezTo>
                    <a:pt x="10445" y="8922"/>
                    <a:pt x="10190" y="8858"/>
                    <a:pt x="9872" y="8858"/>
                  </a:cubicBezTo>
                  <a:lnTo>
                    <a:pt x="9872" y="2744"/>
                  </a:lnTo>
                  <a:lnTo>
                    <a:pt x="4268" y="2744"/>
                  </a:lnTo>
                  <a:cubicBezTo>
                    <a:pt x="4268" y="2490"/>
                    <a:pt x="4204" y="2235"/>
                    <a:pt x="4013" y="2044"/>
                  </a:cubicBezTo>
                  <a:cubicBezTo>
                    <a:pt x="3121" y="1407"/>
                    <a:pt x="2230" y="707"/>
                    <a:pt x="1338" y="133"/>
                  </a:cubicBezTo>
                  <a:cubicBezTo>
                    <a:pt x="1203" y="43"/>
                    <a:pt x="1060" y="1"/>
                    <a:pt x="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8"/>
            <p:cNvSpPr/>
            <p:nvPr/>
          </p:nvSpPr>
          <p:spPr>
            <a:xfrm>
              <a:off x="5732450" y="3078000"/>
              <a:ext cx="244700" cy="157625"/>
            </a:xfrm>
            <a:custGeom>
              <a:rect b="b" l="l" r="r" t="t"/>
              <a:pathLst>
                <a:path extrusionOk="0" h="6305" w="9788">
                  <a:moveTo>
                    <a:pt x="0" y="0"/>
                  </a:moveTo>
                  <a:lnTo>
                    <a:pt x="0" y="6305"/>
                  </a:lnTo>
                  <a:lnTo>
                    <a:pt x="6305" y="6305"/>
                  </a:lnTo>
                  <a:lnTo>
                    <a:pt x="6305" y="4140"/>
                  </a:lnTo>
                  <a:cubicBezTo>
                    <a:pt x="7133" y="4140"/>
                    <a:pt x="7834" y="4203"/>
                    <a:pt x="8598" y="4267"/>
                  </a:cubicBezTo>
                  <a:lnTo>
                    <a:pt x="8725" y="4267"/>
                  </a:lnTo>
                  <a:cubicBezTo>
                    <a:pt x="8745" y="4268"/>
                    <a:pt x="8765" y="4269"/>
                    <a:pt x="8784" y="4269"/>
                  </a:cubicBezTo>
                  <a:cubicBezTo>
                    <a:pt x="9746" y="4269"/>
                    <a:pt x="9788" y="2737"/>
                    <a:pt x="8789" y="2675"/>
                  </a:cubicBezTo>
                  <a:cubicBezTo>
                    <a:pt x="7961" y="2611"/>
                    <a:pt x="7133" y="2548"/>
                    <a:pt x="6305" y="2548"/>
                  </a:cubicBezTo>
                  <a:lnTo>
                    <a:pt x="63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6651200" y="3786250"/>
              <a:ext cx="58825" cy="118075"/>
            </a:xfrm>
            <a:custGeom>
              <a:rect b="b" l="l" r="r" t="t"/>
              <a:pathLst>
                <a:path extrusionOk="0" h="4723" w="2353">
                  <a:moveTo>
                    <a:pt x="968" y="1"/>
                  </a:moveTo>
                  <a:cubicBezTo>
                    <a:pt x="491" y="1"/>
                    <a:pt x="1" y="395"/>
                    <a:pt x="187" y="1029"/>
                  </a:cubicBezTo>
                  <a:cubicBezTo>
                    <a:pt x="378" y="1984"/>
                    <a:pt x="569" y="3003"/>
                    <a:pt x="697" y="4022"/>
                  </a:cubicBezTo>
                  <a:cubicBezTo>
                    <a:pt x="760" y="4404"/>
                    <a:pt x="1079" y="4722"/>
                    <a:pt x="1524" y="4722"/>
                  </a:cubicBezTo>
                  <a:lnTo>
                    <a:pt x="1588" y="4722"/>
                  </a:lnTo>
                  <a:cubicBezTo>
                    <a:pt x="2034" y="4659"/>
                    <a:pt x="2352" y="4276"/>
                    <a:pt x="2289" y="3831"/>
                  </a:cubicBezTo>
                  <a:cubicBezTo>
                    <a:pt x="2161" y="2748"/>
                    <a:pt x="1970" y="1729"/>
                    <a:pt x="1716" y="646"/>
                  </a:cubicBezTo>
                  <a:cubicBezTo>
                    <a:pt x="1636" y="198"/>
                    <a:pt x="1306" y="1"/>
                    <a:pt x="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6007875" y="3155300"/>
              <a:ext cx="121025" cy="59650"/>
            </a:xfrm>
            <a:custGeom>
              <a:rect b="b" l="l" r="r" t="t"/>
              <a:pathLst>
                <a:path extrusionOk="0" h="2386" w="4841">
                  <a:moveTo>
                    <a:pt x="759" y="0"/>
                  </a:moveTo>
                  <a:cubicBezTo>
                    <a:pt x="402" y="0"/>
                    <a:pt x="118" y="287"/>
                    <a:pt x="64" y="666"/>
                  </a:cubicBezTo>
                  <a:cubicBezTo>
                    <a:pt x="1" y="1111"/>
                    <a:pt x="255" y="1557"/>
                    <a:pt x="701" y="1621"/>
                  </a:cubicBezTo>
                  <a:cubicBezTo>
                    <a:pt x="1720" y="1812"/>
                    <a:pt x="2739" y="2067"/>
                    <a:pt x="3694" y="2385"/>
                  </a:cubicBezTo>
                  <a:lnTo>
                    <a:pt x="3949" y="2385"/>
                  </a:lnTo>
                  <a:cubicBezTo>
                    <a:pt x="4268" y="2321"/>
                    <a:pt x="4586" y="2130"/>
                    <a:pt x="4713" y="1812"/>
                  </a:cubicBezTo>
                  <a:cubicBezTo>
                    <a:pt x="4841" y="1366"/>
                    <a:pt x="4586" y="920"/>
                    <a:pt x="4140" y="793"/>
                  </a:cubicBezTo>
                  <a:cubicBezTo>
                    <a:pt x="3121" y="475"/>
                    <a:pt x="2102" y="220"/>
                    <a:pt x="956" y="29"/>
                  </a:cubicBezTo>
                  <a:cubicBezTo>
                    <a:pt x="889" y="10"/>
                    <a:pt x="823" y="0"/>
                    <a:pt x="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6599900" y="3634350"/>
              <a:ext cx="76675" cy="115525"/>
            </a:xfrm>
            <a:custGeom>
              <a:rect b="b" l="l" r="r" t="t"/>
              <a:pathLst>
                <a:path extrusionOk="0" h="4621" w="3067">
                  <a:moveTo>
                    <a:pt x="1048" y="1"/>
                  </a:moveTo>
                  <a:cubicBezTo>
                    <a:pt x="518" y="1"/>
                    <a:pt x="0" y="525"/>
                    <a:pt x="329" y="1182"/>
                  </a:cubicBezTo>
                  <a:cubicBezTo>
                    <a:pt x="711" y="2074"/>
                    <a:pt x="1093" y="3092"/>
                    <a:pt x="1411" y="4048"/>
                  </a:cubicBezTo>
                  <a:cubicBezTo>
                    <a:pt x="1539" y="4366"/>
                    <a:pt x="1857" y="4621"/>
                    <a:pt x="2175" y="4621"/>
                  </a:cubicBezTo>
                  <a:cubicBezTo>
                    <a:pt x="2239" y="4621"/>
                    <a:pt x="2366" y="4621"/>
                    <a:pt x="2430" y="4557"/>
                  </a:cubicBezTo>
                  <a:cubicBezTo>
                    <a:pt x="2812" y="4430"/>
                    <a:pt x="3067" y="3984"/>
                    <a:pt x="2940" y="3538"/>
                  </a:cubicBezTo>
                  <a:cubicBezTo>
                    <a:pt x="2621" y="2519"/>
                    <a:pt x="2239" y="1500"/>
                    <a:pt x="1793" y="545"/>
                  </a:cubicBezTo>
                  <a:cubicBezTo>
                    <a:pt x="1635" y="160"/>
                    <a:pt x="1340" y="1"/>
                    <a:pt x="10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238125" y="2229325"/>
              <a:ext cx="224500" cy="433150"/>
            </a:xfrm>
            <a:custGeom>
              <a:rect b="b" l="l" r="r" t="t"/>
              <a:pathLst>
                <a:path extrusionOk="0" h="17326" w="8980">
                  <a:moveTo>
                    <a:pt x="5509" y="0"/>
                  </a:moveTo>
                  <a:cubicBezTo>
                    <a:pt x="5187" y="0"/>
                    <a:pt x="4877" y="174"/>
                    <a:pt x="4776" y="577"/>
                  </a:cubicBezTo>
                  <a:cubicBezTo>
                    <a:pt x="4458" y="1659"/>
                    <a:pt x="4267" y="2742"/>
                    <a:pt x="4076" y="3761"/>
                  </a:cubicBezTo>
                  <a:cubicBezTo>
                    <a:pt x="4012" y="4079"/>
                    <a:pt x="4076" y="4334"/>
                    <a:pt x="4331" y="4525"/>
                  </a:cubicBezTo>
                  <a:lnTo>
                    <a:pt x="0" y="8856"/>
                  </a:lnTo>
                  <a:lnTo>
                    <a:pt x="4012" y="12868"/>
                  </a:lnTo>
                  <a:cubicBezTo>
                    <a:pt x="3757" y="12995"/>
                    <a:pt x="3694" y="13250"/>
                    <a:pt x="3694" y="13505"/>
                  </a:cubicBezTo>
                  <a:cubicBezTo>
                    <a:pt x="3821" y="14587"/>
                    <a:pt x="4012" y="15670"/>
                    <a:pt x="4203" y="16689"/>
                  </a:cubicBezTo>
                  <a:cubicBezTo>
                    <a:pt x="4267" y="17071"/>
                    <a:pt x="4585" y="17326"/>
                    <a:pt x="4967" y="17326"/>
                  </a:cubicBezTo>
                  <a:lnTo>
                    <a:pt x="5158" y="17326"/>
                  </a:lnTo>
                  <a:cubicBezTo>
                    <a:pt x="5541" y="17262"/>
                    <a:pt x="5859" y="16816"/>
                    <a:pt x="5732" y="16434"/>
                  </a:cubicBezTo>
                  <a:cubicBezTo>
                    <a:pt x="5541" y="15415"/>
                    <a:pt x="5413" y="14396"/>
                    <a:pt x="5286" y="13377"/>
                  </a:cubicBezTo>
                  <a:cubicBezTo>
                    <a:pt x="5222" y="13123"/>
                    <a:pt x="5158" y="12932"/>
                    <a:pt x="4967" y="12804"/>
                  </a:cubicBezTo>
                  <a:lnTo>
                    <a:pt x="8979" y="8856"/>
                  </a:lnTo>
                  <a:lnTo>
                    <a:pt x="4776" y="4716"/>
                  </a:lnTo>
                  <a:lnTo>
                    <a:pt x="4840" y="4716"/>
                  </a:lnTo>
                  <a:cubicBezTo>
                    <a:pt x="5222" y="4716"/>
                    <a:pt x="5541" y="4462"/>
                    <a:pt x="5668" y="4079"/>
                  </a:cubicBezTo>
                  <a:cubicBezTo>
                    <a:pt x="5859" y="3061"/>
                    <a:pt x="6050" y="2042"/>
                    <a:pt x="6368" y="1023"/>
                  </a:cubicBezTo>
                  <a:cubicBezTo>
                    <a:pt x="6522" y="407"/>
                    <a:pt x="6001" y="0"/>
                    <a:pt x="5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417375" y="2847300"/>
              <a:ext cx="91425" cy="108125"/>
            </a:xfrm>
            <a:custGeom>
              <a:rect b="b" l="l" r="r" t="t"/>
              <a:pathLst>
                <a:path extrusionOk="0" h="4325" w="3657">
                  <a:moveTo>
                    <a:pt x="1064" y="1"/>
                  </a:moveTo>
                  <a:cubicBezTo>
                    <a:pt x="528" y="1"/>
                    <a:pt x="1" y="559"/>
                    <a:pt x="345" y="1204"/>
                  </a:cubicBezTo>
                  <a:cubicBezTo>
                    <a:pt x="918" y="2159"/>
                    <a:pt x="1427" y="3051"/>
                    <a:pt x="2064" y="3942"/>
                  </a:cubicBezTo>
                  <a:cubicBezTo>
                    <a:pt x="2192" y="4197"/>
                    <a:pt x="2446" y="4325"/>
                    <a:pt x="2701" y="4325"/>
                  </a:cubicBezTo>
                  <a:cubicBezTo>
                    <a:pt x="2892" y="4325"/>
                    <a:pt x="3019" y="4261"/>
                    <a:pt x="3147" y="4197"/>
                  </a:cubicBezTo>
                  <a:cubicBezTo>
                    <a:pt x="3529" y="3942"/>
                    <a:pt x="3656" y="3433"/>
                    <a:pt x="3402" y="3051"/>
                  </a:cubicBezTo>
                  <a:cubicBezTo>
                    <a:pt x="2828" y="2223"/>
                    <a:pt x="2255" y="1331"/>
                    <a:pt x="1746" y="440"/>
                  </a:cubicBezTo>
                  <a:cubicBezTo>
                    <a:pt x="1580" y="130"/>
                    <a:pt x="1321" y="1"/>
                    <a:pt x="1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360700" y="2701425"/>
              <a:ext cx="71675" cy="113900"/>
            </a:xfrm>
            <a:custGeom>
              <a:rect b="b" l="l" r="r" t="t"/>
              <a:pathLst>
                <a:path extrusionOk="0" h="4556" w="2867">
                  <a:moveTo>
                    <a:pt x="908" y="1"/>
                  </a:moveTo>
                  <a:cubicBezTo>
                    <a:pt x="839" y="1"/>
                    <a:pt x="769" y="11"/>
                    <a:pt x="701" y="34"/>
                  </a:cubicBezTo>
                  <a:cubicBezTo>
                    <a:pt x="255" y="161"/>
                    <a:pt x="1" y="607"/>
                    <a:pt x="128" y="989"/>
                  </a:cubicBezTo>
                  <a:cubicBezTo>
                    <a:pt x="446" y="2072"/>
                    <a:pt x="829" y="3091"/>
                    <a:pt x="1274" y="4046"/>
                  </a:cubicBezTo>
                  <a:cubicBezTo>
                    <a:pt x="1402" y="4364"/>
                    <a:pt x="1656" y="4555"/>
                    <a:pt x="1975" y="4555"/>
                  </a:cubicBezTo>
                  <a:cubicBezTo>
                    <a:pt x="2102" y="4555"/>
                    <a:pt x="2230" y="4555"/>
                    <a:pt x="2293" y="4492"/>
                  </a:cubicBezTo>
                  <a:cubicBezTo>
                    <a:pt x="2675" y="4301"/>
                    <a:pt x="2866" y="3855"/>
                    <a:pt x="2675" y="3473"/>
                  </a:cubicBezTo>
                  <a:cubicBezTo>
                    <a:pt x="2293" y="2517"/>
                    <a:pt x="1911" y="1499"/>
                    <a:pt x="1656" y="543"/>
                  </a:cubicBezTo>
                  <a:cubicBezTo>
                    <a:pt x="1552" y="229"/>
                    <a:pt x="1231" y="1"/>
                    <a:pt x="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379800" y="2081500"/>
              <a:ext cx="80800" cy="112900"/>
            </a:xfrm>
            <a:custGeom>
              <a:rect b="b" l="l" r="r" t="t"/>
              <a:pathLst>
                <a:path extrusionOk="0" h="4516" w="3232">
                  <a:moveTo>
                    <a:pt x="2170" y="1"/>
                  </a:moveTo>
                  <a:cubicBezTo>
                    <a:pt x="1919" y="1"/>
                    <a:pt x="1674" y="130"/>
                    <a:pt x="1529" y="440"/>
                  </a:cubicBezTo>
                  <a:cubicBezTo>
                    <a:pt x="1020" y="1395"/>
                    <a:pt x="574" y="2414"/>
                    <a:pt x="192" y="3433"/>
                  </a:cubicBezTo>
                  <a:cubicBezTo>
                    <a:pt x="1" y="3815"/>
                    <a:pt x="192" y="4325"/>
                    <a:pt x="638" y="4516"/>
                  </a:cubicBezTo>
                  <a:lnTo>
                    <a:pt x="892" y="4516"/>
                  </a:lnTo>
                  <a:cubicBezTo>
                    <a:pt x="1211" y="4516"/>
                    <a:pt x="1529" y="4325"/>
                    <a:pt x="1657" y="4006"/>
                  </a:cubicBezTo>
                  <a:cubicBezTo>
                    <a:pt x="2039" y="3051"/>
                    <a:pt x="2421" y="2096"/>
                    <a:pt x="2930" y="1204"/>
                  </a:cubicBezTo>
                  <a:cubicBezTo>
                    <a:pt x="3231" y="559"/>
                    <a:pt x="2690" y="1"/>
                    <a:pt x="2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516725" y="1740625"/>
              <a:ext cx="222925" cy="222925"/>
            </a:xfrm>
            <a:custGeom>
              <a:rect b="b" l="l" r="r" t="t"/>
              <a:pathLst>
                <a:path extrusionOk="0" h="8917" w="8917">
                  <a:moveTo>
                    <a:pt x="4459" y="1"/>
                  </a:moveTo>
                  <a:lnTo>
                    <a:pt x="1" y="4459"/>
                  </a:lnTo>
                  <a:lnTo>
                    <a:pt x="1656" y="6114"/>
                  </a:lnTo>
                  <a:lnTo>
                    <a:pt x="1656" y="6178"/>
                  </a:lnTo>
                  <a:cubicBezTo>
                    <a:pt x="1338" y="6496"/>
                    <a:pt x="1338" y="7006"/>
                    <a:pt x="1656" y="7324"/>
                  </a:cubicBezTo>
                  <a:cubicBezTo>
                    <a:pt x="1784" y="7452"/>
                    <a:pt x="1975" y="7515"/>
                    <a:pt x="2230" y="7515"/>
                  </a:cubicBezTo>
                  <a:cubicBezTo>
                    <a:pt x="2421" y="7515"/>
                    <a:pt x="2612" y="7452"/>
                    <a:pt x="2803" y="7261"/>
                  </a:cubicBezTo>
                  <a:lnTo>
                    <a:pt x="4459" y="8916"/>
                  </a:lnTo>
                  <a:lnTo>
                    <a:pt x="8916" y="4459"/>
                  </a:lnTo>
                  <a:lnTo>
                    <a:pt x="44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451450" y="1948450"/>
              <a:ext cx="90775" cy="104250"/>
            </a:xfrm>
            <a:custGeom>
              <a:rect b="b" l="l" r="r" t="t"/>
              <a:pathLst>
                <a:path extrusionOk="0" h="4170" w="3631">
                  <a:moveTo>
                    <a:pt x="2782" y="0"/>
                  </a:moveTo>
                  <a:cubicBezTo>
                    <a:pt x="2549" y="0"/>
                    <a:pt x="2314" y="100"/>
                    <a:pt x="2166" y="285"/>
                  </a:cubicBezTo>
                  <a:cubicBezTo>
                    <a:pt x="1465" y="1113"/>
                    <a:pt x="829" y="2005"/>
                    <a:pt x="255" y="2960"/>
                  </a:cubicBezTo>
                  <a:cubicBezTo>
                    <a:pt x="1" y="3342"/>
                    <a:pt x="128" y="3788"/>
                    <a:pt x="510" y="4042"/>
                  </a:cubicBezTo>
                  <a:cubicBezTo>
                    <a:pt x="637" y="4106"/>
                    <a:pt x="765" y="4170"/>
                    <a:pt x="892" y="4170"/>
                  </a:cubicBezTo>
                  <a:cubicBezTo>
                    <a:pt x="1211" y="4170"/>
                    <a:pt x="1465" y="4042"/>
                    <a:pt x="1593" y="3788"/>
                  </a:cubicBezTo>
                  <a:cubicBezTo>
                    <a:pt x="2166" y="2960"/>
                    <a:pt x="2739" y="2068"/>
                    <a:pt x="3376" y="1304"/>
                  </a:cubicBezTo>
                  <a:cubicBezTo>
                    <a:pt x="3631" y="922"/>
                    <a:pt x="3567" y="412"/>
                    <a:pt x="3249" y="158"/>
                  </a:cubicBezTo>
                  <a:cubicBezTo>
                    <a:pt x="3116" y="51"/>
                    <a:pt x="2949" y="0"/>
                    <a:pt x="27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504525" y="2977900"/>
              <a:ext cx="231950" cy="235450"/>
            </a:xfrm>
            <a:custGeom>
              <a:rect b="b" l="l" r="r" t="t"/>
              <a:pathLst>
                <a:path extrusionOk="0" h="9418" w="9278">
                  <a:moveTo>
                    <a:pt x="1102" y="1"/>
                  </a:moveTo>
                  <a:cubicBezTo>
                    <a:pt x="511" y="1"/>
                    <a:pt x="0" y="732"/>
                    <a:pt x="552" y="1330"/>
                  </a:cubicBezTo>
                  <a:cubicBezTo>
                    <a:pt x="1062" y="1966"/>
                    <a:pt x="1635" y="2603"/>
                    <a:pt x="2144" y="3176"/>
                  </a:cubicBezTo>
                  <a:lnTo>
                    <a:pt x="361" y="4959"/>
                  </a:lnTo>
                  <a:lnTo>
                    <a:pt x="4819" y="9417"/>
                  </a:lnTo>
                  <a:lnTo>
                    <a:pt x="9277" y="4959"/>
                  </a:lnTo>
                  <a:lnTo>
                    <a:pt x="4819" y="502"/>
                  </a:lnTo>
                  <a:lnTo>
                    <a:pt x="3291" y="2094"/>
                  </a:lnTo>
                  <a:cubicBezTo>
                    <a:pt x="2781" y="1521"/>
                    <a:pt x="2272" y="947"/>
                    <a:pt x="1762" y="374"/>
                  </a:cubicBezTo>
                  <a:cubicBezTo>
                    <a:pt x="1568" y="109"/>
                    <a:pt x="1329" y="1"/>
                    <a:pt x="11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8"/>
            <p:cNvSpPr/>
            <p:nvPr/>
          </p:nvSpPr>
          <p:spPr>
            <a:xfrm>
              <a:off x="7060250" y="2937275"/>
              <a:ext cx="87600" cy="107625"/>
            </a:xfrm>
            <a:custGeom>
              <a:rect b="b" l="l" r="r" t="t"/>
              <a:pathLst>
                <a:path extrusionOk="0" h="4305" w="3504">
                  <a:moveTo>
                    <a:pt x="2565" y="1"/>
                  </a:moveTo>
                  <a:cubicBezTo>
                    <a:pt x="2291" y="1"/>
                    <a:pt x="2024" y="143"/>
                    <a:pt x="1848" y="407"/>
                  </a:cubicBezTo>
                  <a:cubicBezTo>
                    <a:pt x="1402" y="1362"/>
                    <a:pt x="829" y="2254"/>
                    <a:pt x="256" y="3082"/>
                  </a:cubicBezTo>
                  <a:cubicBezTo>
                    <a:pt x="1" y="3464"/>
                    <a:pt x="128" y="3973"/>
                    <a:pt x="510" y="4165"/>
                  </a:cubicBezTo>
                  <a:cubicBezTo>
                    <a:pt x="638" y="4292"/>
                    <a:pt x="765" y="4292"/>
                    <a:pt x="956" y="4292"/>
                  </a:cubicBezTo>
                  <a:cubicBezTo>
                    <a:pt x="990" y="4300"/>
                    <a:pt x="1024" y="4304"/>
                    <a:pt x="1058" y="4304"/>
                  </a:cubicBezTo>
                  <a:cubicBezTo>
                    <a:pt x="1277" y="4304"/>
                    <a:pt x="1483" y="4139"/>
                    <a:pt x="1593" y="3973"/>
                  </a:cubicBezTo>
                  <a:cubicBezTo>
                    <a:pt x="2166" y="3082"/>
                    <a:pt x="2803" y="2127"/>
                    <a:pt x="3312" y="1171"/>
                  </a:cubicBezTo>
                  <a:cubicBezTo>
                    <a:pt x="3503" y="789"/>
                    <a:pt x="3312" y="280"/>
                    <a:pt x="2930" y="89"/>
                  </a:cubicBezTo>
                  <a:cubicBezTo>
                    <a:pt x="2812" y="30"/>
                    <a:pt x="2688" y="1"/>
                    <a:pt x="25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7136675" y="2790600"/>
              <a:ext cx="71675" cy="115475"/>
            </a:xfrm>
            <a:custGeom>
              <a:rect b="b" l="l" r="r" t="t"/>
              <a:pathLst>
                <a:path extrusionOk="0" h="4619" w="2867">
                  <a:moveTo>
                    <a:pt x="1998" y="0"/>
                  </a:moveTo>
                  <a:cubicBezTo>
                    <a:pt x="1638" y="0"/>
                    <a:pt x="1316" y="238"/>
                    <a:pt x="1211" y="606"/>
                  </a:cubicBezTo>
                  <a:cubicBezTo>
                    <a:pt x="892" y="1562"/>
                    <a:pt x="574" y="2517"/>
                    <a:pt x="128" y="3472"/>
                  </a:cubicBezTo>
                  <a:cubicBezTo>
                    <a:pt x="1" y="3918"/>
                    <a:pt x="192" y="4364"/>
                    <a:pt x="574" y="4555"/>
                  </a:cubicBezTo>
                  <a:cubicBezTo>
                    <a:pt x="701" y="4555"/>
                    <a:pt x="765" y="4618"/>
                    <a:pt x="892" y="4618"/>
                  </a:cubicBezTo>
                  <a:cubicBezTo>
                    <a:pt x="1211" y="4618"/>
                    <a:pt x="1529" y="4427"/>
                    <a:pt x="1656" y="4109"/>
                  </a:cubicBezTo>
                  <a:cubicBezTo>
                    <a:pt x="2039" y="3090"/>
                    <a:pt x="2421" y="2071"/>
                    <a:pt x="2739" y="1052"/>
                  </a:cubicBezTo>
                  <a:cubicBezTo>
                    <a:pt x="2866" y="606"/>
                    <a:pt x="2612" y="160"/>
                    <a:pt x="2230" y="33"/>
                  </a:cubicBezTo>
                  <a:cubicBezTo>
                    <a:pt x="2152" y="11"/>
                    <a:pt x="2074" y="0"/>
                    <a:pt x="1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6832600" y="3069275"/>
              <a:ext cx="226100" cy="234825"/>
            </a:xfrm>
            <a:custGeom>
              <a:rect b="b" l="l" r="r" t="t"/>
              <a:pathLst>
                <a:path extrusionOk="0" h="9393" w="9044">
                  <a:moveTo>
                    <a:pt x="8144" y="1"/>
                  </a:moveTo>
                  <a:cubicBezTo>
                    <a:pt x="7898" y="1"/>
                    <a:pt x="7663" y="100"/>
                    <a:pt x="7515" y="286"/>
                  </a:cubicBezTo>
                  <a:cubicBezTo>
                    <a:pt x="7005" y="859"/>
                    <a:pt x="6496" y="1432"/>
                    <a:pt x="5986" y="2005"/>
                  </a:cubicBezTo>
                  <a:lnTo>
                    <a:pt x="4458" y="477"/>
                  </a:lnTo>
                  <a:lnTo>
                    <a:pt x="0" y="4934"/>
                  </a:lnTo>
                  <a:lnTo>
                    <a:pt x="4458" y="9392"/>
                  </a:lnTo>
                  <a:lnTo>
                    <a:pt x="8916" y="4934"/>
                  </a:lnTo>
                  <a:lnTo>
                    <a:pt x="7069" y="3151"/>
                  </a:lnTo>
                  <a:cubicBezTo>
                    <a:pt x="7642" y="2514"/>
                    <a:pt x="8215" y="1941"/>
                    <a:pt x="8725" y="1304"/>
                  </a:cubicBezTo>
                  <a:cubicBezTo>
                    <a:pt x="9043" y="986"/>
                    <a:pt x="8979" y="477"/>
                    <a:pt x="8661" y="158"/>
                  </a:cubicBezTo>
                  <a:cubicBezTo>
                    <a:pt x="8502" y="52"/>
                    <a:pt x="8320" y="1"/>
                    <a:pt x="81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7108025" y="2320075"/>
              <a:ext cx="222925" cy="434750"/>
            </a:xfrm>
            <a:custGeom>
              <a:rect b="b" l="l" r="r" t="t"/>
              <a:pathLst>
                <a:path extrusionOk="0" h="17390" w="8917">
                  <a:moveTo>
                    <a:pt x="3384" y="0"/>
                  </a:moveTo>
                  <a:cubicBezTo>
                    <a:pt x="2901" y="0"/>
                    <a:pt x="2419" y="407"/>
                    <a:pt x="2611" y="1023"/>
                  </a:cubicBezTo>
                  <a:cubicBezTo>
                    <a:pt x="2866" y="1978"/>
                    <a:pt x="3121" y="2997"/>
                    <a:pt x="3312" y="4016"/>
                  </a:cubicBezTo>
                  <a:cubicBezTo>
                    <a:pt x="3376" y="4398"/>
                    <a:pt x="3694" y="4653"/>
                    <a:pt x="4076" y="4653"/>
                  </a:cubicBezTo>
                  <a:lnTo>
                    <a:pt x="4140" y="4653"/>
                  </a:lnTo>
                  <a:lnTo>
                    <a:pt x="0" y="8856"/>
                  </a:lnTo>
                  <a:lnTo>
                    <a:pt x="3949" y="12804"/>
                  </a:lnTo>
                  <a:cubicBezTo>
                    <a:pt x="3821" y="12932"/>
                    <a:pt x="3694" y="13123"/>
                    <a:pt x="3694" y="13377"/>
                  </a:cubicBezTo>
                  <a:cubicBezTo>
                    <a:pt x="3567" y="14396"/>
                    <a:pt x="3376" y="15415"/>
                    <a:pt x="3185" y="16434"/>
                  </a:cubicBezTo>
                  <a:cubicBezTo>
                    <a:pt x="3121" y="16880"/>
                    <a:pt x="3376" y="17262"/>
                    <a:pt x="3821" y="17389"/>
                  </a:cubicBezTo>
                  <a:lnTo>
                    <a:pt x="3949" y="17389"/>
                  </a:lnTo>
                  <a:cubicBezTo>
                    <a:pt x="4331" y="17389"/>
                    <a:pt x="4713" y="17135"/>
                    <a:pt x="4777" y="16753"/>
                  </a:cubicBezTo>
                  <a:cubicBezTo>
                    <a:pt x="4968" y="15670"/>
                    <a:pt x="5159" y="14587"/>
                    <a:pt x="5286" y="13568"/>
                  </a:cubicBezTo>
                  <a:cubicBezTo>
                    <a:pt x="5286" y="13250"/>
                    <a:pt x="5159" y="12995"/>
                    <a:pt x="4904" y="12804"/>
                  </a:cubicBezTo>
                  <a:lnTo>
                    <a:pt x="8916" y="8856"/>
                  </a:lnTo>
                  <a:lnTo>
                    <a:pt x="4586" y="4525"/>
                  </a:lnTo>
                  <a:cubicBezTo>
                    <a:pt x="4777" y="4334"/>
                    <a:pt x="4904" y="4016"/>
                    <a:pt x="4840" y="3761"/>
                  </a:cubicBezTo>
                  <a:cubicBezTo>
                    <a:pt x="4649" y="2678"/>
                    <a:pt x="4395" y="1596"/>
                    <a:pt x="4140" y="577"/>
                  </a:cubicBezTo>
                  <a:cubicBezTo>
                    <a:pt x="4014" y="174"/>
                    <a:pt x="3699" y="0"/>
                    <a:pt x="3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7025225" y="2038025"/>
              <a:ext cx="92375" cy="105425"/>
            </a:xfrm>
            <a:custGeom>
              <a:rect b="b" l="l" r="r" t="t"/>
              <a:pathLst>
                <a:path extrusionOk="0" h="4217" w="3695">
                  <a:moveTo>
                    <a:pt x="931" y="1"/>
                  </a:moveTo>
                  <a:cubicBezTo>
                    <a:pt x="758" y="1"/>
                    <a:pt x="584" y="67"/>
                    <a:pt x="447" y="205"/>
                  </a:cubicBezTo>
                  <a:cubicBezTo>
                    <a:pt x="64" y="459"/>
                    <a:pt x="1" y="969"/>
                    <a:pt x="319" y="1287"/>
                  </a:cubicBezTo>
                  <a:cubicBezTo>
                    <a:pt x="956" y="2115"/>
                    <a:pt x="1529" y="2943"/>
                    <a:pt x="2102" y="3835"/>
                  </a:cubicBezTo>
                  <a:cubicBezTo>
                    <a:pt x="2230" y="4026"/>
                    <a:pt x="2484" y="4217"/>
                    <a:pt x="2739" y="4217"/>
                  </a:cubicBezTo>
                  <a:cubicBezTo>
                    <a:pt x="2930" y="4217"/>
                    <a:pt x="3058" y="4153"/>
                    <a:pt x="3185" y="4089"/>
                  </a:cubicBezTo>
                  <a:cubicBezTo>
                    <a:pt x="3567" y="3835"/>
                    <a:pt x="3694" y="3325"/>
                    <a:pt x="3440" y="2943"/>
                  </a:cubicBezTo>
                  <a:cubicBezTo>
                    <a:pt x="2867" y="2051"/>
                    <a:pt x="2230" y="1160"/>
                    <a:pt x="1529" y="332"/>
                  </a:cubicBezTo>
                  <a:cubicBezTo>
                    <a:pt x="1385" y="115"/>
                    <a:pt x="1158" y="1"/>
                    <a:pt x="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7111200" y="2171525"/>
              <a:ext cx="78050" cy="113625"/>
            </a:xfrm>
            <a:custGeom>
              <a:rect b="b" l="l" r="r" t="t"/>
              <a:pathLst>
                <a:path extrusionOk="0" h="4545" w="3122">
                  <a:moveTo>
                    <a:pt x="876" y="1"/>
                  </a:moveTo>
                  <a:cubicBezTo>
                    <a:pt x="751" y="1"/>
                    <a:pt x="625" y="29"/>
                    <a:pt x="510" y="87"/>
                  </a:cubicBezTo>
                  <a:cubicBezTo>
                    <a:pt x="128" y="278"/>
                    <a:pt x="1" y="787"/>
                    <a:pt x="192" y="1169"/>
                  </a:cubicBezTo>
                  <a:cubicBezTo>
                    <a:pt x="701" y="2125"/>
                    <a:pt x="1083" y="3080"/>
                    <a:pt x="1465" y="4035"/>
                  </a:cubicBezTo>
                  <a:cubicBezTo>
                    <a:pt x="1593" y="4290"/>
                    <a:pt x="1911" y="4545"/>
                    <a:pt x="2230" y="4545"/>
                  </a:cubicBezTo>
                  <a:cubicBezTo>
                    <a:pt x="2293" y="4545"/>
                    <a:pt x="2421" y="4481"/>
                    <a:pt x="2484" y="4481"/>
                  </a:cubicBezTo>
                  <a:cubicBezTo>
                    <a:pt x="2930" y="4290"/>
                    <a:pt x="3121" y="3844"/>
                    <a:pt x="2930" y="3462"/>
                  </a:cubicBezTo>
                  <a:cubicBezTo>
                    <a:pt x="2548" y="2443"/>
                    <a:pt x="2102" y="1424"/>
                    <a:pt x="1593" y="469"/>
                  </a:cubicBezTo>
                  <a:cubicBezTo>
                    <a:pt x="1459" y="157"/>
                    <a:pt x="1169" y="1"/>
                    <a:pt x="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6829400" y="1831375"/>
              <a:ext cx="222925" cy="222925"/>
            </a:xfrm>
            <a:custGeom>
              <a:rect b="b" l="l" r="r" t="t"/>
              <a:pathLst>
                <a:path extrusionOk="0" h="8917" w="8917">
                  <a:moveTo>
                    <a:pt x="4459" y="1"/>
                  </a:moveTo>
                  <a:lnTo>
                    <a:pt x="1" y="4459"/>
                  </a:lnTo>
                  <a:lnTo>
                    <a:pt x="4459" y="8916"/>
                  </a:lnTo>
                  <a:lnTo>
                    <a:pt x="6114" y="7197"/>
                  </a:lnTo>
                  <a:cubicBezTo>
                    <a:pt x="6242" y="7388"/>
                    <a:pt x="6433" y="7452"/>
                    <a:pt x="6687" y="7452"/>
                  </a:cubicBezTo>
                  <a:cubicBezTo>
                    <a:pt x="7388" y="7452"/>
                    <a:pt x="7706" y="6624"/>
                    <a:pt x="7261" y="6114"/>
                  </a:cubicBezTo>
                  <a:lnTo>
                    <a:pt x="8916" y="4459"/>
                  </a:lnTo>
                  <a:lnTo>
                    <a:pt x="44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8"/>
            <p:cNvSpPr/>
            <p:nvPr/>
          </p:nvSpPr>
          <p:spPr>
            <a:xfrm>
              <a:off x="1369300" y="4886275"/>
              <a:ext cx="322425" cy="328350"/>
            </a:xfrm>
            <a:custGeom>
              <a:rect b="b" l="l" r="r" t="t"/>
              <a:pathLst>
                <a:path extrusionOk="0" h="13134" w="12897">
                  <a:moveTo>
                    <a:pt x="1070" y="1"/>
                  </a:moveTo>
                  <a:cubicBezTo>
                    <a:pt x="523" y="1"/>
                    <a:pt x="0" y="567"/>
                    <a:pt x="351" y="1224"/>
                  </a:cubicBezTo>
                  <a:cubicBezTo>
                    <a:pt x="860" y="2179"/>
                    <a:pt x="1433" y="3071"/>
                    <a:pt x="2070" y="3963"/>
                  </a:cubicBezTo>
                  <a:cubicBezTo>
                    <a:pt x="2198" y="4154"/>
                    <a:pt x="2452" y="4281"/>
                    <a:pt x="2707" y="4345"/>
                  </a:cubicBezTo>
                  <a:lnTo>
                    <a:pt x="2834" y="4345"/>
                  </a:lnTo>
                  <a:lnTo>
                    <a:pt x="2834" y="10458"/>
                  </a:lnTo>
                  <a:lnTo>
                    <a:pt x="8439" y="10458"/>
                  </a:lnTo>
                  <a:cubicBezTo>
                    <a:pt x="8439" y="10713"/>
                    <a:pt x="8502" y="10968"/>
                    <a:pt x="8693" y="11095"/>
                  </a:cubicBezTo>
                  <a:cubicBezTo>
                    <a:pt x="9585" y="11796"/>
                    <a:pt x="10476" y="12433"/>
                    <a:pt x="11368" y="13006"/>
                  </a:cubicBezTo>
                  <a:cubicBezTo>
                    <a:pt x="11495" y="13133"/>
                    <a:pt x="11623" y="13133"/>
                    <a:pt x="11814" y="13133"/>
                  </a:cubicBezTo>
                  <a:cubicBezTo>
                    <a:pt x="12578" y="13133"/>
                    <a:pt x="12896" y="12114"/>
                    <a:pt x="12196" y="11732"/>
                  </a:cubicBezTo>
                  <a:lnTo>
                    <a:pt x="12196" y="11668"/>
                  </a:lnTo>
                  <a:cubicBezTo>
                    <a:pt x="11368" y="11095"/>
                    <a:pt x="10540" y="10458"/>
                    <a:pt x="9712" y="9822"/>
                  </a:cubicBezTo>
                  <a:cubicBezTo>
                    <a:pt x="9572" y="9728"/>
                    <a:pt x="9433" y="9669"/>
                    <a:pt x="9268" y="9669"/>
                  </a:cubicBezTo>
                  <a:cubicBezTo>
                    <a:pt x="9207" y="9669"/>
                    <a:pt x="9144" y="9677"/>
                    <a:pt x="9075" y="9694"/>
                  </a:cubicBezTo>
                  <a:lnTo>
                    <a:pt x="9075" y="4090"/>
                  </a:lnTo>
                  <a:lnTo>
                    <a:pt x="3217" y="4090"/>
                  </a:lnTo>
                  <a:cubicBezTo>
                    <a:pt x="3535" y="3835"/>
                    <a:pt x="3599" y="3389"/>
                    <a:pt x="3408" y="3071"/>
                  </a:cubicBezTo>
                  <a:cubicBezTo>
                    <a:pt x="2771" y="2179"/>
                    <a:pt x="2261" y="1288"/>
                    <a:pt x="1752" y="396"/>
                  </a:cubicBezTo>
                  <a:cubicBezTo>
                    <a:pt x="1573" y="118"/>
                    <a:pt x="1319" y="1"/>
                    <a:pt x="1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8"/>
            <p:cNvSpPr/>
            <p:nvPr/>
          </p:nvSpPr>
          <p:spPr>
            <a:xfrm>
              <a:off x="1849075" y="5273675"/>
              <a:ext cx="130825" cy="60350"/>
            </a:xfrm>
            <a:custGeom>
              <a:rect b="b" l="l" r="r" t="t"/>
              <a:pathLst>
                <a:path extrusionOk="0" h="2414" w="5233">
                  <a:moveTo>
                    <a:pt x="1161" y="0"/>
                  </a:moveTo>
                  <a:cubicBezTo>
                    <a:pt x="305" y="0"/>
                    <a:pt x="0" y="1357"/>
                    <a:pt x="1029" y="1586"/>
                  </a:cubicBezTo>
                  <a:cubicBezTo>
                    <a:pt x="2048" y="1904"/>
                    <a:pt x="3131" y="2159"/>
                    <a:pt x="4213" y="2413"/>
                  </a:cubicBezTo>
                  <a:lnTo>
                    <a:pt x="4341" y="2413"/>
                  </a:lnTo>
                  <a:cubicBezTo>
                    <a:pt x="4723" y="2413"/>
                    <a:pt x="5041" y="2095"/>
                    <a:pt x="5105" y="1713"/>
                  </a:cubicBezTo>
                  <a:cubicBezTo>
                    <a:pt x="5232" y="1331"/>
                    <a:pt x="4914" y="885"/>
                    <a:pt x="4468" y="821"/>
                  </a:cubicBezTo>
                  <a:cubicBezTo>
                    <a:pt x="3449" y="630"/>
                    <a:pt x="2430" y="376"/>
                    <a:pt x="1475" y="57"/>
                  </a:cubicBezTo>
                  <a:cubicBezTo>
                    <a:pt x="1364" y="18"/>
                    <a:pt x="1259" y="0"/>
                    <a:pt x="1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8"/>
            <p:cNvSpPr/>
            <p:nvPr/>
          </p:nvSpPr>
          <p:spPr>
            <a:xfrm>
              <a:off x="1276025" y="4585150"/>
              <a:ext cx="55875" cy="116800"/>
            </a:xfrm>
            <a:custGeom>
              <a:rect b="b" l="l" r="r" t="t"/>
              <a:pathLst>
                <a:path extrusionOk="0" h="4672" w="2235">
                  <a:moveTo>
                    <a:pt x="875" y="1"/>
                  </a:moveTo>
                  <a:cubicBezTo>
                    <a:pt x="440" y="1"/>
                    <a:pt x="0" y="326"/>
                    <a:pt x="70" y="915"/>
                  </a:cubicBezTo>
                  <a:cubicBezTo>
                    <a:pt x="197" y="1933"/>
                    <a:pt x="388" y="3016"/>
                    <a:pt x="643" y="4099"/>
                  </a:cubicBezTo>
                  <a:cubicBezTo>
                    <a:pt x="706" y="4417"/>
                    <a:pt x="1025" y="4672"/>
                    <a:pt x="1407" y="4672"/>
                  </a:cubicBezTo>
                  <a:lnTo>
                    <a:pt x="1598" y="4672"/>
                  </a:lnTo>
                  <a:cubicBezTo>
                    <a:pt x="1980" y="4608"/>
                    <a:pt x="2235" y="4162"/>
                    <a:pt x="2171" y="3780"/>
                  </a:cubicBezTo>
                  <a:cubicBezTo>
                    <a:pt x="1916" y="2761"/>
                    <a:pt x="1789" y="1742"/>
                    <a:pt x="1662" y="723"/>
                  </a:cubicBezTo>
                  <a:cubicBezTo>
                    <a:pt x="1604" y="230"/>
                    <a:pt x="1241" y="1"/>
                    <a:pt x="8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8"/>
            <p:cNvSpPr/>
            <p:nvPr/>
          </p:nvSpPr>
          <p:spPr>
            <a:xfrm>
              <a:off x="1307975" y="4740050"/>
              <a:ext cx="74875" cy="114750"/>
            </a:xfrm>
            <a:custGeom>
              <a:rect b="b" l="l" r="r" t="t"/>
              <a:pathLst>
                <a:path extrusionOk="0" h="4590" w="2995">
                  <a:moveTo>
                    <a:pt x="965" y="1"/>
                  </a:moveTo>
                  <a:cubicBezTo>
                    <a:pt x="483" y="1"/>
                    <a:pt x="0" y="407"/>
                    <a:pt x="193" y="1023"/>
                  </a:cubicBezTo>
                  <a:cubicBezTo>
                    <a:pt x="511" y="2106"/>
                    <a:pt x="893" y="3125"/>
                    <a:pt x="1339" y="4080"/>
                  </a:cubicBezTo>
                  <a:cubicBezTo>
                    <a:pt x="1466" y="4398"/>
                    <a:pt x="1785" y="4590"/>
                    <a:pt x="2103" y="4590"/>
                  </a:cubicBezTo>
                  <a:cubicBezTo>
                    <a:pt x="2167" y="4590"/>
                    <a:pt x="2294" y="4526"/>
                    <a:pt x="2422" y="4526"/>
                  </a:cubicBezTo>
                  <a:cubicBezTo>
                    <a:pt x="2804" y="4335"/>
                    <a:pt x="2995" y="3889"/>
                    <a:pt x="2804" y="3443"/>
                  </a:cubicBezTo>
                  <a:cubicBezTo>
                    <a:pt x="2422" y="2488"/>
                    <a:pt x="2040" y="1533"/>
                    <a:pt x="1721" y="577"/>
                  </a:cubicBezTo>
                  <a:cubicBezTo>
                    <a:pt x="1595" y="175"/>
                    <a:pt x="1280" y="1"/>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8"/>
            <p:cNvSpPr/>
            <p:nvPr/>
          </p:nvSpPr>
          <p:spPr>
            <a:xfrm>
              <a:off x="1214075" y="4367600"/>
              <a:ext cx="157625" cy="178325"/>
            </a:xfrm>
            <a:custGeom>
              <a:rect b="b" l="l" r="r" t="t"/>
              <a:pathLst>
                <a:path extrusionOk="0" h="7133" w="6305">
                  <a:moveTo>
                    <a:pt x="0" y="0"/>
                  </a:moveTo>
                  <a:lnTo>
                    <a:pt x="0" y="6305"/>
                  </a:lnTo>
                  <a:lnTo>
                    <a:pt x="2357" y="6305"/>
                  </a:lnTo>
                  <a:cubicBezTo>
                    <a:pt x="2357" y="6751"/>
                    <a:pt x="2739" y="7133"/>
                    <a:pt x="3184" y="7133"/>
                  </a:cubicBezTo>
                  <a:cubicBezTo>
                    <a:pt x="3567" y="7133"/>
                    <a:pt x="3949" y="6751"/>
                    <a:pt x="3949" y="6305"/>
                  </a:cubicBezTo>
                  <a:lnTo>
                    <a:pt x="6305" y="6305"/>
                  </a:lnTo>
                  <a:lnTo>
                    <a:pt x="63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8"/>
            <p:cNvSpPr/>
            <p:nvPr/>
          </p:nvSpPr>
          <p:spPr>
            <a:xfrm>
              <a:off x="1702125" y="5214500"/>
              <a:ext cx="131300" cy="73350"/>
            </a:xfrm>
            <a:custGeom>
              <a:rect b="b" l="l" r="r" t="t"/>
              <a:pathLst>
                <a:path extrusionOk="0" h="2934" w="5252">
                  <a:moveTo>
                    <a:pt x="1122" y="1"/>
                  </a:moveTo>
                  <a:cubicBezTo>
                    <a:pt x="404" y="1"/>
                    <a:pt x="0" y="1104"/>
                    <a:pt x="857" y="1533"/>
                  </a:cubicBezTo>
                  <a:cubicBezTo>
                    <a:pt x="1812" y="2042"/>
                    <a:pt x="2768" y="2488"/>
                    <a:pt x="3787" y="2870"/>
                  </a:cubicBezTo>
                  <a:cubicBezTo>
                    <a:pt x="3914" y="2934"/>
                    <a:pt x="3978" y="2934"/>
                    <a:pt x="4105" y="2934"/>
                  </a:cubicBezTo>
                  <a:cubicBezTo>
                    <a:pt x="4997" y="2934"/>
                    <a:pt x="5251" y="1724"/>
                    <a:pt x="4423" y="1405"/>
                  </a:cubicBezTo>
                  <a:cubicBezTo>
                    <a:pt x="3468" y="1023"/>
                    <a:pt x="2513" y="641"/>
                    <a:pt x="1558" y="131"/>
                  </a:cubicBezTo>
                  <a:cubicBezTo>
                    <a:pt x="1406" y="40"/>
                    <a:pt x="1258" y="1"/>
                    <a:pt x="1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8"/>
            <p:cNvSpPr/>
            <p:nvPr/>
          </p:nvSpPr>
          <p:spPr>
            <a:xfrm>
              <a:off x="2014900" y="5254400"/>
              <a:ext cx="237250" cy="157625"/>
            </a:xfrm>
            <a:custGeom>
              <a:rect b="b" l="l" r="r" t="t"/>
              <a:pathLst>
                <a:path extrusionOk="0" h="6305" w="9490">
                  <a:moveTo>
                    <a:pt x="3185" y="0"/>
                  </a:moveTo>
                  <a:lnTo>
                    <a:pt x="3185" y="2165"/>
                  </a:lnTo>
                  <a:cubicBezTo>
                    <a:pt x="2420" y="2165"/>
                    <a:pt x="1656" y="2102"/>
                    <a:pt x="892" y="2038"/>
                  </a:cubicBezTo>
                  <a:cubicBezTo>
                    <a:pt x="854" y="2033"/>
                    <a:pt x="816" y="2030"/>
                    <a:pt x="779" y="2030"/>
                  </a:cubicBezTo>
                  <a:cubicBezTo>
                    <a:pt x="383" y="2030"/>
                    <a:pt x="64" y="2331"/>
                    <a:pt x="64" y="2739"/>
                  </a:cubicBezTo>
                  <a:cubicBezTo>
                    <a:pt x="0" y="3184"/>
                    <a:pt x="319" y="3566"/>
                    <a:pt x="765" y="3630"/>
                  </a:cubicBezTo>
                  <a:cubicBezTo>
                    <a:pt x="1529" y="3694"/>
                    <a:pt x="2357" y="3758"/>
                    <a:pt x="3185" y="3758"/>
                  </a:cubicBezTo>
                  <a:lnTo>
                    <a:pt x="3185" y="6305"/>
                  </a:lnTo>
                  <a:lnTo>
                    <a:pt x="9489" y="6305"/>
                  </a:lnTo>
                  <a:lnTo>
                    <a:pt x="94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8"/>
            <p:cNvSpPr/>
            <p:nvPr/>
          </p:nvSpPr>
          <p:spPr>
            <a:xfrm>
              <a:off x="3619725" y="1871175"/>
              <a:ext cx="240450" cy="240450"/>
            </a:xfrm>
            <a:custGeom>
              <a:rect b="b" l="l" r="r" t="t"/>
              <a:pathLst>
                <a:path extrusionOk="0" h="9618" w="9618">
                  <a:moveTo>
                    <a:pt x="1" y="1"/>
                  </a:moveTo>
                  <a:lnTo>
                    <a:pt x="1"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8"/>
            <p:cNvSpPr/>
            <p:nvPr/>
          </p:nvSpPr>
          <p:spPr>
            <a:xfrm>
              <a:off x="4411000" y="772625"/>
              <a:ext cx="240425" cy="240450"/>
            </a:xfrm>
            <a:custGeom>
              <a:rect b="b" l="l" r="r" t="t"/>
              <a:pathLst>
                <a:path extrusionOk="0" h="9618" w="9617">
                  <a:moveTo>
                    <a:pt x="1" y="1"/>
                  </a:moveTo>
                  <a:lnTo>
                    <a:pt x="1"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8"/>
            <p:cNvSpPr/>
            <p:nvPr/>
          </p:nvSpPr>
          <p:spPr>
            <a:xfrm>
              <a:off x="4718275" y="772625"/>
              <a:ext cx="240425" cy="240450"/>
            </a:xfrm>
            <a:custGeom>
              <a:rect b="b" l="l" r="r" t="t"/>
              <a:pathLst>
                <a:path extrusionOk="0" h="9618" w="9617">
                  <a:moveTo>
                    <a:pt x="1" y="1"/>
                  </a:moveTo>
                  <a:lnTo>
                    <a:pt x="1"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8"/>
            <p:cNvSpPr/>
            <p:nvPr/>
          </p:nvSpPr>
          <p:spPr>
            <a:xfrm>
              <a:off x="5320100" y="772625"/>
              <a:ext cx="240425" cy="240450"/>
            </a:xfrm>
            <a:custGeom>
              <a:rect b="b" l="l" r="r" t="t"/>
              <a:pathLst>
                <a:path extrusionOk="0" h="9618" w="9617">
                  <a:moveTo>
                    <a:pt x="0" y="1"/>
                  </a:moveTo>
                  <a:lnTo>
                    <a:pt x="0" y="9617"/>
                  </a:lnTo>
                  <a:lnTo>
                    <a:pt x="9617" y="9617"/>
                  </a:lnTo>
                  <a:lnTo>
                    <a:pt x="96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8"/>
            <p:cNvSpPr/>
            <p:nvPr/>
          </p:nvSpPr>
          <p:spPr>
            <a:xfrm>
              <a:off x="1718775" y="4396250"/>
              <a:ext cx="472875" cy="608200"/>
            </a:xfrm>
            <a:custGeom>
              <a:rect b="b" l="l" r="r" t="t"/>
              <a:pathLst>
                <a:path extrusionOk="0" h="24328" w="18915">
                  <a:moveTo>
                    <a:pt x="16494" y="16749"/>
                  </a:moveTo>
                  <a:lnTo>
                    <a:pt x="12992" y="21207"/>
                  </a:lnTo>
                  <a:lnTo>
                    <a:pt x="12992" y="16749"/>
                  </a:lnTo>
                  <a:close/>
                  <a:moveTo>
                    <a:pt x="17322" y="1593"/>
                  </a:moveTo>
                  <a:lnTo>
                    <a:pt x="17322" y="15157"/>
                  </a:lnTo>
                  <a:lnTo>
                    <a:pt x="12164" y="15157"/>
                  </a:lnTo>
                  <a:cubicBezTo>
                    <a:pt x="11718" y="15157"/>
                    <a:pt x="11400" y="15476"/>
                    <a:pt x="11400" y="15922"/>
                  </a:cubicBezTo>
                  <a:lnTo>
                    <a:pt x="11400" y="22672"/>
                  </a:lnTo>
                  <a:lnTo>
                    <a:pt x="1592" y="22672"/>
                  </a:lnTo>
                  <a:lnTo>
                    <a:pt x="1592" y="1593"/>
                  </a:lnTo>
                  <a:close/>
                  <a:moveTo>
                    <a:pt x="764" y="1"/>
                  </a:moveTo>
                  <a:cubicBezTo>
                    <a:pt x="319" y="1"/>
                    <a:pt x="0" y="383"/>
                    <a:pt x="0" y="828"/>
                  </a:cubicBezTo>
                  <a:lnTo>
                    <a:pt x="0" y="23500"/>
                  </a:lnTo>
                  <a:cubicBezTo>
                    <a:pt x="0" y="23946"/>
                    <a:pt x="319" y="24328"/>
                    <a:pt x="764" y="24328"/>
                  </a:cubicBezTo>
                  <a:lnTo>
                    <a:pt x="12164" y="24328"/>
                  </a:lnTo>
                  <a:cubicBezTo>
                    <a:pt x="12291" y="24328"/>
                    <a:pt x="12418" y="24264"/>
                    <a:pt x="12482" y="24200"/>
                  </a:cubicBezTo>
                  <a:cubicBezTo>
                    <a:pt x="12610" y="24137"/>
                    <a:pt x="12737" y="24073"/>
                    <a:pt x="12801" y="24009"/>
                  </a:cubicBezTo>
                  <a:lnTo>
                    <a:pt x="18787" y="16431"/>
                  </a:lnTo>
                  <a:cubicBezTo>
                    <a:pt x="18787" y="16367"/>
                    <a:pt x="18851" y="16304"/>
                    <a:pt x="18851" y="16240"/>
                  </a:cubicBezTo>
                  <a:lnTo>
                    <a:pt x="18851" y="16176"/>
                  </a:lnTo>
                  <a:cubicBezTo>
                    <a:pt x="18914" y="16113"/>
                    <a:pt x="18914" y="16049"/>
                    <a:pt x="18851" y="15985"/>
                  </a:cubicBezTo>
                  <a:lnTo>
                    <a:pt x="18914" y="828"/>
                  </a:lnTo>
                  <a:cubicBezTo>
                    <a:pt x="18914" y="383"/>
                    <a:pt x="18596" y="1"/>
                    <a:pt x="181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8"/>
            <p:cNvSpPr/>
            <p:nvPr/>
          </p:nvSpPr>
          <p:spPr>
            <a:xfrm>
              <a:off x="1817475" y="4498150"/>
              <a:ext cx="280225" cy="39825"/>
            </a:xfrm>
            <a:custGeom>
              <a:rect b="b" l="l" r="r" t="t"/>
              <a:pathLst>
                <a:path extrusionOk="0" h="1593" w="11209">
                  <a:moveTo>
                    <a:pt x="1" y="0"/>
                  </a:moveTo>
                  <a:lnTo>
                    <a:pt x="1" y="1592"/>
                  </a:lnTo>
                  <a:lnTo>
                    <a:pt x="11209" y="1592"/>
                  </a:lnTo>
                  <a:lnTo>
                    <a:pt x="112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8"/>
            <p:cNvSpPr/>
            <p:nvPr/>
          </p:nvSpPr>
          <p:spPr>
            <a:xfrm>
              <a:off x="1817475" y="4574575"/>
              <a:ext cx="280225" cy="39825"/>
            </a:xfrm>
            <a:custGeom>
              <a:rect b="b" l="l" r="r" t="t"/>
              <a:pathLst>
                <a:path extrusionOk="0" h="1593" w="11209">
                  <a:moveTo>
                    <a:pt x="1" y="0"/>
                  </a:moveTo>
                  <a:lnTo>
                    <a:pt x="1" y="1592"/>
                  </a:lnTo>
                  <a:lnTo>
                    <a:pt x="11209" y="1592"/>
                  </a:lnTo>
                  <a:lnTo>
                    <a:pt x="112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8"/>
            <p:cNvSpPr/>
            <p:nvPr/>
          </p:nvSpPr>
          <p:spPr>
            <a:xfrm>
              <a:off x="1817475" y="4650975"/>
              <a:ext cx="221325" cy="39850"/>
            </a:xfrm>
            <a:custGeom>
              <a:rect b="b" l="l" r="r" t="t"/>
              <a:pathLst>
                <a:path extrusionOk="0" h="1594" w="8853">
                  <a:moveTo>
                    <a:pt x="1" y="1"/>
                  </a:moveTo>
                  <a:lnTo>
                    <a:pt x="1" y="1593"/>
                  </a:lnTo>
                  <a:lnTo>
                    <a:pt x="8853" y="1593"/>
                  </a:lnTo>
                  <a:lnTo>
                    <a:pt x="88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8"/>
            <p:cNvSpPr/>
            <p:nvPr/>
          </p:nvSpPr>
          <p:spPr>
            <a:xfrm>
              <a:off x="6358150" y="2643350"/>
              <a:ext cx="401225" cy="445825"/>
            </a:xfrm>
            <a:custGeom>
              <a:rect b="b" l="l" r="r" t="t"/>
              <a:pathLst>
                <a:path extrusionOk="0" h="17833" w="16049">
                  <a:moveTo>
                    <a:pt x="8024" y="2166"/>
                  </a:moveTo>
                  <a:lnTo>
                    <a:pt x="14456" y="8216"/>
                  </a:lnTo>
                  <a:lnTo>
                    <a:pt x="14456" y="16240"/>
                  </a:lnTo>
                  <a:lnTo>
                    <a:pt x="11081" y="16240"/>
                  </a:lnTo>
                  <a:lnTo>
                    <a:pt x="11081" y="9872"/>
                  </a:lnTo>
                  <a:lnTo>
                    <a:pt x="4968" y="9872"/>
                  </a:lnTo>
                  <a:lnTo>
                    <a:pt x="4968" y="16240"/>
                  </a:lnTo>
                  <a:lnTo>
                    <a:pt x="1592" y="16240"/>
                  </a:lnTo>
                  <a:lnTo>
                    <a:pt x="1592" y="8216"/>
                  </a:lnTo>
                  <a:lnTo>
                    <a:pt x="8024" y="2166"/>
                  </a:lnTo>
                  <a:close/>
                  <a:moveTo>
                    <a:pt x="8024" y="1"/>
                  </a:moveTo>
                  <a:lnTo>
                    <a:pt x="0" y="7515"/>
                  </a:lnTo>
                  <a:lnTo>
                    <a:pt x="0" y="17832"/>
                  </a:lnTo>
                  <a:lnTo>
                    <a:pt x="6560" y="17832"/>
                  </a:lnTo>
                  <a:lnTo>
                    <a:pt x="6560" y="11464"/>
                  </a:lnTo>
                  <a:lnTo>
                    <a:pt x="9489" y="11464"/>
                  </a:lnTo>
                  <a:lnTo>
                    <a:pt x="9489" y="17832"/>
                  </a:lnTo>
                  <a:lnTo>
                    <a:pt x="16049" y="17832"/>
                  </a:lnTo>
                  <a:lnTo>
                    <a:pt x="16049" y="7515"/>
                  </a:lnTo>
                  <a:lnTo>
                    <a:pt x="80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8"/>
            <p:cNvSpPr/>
            <p:nvPr/>
          </p:nvSpPr>
          <p:spPr>
            <a:xfrm>
              <a:off x="3627700" y="319425"/>
              <a:ext cx="525400" cy="450050"/>
            </a:xfrm>
            <a:custGeom>
              <a:rect b="b" l="l" r="r" t="t"/>
              <a:pathLst>
                <a:path extrusionOk="0" h="18002" w="21016">
                  <a:moveTo>
                    <a:pt x="8980" y="1635"/>
                  </a:moveTo>
                  <a:cubicBezTo>
                    <a:pt x="15603" y="1635"/>
                    <a:pt x="18851" y="9595"/>
                    <a:pt x="14202" y="14244"/>
                  </a:cubicBezTo>
                  <a:cubicBezTo>
                    <a:pt x="12701" y="15745"/>
                    <a:pt x="10855" y="16416"/>
                    <a:pt x="9043" y="16416"/>
                  </a:cubicBezTo>
                  <a:cubicBezTo>
                    <a:pt x="5242" y="16416"/>
                    <a:pt x="1592" y="13464"/>
                    <a:pt x="1592" y="9022"/>
                  </a:cubicBezTo>
                  <a:cubicBezTo>
                    <a:pt x="1592" y="4883"/>
                    <a:pt x="4904" y="1635"/>
                    <a:pt x="8980" y="1635"/>
                  </a:cubicBezTo>
                  <a:close/>
                  <a:moveTo>
                    <a:pt x="9054" y="0"/>
                  </a:moveTo>
                  <a:cubicBezTo>
                    <a:pt x="4432" y="0"/>
                    <a:pt x="0" y="3593"/>
                    <a:pt x="0" y="9022"/>
                  </a:cubicBezTo>
                  <a:cubicBezTo>
                    <a:pt x="0" y="13926"/>
                    <a:pt x="4012" y="18001"/>
                    <a:pt x="8980" y="18001"/>
                  </a:cubicBezTo>
                  <a:cubicBezTo>
                    <a:pt x="17004" y="18001"/>
                    <a:pt x="21016" y="8322"/>
                    <a:pt x="15348" y="2654"/>
                  </a:cubicBezTo>
                  <a:cubicBezTo>
                    <a:pt x="13515" y="821"/>
                    <a:pt x="11263" y="0"/>
                    <a:pt x="9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8"/>
            <p:cNvSpPr/>
            <p:nvPr/>
          </p:nvSpPr>
          <p:spPr>
            <a:xfrm>
              <a:off x="3778950" y="401675"/>
              <a:ext cx="101900" cy="235650"/>
            </a:xfrm>
            <a:custGeom>
              <a:rect b="b" l="l" r="r" t="t"/>
              <a:pathLst>
                <a:path extrusionOk="0" h="9426" w="4076">
                  <a:moveTo>
                    <a:pt x="2484" y="1"/>
                  </a:moveTo>
                  <a:lnTo>
                    <a:pt x="2484" y="5668"/>
                  </a:lnTo>
                  <a:lnTo>
                    <a:pt x="0" y="8279"/>
                  </a:lnTo>
                  <a:lnTo>
                    <a:pt x="1146" y="9426"/>
                  </a:lnTo>
                  <a:lnTo>
                    <a:pt x="4076" y="6305"/>
                  </a:lnTo>
                  <a:lnTo>
                    <a:pt x="4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8"/>
            <p:cNvSpPr/>
            <p:nvPr/>
          </p:nvSpPr>
          <p:spPr>
            <a:xfrm>
              <a:off x="2650150" y="1654650"/>
              <a:ext cx="173550" cy="173575"/>
            </a:xfrm>
            <a:custGeom>
              <a:rect b="b" l="l" r="r" t="t"/>
              <a:pathLst>
                <a:path extrusionOk="0" h="6943" w="6942">
                  <a:moveTo>
                    <a:pt x="2675" y="1"/>
                  </a:moveTo>
                  <a:lnTo>
                    <a:pt x="2675" y="2676"/>
                  </a:lnTo>
                  <a:lnTo>
                    <a:pt x="0" y="2676"/>
                  </a:lnTo>
                  <a:lnTo>
                    <a:pt x="0" y="4268"/>
                  </a:lnTo>
                  <a:lnTo>
                    <a:pt x="2675" y="4268"/>
                  </a:lnTo>
                  <a:lnTo>
                    <a:pt x="2675" y="6942"/>
                  </a:lnTo>
                  <a:lnTo>
                    <a:pt x="4267" y="6942"/>
                  </a:lnTo>
                  <a:lnTo>
                    <a:pt x="4267" y="4268"/>
                  </a:lnTo>
                  <a:lnTo>
                    <a:pt x="6942" y="4268"/>
                  </a:lnTo>
                  <a:lnTo>
                    <a:pt x="6942" y="2676"/>
                  </a:lnTo>
                  <a:lnTo>
                    <a:pt x="4267" y="2676"/>
                  </a:lnTo>
                  <a:lnTo>
                    <a:pt x="42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8"/>
            <p:cNvSpPr/>
            <p:nvPr/>
          </p:nvSpPr>
          <p:spPr>
            <a:xfrm>
              <a:off x="1094650" y="2691125"/>
              <a:ext cx="171975" cy="173550"/>
            </a:xfrm>
            <a:custGeom>
              <a:rect b="b" l="l" r="r" t="t"/>
              <a:pathLst>
                <a:path extrusionOk="0" h="6942" w="6879">
                  <a:moveTo>
                    <a:pt x="2612" y="0"/>
                  </a:moveTo>
                  <a:lnTo>
                    <a:pt x="2612" y="2675"/>
                  </a:lnTo>
                  <a:lnTo>
                    <a:pt x="1" y="2675"/>
                  </a:lnTo>
                  <a:lnTo>
                    <a:pt x="1" y="4267"/>
                  </a:lnTo>
                  <a:lnTo>
                    <a:pt x="2612" y="4267"/>
                  </a:lnTo>
                  <a:lnTo>
                    <a:pt x="2612" y="6942"/>
                  </a:lnTo>
                  <a:lnTo>
                    <a:pt x="4204" y="6942"/>
                  </a:lnTo>
                  <a:lnTo>
                    <a:pt x="4204" y="4267"/>
                  </a:lnTo>
                  <a:lnTo>
                    <a:pt x="6879" y="4267"/>
                  </a:lnTo>
                  <a:lnTo>
                    <a:pt x="6879" y="2675"/>
                  </a:lnTo>
                  <a:lnTo>
                    <a:pt x="4204" y="2675"/>
                  </a:lnTo>
                  <a:lnTo>
                    <a:pt x="42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8"/>
            <p:cNvSpPr/>
            <p:nvPr/>
          </p:nvSpPr>
          <p:spPr>
            <a:xfrm>
              <a:off x="1723550" y="1665800"/>
              <a:ext cx="151275" cy="151275"/>
            </a:xfrm>
            <a:custGeom>
              <a:rect b="b" l="l" r="r" t="t"/>
              <a:pathLst>
                <a:path extrusionOk="0" h="6051" w="6051">
                  <a:moveTo>
                    <a:pt x="1146" y="1"/>
                  </a:moveTo>
                  <a:lnTo>
                    <a:pt x="0" y="1147"/>
                  </a:lnTo>
                  <a:lnTo>
                    <a:pt x="1911" y="3057"/>
                  </a:lnTo>
                  <a:lnTo>
                    <a:pt x="0" y="4904"/>
                  </a:lnTo>
                  <a:lnTo>
                    <a:pt x="1146" y="6051"/>
                  </a:lnTo>
                  <a:lnTo>
                    <a:pt x="3057" y="4140"/>
                  </a:lnTo>
                  <a:lnTo>
                    <a:pt x="4904" y="6051"/>
                  </a:lnTo>
                  <a:lnTo>
                    <a:pt x="6050" y="4904"/>
                  </a:lnTo>
                  <a:lnTo>
                    <a:pt x="4140" y="3057"/>
                  </a:lnTo>
                  <a:lnTo>
                    <a:pt x="6050" y="1147"/>
                  </a:lnTo>
                  <a:lnTo>
                    <a:pt x="4904" y="1"/>
                  </a:lnTo>
                  <a:lnTo>
                    <a:pt x="3057" y="1911"/>
                  </a:lnTo>
                  <a:lnTo>
                    <a:pt x="11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8"/>
            <p:cNvSpPr/>
            <p:nvPr/>
          </p:nvSpPr>
          <p:spPr>
            <a:xfrm>
              <a:off x="6334250" y="436700"/>
              <a:ext cx="149700" cy="151275"/>
            </a:xfrm>
            <a:custGeom>
              <a:rect b="b" l="l" r="r" t="t"/>
              <a:pathLst>
                <a:path extrusionOk="0" h="6051" w="5988">
                  <a:moveTo>
                    <a:pt x="1084" y="1"/>
                  </a:moveTo>
                  <a:lnTo>
                    <a:pt x="1" y="1147"/>
                  </a:lnTo>
                  <a:lnTo>
                    <a:pt x="1848" y="3057"/>
                  </a:lnTo>
                  <a:lnTo>
                    <a:pt x="1" y="4904"/>
                  </a:lnTo>
                  <a:lnTo>
                    <a:pt x="1084" y="6051"/>
                  </a:lnTo>
                  <a:lnTo>
                    <a:pt x="2994" y="4140"/>
                  </a:lnTo>
                  <a:lnTo>
                    <a:pt x="4905" y="6051"/>
                  </a:lnTo>
                  <a:lnTo>
                    <a:pt x="5987" y="4904"/>
                  </a:lnTo>
                  <a:lnTo>
                    <a:pt x="4140" y="3057"/>
                  </a:lnTo>
                  <a:lnTo>
                    <a:pt x="5987" y="1147"/>
                  </a:lnTo>
                  <a:lnTo>
                    <a:pt x="4905" y="1"/>
                  </a:lnTo>
                  <a:lnTo>
                    <a:pt x="2994" y="1911"/>
                  </a:lnTo>
                  <a:lnTo>
                    <a:pt x="10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8"/>
            <p:cNvSpPr/>
            <p:nvPr/>
          </p:nvSpPr>
          <p:spPr>
            <a:xfrm>
              <a:off x="6866025" y="2581250"/>
              <a:ext cx="149675" cy="151275"/>
            </a:xfrm>
            <a:custGeom>
              <a:rect b="b" l="l" r="r" t="t"/>
              <a:pathLst>
                <a:path extrusionOk="0" h="6051" w="5987">
                  <a:moveTo>
                    <a:pt x="1083" y="1"/>
                  </a:moveTo>
                  <a:lnTo>
                    <a:pt x="0" y="1147"/>
                  </a:lnTo>
                  <a:lnTo>
                    <a:pt x="1847" y="3058"/>
                  </a:lnTo>
                  <a:lnTo>
                    <a:pt x="0" y="4905"/>
                  </a:lnTo>
                  <a:lnTo>
                    <a:pt x="1083" y="6051"/>
                  </a:lnTo>
                  <a:lnTo>
                    <a:pt x="2994" y="4140"/>
                  </a:lnTo>
                  <a:lnTo>
                    <a:pt x="4840" y="6051"/>
                  </a:lnTo>
                  <a:lnTo>
                    <a:pt x="5987" y="4905"/>
                  </a:lnTo>
                  <a:lnTo>
                    <a:pt x="4076" y="3058"/>
                  </a:lnTo>
                  <a:lnTo>
                    <a:pt x="5987" y="1147"/>
                  </a:lnTo>
                  <a:lnTo>
                    <a:pt x="4840" y="1"/>
                  </a:lnTo>
                  <a:lnTo>
                    <a:pt x="2994" y="1911"/>
                  </a:lnTo>
                  <a:lnTo>
                    <a:pt x="10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8"/>
            <p:cNvSpPr/>
            <p:nvPr/>
          </p:nvSpPr>
          <p:spPr>
            <a:xfrm>
              <a:off x="1094650" y="2971325"/>
              <a:ext cx="171975" cy="173550"/>
            </a:xfrm>
            <a:custGeom>
              <a:rect b="b" l="l" r="r" t="t"/>
              <a:pathLst>
                <a:path extrusionOk="0" h="6942" w="6879">
                  <a:moveTo>
                    <a:pt x="2612" y="0"/>
                  </a:moveTo>
                  <a:lnTo>
                    <a:pt x="2612" y="2675"/>
                  </a:lnTo>
                  <a:lnTo>
                    <a:pt x="1" y="2675"/>
                  </a:lnTo>
                  <a:lnTo>
                    <a:pt x="1" y="4267"/>
                  </a:lnTo>
                  <a:lnTo>
                    <a:pt x="2612" y="4267"/>
                  </a:lnTo>
                  <a:lnTo>
                    <a:pt x="2612" y="6942"/>
                  </a:lnTo>
                  <a:lnTo>
                    <a:pt x="4204" y="6942"/>
                  </a:lnTo>
                  <a:lnTo>
                    <a:pt x="4204" y="4267"/>
                  </a:lnTo>
                  <a:lnTo>
                    <a:pt x="6879" y="4267"/>
                  </a:lnTo>
                  <a:lnTo>
                    <a:pt x="6879" y="2675"/>
                  </a:lnTo>
                  <a:lnTo>
                    <a:pt x="4204" y="2675"/>
                  </a:lnTo>
                  <a:lnTo>
                    <a:pt x="42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8"/>
            <p:cNvSpPr/>
            <p:nvPr/>
          </p:nvSpPr>
          <p:spPr>
            <a:xfrm>
              <a:off x="2409725" y="1654650"/>
              <a:ext cx="171975" cy="173575"/>
            </a:xfrm>
            <a:custGeom>
              <a:rect b="b" l="l" r="r" t="t"/>
              <a:pathLst>
                <a:path extrusionOk="0" h="6943" w="6879">
                  <a:moveTo>
                    <a:pt x="2612" y="1"/>
                  </a:moveTo>
                  <a:lnTo>
                    <a:pt x="2612" y="2676"/>
                  </a:lnTo>
                  <a:lnTo>
                    <a:pt x="1" y="2676"/>
                  </a:lnTo>
                  <a:lnTo>
                    <a:pt x="1" y="4268"/>
                  </a:lnTo>
                  <a:lnTo>
                    <a:pt x="2612" y="4268"/>
                  </a:lnTo>
                  <a:lnTo>
                    <a:pt x="2612" y="6942"/>
                  </a:lnTo>
                  <a:lnTo>
                    <a:pt x="4204" y="6942"/>
                  </a:lnTo>
                  <a:lnTo>
                    <a:pt x="4204" y="4268"/>
                  </a:lnTo>
                  <a:lnTo>
                    <a:pt x="6879" y="4268"/>
                  </a:lnTo>
                  <a:lnTo>
                    <a:pt x="6879" y="2676"/>
                  </a:lnTo>
                  <a:lnTo>
                    <a:pt x="4204" y="2676"/>
                  </a:lnTo>
                  <a:lnTo>
                    <a:pt x="42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8"/>
            <p:cNvSpPr/>
            <p:nvPr/>
          </p:nvSpPr>
          <p:spPr>
            <a:xfrm>
              <a:off x="4450800" y="4440825"/>
              <a:ext cx="1246650" cy="250000"/>
            </a:xfrm>
            <a:custGeom>
              <a:rect b="b" l="l" r="r" t="t"/>
              <a:pathLst>
                <a:path extrusionOk="0" h="10000" w="49866">
                  <a:moveTo>
                    <a:pt x="38975" y="1529"/>
                  </a:moveTo>
                  <a:lnTo>
                    <a:pt x="38975" y="4140"/>
                  </a:lnTo>
                  <a:lnTo>
                    <a:pt x="13438" y="4140"/>
                  </a:lnTo>
                  <a:lnTo>
                    <a:pt x="13438" y="1529"/>
                  </a:lnTo>
                  <a:close/>
                  <a:moveTo>
                    <a:pt x="40568" y="2039"/>
                  </a:moveTo>
                  <a:lnTo>
                    <a:pt x="43943" y="3758"/>
                  </a:lnTo>
                  <a:lnTo>
                    <a:pt x="43943" y="6114"/>
                  </a:lnTo>
                  <a:lnTo>
                    <a:pt x="40568" y="7834"/>
                  </a:lnTo>
                  <a:lnTo>
                    <a:pt x="40568" y="2039"/>
                  </a:lnTo>
                  <a:close/>
                  <a:moveTo>
                    <a:pt x="38975" y="5732"/>
                  </a:moveTo>
                  <a:lnTo>
                    <a:pt x="38975" y="8343"/>
                  </a:lnTo>
                  <a:lnTo>
                    <a:pt x="13438" y="8343"/>
                  </a:lnTo>
                  <a:lnTo>
                    <a:pt x="13438" y="5732"/>
                  </a:lnTo>
                  <a:close/>
                  <a:moveTo>
                    <a:pt x="3694" y="1"/>
                  </a:moveTo>
                  <a:cubicBezTo>
                    <a:pt x="1657" y="1"/>
                    <a:pt x="1" y="1593"/>
                    <a:pt x="1" y="3631"/>
                  </a:cubicBezTo>
                  <a:lnTo>
                    <a:pt x="1" y="6305"/>
                  </a:lnTo>
                  <a:cubicBezTo>
                    <a:pt x="1" y="8343"/>
                    <a:pt x="1657" y="9999"/>
                    <a:pt x="3694" y="9999"/>
                  </a:cubicBezTo>
                  <a:lnTo>
                    <a:pt x="39803" y="9999"/>
                  </a:lnTo>
                  <a:cubicBezTo>
                    <a:pt x="39931" y="9999"/>
                    <a:pt x="40058" y="9935"/>
                    <a:pt x="40122" y="9872"/>
                  </a:cubicBezTo>
                  <a:lnTo>
                    <a:pt x="49865" y="4968"/>
                  </a:lnTo>
                  <a:lnTo>
                    <a:pt x="40122" y="64"/>
                  </a:lnTo>
                  <a:cubicBezTo>
                    <a:pt x="40058" y="1"/>
                    <a:pt x="39931" y="1"/>
                    <a:pt x="398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8"/>
            <p:cNvSpPr/>
            <p:nvPr/>
          </p:nvSpPr>
          <p:spPr>
            <a:xfrm>
              <a:off x="3118225" y="1673750"/>
              <a:ext cx="1514100" cy="135375"/>
            </a:xfrm>
            <a:custGeom>
              <a:rect b="b" l="l" r="r" t="t"/>
              <a:pathLst>
                <a:path extrusionOk="0" h="5415" w="60564">
                  <a:moveTo>
                    <a:pt x="55851" y="1"/>
                  </a:moveTo>
                  <a:lnTo>
                    <a:pt x="55851" y="1912"/>
                  </a:lnTo>
                  <a:lnTo>
                    <a:pt x="1083" y="1912"/>
                  </a:lnTo>
                  <a:cubicBezTo>
                    <a:pt x="0" y="1912"/>
                    <a:pt x="0" y="3504"/>
                    <a:pt x="1083" y="3504"/>
                  </a:cubicBezTo>
                  <a:lnTo>
                    <a:pt x="55851" y="3504"/>
                  </a:lnTo>
                  <a:lnTo>
                    <a:pt x="55851" y="5414"/>
                  </a:lnTo>
                  <a:lnTo>
                    <a:pt x="60564" y="2676"/>
                  </a:lnTo>
                  <a:lnTo>
                    <a:pt x="558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8"/>
            <p:cNvSpPr/>
            <p:nvPr/>
          </p:nvSpPr>
          <p:spPr>
            <a:xfrm>
              <a:off x="1349400" y="323650"/>
              <a:ext cx="2101600" cy="616175"/>
            </a:xfrm>
            <a:custGeom>
              <a:rect b="b" l="l" r="r" t="t"/>
              <a:pathLst>
                <a:path extrusionOk="0" h="24647" w="84064">
                  <a:moveTo>
                    <a:pt x="23563" y="1"/>
                  </a:moveTo>
                  <a:lnTo>
                    <a:pt x="23563" y="2357"/>
                  </a:lnTo>
                  <a:lnTo>
                    <a:pt x="7897" y="2357"/>
                  </a:lnTo>
                  <a:cubicBezTo>
                    <a:pt x="3503" y="2357"/>
                    <a:pt x="0" y="5860"/>
                    <a:pt x="0" y="10254"/>
                  </a:cubicBezTo>
                  <a:lnTo>
                    <a:pt x="0" y="23882"/>
                  </a:lnTo>
                  <a:cubicBezTo>
                    <a:pt x="0" y="24265"/>
                    <a:pt x="383" y="24647"/>
                    <a:pt x="828" y="24647"/>
                  </a:cubicBezTo>
                  <a:cubicBezTo>
                    <a:pt x="1274" y="24647"/>
                    <a:pt x="1593" y="24265"/>
                    <a:pt x="1593" y="23882"/>
                  </a:cubicBezTo>
                  <a:lnTo>
                    <a:pt x="1593" y="10190"/>
                  </a:lnTo>
                  <a:cubicBezTo>
                    <a:pt x="1593" y="6751"/>
                    <a:pt x="4395" y="3949"/>
                    <a:pt x="7897" y="3949"/>
                  </a:cubicBezTo>
                  <a:lnTo>
                    <a:pt x="23563" y="3949"/>
                  </a:lnTo>
                  <a:lnTo>
                    <a:pt x="23563" y="6369"/>
                  </a:lnTo>
                  <a:lnTo>
                    <a:pt x="29868" y="6369"/>
                  </a:lnTo>
                  <a:lnTo>
                    <a:pt x="29868" y="3949"/>
                  </a:lnTo>
                  <a:lnTo>
                    <a:pt x="79414" y="3949"/>
                  </a:lnTo>
                  <a:lnTo>
                    <a:pt x="79414" y="5860"/>
                  </a:lnTo>
                  <a:lnTo>
                    <a:pt x="84063" y="3185"/>
                  </a:lnTo>
                  <a:lnTo>
                    <a:pt x="79414" y="447"/>
                  </a:lnTo>
                  <a:lnTo>
                    <a:pt x="79414" y="2357"/>
                  </a:lnTo>
                  <a:lnTo>
                    <a:pt x="29868" y="2357"/>
                  </a:lnTo>
                  <a:lnTo>
                    <a:pt x="298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8"/>
            <p:cNvSpPr/>
            <p:nvPr/>
          </p:nvSpPr>
          <p:spPr>
            <a:xfrm>
              <a:off x="5823200" y="713725"/>
              <a:ext cx="843825" cy="1111300"/>
            </a:xfrm>
            <a:custGeom>
              <a:rect b="b" l="l" r="r" t="t"/>
              <a:pathLst>
                <a:path extrusionOk="0" h="44452" w="33753">
                  <a:moveTo>
                    <a:pt x="0" y="1"/>
                  </a:moveTo>
                  <a:lnTo>
                    <a:pt x="0" y="6305"/>
                  </a:lnTo>
                  <a:lnTo>
                    <a:pt x="6305" y="6305"/>
                  </a:lnTo>
                  <a:lnTo>
                    <a:pt x="6305" y="3885"/>
                  </a:lnTo>
                  <a:lnTo>
                    <a:pt x="24264" y="3885"/>
                  </a:lnTo>
                  <a:cubicBezTo>
                    <a:pt x="27576" y="3885"/>
                    <a:pt x="30250" y="6560"/>
                    <a:pt x="30314" y="9935"/>
                  </a:cubicBezTo>
                  <a:lnTo>
                    <a:pt x="30314" y="39803"/>
                  </a:lnTo>
                  <a:lnTo>
                    <a:pt x="28403" y="39803"/>
                  </a:lnTo>
                  <a:lnTo>
                    <a:pt x="31078" y="44452"/>
                  </a:lnTo>
                  <a:lnTo>
                    <a:pt x="33753" y="39803"/>
                  </a:lnTo>
                  <a:lnTo>
                    <a:pt x="31906" y="39803"/>
                  </a:lnTo>
                  <a:lnTo>
                    <a:pt x="31906" y="9935"/>
                  </a:lnTo>
                  <a:cubicBezTo>
                    <a:pt x="31842" y="5796"/>
                    <a:pt x="28467" y="2357"/>
                    <a:pt x="24264" y="2357"/>
                  </a:cubicBezTo>
                  <a:lnTo>
                    <a:pt x="6305" y="2357"/>
                  </a:lnTo>
                  <a:lnTo>
                    <a:pt x="63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8"/>
            <p:cNvSpPr/>
            <p:nvPr/>
          </p:nvSpPr>
          <p:spPr>
            <a:xfrm>
              <a:off x="924300" y="661175"/>
              <a:ext cx="135350" cy="314875"/>
            </a:xfrm>
            <a:custGeom>
              <a:rect b="b" l="l" r="r" t="t"/>
              <a:pathLst>
                <a:path extrusionOk="0" h="12595" w="5414">
                  <a:moveTo>
                    <a:pt x="2676" y="1"/>
                  </a:moveTo>
                  <a:lnTo>
                    <a:pt x="1" y="4714"/>
                  </a:lnTo>
                  <a:lnTo>
                    <a:pt x="1911" y="4714"/>
                  </a:lnTo>
                  <a:lnTo>
                    <a:pt x="1911" y="11783"/>
                  </a:lnTo>
                  <a:cubicBezTo>
                    <a:pt x="1911" y="12324"/>
                    <a:pt x="2309" y="12594"/>
                    <a:pt x="2707" y="12594"/>
                  </a:cubicBezTo>
                  <a:cubicBezTo>
                    <a:pt x="3105" y="12594"/>
                    <a:pt x="3503" y="12324"/>
                    <a:pt x="3503" y="11783"/>
                  </a:cubicBezTo>
                  <a:lnTo>
                    <a:pt x="3503" y="4714"/>
                  </a:lnTo>
                  <a:lnTo>
                    <a:pt x="5414" y="4714"/>
                  </a:lnTo>
                  <a:lnTo>
                    <a:pt x="26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8"/>
            <p:cNvSpPr/>
            <p:nvPr/>
          </p:nvSpPr>
          <p:spPr>
            <a:xfrm>
              <a:off x="1782450" y="3907475"/>
              <a:ext cx="135350" cy="315250"/>
            </a:xfrm>
            <a:custGeom>
              <a:rect b="b" l="l" r="r" t="t"/>
              <a:pathLst>
                <a:path extrusionOk="0" h="12610" w="5414">
                  <a:moveTo>
                    <a:pt x="2739" y="1"/>
                  </a:moveTo>
                  <a:cubicBezTo>
                    <a:pt x="2293" y="1"/>
                    <a:pt x="1911" y="383"/>
                    <a:pt x="1911" y="828"/>
                  </a:cubicBezTo>
                  <a:lnTo>
                    <a:pt x="1911" y="7897"/>
                  </a:lnTo>
                  <a:lnTo>
                    <a:pt x="0" y="7897"/>
                  </a:lnTo>
                  <a:lnTo>
                    <a:pt x="2739" y="12610"/>
                  </a:lnTo>
                  <a:lnTo>
                    <a:pt x="5414" y="7897"/>
                  </a:lnTo>
                  <a:lnTo>
                    <a:pt x="3503" y="7897"/>
                  </a:lnTo>
                  <a:lnTo>
                    <a:pt x="3503" y="828"/>
                  </a:lnTo>
                  <a:cubicBezTo>
                    <a:pt x="3503" y="383"/>
                    <a:pt x="3121" y="1"/>
                    <a:pt x="2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8"/>
            <p:cNvSpPr/>
            <p:nvPr/>
          </p:nvSpPr>
          <p:spPr>
            <a:xfrm>
              <a:off x="1113775" y="661175"/>
              <a:ext cx="133750" cy="314875"/>
            </a:xfrm>
            <a:custGeom>
              <a:rect b="b" l="l" r="r" t="t"/>
              <a:pathLst>
                <a:path extrusionOk="0" h="12595" w="5350">
                  <a:moveTo>
                    <a:pt x="2675" y="1"/>
                  </a:moveTo>
                  <a:lnTo>
                    <a:pt x="0" y="4714"/>
                  </a:lnTo>
                  <a:lnTo>
                    <a:pt x="1911" y="4714"/>
                  </a:lnTo>
                  <a:lnTo>
                    <a:pt x="1847" y="11783"/>
                  </a:lnTo>
                  <a:cubicBezTo>
                    <a:pt x="1847" y="12324"/>
                    <a:pt x="2245" y="12594"/>
                    <a:pt x="2643" y="12594"/>
                  </a:cubicBezTo>
                  <a:cubicBezTo>
                    <a:pt x="3041" y="12594"/>
                    <a:pt x="3439" y="12324"/>
                    <a:pt x="3439" y="11783"/>
                  </a:cubicBezTo>
                  <a:lnTo>
                    <a:pt x="3439" y="4714"/>
                  </a:lnTo>
                  <a:lnTo>
                    <a:pt x="5350" y="4714"/>
                  </a:lnTo>
                  <a:lnTo>
                    <a:pt x="26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8"/>
            <p:cNvSpPr/>
            <p:nvPr/>
          </p:nvSpPr>
          <p:spPr>
            <a:xfrm>
              <a:off x="1782450" y="2181650"/>
              <a:ext cx="135350" cy="1668525"/>
            </a:xfrm>
            <a:custGeom>
              <a:rect b="b" l="l" r="r" t="t"/>
              <a:pathLst>
                <a:path extrusionOk="0" h="66741" w="5414">
                  <a:moveTo>
                    <a:pt x="2739" y="0"/>
                  </a:moveTo>
                  <a:lnTo>
                    <a:pt x="0" y="4649"/>
                  </a:lnTo>
                  <a:lnTo>
                    <a:pt x="1911" y="4649"/>
                  </a:lnTo>
                  <a:lnTo>
                    <a:pt x="1911" y="65977"/>
                  </a:lnTo>
                  <a:cubicBezTo>
                    <a:pt x="1911" y="66486"/>
                    <a:pt x="2309" y="66741"/>
                    <a:pt x="2707" y="66741"/>
                  </a:cubicBezTo>
                  <a:cubicBezTo>
                    <a:pt x="3105" y="66741"/>
                    <a:pt x="3503" y="66486"/>
                    <a:pt x="3503" y="65977"/>
                  </a:cubicBezTo>
                  <a:lnTo>
                    <a:pt x="3503" y="4649"/>
                  </a:lnTo>
                  <a:lnTo>
                    <a:pt x="5414" y="4649"/>
                  </a:lnTo>
                  <a:lnTo>
                    <a:pt x="27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8"/>
            <p:cNvSpPr/>
            <p:nvPr/>
          </p:nvSpPr>
          <p:spPr>
            <a:xfrm>
              <a:off x="5576425" y="4885025"/>
              <a:ext cx="1047625" cy="159225"/>
            </a:xfrm>
            <a:custGeom>
              <a:rect b="b" l="l" r="r" t="t"/>
              <a:pathLst>
                <a:path extrusionOk="0" h="6369" w="41905">
                  <a:moveTo>
                    <a:pt x="25092" y="1"/>
                  </a:moveTo>
                  <a:lnTo>
                    <a:pt x="25092" y="2357"/>
                  </a:lnTo>
                  <a:lnTo>
                    <a:pt x="1019" y="2357"/>
                  </a:lnTo>
                  <a:cubicBezTo>
                    <a:pt x="0" y="2357"/>
                    <a:pt x="0" y="3949"/>
                    <a:pt x="1019" y="3949"/>
                  </a:cubicBezTo>
                  <a:lnTo>
                    <a:pt x="25092" y="3949"/>
                  </a:lnTo>
                  <a:lnTo>
                    <a:pt x="25092" y="6369"/>
                  </a:lnTo>
                  <a:lnTo>
                    <a:pt x="31397" y="6369"/>
                  </a:lnTo>
                  <a:lnTo>
                    <a:pt x="31397" y="3949"/>
                  </a:lnTo>
                  <a:lnTo>
                    <a:pt x="37256" y="3949"/>
                  </a:lnTo>
                  <a:lnTo>
                    <a:pt x="37256" y="5859"/>
                  </a:lnTo>
                  <a:lnTo>
                    <a:pt x="41904" y="3185"/>
                  </a:lnTo>
                  <a:lnTo>
                    <a:pt x="37256" y="446"/>
                  </a:lnTo>
                  <a:lnTo>
                    <a:pt x="37256" y="2357"/>
                  </a:lnTo>
                  <a:lnTo>
                    <a:pt x="31397" y="2357"/>
                  </a:lnTo>
                  <a:lnTo>
                    <a:pt x="313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8"/>
            <p:cNvSpPr/>
            <p:nvPr/>
          </p:nvSpPr>
          <p:spPr>
            <a:xfrm>
              <a:off x="5523875" y="5074475"/>
              <a:ext cx="1100175" cy="157650"/>
            </a:xfrm>
            <a:custGeom>
              <a:rect b="b" l="l" r="r" t="t"/>
              <a:pathLst>
                <a:path extrusionOk="0" h="6306" w="44007">
                  <a:moveTo>
                    <a:pt x="1" y="1"/>
                  </a:moveTo>
                  <a:lnTo>
                    <a:pt x="1" y="6306"/>
                  </a:lnTo>
                  <a:lnTo>
                    <a:pt x="6306" y="6306"/>
                  </a:lnTo>
                  <a:lnTo>
                    <a:pt x="6306" y="3949"/>
                  </a:lnTo>
                  <a:lnTo>
                    <a:pt x="39358" y="3949"/>
                  </a:lnTo>
                  <a:lnTo>
                    <a:pt x="39358" y="5860"/>
                  </a:lnTo>
                  <a:lnTo>
                    <a:pt x="44006" y="3121"/>
                  </a:lnTo>
                  <a:lnTo>
                    <a:pt x="39358" y="447"/>
                  </a:lnTo>
                  <a:lnTo>
                    <a:pt x="39358" y="2357"/>
                  </a:lnTo>
                  <a:lnTo>
                    <a:pt x="6306" y="2357"/>
                  </a:lnTo>
                  <a:lnTo>
                    <a:pt x="63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a:off x="2408625" y="5020350"/>
              <a:ext cx="1230225" cy="393850"/>
            </a:xfrm>
            <a:custGeom>
              <a:rect b="b" l="l" r="r" t="t"/>
              <a:pathLst>
                <a:path extrusionOk="0" h="15754" w="49209">
                  <a:moveTo>
                    <a:pt x="46534" y="1"/>
                  </a:moveTo>
                  <a:lnTo>
                    <a:pt x="43796" y="4650"/>
                  </a:lnTo>
                  <a:lnTo>
                    <a:pt x="45706" y="4650"/>
                  </a:lnTo>
                  <a:lnTo>
                    <a:pt x="45706" y="8725"/>
                  </a:lnTo>
                  <a:cubicBezTo>
                    <a:pt x="45706" y="10381"/>
                    <a:pt x="44369" y="11719"/>
                    <a:pt x="42713" y="11719"/>
                  </a:cubicBezTo>
                  <a:lnTo>
                    <a:pt x="32651" y="11719"/>
                  </a:lnTo>
                  <a:lnTo>
                    <a:pt x="32651" y="9235"/>
                  </a:lnTo>
                  <a:lnTo>
                    <a:pt x="26346" y="9235"/>
                  </a:lnTo>
                  <a:lnTo>
                    <a:pt x="26346" y="11719"/>
                  </a:lnTo>
                  <a:lnTo>
                    <a:pt x="6859" y="11719"/>
                  </a:lnTo>
                  <a:cubicBezTo>
                    <a:pt x="6497" y="9847"/>
                    <a:pt x="5018" y="8948"/>
                    <a:pt x="3536" y="8948"/>
                  </a:cubicBezTo>
                  <a:cubicBezTo>
                    <a:pt x="1892" y="8948"/>
                    <a:pt x="243" y="10054"/>
                    <a:pt x="109" y="12164"/>
                  </a:cubicBezTo>
                  <a:cubicBezTo>
                    <a:pt x="0" y="14441"/>
                    <a:pt x="1778" y="15754"/>
                    <a:pt x="3558" y="15754"/>
                  </a:cubicBezTo>
                  <a:cubicBezTo>
                    <a:pt x="4915" y="15754"/>
                    <a:pt x="6272" y="14991"/>
                    <a:pt x="6795" y="13311"/>
                  </a:cubicBezTo>
                  <a:lnTo>
                    <a:pt x="26346" y="13311"/>
                  </a:lnTo>
                  <a:lnTo>
                    <a:pt x="26346" y="15540"/>
                  </a:lnTo>
                  <a:lnTo>
                    <a:pt x="32651" y="15540"/>
                  </a:lnTo>
                  <a:lnTo>
                    <a:pt x="32651" y="13311"/>
                  </a:lnTo>
                  <a:lnTo>
                    <a:pt x="42650" y="13311"/>
                  </a:lnTo>
                  <a:cubicBezTo>
                    <a:pt x="45261" y="13311"/>
                    <a:pt x="47298" y="11273"/>
                    <a:pt x="47298" y="8725"/>
                  </a:cubicBezTo>
                  <a:lnTo>
                    <a:pt x="47298" y="4650"/>
                  </a:lnTo>
                  <a:lnTo>
                    <a:pt x="49209" y="4650"/>
                  </a:lnTo>
                  <a:lnTo>
                    <a:pt x="465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8"/>
            <p:cNvSpPr/>
            <p:nvPr/>
          </p:nvSpPr>
          <p:spPr>
            <a:xfrm>
              <a:off x="819225" y="2831225"/>
              <a:ext cx="197450" cy="168025"/>
            </a:xfrm>
            <a:custGeom>
              <a:rect b="b" l="l" r="r" t="t"/>
              <a:pathLst>
                <a:path extrusionOk="0" h="6721" w="7898">
                  <a:moveTo>
                    <a:pt x="4522" y="0"/>
                  </a:moveTo>
                  <a:cubicBezTo>
                    <a:pt x="1465" y="0"/>
                    <a:pt x="1" y="3630"/>
                    <a:pt x="2102" y="5732"/>
                  </a:cubicBezTo>
                  <a:cubicBezTo>
                    <a:pt x="2805" y="6414"/>
                    <a:pt x="3663" y="6721"/>
                    <a:pt x="4501" y="6721"/>
                  </a:cubicBezTo>
                  <a:cubicBezTo>
                    <a:pt x="6242" y="6721"/>
                    <a:pt x="7897" y="5396"/>
                    <a:pt x="7897" y="3375"/>
                  </a:cubicBezTo>
                  <a:cubicBezTo>
                    <a:pt x="7897" y="1465"/>
                    <a:pt x="6369" y="0"/>
                    <a:pt x="4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8"/>
            <p:cNvSpPr/>
            <p:nvPr/>
          </p:nvSpPr>
          <p:spPr>
            <a:xfrm>
              <a:off x="860625" y="1842525"/>
              <a:ext cx="619350" cy="135350"/>
            </a:xfrm>
            <a:custGeom>
              <a:rect b="b" l="l" r="r" t="t"/>
              <a:pathLst>
                <a:path extrusionOk="0" h="5414" w="24774">
                  <a:moveTo>
                    <a:pt x="4713" y="0"/>
                  </a:moveTo>
                  <a:lnTo>
                    <a:pt x="0" y="2739"/>
                  </a:lnTo>
                  <a:lnTo>
                    <a:pt x="4713" y="5414"/>
                  </a:lnTo>
                  <a:lnTo>
                    <a:pt x="4713" y="3503"/>
                  </a:lnTo>
                  <a:lnTo>
                    <a:pt x="23946" y="3503"/>
                  </a:lnTo>
                  <a:cubicBezTo>
                    <a:pt x="24391" y="3503"/>
                    <a:pt x="24774" y="3185"/>
                    <a:pt x="24774" y="2739"/>
                  </a:cubicBezTo>
                  <a:cubicBezTo>
                    <a:pt x="24774" y="2293"/>
                    <a:pt x="24391" y="1911"/>
                    <a:pt x="23946" y="1911"/>
                  </a:cubicBezTo>
                  <a:lnTo>
                    <a:pt x="4713" y="1911"/>
                  </a:lnTo>
                  <a:lnTo>
                    <a:pt x="47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8"/>
            <p:cNvSpPr/>
            <p:nvPr/>
          </p:nvSpPr>
          <p:spPr>
            <a:xfrm>
              <a:off x="6060425" y="4273650"/>
              <a:ext cx="627300" cy="495175"/>
            </a:xfrm>
            <a:custGeom>
              <a:rect b="b" l="l" r="r" t="t"/>
              <a:pathLst>
                <a:path extrusionOk="0" h="19807" w="25092">
                  <a:moveTo>
                    <a:pt x="5031" y="1"/>
                  </a:moveTo>
                  <a:cubicBezTo>
                    <a:pt x="2229" y="1"/>
                    <a:pt x="0" y="2230"/>
                    <a:pt x="0" y="5032"/>
                  </a:cubicBezTo>
                  <a:lnTo>
                    <a:pt x="0" y="14776"/>
                  </a:lnTo>
                  <a:cubicBezTo>
                    <a:pt x="0" y="17578"/>
                    <a:pt x="2229" y="19807"/>
                    <a:pt x="5031" y="19807"/>
                  </a:cubicBezTo>
                  <a:lnTo>
                    <a:pt x="20124" y="19807"/>
                  </a:lnTo>
                  <a:cubicBezTo>
                    <a:pt x="22863" y="19807"/>
                    <a:pt x="25092" y="17578"/>
                    <a:pt x="25092" y="14776"/>
                  </a:cubicBezTo>
                  <a:lnTo>
                    <a:pt x="25092" y="5032"/>
                  </a:lnTo>
                  <a:cubicBezTo>
                    <a:pt x="25092" y="2230"/>
                    <a:pt x="22863" y="1"/>
                    <a:pt x="20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8"/>
            <p:cNvSpPr/>
            <p:nvPr/>
          </p:nvSpPr>
          <p:spPr>
            <a:xfrm>
              <a:off x="6033350" y="2694300"/>
              <a:ext cx="97150" cy="98725"/>
            </a:xfrm>
            <a:custGeom>
              <a:rect b="b" l="l" r="r" t="t"/>
              <a:pathLst>
                <a:path extrusionOk="0" h="3949" w="3886">
                  <a:moveTo>
                    <a:pt x="1" y="0"/>
                  </a:moveTo>
                  <a:lnTo>
                    <a:pt x="1" y="3949"/>
                  </a:lnTo>
                  <a:lnTo>
                    <a:pt x="3885" y="3949"/>
                  </a:lnTo>
                  <a:lnTo>
                    <a:pt x="38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8"/>
            <p:cNvSpPr/>
            <p:nvPr/>
          </p:nvSpPr>
          <p:spPr>
            <a:xfrm>
              <a:off x="6162325" y="2694300"/>
              <a:ext cx="98725" cy="98725"/>
            </a:xfrm>
            <a:custGeom>
              <a:rect b="b" l="l" r="r" t="t"/>
              <a:pathLst>
                <a:path extrusionOk="0" h="3949" w="3949">
                  <a:moveTo>
                    <a:pt x="0" y="0"/>
                  </a:moveTo>
                  <a:lnTo>
                    <a:pt x="0" y="3949"/>
                  </a:lnTo>
                  <a:lnTo>
                    <a:pt x="3948" y="3949"/>
                  </a:lnTo>
                  <a:lnTo>
                    <a:pt x="39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8"/>
            <p:cNvSpPr/>
            <p:nvPr/>
          </p:nvSpPr>
          <p:spPr>
            <a:xfrm>
              <a:off x="6033350" y="2820075"/>
              <a:ext cx="97150" cy="98725"/>
            </a:xfrm>
            <a:custGeom>
              <a:rect b="b" l="l" r="r" t="t"/>
              <a:pathLst>
                <a:path extrusionOk="0" h="3949" w="3886">
                  <a:moveTo>
                    <a:pt x="1" y="0"/>
                  </a:moveTo>
                  <a:lnTo>
                    <a:pt x="1" y="3949"/>
                  </a:lnTo>
                  <a:lnTo>
                    <a:pt x="3885" y="3949"/>
                  </a:lnTo>
                  <a:lnTo>
                    <a:pt x="38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8"/>
            <p:cNvSpPr/>
            <p:nvPr/>
          </p:nvSpPr>
          <p:spPr>
            <a:xfrm>
              <a:off x="6162325" y="2820075"/>
              <a:ext cx="98725" cy="98725"/>
            </a:xfrm>
            <a:custGeom>
              <a:rect b="b" l="l" r="r" t="t"/>
              <a:pathLst>
                <a:path extrusionOk="0" h="3949" w="3949">
                  <a:moveTo>
                    <a:pt x="0" y="0"/>
                  </a:moveTo>
                  <a:lnTo>
                    <a:pt x="0" y="3949"/>
                  </a:lnTo>
                  <a:lnTo>
                    <a:pt x="3948" y="3949"/>
                  </a:lnTo>
                  <a:lnTo>
                    <a:pt x="39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8"/>
            <p:cNvSpPr/>
            <p:nvPr/>
          </p:nvSpPr>
          <p:spPr>
            <a:xfrm>
              <a:off x="6076350" y="3681400"/>
              <a:ext cx="176750" cy="455375"/>
            </a:xfrm>
            <a:custGeom>
              <a:rect b="b" l="l" r="r" t="t"/>
              <a:pathLst>
                <a:path extrusionOk="0" h="18215" w="7070">
                  <a:moveTo>
                    <a:pt x="0" y="0"/>
                  </a:moveTo>
                  <a:cubicBezTo>
                    <a:pt x="0" y="2866"/>
                    <a:pt x="1911" y="4777"/>
                    <a:pt x="3503" y="6305"/>
                  </a:cubicBezTo>
                  <a:cubicBezTo>
                    <a:pt x="4522" y="7324"/>
                    <a:pt x="5413" y="8279"/>
                    <a:pt x="5541" y="9107"/>
                  </a:cubicBezTo>
                  <a:cubicBezTo>
                    <a:pt x="5413" y="9935"/>
                    <a:pt x="4522" y="10890"/>
                    <a:pt x="3503" y="11846"/>
                  </a:cubicBezTo>
                  <a:cubicBezTo>
                    <a:pt x="1911" y="13438"/>
                    <a:pt x="0" y="15348"/>
                    <a:pt x="0" y="18214"/>
                  </a:cubicBezTo>
                  <a:lnTo>
                    <a:pt x="1592" y="18214"/>
                  </a:lnTo>
                  <a:cubicBezTo>
                    <a:pt x="1592" y="16049"/>
                    <a:pt x="3121" y="14520"/>
                    <a:pt x="4585" y="13056"/>
                  </a:cubicBezTo>
                  <a:cubicBezTo>
                    <a:pt x="5859" y="11846"/>
                    <a:pt x="7005" y="10636"/>
                    <a:pt x="7069" y="9235"/>
                  </a:cubicBezTo>
                  <a:lnTo>
                    <a:pt x="7069" y="9107"/>
                  </a:lnTo>
                  <a:lnTo>
                    <a:pt x="7069" y="9044"/>
                  </a:lnTo>
                  <a:cubicBezTo>
                    <a:pt x="7005" y="7579"/>
                    <a:pt x="5859" y="6433"/>
                    <a:pt x="4585" y="5223"/>
                  </a:cubicBezTo>
                  <a:cubicBezTo>
                    <a:pt x="3121" y="3694"/>
                    <a:pt x="1592" y="2166"/>
                    <a:pt x="15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8"/>
            <p:cNvSpPr/>
            <p:nvPr/>
          </p:nvSpPr>
          <p:spPr>
            <a:xfrm>
              <a:off x="6270575" y="3679800"/>
              <a:ext cx="178350" cy="456975"/>
            </a:xfrm>
            <a:custGeom>
              <a:rect b="b" l="l" r="r" t="t"/>
              <a:pathLst>
                <a:path extrusionOk="0" h="18279" w="7134">
                  <a:moveTo>
                    <a:pt x="5541" y="1"/>
                  </a:moveTo>
                  <a:cubicBezTo>
                    <a:pt x="5541" y="2230"/>
                    <a:pt x="4013" y="3758"/>
                    <a:pt x="2484" y="5223"/>
                  </a:cubicBezTo>
                  <a:cubicBezTo>
                    <a:pt x="1274" y="6433"/>
                    <a:pt x="128" y="7643"/>
                    <a:pt x="1" y="9044"/>
                  </a:cubicBezTo>
                  <a:lnTo>
                    <a:pt x="1" y="9171"/>
                  </a:lnTo>
                  <a:lnTo>
                    <a:pt x="1" y="9235"/>
                  </a:lnTo>
                  <a:cubicBezTo>
                    <a:pt x="128" y="10700"/>
                    <a:pt x="1274" y="11846"/>
                    <a:pt x="2484" y="13056"/>
                  </a:cubicBezTo>
                  <a:cubicBezTo>
                    <a:pt x="4013" y="14521"/>
                    <a:pt x="5541" y="16113"/>
                    <a:pt x="5541" y="18278"/>
                  </a:cubicBezTo>
                  <a:lnTo>
                    <a:pt x="7133" y="18278"/>
                  </a:lnTo>
                  <a:cubicBezTo>
                    <a:pt x="7133" y="15412"/>
                    <a:pt x="5159" y="13502"/>
                    <a:pt x="3631" y="11910"/>
                  </a:cubicBezTo>
                  <a:cubicBezTo>
                    <a:pt x="2612" y="10891"/>
                    <a:pt x="1656" y="9935"/>
                    <a:pt x="1593" y="9108"/>
                  </a:cubicBezTo>
                  <a:cubicBezTo>
                    <a:pt x="1656" y="8280"/>
                    <a:pt x="2612" y="7388"/>
                    <a:pt x="3631" y="6369"/>
                  </a:cubicBezTo>
                  <a:cubicBezTo>
                    <a:pt x="5223" y="4777"/>
                    <a:pt x="7133" y="2867"/>
                    <a:pt x="7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8"/>
            <p:cNvSpPr/>
            <p:nvPr/>
          </p:nvSpPr>
          <p:spPr>
            <a:xfrm>
              <a:off x="6170275" y="3772150"/>
              <a:ext cx="184700" cy="116250"/>
            </a:xfrm>
            <a:custGeom>
              <a:rect b="b" l="l" r="r" t="t"/>
              <a:pathLst>
                <a:path extrusionOk="0" h="4650" w="7388">
                  <a:moveTo>
                    <a:pt x="1" y="0"/>
                  </a:moveTo>
                  <a:cubicBezTo>
                    <a:pt x="574" y="637"/>
                    <a:pt x="1274" y="1338"/>
                    <a:pt x="1975" y="1975"/>
                  </a:cubicBezTo>
                  <a:cubicBezTo>
                    <a:pt x="2548" y="2548"/>
                    <a:pt x="3057" y="3248"/>
                    <a:pt x="3439" y="4013"/>
                  </a:cubicBezTo>
                  <a:cubicBezTo>
                    <a:pt x="3567" y="4204"/>
                    <a:pt x="3630" y="4458"/>
                    <a:pt x="3694" y="4649"/>
                  </a:cubicBezTo>
                  <a:cubicBezTo>
                    <a:pt x="3694" y="4586"/>
                    <a:pt x="3758" y="4458"/>
                    <a:pt x="3758" y="4395"/>
                  </a:cubicBezTo>
                  <a:cubicBezTo>
                    <a:pt x="3885" y="4013"/>
                    <a:pt x="4076" y="3694"/>
                    <a:pt x="4267" y="3376"/>
                  </a:cubicBezTo>
                  <a:cubicBezTo>
                    <a:pt x="4713" y="2803"/>
                    <a:pt x="5159" y="2229"/>
                    <a:pt x="5668" y="1720"/>
                  </a:cubicBezTo>
                  <a:cubicBezTo>
                    <a:pt x="6242" y="1147"/>
                    <a:pt x="6878" y="574"/>
                    <a:pt x="7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8"/>
            <p:cNvSpPr/>
            <p:nvPr/>
          </p:nvSpPr>
          <p:spPr>
            <a:xfrm>
              <a:off x="6132075" y="3928175"/>
              <a:ext cx="261125" cy="208600"/>
            </a:xfrm>
            <a:custGeom>
              <a:rect b="b" l="l" r="r" t="t"/>
              <a:pathLst>
                <a:path extrusionOk="0" h="8344" w="10445">
                  <a:moveTo>
                    <a:pt x="5222" y="0"/>
                  </a:moveTo>
                  <a:cubicBezTo>
                    <a:pt x="5222" y="4522"/>
                    <a:pt x="828" y="6496"/>
                    <a:pt x="191" y="6751"/>
                  </a:cubicBezTo>
                  <a:cubicBezTo>
                    <a:pt x="64" y="7260"/>
                    <a:pt x="0" y="7770"/>
                    <a:pt x="0" y="8343"/>
                  </a:cubicBezTo>
                  <a:lnTo>
                    <a:pt x="10444" y="8343"/>
                  </a:lnTo>
                  <a:cubicBezTo>
                    <a:pt x="10444" y="7770"/>
                    <a:pt x="10444" y="7260"/>
                    <a:pt x="10317" y="6751"/>
                  </a:cubicBezTo>
                  <a:cubicBezTo>
                    <a:pt x="10317" y="6751"/>
                    <a:pt x="5222" y="4840"/>
                    <a:pt x="5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8"/>
            <p:cNvSpPr/>
            <p:nvPr/>
          </p:nvSpPr>
          <p:spPr>
            <a:xfrm>
              <a:off x="6262625" y="3928175"/>
              <a:ext cx="25" cy="25"/>
            </a:xfrm>
            <a:custGeom>
              <a:rect b="b" l="l" r="r" t="t"/>
              <a:pathLst>
                <a:path extrusionOk="0" h="1" w="1">
                  <a:moveTo>
                    <a:pt x="0" y="0"/>
                  </a:move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8"/>
            <p:cNvSpPr/>
            <p:nvPr/>
          </p:nvSpPr>
          <p:spPr>
            <a:xfrm>
              <a:off x="6036550" y="3628850"/>
              <a:ext cx="447400" cy="39825"/>
            </a:xfrm>
            <a:custGeom>
              <a:rect b="b" l="l" r="r" t="t"/>
              <a:pathLst>
                <a:path extrusionOk="0" h="1593" w="17896">
                  <a:moveTo>
                    <a:pt x="0" y="1"/>
                  </a:moveTo>
                  <a:lnTo>
                    <a:pt x="0" y="1593"/>
                  </a:lnTo>
                  <a:lnTo>
                    <a:pt x="17895" y="1593"/>
                  </a:lnTo>
                  <a:lnTo>
                    <a:pt x="178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8"/>
            <p:cNvSpPr/>
            <p:nvPr/>
          </p:nvSpPr>
          <p:spPr>
            <a:xfrm>
              <a:off x="6036550" y="4149475"/>
              <a:ext cx="447400" cy="39825"/>
            </a:xfrm>
            <a:custGeom>
              <a:rect b="b" l="l" r="r" t="t"/>
              <a:pathLst>
                <a:path extrusionOk="0" h="1593" w="17896">
                  <a:moveTo>
                    <a:pt x="0" y="1"/>
                  </a:moveTo>
                  <a:lnTo>
                    <a:pt x="0" y="1593"/>
                  </a:lnTo>
                  <a:lnTo>
                    <a:pt x="17895" y="1593"/>
                  </a:lnTo>
                  <a:lnTo>
                    <a:pt x="178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8"/>
            <p:cNvSpPr/>
            <p:nvPr/>
          </p:nvSpPr>
          <p:spPr>
            <a:xfrm>
              <a:off x="6163900" y="2121150"/>
              <a:ext cx="122575" cy="176750"/>
            </a:xfrm>
            <a:custGeom>
              <a:rect b="b" l="l" r="r" t="t"/>
              <a:pathLst>
                <a:path extrusionOk="0" h="7070" w="4903">
                  <a:moveTo>
                    <a:pt x="2357" y="1274"/>
                  </a:moveTo>
                  <a:cubicBezTo>
                    <a:pt x="2930" y="1274"/>
                    <a:pt x="3312" y="1720"/>
                    <a:pt x="3312" y="2293"/>
                  </a:cubicBezTo>
                  <a:cubicBezTo>
                    <a:pt x="3312" y="2802"/>
                    <a:pt x="2930" y="3312"/>
                    <a:pt x="2357" y="3312"/>
                  </a:cubicBezTo>
                  <a:lnTo>
                    <a:pt x="1593" y="3312"/>
                  </a:lnTo>
                  <a:lnTo>
                    <a:pt x="1593" y="1274"/>
                  </a:lnTo>
                  <a:close/>
                  <a:moveTo>
                    <a:pt x="1" y="0"/>
                  </a:moveTo>
                  <a:lnTo>
                    <a:pt x="1" y="7069"/>
                  </a:lnTo>
                  <a:lnTo>
                    <a:pt x="1593" y="7069"/>
                  </a:lnTo>
                  <a:lnTo>
                    <a:pt x="1593" y="4522"/>
                  </a:lnTo>
                  <a:lnTo>
                    <a:pt x="2675" y="4522"/>
                  </a:lnTo>
                  <a:cubicBezTo>
                    <a:pt x="2710" y="4524"/>
                    <a:pt x="2743" y="4524"/>
                    <a:pt x="2777" y="4524"/>
                  </a:cubicBezTo>
                  <a:cubicBezTo>
                    <a:pt x="3942" y="4524"/>
                    <a:pt x="4903" y="3469"/>
                    <a:pt x="4841" y="2293"/>
                  </a:cubicBezTo>
                  <a:cubicBezTo>
                    <a:pt x="4841" y="1019"/>
                    <a:pt x="3885" y="0"/>
                    <a:pt x="26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8"/>
            <p:cNvSpPr/>
            <p:nvPr/>
          </p:nvSpPr>
          <p:spPr>
            <a:xfrm>
              <a:off x="6302425" y="2121150"/>
              <a:ext cx="138525" cy="176750"/>
            </a:xfrm>
            <a:custGeom>
              <a:rect b="b" l="l" r="r" t="t"/>
              <a:pathLst>
                <a:path extrusionOk="0" h="7070" w="5541">
                  <a:moveTo>
                    <a:pt x="0" y="0"/>
                  </a:moveTo>
                  <a:lnTo>
                    <a:pt x="0" y="7069"/>
                  </a:lnTo>
                  <a:lnTo>
                    <a:pt x="1592" y="7069"/>
                  </a:lnTo>
                  <a:lnTo>
                    <a:pt x="1592" y="4267"/>
                  </a:lnTo>
                  <a:lnTo>
                    <a:pt x="3885" y="4267"/>
                  </a:lnTo>
                  <a:lnTo>
                    <a:pt x="3885" y="7069"/>
                  </a:lnTo>
                  <a:lnTo>
                    <a:pt x="5541" y="7069"/>
                  </a:lnTo>
                  <a:lnTo>
                    <a:pt x="5541" y="0"/>
                  </a:lnTo>
                  <a:lnTo>
                    <a:pt x="3885" y="0"/>
                  </a:lnTo>
                  <a:lnTo>
                    <a:pt x="3885" y="2802"/>
                  </a:lnTo>
                  <a:lnTo>
                    <a:pt x="1592" y="2802"/>
                  </a:lnTo>
                  <a:lnTo>
                    <a:pt x="1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8"/>
            <p:cNvSpPr/>
            <p:nvPr/>
          </p:nvSpPr>
          <p:spPr>
            <a:xfrm>
              <a:off x="6472775" y="2121150"/>
              <a:ext cx="121025" cy="176750"/>
            </a:xfrm>
            <a:custGeom>
              <a:rect b="b" l="l" r="r" t="t"/>
              <a:pathLst>
                <a:path extrusionOk="0" h="7070" w="4841">
                  <a:moveTo>
                    <a:pt x="2357" y="1274"/>
                  </a:moveTo>
                  <a:cubicBezTo>
                    <a:pt x="2930" y="1274"/>
                    <a:pt x="3312" y="1720"/>
                    <a:pt x="3312" y="2293"/>
                  </a:cubicBezTo>
                  <a:cubicBezTo>
                    <a:pt x="3312" y="2802"/>
                    <a:pt x="2930" y="3312"/>
                    <a:pt x="2357" y="3312"/>
                  </a:cubicBezTo>
                  <a:lnTo>
                    <a:pt x="1529" y="3312"/>
                  </a:lnTo>
                  <a:lnTo>
                    <a:pt x="1529" y="1274"/>
                  </a:lnTo>
                  <a:close/>
                  <a:moveTo>
                    <a:pt x="0" y="0"/>
                  </a:moveTo>
                  <a:lnTo>
                    <a:pt x="0" y="7069"/>
                  </a:lnTo>
                  <a:lnTo>
                    <a:pt x="1529" y="7069"/>
                  </a:lnTo>
                  <a:lnTo>
                    <a:pt x="1529" y="4522"/>
                  </a:lnTo>
                  <a:lnTo>
                    <a:pt x="2612" y="4522"/>
                  </a:lnTo>
                  <a:cubicBezTo>
                    <a:pt x="2647" y="4524"/>
                    <a:pt x="2683" y="4524"/>
                    <a:pt x="2718" y="4524"/>
                  </a:cubicBezTo>
                  <a:cubicBezTo>
                    <a:pt x="3938" y="4524"/>
                    <a:pt x="4839" y="3469"/>
                    <a:pt x="4777" y="2293"/>
                  </a:cubicBezTo>
                  <a:cubicBezTo>
                    <a:pt x="4840" y="1083"/>
                    <a:pt x="3822" y="64"/>
                    <a:pt x="26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8"/>
            <p:cNvSpPr/>
            <p:nvPr/>
          </p:nvSpPr>
          <p:spPr>
            <a:xfrm>
              <a:off x="1688525" y="661175"/>
              <a:ext cx="92350" cy="178350"/>
            </a:xfrm>
            <a:custGeom>
              <a:rect b="b" l="l" r="r" t="t"/>
              <a:pathLst>
                <a:path extrusionOk="0" h="7134" w="3694">
                  <a:moveTo>
                    <a:pt x="2102" y="1"/>
                  </a:moveTo>
                  <a:lnTo>
                    <a:pt x="2102" y="4268"/>
                  </a:lnTo>
                  <a:cubicBezTo>
                    <a:pt x="2102" y="5032"/>
                    <a:pt x="2102" y="5669"/>
                    <a:pt x="955" y="5669"/>
                  </a:cubicBezTo>
                  <a:cubicBezTo>
                    <a:pt x="573" y="5669"/>
                    <a:pt x="191" y="5478"/>
                    <a:pt x="0" y="5159"/>
                  </a:cubicBezTo>
                  <a:lnTo>
                    <a:pt x="0" y="7006"/>
                  </a:lnTo>
                  <a:cubicBezTo>
                    <a:pt x="319" y="7134"/>
                    <a:pt x="637" y="7134"/>
                    <a:pt x="955" y="7134"/>
                  </a:cubicBezTo>
                  <a:cubicBezTo>
                    <a:pt x="2675" y="7134"/>
                    <a:pt x="3694" y="6433"/>
                    <a:pt x="3694" y="4395"/>
                  </a:cubicBezTo>
                  <a:lnTo>
                    <a:pt x="36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8"/>
            <p:cNvSpPr/>
            <p:nvPr/>
          </p:nvSpPr>
          <p:spPr>
            <a:xfrm flipH="1">
              <a:off x="1461393" y="1206602"/>
              <a:ext cx="147728" cy="176750"/>
            </a:xfrm>
            <a:custGeom>
              <a:rect b="b" l="l" r="r" t="t"/>
              <a:pathLst>
                <a:path extrusionOk="0" h="7070" w="5478">
                  <a:moveTo>
                    <a:pt x="0" y="1"/>
                  </a:moveTo>
                  <a:lnTo>
                    <a:pt x="0" y="7069"/>
                  </a:lnTo>
                  <a:lnTo>
                    <a:pt x="1529" y="7069"/>
                  </a:lnTo>
                  <a:lnTo>
                    <a:pt x="1529" y="4267"/>
                  </a:lnTo>
                  <a:lnTo>
                    <a:pt x="3821" y="4267"/>
                  </a:lnTo>
                  <a:lnTo>
                    <a:pt x="3821" y="7069"/>
                  </a:lnTo>
                  <a:lnTo>
                    <a:pt x="5477" y="7069"/>
                  </a:lnTo>
                  <a:lnTo>
                    <a:pt x="5477" y="1"/>
                  </a:lnTo>
                  <a:lnTo>
                    <a:pt x="3821" y="1"/>
                  </a:lnTo>
                  <a:lnTo>
                    <a:pt x="3821" y="2866"/>
                  </a:lnTo>
                  <a:lnTo>
                    <a:pt x="1529" y="2866"/>
                  </a:lnTo>
                  <a:lnTo>
                    <a:pt x="15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8"/>
            <p:cNvSpPr/>
            <p:nvPr/>
          </p:nvSpPr>
          <p:spPr>
            <a:xfrm flipH="1">
              <a:off x="1291396" y="1206602"/>
              <a:ext cx="151153" cy="176750"/>
            </a:xfrm>
            <a:custGeom>
              <a:rect b="b" l="l" r="r" t="t"/>
              <a:pathLst>
                <a:path extrusionOk="0" h="7070" w="5605">
                  <a:moveTo>
                    <a:pt x="1" y="1"/>
                  </a:moveTo>
                  <a:lnTo>
                    <a:pt x="1" y="1465"/>
                  </a:lnTo>
                  <a:lnTo>
                    <a:pt x="2038" y="1465"/>
                  </a:lnTo>
                  <a:lnTo>
                    <a:pt x="2038" y="7069"/>
                  </a:lnTo>
                  <a:lnTo>
                    <a:pt x="3567" y="7069"/>
                  </a:lnTo>
                  <a:lnTo>
                    <a:pt x="3567" y="1465"/>
                  </a:lnTo>
                  <a:lnTo>
                    <a:pt x="5605" y="1465"/>
                  </a:lnTo>
                  <a:lnTo>
                    <a:pt x="56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8"/>
            <p:cNvSpPr/>
            <p:nvPr/>
          </p:nvSpPr>
          <p:spPr>
            <a:xfrm flipH="1">
              <a:off x="1037205" y="1206602"/>
              <a:ext cx="252497" cy="176750"/>
            </a:xfrm>
            <a:custGeom>
              <a:rect b="b" l="l" r="r" t="t"/>
              <a:pathLst>
                <a:path extrusionOk="0" h="7070" w="9363">
                  <a:moveTo>
                    <a:pt x="1402" y="1"/>
                  </a:moveTo>
                  <a:lnTo>
                    <a:pt x="0" y="7069"/>
                  </a:lnTo>
                  <a:lnTo>
                    <a:pt x="1720" y="7069"/>
                  </a:lnTo>
                  <a:lnTo>
                    <a:pt x="2548" y="2229"/>
                  </a:lnTo>
                  <a:lnTo>
                    <a:pt x="3949" y="7069"/>
                  </a:lnTo>
                  <a:lnTo>
                    <a:pt x="5477" y="7069"/>
                  </a:lnTo>
                  <a:lnTo>
                    <a:pt x="6815" y="2229"/>
                  </a:lnTo>
                  <a:lnTo>
                    <a:pt x="7643" y="7069"/>
                  </a:lnTo>
                  <a:lnTo>
                    <a:pt x="9362" y="7069"/>
                  </a:lnTo>
                  <a:lnTo>
                    <a:pt x="8025" y="1"/>
                  </a:lnTo>
                  <a:lnTo>
                    <a:pt x="6178" y="1"/>
                  </a:lnTo>
                  <a:lnTo>
                    <a:pt x="4713" y="4968"/>
                  </a:lnTo>
                  <a:lnTo>
                    <a:pt x="32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8"/>
            <p:cNvSpPr/>
            <p:nvPr/>
          </p:nvSpPr>
          <p:spPr>
            <a:xfrm flipH="1">
              <a:off x="908417" y="1206602"/>
              <a:ext cx="109946" cy="176750"/>
            </a:xfrm>
            <a:custGeom>
              <a:rect b="b" l="l" r="r" t="t"/>
              <a:pathLst>
                <a:path extrusionOk="0" h="7070" w="4077">
                  <a:moveTo>
                    <a:pt x="1" y="1"/>
                  </a:moveTo>
                  <a:lnTo>
                    <a:pt x="1" y="7069"/>
                  </a:lnTo>
                  <a:lnTo>
                    <a:pt x="4076" y="7069"/>
                  </a:lnTo>
                  <a:lnTo>
                    <a:pt x="4076" y="5668"/>
                  </a:lnTo>
                  <a:lnTo>
                    <a:pt x="1529" y="5668"/>
                  </a:lnTo>
                  <a:lnTo>
                    <a:pt x="15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8"/>
            <p:cNvSpPr/>
            <p:nvPr/>
          </p:nvSpPr>
          <p:spPr>
            <a:xfrm>
              <a:off x="2245750" y="4830900"/>
              <a:ext cx="162425" cy="211775"/>
            </a:xfrm>
            <a:custGeom>
              <a:rect b="b" l="l" r="r" t="t"/>
              <a:pathLst>
                <a:path extrusionOk="0" h="8471" w="6497">
                  <a:moveTo>
                    <a:pt x="6496" y="0"/>
                  </a:moveTo>
                  <a:lnTo>
                    <a:pt x="0" y="3057"/>
                  </a:lnTo>
                  <a:lnTo>
                    <a:pt x="0" y="5413"/>
                  </a:lnTo>
                  <a:lnTo>
                    <a:pt x="6496" y="8470"/>
                  </a:lnTo>
                  <a:lnTo>
                    <a:pt x="6496" y="6560"/>
                  </a:lnTo>
                  <a:lnTo>
                    <a:pt x="1402" y="4267"/>
                  </a:lnTo>
                  <a:lnTo>
                    <a:pt x="6496" y="1911"/>
                  </a:lnTo>
                  <a:lnTo>
                    <a:pt x="64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8"/>
            <p:cNvSpPr/>
            <p:nvPr/>
          </p:nvSpPr>
          <p:spPr>
            <a:xfrm>
              <a:off x="2433625" y="4727400"/>
              <a:ext cx="207000" cy="380550"/>
            </a:xfrm>
            <a:custGeom>
              <a:rect b="b" l="l" r="r" t="t"/>
              <a:pathLst>
                <a:path extrusionOk="0" h="15222" w="8280">
                  <a:moveTo>
                    <a:pt x="6114" y="1"/>
                  </a:moveTo>
                  <a:lnTo>
                    <a:pt x="0" y="15221"/>
                  </a:lnTo>
                  <a:lnTo>
                    <a:pt x="2165" y="15221"/>
                  </a:lnTo>
                  <a:lnTo>
                    <a:pt x="82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8"/>
            <p:cNvSpPr/>
            <p:nvPr/>
          </p:nvSpPr>
          <p:spPr>
            <a:xfrm>
              <a:off x="2661300" y="4830900"/>
              <a:ext cx="164000" cy="211775"/>
            </a:xfrm>
            <a:custGeom>
              <a:rect b="b" l="l" r="r" t="t"/>
              <a:pathLst>
                <a:path extrusionOk="0" h="8471" w="6560">
                  <a:moveTo>
                    <a:pt x="0" y="0"/>
                  </a:moveTo>
                  <a:lnTo>
                    <a:pt x="0" y="1911"/>
                  </a:lnTo>
                  <a:lnTo>
                    <a:pt x="5095" y="4267"/>
                  </a:lnTo>
                  <a:lnTo>
                    <a:pt x="0" y="6560"/>
                  </a:lnTo>
                  <a:lnTo>
                    <a:pt x="0" y="8470"/>
                  </a:lnTo>
                  <a:lnTo>
                    <a:pt x="6559" y="5413"/>
                  </a:lnTo>
                  <a:lnTo>
                    <a:pt x="6559" y="3057"/>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38"/>
          <p:cNvGrpSpPr/>
          <p:nvPr/>
        </p:nvGrpSpPr>
        <p:grpSpPr>
          <a:xfrm>
            <a:off x="4077226" y="3526070"/>
            <a:ext cx="137636" cy="137629"/>
            <a:chOff x="266768" y="1721375"/>
            <a:chExt cx="397907" cy="397887"/>
          </a:xfrm>
        </p:grpSpPr>
        <p:sp>
          <p:nvSpPr>
            <p:cNvPr id="1266" name="Google Shape;1266;p3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38"/>
          <p:cNvGrpSpPr/>
          <p:nvPr/>
        </p:nvGrpSpPr>
        <p:grpSpPr>
          <a:xfrm>
            <a:off x="4268945" y="3526070"/>
            <a:ext cx="137622" cy="137629"/>
            <a:chOff x="864491" y="1723250"/>
            <a:chExt cx="397866" cy="397887"/>
          </a:xfrm>
        </p:grpSpPr>
        <p:sp>
          <p:nvSpPr>
            <p:cNvPr id="1269" name="Google Shape;1269;p3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 name="Google Shape;1272;p38"/>
          <p:cNvSpPr/>
          <p:nvPr/>
        </p:nvSpPr>
        <p:spPr>
          <a:xfrm>
            <a:off x="4460678" y="3526139"/>
            <a:ext cx="168752" cy="13763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0526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6" name="Shape 1276"/>
        <p:cNvGrpSpPr/>
        <p:nvPr/>
      </p:nvGrpSpPr>
      <p:grpSpPr>
        <a:xfrm>
          <a:off x="0" y="0"/>
          <a:ext cx="0" cy="0"/>
          <a:chOff x="0" y="0"/>
          <a:chExt cx="0" cy="0"/>
        </a:xfrm>
      </p:grpSpPr>
      <p:sp>
        <p:nvSpPr>
          <p:cNvPr id="1277" name="Google Shape;1277;p39"/>
          <p:cNvSpPr txBox="1"/>
          <p:nvPr>
            <p:ph type="ctrTitle"/>
          </p:nvPr>
        </p:nvSpPr>
        <p:spPr>
          <a:xfrm>
            <a:off x="892325" y="644550"/>
            <a:ext cx="79401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1278" name="Google Shape;1278;p39"/>
          <p:cNvSpPr txBox="1"/>
          <p:nvPr>
            <p:ph idx="1" type="body"/>
          </p:nvPr>
        </p:nvSpPr>
        <p:spPr>
          <a:xfrm>
            <a:off x="810000" y="2169000"/>
            <a:ext cx="8520600" cy="34164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a:solidFill>
                  <a:schemeClr val="dk1"/>
                </a:solidFill>
              </a:rPr>
              <a:t>This is where you give credit to the ones who are part of this project.</a:t>
            </a:r>
            <a:endParaRPr>
              <a:solidFill>
                <a:schemeClr val="dk1"/>
              </a:solidFill>
            </a:endParaRPr>
          </a:p>
          <a:p>
            <a:pPr indent="0" lvl="0" marL="241300" rtl="0" algn="l">
              <a:spcBef>
                <a:spcPts val="300"/>
              </a:spcBef>
              <a:spcAft>
                <a:spcPts val="0"/>
              </a:spcAft>
              <a:buClr>
                <a:schemeClr val="dk1"/>
              </a:buClr>
              <a:buSzPts val="1100"/>
              <a:buFont typeface="Arial"/>
              <a:buNone/>
            </a:pPr>
            <a:r>
              <a:t/>
            </a:r>
            <a:endParaRPr>
              <a:solidFill>
                <a:schemeClr val="dk1"/>
              </a:solidFill>
            </a:endParaRPr>
          </a:p>
          <a:p>
            <a:pPr indent="-190500" lvl="0" marL="241300" rtl="0" algn="l">
              <a:spcBef>
                <a:spcPts val="300"/>
              </a:spcBef>
              <a:spcAft>
                <a:spcPts val="0"/>
              </a:spcAft>
              <a:buClr>
                <a:schemeClr val="dk1"/>
              </a:buClr>
              <a:buSzPts val="1000"/>
              <a:buFont typeface="Roboto Light"/>
              <a:buChar char="●"/>
            </a:pPr>
            <a:r>
              <a:rPr lang="es">
                <a:solidFill>
                  <a:schemeClr val="dk1"/>
                </a:solidFill>
              </a:rPr>
              <a:t>Presentation template by </a:t>
            </a:r>
            <a:r>
              <a:rPr lang="es">
                <a:solidFill>
                  <a:schemeClr val="dk1"/>
                </a:solidFill>
                <a:uFill>
                  <a:noFill/>
                </a:uFill>
                <a:hlinkClick r:id="rId3"/>
              </a:rPr>
              <a:t>Slidesgo</a:t>
            </a:r>
            <a:endParaRPr>
              <a:solidFill>
                <a:schemeClr val="dk1"/>
              </a:solidFill>
            </a:endParaRPr>
          </a:p>
          <a:p>
            <a:pPr indent="-190500" lvl="0" marL="241300" rtl="0" algn="l">
              <a:spcBef>
                <a:spcPts val="0"/>
              </a:spcBef>
              <a:spcAft>
                <a:spcPts val="0"/>
              </a:spcAft>
              <a:buClr>
                <a:schemeClr val="dk1"/>
              </a:buClr>
              <a:buSzPts val="1000"/>
              <a:buFont typeface="Roboto Light"/>
              <a:buChar char="●"/>
            </a:pPr>
            <a:r>
              <a:rPr lang="es">
                <a:solidFill>
                  <a:schemeClr val="dk1"/>
                </a:solidFill>
              </a:rPr>
              <a:t>Icons by </a:t>
            </a:r>
            <a:r>
              <a:rPr lang="es">
                <a:solidFill>
                  <a:schemeClr val="dk1"/>
                </a:solidFill>
                <a:uFill>
                  <a:noFill/>
                </a:uFill>
                <a:hlinkClick r:id="rId4"/>
              </a:rPr>
              <a:t>Flaticon</a:t>
            </a:r>
            <a:endParaRPr>
              <a:solidFill>
                <a:schemeClr val="dk1"/>
              </a:solidFill>
            </a:endParaRPr>
          </a:p>
          <a:p>
            <a:pPr indent="-190500" lvl="0" marL="241300" rtl="0" algn="l">
              <a:spcBef>
                <a:spcPts val="0"/>
              </a:spcBef>
              <a:spcAft>
                <a:spcPts val="0"/>
              </a:spcAft>
              <a:buClr>
                <a:schemeClr val="dk1"/>
              </a:buClr>
              <a:buSzPts val="1000"/>
              <a:buFont typeface="Roboto Light"/>
              <a:buChar char="●"/>
            </a:pPr>
            <a:r>
              <a:rPr lang="es">
                <a:solidFill>
                  <a:schemeClr val="dk1"/>
                </a:solidFill>
              </a:rPr>
              <a:t>Infographics by </a:t>
            </a:r>
            <a:r>
              <a:rPr lang="es">
                <a:solidFill>
                  <a:schemeClr val="dk1"/>
                </a:solidFill>
                <a:uFill>
                  <a:noFill/>
                </a:uFill>
                <a:hlinkClick r:id="rId5"/>
              </a:rPr>
              <a:t>Freepik</a:t>
            </a:r>
            <a:endParaRPr>
              <a:solidFill>
                <a:schemeClr val="dk1"/>
              </a:solidFill>
            </a:endParaRPr>
          </a:p>
          <a:p>
            <a:pPr indent="-190500" lvl="0" marL="241300" rtl="0" algn="l">
              <a:spcBef>
                <a:spcPts val="0"/>
              </a:spcBef>
              <a:spcAft>
                <a:spcPts val="0"/>
              </a:spcAft>
              <a:buClr>
                <a:schemeClr val="dk1"/>
              </a:buClr>
              <a:buSzPts val="1000"/>
              <a:buFont typeface="Roboto Light"/>
              <a:buChar char="●"/>
            </a:pPr>
            <a:r>
              <a:rPr lang="es">
                <a:solidFill>
                  <a:schemeClr val="dk1"/>
                </a:solidFill>
              </a:rPr>
              <a:t>Images created by Freepik</a:t>
            </a:r>
            <a:endParaRPr>
              <a:solidFill>
                <a:schemeClr val="dk1"/>
              </a:solidFill>
            </a:endParaRPr>
          </a:p>
          <a:p>
            <a:pPr indent="-190500" lvl="0" marL="241300" rtl="0" algn="l">
              <a:spcBef>
                <a:spcPts val="0"/>
              </a:spcBef>
              <a:spcAft>
                <a:spcPts val="0"/>
              </a:spcAft>
              <a:buClr>
                <a:schemeClr val="dk1"/>
              </a:buClr>
              <a:buSzPts val="1000"/>
              <a:buFont typeface="Roboto Light"/>
              <a:buChar char="●"/>
            </a:pPr>
            <a:r>
              <a:rPr lang="es">
                <a:solidFill>
                  <a:schemeClr val="dk1"/>
                </a:solidFill>
              </a:rPr>
              <a:t>Author introduction slide photo created by Freepik</a:t>
            </a:r>
            <a:endParaRPr>
              <a:solidFill>
                <a:schemeClr val="dk1"/>
              </a:solidFill>
            </a:endParaRPr>
          </a:p>
          <a:p>
            <a:pPr indent="-190500" lvl="0" marL="241300" rtl="0" algn="l">
              <a:spcBef>
                <a:spcPts val="0"/>
              </a:spcBef>
              <a:spcAft>
                <a:spcPts val="0"/>
              </a:spcAft>
              <a:buClr>
                <a:schemeClr val="dk1"/>
              </a:buClr>
              <a:buSzPts val="1000"/>
              <a:buFont typeface="Roboto Light"/>
              <a:buChar char="●"/>
            </a:pPr>
            <a:r>
              <a:rPr lang="es">
                <a:solidFill>
                  <a:schemeClr val="dk1"/>
                </a:solidFill>
              </a:rPr>
              <a:t>Text &amp; Image slide photo created by Freepik</a:t>
            </a:r>
            <a:endParaRPr>
              <a:solidFill>
                <a:schemeClr val="dk1"/>
              </a:solidFill>
            </a:endParaRPr>
          </a:p>
          <a:p>
            <a:pPr indent="0" lvl="0" marL="0" rtl="0" algn="l">
              <a:spcBef>
                <a:spcPts val="0"/>
              </a:spcBef>
              <a:spcAft>
                <a:spcPts val="1600"/>
              </a:spcAft>
              <a:buNone/>
            </a:pPr>
            <a:r>
              <a:t/>
            </a:r>
            <a:endParaRPr>
              <a:solidFill>
                <a:schemeClr val="dk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48FFD5"/>
        </a:solidFill>
      </p:bgPr>
    </p:bg>
    <p:spTree>
      <p:nvGrpSpPr>
        <p:cNvPr id="1282" name="Shape 1282"/>
        <p:cNvGrpSpPr/>
        <p:nvPr/>
      </p:nvGrpSpPr>
      <p:grpSpPr>
        <a:xfrm>
          <a:off x="0" y="0"/>
          <a:ext cx="0" cy="0"/>
          <a:chOff x="0" y="0"/>
          <a:chExt cx="0" cy="0"/>
        </a:xfrm>
      </p:grpSpPr>
      <p:sp>
        <p:nvSpPr>
          <p:cNvPr id="1283" name="Google Shape;1283;p40"/>
          <p:cNvSpPr txBox="1"/>
          <p:nvPr>
            <p:ph type="ctrTitle"/>
          </p:nvPr>
        </p:nvSpPr>
        <p:spPr>
          <a:xfrm>
            <a:off x="892325" y="644550"/>
            <a:ext cx="7940100" cy="6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1284" name="Google Shape;1284;p40"/>
          <p:cNvSpPr txBox="1"/>
          <p:nvPr>
            <p:ph idx="1" type="body"/>
          </p:nvPr>
        </p:nvSpPr>
        <p:spPr>
          <a:xfrm>
            <a:off x="810000" y="1630550"/>
            <a:ext cx="8520600" cy="3416400"/>
          </a:xfrm>
          <a:prstGeom prst="rect">
            <a:avLst/>
          </a:prstGeom>
          <a:noFill/>
        </p:spPr>
        <p:txBody>
          <a:bodyPr anchorCtr="0" anchor="t" bIns="91425" lIns="91425" spcFirstLastPara="1" rIns="91425" wrap="square" tIns="91425">
            <a:noAutofit/>
          </a:bodyPr>
          <a:lstStyle/>
          <a:p>
            <a:pPr indent="0" lvl="0" marL="0" rtl="0" algn="l">
              <a:lnSpc>
                <a:spcPct val="100000"/>
              </a:lnSpc>
              <a:spcBef>
                <a:spcPts val="300"/>
              </a:spcBef>
              <a:spcAft>
                <a:spcPts val="0"/>
              </a:spcAft>
              <a:buNone/>
            </a:pPr>
            <a:r>
              <a:rPr lang="es">
                <a:solidFill>
                  <a:srgbClr val="1EFFC1"/>
                </a:solidFill>
              </a:rPr>
              <a:t>Did you like the resources on this template? Get them for free at our other websites.</a:t>
            </a:r>
            <a:endParaRPr>
              <a:solidFill>
                <a:srgbClr val="1EFFC1"/>
              </a:solidFill>
            </a:endParaRPr>
          </a:p>
          <a:p>
            <a:pPr indent="0" lvl="0" marL="0" rtl="0" algn="l">
              <a:lnSpc>
                <a:spcPct val="100000"/>
              </a:lnSpc>
              <a:spcBef>
                <a:spcPts val="300"/>
              </a:spcBef>
              <a:spcAft>
                <a:spcPts val="0"/>
              </a:spcAft>
              <a:buNone/>
            </a:pPr>
            <a:r>
              <a:t/>
            </a:r>
            <a:endParaRPr>
              <a:solidFill>
                <a:srgbClr val="1EFFC1"/>
              </a:solidFill>
            </a:endParaRPr>
          </a:p>
          <a:p>
            <a:pPr indent="0" lvl="0" marL="0" rtl="0" algn="l">
              <a:spcBef>
                <a:spcPts val="0"/>
              </a:spcBef>
              <a:spcAft>
                <a:spcPts val="0"/>
              </a:spcAft>
              <a:buNone/>
            </a:pPr>
            <a:r>
              <a:rPr lang="es"/>
              <a:t>PHOTOS</a:t>
            </a:r>
            <a:endParaRPr/>
          </a:p>
          <a:p>
            <a:pPr indent="-279400" lvl="0" marL="457200" rtl="0" algn="l">
              <a:spcBef>
                <a:spcPts val="1600"/>
              </a:spcBef>
              <a:spcAft>
                <a:spcPts val="0"/>
              </a:spcAft>
              <a:buSzPts val="800"/>
              <a:buChar char="●"/>
            </a:pPr>
            <a:r>
              <a:rPr lang="es">
                <a:uFill>
                  <a:noFill/>
                </a:uFill>
                <a:hlinkClick r:id="rId3"/>
              </a:rPr>
              <a:t>Young businessman with hands in his pocket talking on mobile phone</a:t>
            </a:r>
            <a:endParaRPr/>
          </a:p>
          <a:p>
            <a:pPr indent="-279400" lvl="0" marL="457200" rtl="0" algn="l">
              <a:spcBef>
                <a:spcPts val="0"/>
              </a:spcBef>
              <a:spcAft>
                <a:spcPts val="0"/>
              </a:spcAft>
              <a:buSzPts val="800"/>
              <a:buChar char="●"/>
            </a:pPr>
            <a:r>
              <a:rPr lang="es">
                <a:uFill>
                  <a:noFill/>
                </a:uFill>
                <a:hlinkClick r:id="rId4"/>
              </a:rPr>
              <a:t>Smiling ethnic woman with gray laptop</a:t>
            </a:r>
            <a:endParaRPr/>
          </a:p>
          <a:p>
            <a:pPr indent="-279400" lvl="0" marL="457200" rtl="0" algn="l">
              <a:spcBef>
                <a:spcPts val="0"/>
              </a:spcBef>
              <a:spcAft>
                <a:spcPts val="0"/>
              </a:spcAft>
              <a:buSzPts val="800"/>
              <a:buChar char="●"/>
            </a:pPr>
            <a:r>
              <a:rPr lang="es">
                <a:uFill>
                  <a:noFill/>
                </a:uFill>
                <a:hlinkClick r:id="rId5"/>
              </a:rPr>
              <a:t>Smiling young man busy in texting message to someon</a:t>
            </a:r>
            <a:r>
              <a:rPr lang="es"/>
              <a:t>e</a:t>
            </a:r>
            <a:endParaRPr/>
          </a:p>
          <a:p>
            <a:pPr indent="0" lvl="0" marL="0" rtl="0" algn="l">
              <a:lnSpc>
                <a:spcPct val="100000"/>
              </a:lnSpc>
              <a:spcBef>
                <a:spcPts val="1600"/>
              </a:spcBef>
              <a:spcAft>
                <a:spcPts val="0"/>
              </a:spcAft>
              <a:buNone/>
            </a:pPr>
            <a:r>
              <a:rPr lang="es"/>
              <a:t>VECTORS</a:t>
            </a:r>
            <a:endParaRPr/>
          </a:p>
          <a:p>
            <a:pPr indent="0" lvl="0" marL="0" rtl="0" algn="l">
              <a:lnSpc>
                <a:spcPct val="100000"/>
              </a:lnSpc>
              <a:spcBef>
                <a:spcPts val="0"/>
              </a:spcBef>
              <a:spcAft>
                <a:spcPts val="0"/>
              </a:spcAft>
              <a:buNone/>
            </a:pPr>
            <a:r>
              <a:t/>
            </a:r>
            <a:endParaRPr/>
          </a:p>
          <a:p>
            <a:pPr indent="-279400" lvl="0" marL="457200" rtl="0" algn="l">
              <a:lnSpc>
                <a:spcPct val="100000"/>
              </a:lnSpc>
              <a:spcBef>
                <a:spcPts val="0"/>
              </a:spcBef>
              <a:spcAft>
                <a:spcPts val="0"/>
              </a:spcAft>
              <a:buSzPts val="800"/>
              <a:buChar char="●"/>
            </a:pPr>
            <a:r>
              <a:rPr lang="es">
                <a:uFill>
                  <a:noFill/>
                </a:uFill>
                <a:hlinkClick r:id="rId6"/>
              </a:rPr>
              <a:t>Flat computer engineering concept</a:t>
            </a:r>
            <a:endParaRPr/>
          </a:p>
          <a:p>
            <a:pPr indent="-279400" lvl="0" marL="457200" rtl="0" algn="l">
              <a:lnSpc>
                <a:spcPct val="100000"/>
              </a:lnSpc>
              <a:spcBef>
                <a:spcPts val="0"/>
              </a:spcBef>
              <a:spcAft>
                <a:spcPts val="0"/>
              </a:spcAft>
              <a:buSzPts val="800"/>
              <a:buChar char="●"/>
            </a:pPr>
            <a:r>
              <a:rPr lang="es">
                <a:uFill>
                  <a:noFill/>
                </a:uFill>
                <a:hlinkClick r:id="rId7"/>
              </a:rPr>
              <a:t>Circuit of user experience</a:t>
            </a:r>
            <a:endParaRPr/>
          </a:p>
          <a:p>
            <a:pPr indent="-279400" lvl="0" marL="457200" rtl="0" algn="l">
              <a:lnSpc>
                <a:spcPct val="100000"/>
              </a:lnSpc>
              <a:spcBef>
                <a:spcPts val="0"/>
              </a:spcBef>
              <a:spcAft>
                <a:spcPts val="0"/>
              </a:spcAft>
              <a:buSzPts val="800"/>
              <a:buChar char="●"/>
            </a:pPr>
            <a:r>
              <a:rPr lang="es">
                <a:uFill>
                  <a:noFill/>
                </a:uFill>
                <a:hlinkClick r:id="rId8"/>
              </a:rPr>
              <a:t>Timeline infographic</a:t>
            </a:r>
            <a:endParaRPr/>
          </a:p>
          <a:p>
            <a:pPr indent="-279400" lvl="0" marL="457200" rtl="0" algn="l">
              <a:lnSpc>
                <a:spcPct val="100000"/>
              </a:lnSpc>
              <a:spcBef>
                <a:spcPts val="0"/>
              </a:spcBef>
              <a:spcAft>
                <a:spcPts val="0"/>
              </a:spcAft>
              <a:buSzPts val="800"/>
              <a:buChar char="●"/>
            </a:pPr>
            <a:r>
              <a:rPr lang="es">
                <a:uFill>
                  <a:noFill/>
                </a:uFill>
                <a:hlinkClick r:id="rId9"/>
              </a:rPr>
              <a:t>Logotype collection</a:t>
            </a:r>
            <a:endParaRPr/>
          </a:p>
          <a:p>
            <a:pPr indent="-279400" lvl="0" marL="457200" rtl="0" algn="l">
              <a:lnSpc>
                <a:spcPct val="100000"/>
              </a:lnSpc>
              <a:spcBef>
                <a:spcPts val="0"/>
              </a:spcBef>
              <a:spcAft>
                <a:spcPts val="0"/>
              </a:spcAft>
              <a:buSzPts val="800"/>
              <a:buChar char="●"/>
            </a:pPr>
            <a:r>
              <a:rPr lang="es">
                <a:uFill>
                  <a:noFill/>
                </a:uFill>
                <a:hlinkClick r:id="rId10"/>
              </a:rPr>
              <a:t>Flat social media multimedia player templa</a:t>
            </a:r>
            <a:endParaRPr/>
          </a:p>
          <a:p>
            <a:pPr indent="-279400" lvl="0" marL="457200" rtl="0" algn="l">
              <a:lnSpc>
                <a:spcPct val="100000"/>
              </a:lnSpc>
              <a:spcBef>
                <a:spcPts val="0"/>
              </a:spcBef>
              <a:spcAft>
                <a:spcPts val="0"/>
              </a:spcAft>
              <a:buSzPts val="800"/>
              <a:buChar char="●"/>
            </a:pPr>
            <a:r>
              <a:rPr lang="es">
                <a:uFill>
                  <a:noFill/>
                </a:uFill>
                <a:hlinkClick r:id="rId11"/>
              </a:rPr>
              <a:t>Gradient techn</a:t>
            </a:r>
            <a:r>
              <a:rPr lang="es">
                <a:solidFill>
                  <a:srgbClr val="48FFD5"/>
                </a:solidFill>
                <a:uFill>
                  <a:noFill/>
                </a:uFill>
                <a:hlinkClick r:id="rId12"/>
              </a:rPr>
              <a:t>ology logo template collection</a:t>
            </a:r>
            <a:endParaRPr>
              <a:solidFill>
                <a:srgbClr val="48FFD5"/>
              </a:solidFill>
            </a:endParaRPr>
          </a:p>
          <a:p>
            <a:pPr indent="-279400" lvl="0" marL="457200" rtl="0" algn="l">
              <a:lnSpc>
                <a:spcPct val="100000"/>
              </a:lnSpc>
              <a:spcBef>
                <a:spcPts val="0"/>
              </a:spcBef>
              <a:spcAft>
                <a:spcPts val="0"/>
              </a:spcAft>
              <a:buClr>
                <a:srgbClr val="48FFD5"/>
              </a:buClr>
              <a:buSzPts val="800"/>
              <a:buChar char="●"/>
            </a:pPr>
            <a:r>
              <a:rPr lang="es">
                <a:solidFill>
                  <a:srgbClr val="48FFD5"/>
                </a:solidFill>
                <a:uFill>
                  <a:noFill/>
                </a:uFill>
                <a:hlinkClick r:id="rId13"/>
              </a:rPr>
              <a:t>Digital marketing landing page template</a:t>
            </a:r>
            <a:endParaRPr>
              <a:solidFill>
                <a:srgbClr val="48FFD5"/>
              </a:solidFill>
            </a:endParaRPr>
          </a:p>
          <a:p>
            <a:pPr indent="-279400" lvl="0" marL="457200" rtl="0" algn="l">
              <a:lnSpc>
                <a:spcPct val="100000"/>
              </a:lnSpc>
              <a:spcBef>
                <a:spcPts val="0"/>
              </a:spcBef>
              <a:spcAft>
                <a:spcPts val="0"/>
              </a:spcAft>
              <a:buClr>
                <a:srgbClr val="48FFD5"/>
              </a:buClr>
              <a:buSzPts val="800"/>
              <a:buChar char="●"/>
            </a:pPr>
            <a:r>
              <a:rPr lang="es">
                <a:solidFill>
                  <a:srgbClr val="48FFD5"/>
                </a:solidFill>
                <a:uFill>
                  <a:noFill/>
                </a:uFill>
                <a:hlinkClick r:id="rId14"/>
              </a:rPr>
              <a:t>Colorful responsive landing page</a:t>
            </a:r>
            <a:endParaRPr>
              <a:solidFill>
                <a:srgbClr val="48FFD5"/>
              </a:solidFill>
            </a:endParaRPr>
          </a:p>
          <a:p>
            <a:pPr indent="-279400" lvl="0" marL="457200" rtl="0" algn="l">
              <a:lnSpc>
                <a:spcPct val="100000"/>
              </a:lnSpc>
              <a:spcBef>
                <a:spcPts val="0"/>
              </a:spcBef>
              <a:spcAft>
                <a:spcPts val="0"/>
              </a:spcAft>
              <a:buClr>
                <a:srgbClr val="48FFD5"/>
              </a:buClr>
              <a:buSzPts val="800"/>
              <a:buChar char="●"/>
            </a:pPr>
            <a:r>
              <a:rPr lang="es">
                <a:solidFill>
                  <a:srgbClr val="48FFD5"/>
                </a:solidFill>
                <a:uFill>
                  <a:noFill/>
                </a:uFill>
                <a:hlinkClick r:id="rId15"/>
              </a:rPr>
              <a:t>Modern web design concept with hand drawn style</a:t>
            </a:r>
            <a:endParaRPr>
              <a:solidFill>
                <a:srgbClr val="48FFD5"/>
              </a:solidFill>
            </a:endParaRPr>
          </a:p>
          <a:p>
            <a:pPr indent="-279400" lvl="0" marL="457200" rtl="0" algn="l">
              <a:lnSpc>
                <a:spcPct val="100000"/>
              </a:lnSpc>
              <a:spcBef>
                <a:spcPts val="0"/>
              </a:spcBef>
              <a:spcAft>
                <a:spcPts val="0"/>
              </a:spcAft>
              <a:buClr>
                <a:srgbClr val="48FFD5"/>
              </a:buClr>
              <a:buSzPts val="800"/>
              <a:buChar char="●"/>
            </a:pPr>
            <a:r>
              <a:rPr lang="es">
                <a:solidFill>
                  <a:srgbClr val="48FFD5"/>
                </a:solidFill>
                <a:uFill>
                  <a:noFill/>
                </a:uFill>
                <a:hlinkClick r:id="rId16"/>
              </a:rPr>
              <a:t>App development concept with flat design</a:t>
            </a:r>
            <a:endParaRPr>
              <a:solidFill>
                <a:srgbClr val="48FFD5"/>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8" name="Shape 1288"/>
        <p:cNvGrpSpPr/>
        <p:nvPr/>
      </p:nvGrpSpPr>
      <p:grpSpPr>
        <a:xfrm>
          <a:off x="0" y="0"/>
          <a:ext cx="0" cy="0"/>
          <a:chOff x="0" y="0"/>
          <a:chExt cx="0" cy="0"/>
        </a:xfrm>
      </p:grpSpPr>
      <p:sp>
        <p:nvSpPr>
          <p:cNvPr id="1289" name="Google Shape;1289;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90" name="Google Shape;1290;p4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91" name="Google Shape;1291;p4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5" name="Shape 1295"/>
        <p:cNvGrpSpPr/>
        <p:nvPr/>
      </p:nvGrpSpPr>
      <p:grpSpPr>
        <a:xfrm>
          <a:off x="0" y="0"/>
          <a:ext cx="0" cy="0"/>
          <a:chOff x="0" y="0"/>
          <a:chExt cx="0" cy="0"/>
        </a:xfrm>
      </p:grpSpPr>
      <p:sp>
        <p:nvSpPr>
          <p:cNvPr id="1296" name="Google Shape;1296;p4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97" name="Google Shape;1297;p4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98" name="Google Shape;1298;p4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EFEFEF"/>
                </a:solidFill>
                <a:latin typeface="Arial"/>
                <a:ea typeface="Arial"/>
                <a:cs typeface="Arial"/>
                <a:sym typeface="Arial"/>
              </a:rPr>
              <a:t>Roboto</a:t>
            </a:r>
            <a:endParaRPr b="1">
              <a:solidFill>
                <a:srgbClr val="EFEFE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3"/>
              </a:rPr>
              <a:t>https://fonts.google.com/specimen/Roboto</a:t>
            </a:r>
            <a:r>
              <a:rPr lang="es">
                <a:solidFill>
                  <a:srgbClr val="FFFFFF"/>
                </a:solidFill>
                <a:latin typeface="Arial"/>
                <a:ea typeface="Arial"/>
                <a:cs typeface="Arial"/>
                <a:sym typeface="Arial"/>
              </a:rPr>
              <a:t>+bold)</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a:solidFill>
                <a:srgbClr val="435D74"/>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Roboto</a:t>
            </a:r>
            <a:endParaRPr b="1">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a:t>
            </a:r>
            <a:r>
              <a:rPr lang="es" sz="1100">
                <a:solidFill>
                  <a:srgbClr val="FFFFFF"/>
                </a:solidFill>
                <a:uFill>
                  <a:noFill/>
                </a:uFill>
                <a:latin typeface="Arial"/>
                <a:ea typeface="Arial"/>
                <a:cs typeface="Arial"/>
                <a:sym typeface="Arial"/>
                <a:hlinkClick r:id="rId4"/>
              </a:rPr>
              <a:t>https://fonts.google.com/specimen/Roboto+</a:t>
            </a:r>
            <a:r>
              <a:rPr lang="es">
                <a:solidFill>
                  <a:srgbClr val="FFFFFF"/>
                </a:solidFill>
                <a:latin typeface="Arial"/>
                <a:ea typeface="Arial"/>
                <a:cs typeface="Arial"/>
                <a:sym typeface="Arial"/>
              </a:rPr>
              <a:t>Thin)</a:t>
            </a:r>
            <a:endParaRPr>
              <a:solidFill>
                <a:srgbClr val="FFFFFF"/>
              </a:solidFill>
              <a:latin typeface="Arial"/>
              <a:ea typeface="Arial"/>
              <a:cs typeface="Arial"/>
              <a:sym typeface="Arial"/>
            </a:endParaRPr>
          </a:p>
        </p:txBody>
      </p:sp>
      <p:grpSp>
        <p:nvGrpSpPr>
          <p:cNvPr id="1299" name="Google Shape;1299;p42"/>
          <p:cNvGrpSpPr/>
          <p:nvPr/>
        </p:nvGrpSpPr>
        <p:grpSpPr>
          <a:xfrm>
            <a:off x="3177913" y="3550879"/>
            <a:ext cx="760615" cy="724862"/>
            <a:chOff x="2072503" y="3521476"/>
            <a:chExt cx="791400" cy="754200"/>
          </a:xfrm>
        </p:grpSpPr>
        <p:sp>
          <p:nvSpPr>
            <p:cNvPr id="1300" name="Google Shape;1300;p42"/>
            <p:cNvSpPr/>
            <p:nvPr/>
          </p:nvSpPr>
          <p:spPr>
            <a:xfrm>
              <a:off x="2072503" y="3521476"/>
              <a:ext cx="791400" cy="754200"/>
            </a:xfrm>
            <a:prstGeom prst="roundRect">
              <a:avLst>
                <a:gd fmla="val 16667" name="adj"/>
              </a:avLst>
            </a:prstGeom>
            <a:solidFill>
              <a:srgbClr val="48FF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u="sng">
                <a:solidFill>
                  <a:srgbClr val="434343"/>
                </a:solidFill>
              </a:endParaRPr>
            </a:p>
          </p:txBody>
        </p:sp>
        <p:sp>
          <p:nvSpPr>
            <p:cNvPr id="1301" name="Google Shape;1301;p42"/>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900">
                  <a:solidFill>
                    <a:srgbClr val="0E2A47"/>
                  </a:solidFill>
                  <a:latin typeface="Proxima Nova Semibold"/>
                  <a:ea typeface="Proxima Nova Semibold"/>
                  <a:cs typeface="Proxima Nova Semibold"/>
                  <a:sym typeface="Proxima Nova Semibold"/>
                </a:rPr>
                <a:t>#48ffd5</a:t>
              </a:r>
              <a:endParaRPr sz="900">
                <a:solidFill>
                  <a:srgbClr val="0E2A47"/>
                </a:solidFill>
                <a:latin typeface="Proxima Nova Semibold"/>
                <a:ea typeface="Proxima Nova Semibold"/>
                <a:cs typeface="Proxima Nova Semibold"/>
                <a:sym typeface="Proxima Nova Semibold"/>
              </a:endParaRPr>
            </a:p>
          </p:txBody>
        </p:sp>
      </p:grpSp>
      <p:grpSp>
        <p:nvGrpSpPr>
          <p:cNvPr id="1302" name="Google Shape;1302;p42"/>
          <p:cNvGrpSpPr/>
          <p:nvPr/>
        </p:nvGrpSpPr>
        <p:grpSpPr>
          <a:xfrm>
            <a:off x="4198448" y="3550879"/>
            <a:ext cx="760615" cy="724862"/>
            <a:chOff x="3134343" y="3521476"/>
            <a:chExt cx="791400" cy="754200"/>
          </a:xfrm>
        </p:grpSpPr>
        <p:sp>
          <p:nvSpPr>
            <p:cNvPr id="1303" name="Google Shape;1303;p42"/>
            <p:cNvSpPr/>
            <p:nvPr/>
          </p:nvSpPr>
          <p:spPr>
            <a:xfrm>
              <a:off x="3134343" y="3521476"/>
              <a:ext cx="791400" cy="754200"/>
            </a:xfrm>
            <a:prstGeom prst="roundRect">
              <a:avLst>
                <a:gd fmla="val 16667" name="adj"/>
              </a:avLst>
            </a:prstGeom>
            <a:solidFill>
              <a:srgbClr val="0E2A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304" name="Google Shape;1304;p42"/>
            <p:cNvSpPr txBox="1"/>
            <p:nvPr/>
          </p:nvSpPr>
          <p:spPr>
            <a:xfrm>
              <a:off x="3140610" y="3678506"/>
              <a:ext cx="776700" cy="440100"/>
            </a:xfrm>
            <a:prstGeom prst="rect">
              <a:avLst/>
            </a:prstGeom>
            <a:solidFill>
              <a:srgbClr val="0E2A4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900">
                  <a:solidFill>
                    <a:srgbClr val="FFFFFF"/>
                  </a:solidFill>
                  <a:latin typeface="Proxima Nova Semibold"/>
                  <a:ea typeface="Proxima Nova Semibold"/>
                  <a:cs typeface="Proxima Nova Semibold"/>
                  <a:sym typeface="Proxima Nova Semibold"/>
                </a:rPr>
                <a:t>#0e2a47</a:t>
              </a:r>
              <a:endParaRPr sz="900">
                <a:solidFill>
                  <a:srgbClr val="FFFFFF"/>
                </a:solidFill>
                <a:latin typeface="Proxima Nova Semibold"/>
                <a:ea typeface="Proxima Nova Semibold"/>
                <a:cs typeface="Proxima Nova Semibold"/>
                <a:sym typeface="Proxima Nova Semibold"/>
              </a:endParaRPr>
            </a:p>
          </p:txBody>
        </p:sp>
      </p:grpSp>
      <p:grpSp>
        <p:nvGrpSpPr>
          <p:cNvPr id="1305" name="Google Shape;1305;p42"/>
          <p:cNvGrpSpPr/>
          <p:nvPr/>
        </p:nvGrpSpPr>
        <p:grpSpPr>
          <a:xfrm>
            <a:off x="5205473" y="3550879"/>
            <a:ext cx="760615" cy="724862"/>
            <a:chOff x="3134343" y="3521476"/>
            <a:chExt cx="791400" cy="754200"/>
          </a:xfrm>
        </p:grpSpPr>
        <p:sp>
          <p:nvSpPr>
            <p:cNvPr id="1306" name="Google Shape;1306;p42"/>
            <p:cNvSpPr/>
            <p:nvPr/>
          </p:nvSpPr>
          <p:spPr>
            <a:xfrm>
              <a:off x="3134343" y="3521476"/>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900"/>
            </a:p>
          </p:txBody>
        </p:sp>
        <p:sp>
          <p:nvSpPr>
            <p:cNvPr id="1307" name="Google Shape;1307;p42"/>
            <p:cNvSpPr txBox="1"/>
            <p:nvPr/>
          </p:nvSpPr>
          <p:spPr>
            <a:xfrm>
              <a:off x="3134343" y="3678514"/>
              <a:ext cx="791400" cy="440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900">
                  <a:solidFill>
                    <a:schemeClr val="accent2"/>
                  </a:solidFill>
                  <a:latin typeface="Proxima Nova Semibold"/>
                  <a:ea typeface="Proxima Nova Semibold"/>
                  <a:cs typeface="Proxima Nova Semibold"/>
                  <a:sym typeface="Proxima Nova Semibold"/>
                </a:rPr>
                <a:t>#ffffff</a:t>
              </a:r>
              <a:endParaRPr sz="900">
                <a:solidFill>
                  <a:schemeClr val="accent2"/>
                </a:solidFill>
                <a:latin typeface="Proxima Nova Semibold"/>
                <a:ea typeface="Proxima Nova Semibold"/>
                <a:cs typeface="Proxima Nova Semibold"/>
                <a:sym typeface="Proxima Nova Semibold"/>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1" name="Shape 1311"/>
        <p:cNvGrpSpPr/>
        <p:nvPr/>
      </p:nvGrpSpPr>
      <p:grpSpPr>
        <a:xfrm>
          <a:off x="0" y="0"/>
          <a:ext cx="0" cy="0"/>
          <a:chOff x="0" y="0"/>
          <a:chExt cx="0" cy="0"/>
        </a:xfrm>
      </p:grpSpPr>
      <p:grpSp>
        <p:nvGrpSpPr>
          <p:cNvPr id="1312" name="Google Shape;1312;p43"/>
          <p:cNvGrpSpPr/>
          <p:nvPr/>
        </p:nvGrpSpPr>
        <p:grpSpPr>
          <a:xfrm>
            <a:off x="1095143" y="2241600"/>
            <a:ext cx="730896" cy="153148"/>
            <a:chOff x="4635250" y="3790225"/>
            <a:chExt cx="415825" cy="87125"/>
          </a:xfrm>
        </p:grpSpPr>
        <p:sp>
          <p:nvSpPr>
            <p:cNvPr id="1313" name="Google Shape;1313;p43"/>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3"/>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3"/>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43"/>
          <p:cNvGrpSpPr/>
          <p:nvPr/>
        </p:nvGrpSpPr>
        <p:grpSpPr>
          <a:xfrm>
            <a:off x="1666833" y="4037852"/>
            <a:ext cx="175876" cy="179996"/>
            <a:chOff x="4280575" y="2131725"/>
            <a:chExt cx="141950" cy="145275"/>
          </a:xfrm>
        </p:grpSpPr>
        <p:sp>
          <p:nvSpPr>
            <p:cNvPr id="1317" name="Google Shape;1317;p43"/>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3"/>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43"/>
          <p:cNvGrpSpPr/>
          <p:nvPr/>
        </p:nvGrpSpPr>
        <p:grpSpPr>
          <a:xfrm>
            <a:off x="1667926" y="4265283"/>
            <a:ext cx="175927" cy="152252"/>
            <a:chOff x="4088738" y="4379875"/>
            <a:chExt cx="176900" cy="153125"/>
          </a:xfrm>
        </p:grpSpPr>
        <p:sp>
          <p:nvSpPr>
            <p:cNvPr id="1320" name="Google Shape;1320;p43"/>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3"/>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43"/>
          <p:cNvGrpSpPr/>
          <p:nvPr/>
        </p:nvGrpSpPr>
        <p:grpSpPr>
          <a:xfrm flipH="1" rot="10800000">
            <a:off x="1086570" y="4291428"/>
            <a:ext cx="486625" cy="126984"/>
            <a:chOff x="4173650" y="2515975"/>
            <a:chExt cx="216413" cy="56475"/>
          </a:xfrm>
        </p:grpSpPr>
        <p:sp>
          <p:nvSpPr>
            <p:cNvPr id="1323" name="Google Shape;1323;p43"/>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3"/>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43"/>
          <p:cNvGrpSpPr/>
          <p:nvPr/>
        </p:nvGrpSpPr>
        <p:grpSpPr>
          <a:xfrm>
            <a:off x="1088757" y="1726562"/>
            <a:ext cx="743797" cy="171366"/>
            <a:chOff x="4109513" y="1964562"/>
            <a:chExt cx="501313" cy="117575"/>
          </a:xfrm>
        </p:grpSpPr>
        <p:sp>
          <p:nvSpPr>
            <p:cNvPr id="1326" name="Google Shape;1326;p43"/>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 name="Google Shape;1327;p43"/>
            <p:cNvGrpSpPr/>
            <p:nvPr/>
          </p:nvGrpSpPr>
          <p:grpSpPr>
            <a:xfrm rot="-5400000">
              <a:off x="4154963" y="1919112"/>
              <a:ext cx="117575" cy="208475"/>
              <a:chOff x="3314125" y="1799775"/>
              <a:chExt cx="117575" cy="208475"/>
            </a:xfrm>
          </p:grpSpPr>
          <p:sp>
            <p:nvSpPr>
              <p:cNvPr id="1328" name="Google Shape;1328;p43"/>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3"/>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3"/>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1" name="Google Shape;1331;p43"/>
          <p:cNvGrpSpPr/>
          <p:nvPr/>
        </p:nvGrpSpPr>
        <p:grpSpPr>
          <a:xfrm>
            <a:off x="1101069" y="2718525"/>
            <a:ext cx="719511" cy="278389"/>
            <a:chOff x="3515000" y="3200728"/>
            <a:chExt cx="338100" cy="130822"/>
          </a:xfrm>
        </p:grpSpPr>
        <p:sp>
          <p:nvSpPr>
            <p:cNvPr id="1332" name="Google Shape;1332;p43"/>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43"/>
            <p:cNvGrpSpPr/>
            <p:nvPr/>
          </p:nvGrpSpPr>
          <p:grpSpPr>
            <a:xfrm>
              <a:off x="3515000" y="3200728"/>
              <a:ext cx="282025" cy="67650"/>
              <a:chOff x="3515000" y="3112625"/>
              <a:chExt cx="282025" cy="67650"/>
            </a:xfrm>
          </p:grpSpPr>
          <p:sp>
            <p:nvSpPr>
              <p:cNvPr id="1334" name="Google Shape;1334;p43"/>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3"/>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6" name="Google Shape;1336;p43"/>
          <p:cNvGrpSpPr/>
          <p:nvPr/>
        </p:nvGrpSpPr>
        <p:grpSpPr>
          <a:xfrm flipH="1" rot="10800000">
            <a:off x="1082554" y="927918"/>
            <a:ext cx="756748" cy="188711"/>
            <a:chOff x="3199075" y="3739025"/>
            <a:chExt cx="448629" cy="111875"/>
          </a:xfrm>
        </p:grpSpPr>
        <p:sp>
          <p:nvSpPr>
            <p:cNvPr id="1337" name="Google Shape;1337;p43"/>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3"/>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43"/>
          <p:cNvGrpSpPr/>
          <p:nvPr/>
        </p:nvGrpSpPr>
        <p:grpSpPr>
          <a:xfrm>
            <a:off x="1093334" y="3077369"/>
            <a:ext cx="734909" cy="282704"/>
            <a:chOff x="4047975" y="3769179"/>
            <a:chExt cx="343175" cy="132000"/>
          </a:xfrm>
        </p:grpSpPr>
        <p:grpSp>
          <p:nvGrpSpPr>
            <p:cNvPr id="1340" name="Google Shape;1340;p43"/>
            <p:cNvGrpSpPr/>
            <p:nvPr/>
          </p:nvGrpSpPr>
          <p:grpSpPr>
            <a:xfrm>
              <a:off x="4047975" y="3769179"/>
              <a:ext cx="343175" cy="132000"/>
              <a:chOff x="4047975" y="3769179"/>
              <a:chExt cx="343175" cy="132000"/>
            </a:xfrm>
          </p:grpSpPr>
          <p:sp>
            <p:nvSpPr>
              <p:cNvPr id="1341" name="Google Shape;1341;p43"/>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 name="Google Shape;1342;p43"/>
              <p:cNvGrpSpPr/>
              <p:nvPr/>
            </p:nvGrpSpPr>
            <p:grpSpPr>
              <a:xfrm>
                <a:off x="4047975" y="3769179"/>
                <a:ext cx="288175" cy="132000"/>
                <a:chOff x="4047975" y="3635175"/>
                <a:chExt cx="288175" cy="132000"/>
              </a:xfrm>
            </p:grpSpPr>
            <p:sp>
              <p:nvSpPr>
                <p:cNvPr id="1343" name="Google Shape;1343;p43"/>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3"/>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45" name="Google Shape;1345;p43"/>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43"/>
          <p:cNvGrpSpPr/>
          <p:nvPr/>
        </p:nvGrpSpPr>
        <p:grpSpPr>
          <a:xfrm>
            <a:off x="1082376" y="2474401"/>
            <a:ext cx="756740" cy="209778"/>
            <a:chOff x="3176563" y="1380375"/>
            <a:chExt cx="844388" cy="234075"/>
          </a:xfrm>
        </p:grpSpPr>
        <p:sp>
          <p:nvSpPr>
            <p:cNvPr id="1347" name="Google Shape;1347;p43"/>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3"/>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3"/>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3"/>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 name="Google Shape;1351;p43"/>
            <p:cNvGrpSpPr/>
            <p:nvPr/>
          </p:nvGrpSpPr>
          <p:grpSpPr>
            <a:xfrm>
              <a:off x="3176563" y="1380375"/>
              <a:ext cx="196550" cy="234075"/>
              <a:chOff x="3077200" y="1380375"/>
              <a:chExt cx="196550" cy="234075"/>
            </a:xfrm>
          </p:grpSpPr>
          <p:sp>
            <p:nvSpPr>
              <p:cNvPr id="1352" name="Google Shape;1352;p43"/>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3"/>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3"/>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3"/>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6" name="Google Shape;1356;p43"/>
          <p:cNvGrpSpPr/>
          <p:nvPr/>
        </p:nvGrpSpPr>
        <p:grpSpPr>
          <a:xfrm>
            <a:off x="1168966" y="3428283"/>
            <a:ext cx="583683" cy="515041"/>
            <a:chOff x="4150855" y="3304766"/>
            <a:chExt cx="400468" cy="353373"/>
          </a:xfrm>
        </p:grpSpPr>
        <p:grpSp>
          <p:nvGrpSpPr>
            <p:cNvPr id="1357" name="Google Shape;1357;p43"/>
            <p:cNvGrpSpPr/>
            <p:nvPr/>
          </p:nvGrpSpPr>
          <p:grpSpPr>
            <a:xfrm rot="5400000">
              <a:off x="4069042" y="3402899"/>
              <a:ext cx="320732" cy="157107"/>
              <a:chOff x="2578246" y="3661125"/>
              <a:chExt cx="226794" cy="111100"/>
            </a:xfrm>
          </p:grpSpPr>
          <p:grpSp>
            <p:nvGrpSpPr>
              <p:cNvPr id="1358" name="Google Shape;1358;p43"/>
              <p:cNvGrpSpPr/>
              <p:nvPr/>
            </p:nvGrpSpPr>
            <p:grpSpPr>
              <a:xfrm>
                <a:off x="2610652" y="3685297"/>
                <a:ext cx="194387" cy="60778"/>
                <a:chOff x="2610652" y="3685297"/>
                <a:chExt cx="194387" cy="60778"/>
              </a:xfrm>
            </p:grpSpPr>
            <p:sp>
              <p:nvSpPr>
                <p:cNvPr id="1359" name="Google Shape;1359;p43"/>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3"/>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43"/>
              <p:cNvGrpSpPr/>
              <p:nvPr/>
            </p:nvGrpSpPr>
            <p:grpSpPr>
              <a:xfrm>
                <a:off x="2578246" y="3661125"/>
                <a:ext cx="128225" cy="111100"/>
                <a:chOff x="2578246" y="3661125"/>
                <a:chExt cx="128225" cy="111100"/>
              </a:xfrm>
            </p:grpSpPr>
            <p:sp>
              <p:nvSpPr>
                <p:cNvPr id="1362" name="Google Shape;1362;p43"/>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 name="Google Shape;1363;p43"/>
                <p:cNvGrpSpPr/>
                <p:nvPr/>
              </p:nvGrpSpPr>
              <p:grpSpPr>
                <a:xfrm>
                  <a:off x="2596850" y="3677550"/>
                  <a:ext cx="102450" cy="94675"/>
                  <a:chOff x="2596850" y="3677550"/>
                  <a:chExt cx="102450" cy="94675"/>
                </a:xfrm>
              </p:grpSpPr>
              <p:sp>
                <p:nvSpPr>
                  <p:cNvPr id="1364" name="Google Shape;1364;p43"/>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3"/>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66" name="Google Shape;1366;p43"/>
            <p:cNvGrpSpPr/>
            <p:nvPr/>
          </p:nvGrpSpPr>
          <p:grpSpPr>
            <a:xfrm rot="5400000">
              <a:off x="4302139" y="3408954"/>
              <a:ext cx="353373" cy="144996"/>
              <a:chOff x="5075685" y="2271925"/>
              <a:chExt cx="492712" cy="202254"/>
            </a:xfrm>
          </p:grpSpPr>
          <p:sp>
            <p:nvSpPr>
              <p:cNvPr id="1367" name="Google Shape;1367;p43"/>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3"/>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9" name="Google Shape;1369;p43"/>
          <p:cNvGrpSpPr/>
          <p:nvPr/>
        </p:nvGrpSpPr>
        <p:grpSpPr>
          <a:xfrm>
            <a:off x="1089095" y="4015453"/>
            <a:ext cx="467479" cy="193481"/>
            <a:chOff x="4260510" y="2242993"/>
            <a:chExt cx="628501" cy="260125"/>
          </a:xfrm>
        </p:grpSpPr>
        <p:grpSp>
          <p:nvGrpSpPr>
            <p:cNvPr id="1370" name="Google Shape;1370;p43"/>
            <p:cNvGrpSpPr/>
            <p:nvPr/>
          </p:nvGrpSpPr>
          <p:grpSpPr>
            <a:xfrm>
              <a:off x="4260510" y="2286954"/>
              <a:ext cx="628501" cy="172421"/>
              <a:chOff x="4260510" y="2286954"/>
              <a:chExt cx="628501" cy="172421"/>
            </a:xfrm>
          </p:grpSpPr>
          <p:sp>
            <p:nvSpPr>
              <p:cNvPr id="1371" name="Google Shape;1371;p43"/>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374" name="Google Shape;1374;p43"/>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3"/>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43"/>
          <p:cNvGrpSpPr/>
          <p:nvPr/>
        </p:nvGrpSpPr>
        <p:grpSpPr>
          <a:xfrm>
            <a:off x="1095178" y="1191975"/>
            <a:ext cx="730923" cy="195694"/>
            <a:chOff x="3099239" y="3615343"/>
            <a:chExt cx="689745" cy="184687"/>
          </a:xfrm>
        </p:grpSpPr>
        <p:sp>
          <p:nvSpPr>
            <p:cNvPr id="1378" name="Google Shape;1378;p43"/>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3"/>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3"/>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3"/>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43"/>
          <p:cNvGrpSpPr/>
          <p:nvPr/>
        </p:nvGrpSpPr>
        <p:grpSpPr>
          <a:xfrm flipH="1" rot="10800000">
            <a:off x="1082425" y="2006226"/>
            <a:ext cx="756740" cy="126985"/>
            <a:chOff x="1154425" y="3251263"/>
            <a:chExt cx="695150" cy="116650"/>
          </a:xfrm>
        </p:grpSpPr>
        <p:sp>
          <p:nvSpPr>
            <p:cNvPr id="1383" name="Google Shape;1383;p43"/>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3"/>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3"/>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3"/>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43"/>
          <p:cNvGrpSpPr/>
          <p:nvPr/>
        </p:nvGrpSpPr>
        <p:grpSpPr>
          <a:xfrm>
            <a:off x="1088895" y="1460316"/>
            <a:ext cx="743825" cy="172498"/>
            <a:chOff x="4100207" y="2107304"/>
            <a:chExt cx="510343" cy="118352"/>
          </a:xfrm>
        </p:grpSpPr>
        <p:sp>
          <p:nvSpPr>
            <p:cNvPr id="1390" name="Google Shape;1390;p43"/>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3"/>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3"/>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43"/>
          <p:cNvGrpSpPr/>
          <p:nvPr/>
        </p:nvGrpSpPr>
        <p:grpSpPr>
          <a:xfrm>
            <a:off x="2032740" y="1528975"/>
            <a:ext cx="623064" cy="406130"/>
            <a:chOff x="2525450" y="2505350"/>
            <a:chExt cx="373450" cy="243425"/>
          </a:xfrm>
        </p:grpSpPr>
        <p:grpSp>
          <p:nvGrpSpPr>
            <p:cNvPr id="1394" name="Google Shape;1394;p43"/>
            <p:cNvGrpSpPr/>
            <p:nvPr/>
          </p:nvGrpSpPr>
          <p:grpSpPr>
            <a:xfrm>
              <a:off x="2525450" y="2505350"/>
              <a:ext cx="373450" cy="107475"/>
              <a:chOff x="2525450" y="2505350"/>
              <a:chExt cx="373450" cy="107475"/>
            </a:xfrm>
          </p:grpSpPr>
          <p:sp>
            <p:nvSpPr>
              <p:cNvPr id="1395" name="Google Shape;1395;p43"/>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3"/>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43"/>
            <p:cNvGrpSpPr/>
            <p:nvPr/>
          </p:nvGrpSpPr>
          <p:grpSpPr>
            <a:xfrm>
              <a:off x="2525450" y="2586475"/>
              <a:ext cx="373450" cy="81175"/>
              <a:chOff x="2525450" y="2586475"/>
              <a:chExt cx="373450" cy="81175"/>
            </a:xfrm>
          </p:grpSpPr>
          <p:sp>
            <p:nvSpPr>
              <p:cNvPr id="1399" name="Google Shape;1399;p43"/>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3"/>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3"/>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43"/>
            <p:cNvGrpSpPr/>
            <p:nvPr/>
          </p:nvGrpSpPr>
          <p:grpSpPr>
            <a:xfrm>
              <a:off x="2525450" y="2667625"/>
              <a:ext cx="373450" cy="81150"/>
              <a:chOff x="2525450" y="2667625"/>
              <a:chExt cx="373450" cy="81150"/>
            </a:xfrm>
          </p:grpSpPr>
          <p:sp>
            <p:nvSpPr>
              <p:cNvPr id="1403" name="Google Shape;1403;p43"/>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6" name="Google Shape;1406;p43"/>
          <p:cNvGrpSpPr/>
          <p:nvPr/>
        </p:nvGrpSpPr>
        <p:grpSpPr>
          <a:xfrm>
            <a:off x="2021992" y="1229434"/>
            <a:ext cx="706335" cy="255548"/>
            <a:chOff x="2600813" y="2069700"/>
            <a:chExt cx="448638" cy="162325"/>
          </a:xfrm>
        </p:grpSpPr>
        <p:sp>
          <p:nvSpPr>
            <p:cNvPr id="1407" name="Google Shape;1407;p43"/>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3"/>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43"/>
          <p:cNvGrpSpPr/>
          <p:nvPr/>
        </p:nvGrpSpPr>
        <p:grpSpPr>
          <a:xfrm>
            <a:off x="2675987" y="1475531"/>
            <a:ext cx="355485" cy="330727"/>
            <a:chOff x="3631100" y="1774000"/>
            <a:chExt cx="380850" cy="354325"/>
          </a:xfrm>
        </p:grpSpPr>
        <p:grpSp>
          <p:nvGrpSpPr>
            <p:cNvPr id="1410" name="Google Shape;1410;p43"/>
            <p:cNvGrpSpPr/>
            <p:nvPr/>
          </p:nvGrpSpPr>
          <p:grpSpPr>
            <a:xfrm>
              <a:off x="3750225" y="1774000"/>
              <a:ext cx="149575" cy="145525"/>
              <a:chOff x="3750225" y="1774000"/>
              <a:chExt cx="149575" cy="145525"/>
            </a:xfrm>
          </p:grpSpPr>
          <p:sp>
            <p:nvSpPr>
              <p:cNvPr id="1411" name="Google Shape;1411;p4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43"/>
            <p:cNvGrpSpPr/>
            <p:nvPr/>
          </p:nvGrpSpPr>
          <p:grpSpPr>
            <a:xfrm>
              <a:off x="3847850" y="1889150"/>
              <a:ext cx="164100" cy="145600"/>
              <a:chOff x="3847850" y="1889150"/>
              <a:chExt cx="164100" cy="145600"/>
            </a:xfrm>
          </p:grpSpPr>
          <p:sp>
            <p:nvSpPr>
              <p:cNvPr id="1414" name="Google Shape;1414;p4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43"/>
            <p:cNvGrpSpPr/>
            <p:nvPr/>
          </p:nvGrpSpPr>
          <p:grpSpPr>
            <a:xfrm>
              <a:off x="3631100" y="1866150"/>
              <a:ext cx="149875" cy="144800"/>
              <a:chOff x="3631100" y="1866150"/>
              <a:chExt cx="149875" cy="144800"/>
            </a:xfrm>
          </p:grpSpPr>
          <p:sp>
            <p:nvSpPr>
              <p:cNvPr id="1417" name="Google Shape;1417;p43"/>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3"/>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43"/>
            <p:cNvGrpSpPr/>
            <p:nvPr/>
          </p:nvGrpSpPr>
          <p:grpSpPr>
            <a:xfrm>
              <a:off x="3730650" y="1982800"/>
              <a:ext cx="149550" cy="145525"/>
              <a:chOff x="3730650" y="1982800"/>
              <a:chExt cx="149550" cy="145525"/>
            </a:xfrm>
          </p:grpSpPr>
          <p:sp>
            <p:nvSpPr>
              <p:cNvPr id="1420" name="Google Shape;1420;p4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2" name="Google Shape;1422;p43"/>
          <p:cNvGrpSpPr/>
          <p:nvPr/>
        </p:nvGrpSpPr>
        <p:grpSpPr>
          <a:xfrm rot="5400000">
            <a:off x="2116886" y="809455"/>
            <a:ext cx="215289" cy="452582"/>
            <a:chOff x="2506150" y="1152650"/>
            <a:chExt cx="230650" cy="484875"/>
          </a:xfrm>
        </p:grpSpPr>
        <p:sp>
          <p:nvSpPr>
            <p:cNvPr id="1423" name="Google Shape;1423;p43"/>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3"/>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43"/>
          <p:cNvGrpSpPr/>
          <p:nvPr/>
        </p:nvGrpSpPr>
        <p:grpSpPr>
          <a:xfrm>
            <a:off x="6808184" y="966414"/>
            <a:ext cx="610130" cy="38431"/>
            <a:chOff x="2521850" y="1810250"/>
            <a:chExt cx="540225" cy="34025"/>
          </a:xfrm>
        </p:grpSpPr>
        <p:sp>
          <p:nvSpPr>
            <p:cNvPr id="1426" name="Google Shape;1426;p43"/>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3"/>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3"/>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3"/>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3"/>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3"/>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3"/>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3"/>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3"/>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3"/>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43"/>
          <p:cNvGrpSpPr/>
          <p:nvPr/>
        </p:nvGrpSpPr>
        <p:grpSpPr>
          <a:xfrm>
            <a:off x="2863397" y="1225875"/>
            <a:ext cx="623130" cy="439024"/>
            <a:chOff x="2196556" y="2995700"/>
            <a:chExt cx="636756" cy="448625"/>
          </a:xfrm>
        </p:grpSpPr>
        <p:grpSp>
          <p:nvGrpSpPr>
            <p:cNvPr id="1437" name="Google Shape;1437;p43"/>
            <p:cNvGrpSpPr/>
            <p:nvPr/>
          </p:nvGrpSpPr>
          <p:grpSpPr>
            <a:xfrm flipH="1">
              <a:off x="2437481" y="3288975"/>
              <a:ext cx="226125" cy="154175"/>
              <a:chOff x="4472075" y="2905100"/>
              <a:chExt cx="226125" cy="154175"/>
            </a:xfrm>
          </p:grpSpPr>
          <p:sp>
            <p:nvSpPr>
              <p:cNvPr id="1438" name="Google Shape;1438;p43"/>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3"/>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43"/>
            <p:cNvGrpSpPr/>
            <p:nvPr/>
          </p:nvGrpSpPr>
          <p:grpSpPr>
            <a:xfrm>
              <a:off x="2196556" y="2995700"/>
              <a:ext cx="636756" cy="448625"/>
              <a:chOff x="4407819" y="2905100"/>
              <a:chExt cx="636756" cy="448625"/>
            </a:xfrm>
          </p:grpSpPr>
          <p:grpSp>
            <p:nvGrpSpPr>
              <p:cNvPr id="1441" name="Google Shape;1441;p43"/>
              <p:cNvGrpSpPr/>
              <p:nvPr/>
            </p:nvGrpSpPr>
            <p:grpSpPr>
              <a:xfrm>
                <a:off x="4825475" y="3136075"/>
                <a:ext cx="187000" cy="217650"/>
                <a:chOff x="4825475" y="3136075"/>
                <a:chExt cx="187000" cy="217650"/>
              </a:xfrm>
            </p:grpSpPr>
            <p:sp>
              <p:nvSpPr>
                <p:cNvPr id="1442" name="Google Shape;1442;p43"/>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3"/>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43"/>
              <p:cNvGrpSpPr/>
              <p:nvPr/>
            </p:nvGrpSpPr>
            <p:grpSpPr>
              <a:xfrm>
                <a:off x="4882275" y="2949625"/>
                <a:ext cx="162300" cy="235875"/>
                <a:chOff x="4882275" y="2949625"/>
                <a:chExt cx="162300" cy="235875"/>
              </a:xfrm>
            </p:grpSpPr>
            <p:sp>
              <p:nvSpPr>
                <p:cNvPr id="1445" name="Google Shape;1445;p43"/>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3"/>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43"/>
              <p:cNvGrpSpPr/>
              <p:nvPr/>
            </p:nvGrpSpPr>
            <p:grpSpPr>
              <a:xfrm>
                <a:off x="4705225" y="2937550"/>
                <a:ext cx="221425" cy="133450"/>
                <a:chOff x="4705225" y="2937550"/>
                <a:chExt cx="221425" cy="133450"/>
              </a:xfrm>
            </p:grpSpPr>
            <p:sp>
              <p:nvSpPr>
                <p:cNvPr id="1448" name="Google Shape;1448;p43"/>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3"/>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43"/>
              <p:cNvGrpSpPr/>
              <p:nvPr/>
            </p:nvGrpSpPr>
            <p:grpSpPr>
              <a:xfrm>
                <a:off x="4528269" y="2905100"/>
                <a:ext cx="226125" cy="154175"/>
                <a:chOff x="4472075" y="2905100"/>
                <a:chExt cx="226125" cy="154175"/>
              </a:xfrm>
            </p:grpSpPr>
            <p:sp>
              <p:nvSpPr>
                <p:cNvPr id="1451" name="Google Shape;1451;p43"/>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3"/>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43"/>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4" name="Google Shape;1454;p43"/>
          <p:cNvGrpSpPr/>
          <p:nvPr/>
        </p:nvGrpSpPr>
        <p:grpSpPr>
          <a:xfrm>
            <a:off x="2901518" y="1717062"/>
            <a:ext cx="559226" cy="227878"/>
            <a:chOff x="5793270" y="3739034"/>
            <a:chExt cx="1174105" cy="478433"/>
          </a:xfrm>
        </p:grpSpPr>
        <p:grpSp>
          <p:nvGrpSpPr>
            <p:cNvPr id="1455" name="Google Shape;1455;p43"/>
            <p:cNvGrpSpPr/>
            <p:nvPr/>
          </p:nvGrpSpPr>
          <p:grpSpPr>
            <a:xfrm>
              <a:off x="5793269" y="3739034"/>
              <a:ext cx="368725" cy="478433"/>
              <a:chOff x="5793270" y="3739034"/>
              <a:chExt cx="368725" cy="478433"/>
            </a:xfrm>
          </p:grpSpPr>
          <p:sp>
            <p:nvSpPr>
              <p:cNvPr id="1456" name="Google Shape;1456;p43"/>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3"/>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3"/>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43"/>
            <p:cNvGrpSpPr/>
            <p:nvPr/>
          </p:nvGrpSpPr>
          <p:grpSpPr>
            <a:xfrm>
              <a:off x="6034165" y="3739034"/>
              <a:ext cx="263339" cy="478433"/>
              <a:chOff x="6034165" y="3739034"/>
              <a:chExt cx="263339" cy="478433"/>
            </a:xfrm>
          </p:grpSpPr>
          <p:sp>
            <p:nvSpPr>
              <p:cNvPr id="1460" name="Google Shape;1460;p43"/>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3"/>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3"/>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 name="Google Shape;1463;p43"/>
            <p:cNvGrpSpPr/>
            <p:nvPr/>
          </p:nvGrpSpPr>
          <p:grpSpPr>
            <a:xfrm>
              <a:off x="6274808" y="3739034"/>
              <a:ext cx="210793" cy="478433"/>
              <a:chOff x="6274808" y="3739034"/>
              <a:chExt cx="210793" cy="478433"/>
            </a:xfrm>
          </p:grpSpPr>
          <p:sp>
            <p:nvSpPr>
              <p:cNvPr id="1464" name="Google Shape;1464;p43"/>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3"/>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3"/>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43"/>
            <p:cNvGrpSpPr/>
            <p:nvPr/>
          </p:nvGrpSpPr>
          <p:grpSpPr>
            <a:xfrm>
              <a:off x="6463133" y="3739034"/>
              <a:ext cx="263344" cy="478433"/>
              <a:chOff x="6463133" y="3739034"/>
              <a:chExt cx="263344" cy="478433"/>
            </a:xfrm>
          </p:grpSpPr>
          <p:sp>
            <p:nvSpPr>
              <p:cNvPr id="1468" name="Google Shape;1468;p43"/>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3"/>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3"/>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43"/>
            <p:cNvGrpSpPr/>
            <p:nvPr/>
          </p:nvGrpSpPr>
          <p:grpSpPr>
            <a:xfrm>
              <a:off x="6598649" y="3739034"/>
              <a:ext cx="368726" cy="478433"/>
              <a:chOff x="6598649" y="3739034"/>
              <a:chExt cx="368726" cy="478433"/>
            </a:xfrm>
          </p:grpSpPr>
          <p:sp>
            <p:nvSpPr>
              <p:cNvPr id="1472" name="Google Shape;1472;p43"/>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3"/>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3"/>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5" name="Google Shape;1475;p43"/>
          <p:cNvGrpSpPr/>
          <p:nvPr/>
        </p:nvGrpSpPr>
        <p:grpSpPr>
          <a:xfrm>
            <a:off x="2031243" y="3779808"/>
            <a:ext cx="1453661" cy="366049"/>
            <a:chOff x="5778536" y="3183751"/>
            <a:chExt cx="1203561" cy="303071"/>
          </a:xfrm>
        </p:grpSpPr>
        <p:sp>
          <p:nvSpPr>
            <p:cNvPr id="1476" name="Google Shape;1476;p43"/>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3"/>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3"/>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3"/>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3"/>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3"/>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3"/>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3"/>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3"/>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3"/>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3"/>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3"/>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3"/>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3"/>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3"/>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3"/>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3"/>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 name="Google Shape;1493;p43"/>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 name="Google Shape;1494;p43"/>
          <p:cNvGrpSpPr/>
          <p:nvPr/>
        </p:nvGrpSpPr>
        <p:grpSpPr>
          <a:xfrm rot="-5400000">
            <a:off x="2662944" y="825422"/>
            <a:ext cx="213595" cy="418866"/>
            <a:chOff x="4379261" y="3450715"/>
            <a:chExt cx="390984" cy="766732"/>
          </a:xfrm>
        </p:grpSpPr>
        <p:sp>
          <p:nvSpPr>
            <p:cNvPr id="1495" name="Google Shape;1495;p43"/>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3"/>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43"/>
          <p:cNvGrpSpPr/>
          <p:nvPr/>
        </p:nvGrpSpPr>
        <p:grpSpPr>
          <a:xfrm>
            <a:off x="2009589" y="2859325"/>
            <a:ext cx="1496767" cy="802469"/>
            <a:chOff x="5793258" y="2247269"/>
            <a:chExt cx="1174119" cy="629486"/>
          </a:xfrm>
        </p:grpSpPr>
        <p:sp>
          <p:nvSpPr>
            <p:cNvPr id="1498" name="Google Shape;1498;p43"/>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3"/>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3"/>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3"/>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3"/>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3"/>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3"/>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3"/>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3"/>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3"/>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3"/>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43"/>
          <p:cNvGrpSpPr/>
          <p:nvPr/>
        </p:nvGrpSpPr>
        <p:grpSpPr>
          <a:xfrm rot="5400000">
            <a:off x="2358460" y="1700057"/>
            <a:ext cx="799341" cy="1436131"/>
            <a:chOff x="3088670" y="1930338"/>
            <a:chExt cx="380983" cy="684491"/>
          </a:xfrm>
        </p:grpSpPr>
        <p:sp>
          <p:nvSpPr>
            <p:cNvPr id="1510" name="Google Shape;1510;p43"/>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3"/>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3"/>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3"/>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3"/>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3"/>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3"/>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3"/>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3"/>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3"/>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3"/>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3"/>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3"/>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3"/>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3"/>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3"/>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3"/>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3"/>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3"/>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3"/>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3"/>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3"/>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3"/>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3"/>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3"/>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3"/>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3"/>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43"/>
          <p:cNvGrpSpPr/>
          <p:nvPr/>
        </p:nvGrpSpPr>
        <p:grpSpPr>
          <a:xfrm>
            <a:off x="1998305" y="4220153"/>
            <a:ext cx="1519488" cy="198289"/>
            <a:chOff x="504546" y="564561"/>
            <a:chExt cx="1627907" cy="212437"/>
          </a:xfrm>
        </p:grpSpPr>
        <p:sp>
          <p:nvSpPr>
            <p:cNvPr id="1538" name="Google Shape;1538;p43"/>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539" name="Google Shape;1539;p43"/>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540" name="Google Shape;1540;p43"/>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3"/>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542" name="Google Shape;1542;p43"/>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3"/>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3"/>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545" name="Google Shape;1545;p43"/>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546" name="Google Shape;1546;p43"/>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547" name="Google Shape;1547;p43"/>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3"/>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3"/>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3"/>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3"/>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552" name="Google Shape;1552;p43"/>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3"/>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3"/>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3"/>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3"/>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3"/>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3"/>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3"/>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3"/>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3"/>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3"/>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3"/>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3"/>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3"/>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3"/>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3"/>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3"/>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3"/>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3"/>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3"/>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3"/>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3"/>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3"/>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3"/>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3"/>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3"/>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3"/>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3"/>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3"/>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3"/>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3"/>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3"/>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3"/>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3"/>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3"/>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3"/>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3"/>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3"/>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3"/>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3"/>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3"/>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43"/>
          <p:cNvGrpSpPr/>
          <p:nvPr/>
        </p:nvGrpSpPr>
        <p:grpSpPr>
          <a:xfrm flipH="1">
            <a:off x="3704668" y="2844955"/>
            <a:ext cx="410808" cy="831197"/>
            <a:chOff x="3564075" y="2091586"/>
            <a:chExt cx="329966" cy="667521"/>
          </a:xfrm>
        </p:grpSpPr>
        <p:sp>
          <p:nvSpPr>
            <p:cNvPr id="1594" name="Google Shape;1594;p43"/>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5" name="Google Shape;1595;p43"/>
            <p:cNvGrpSpPr/>
            <p:nvPr/>
          </p:nvGrpSpPr>
          <p:grpSpPr>
            <a:xfrm>
              <a:off x="3577470" y="2091586"/>
              <a:ext cx="203196" cy="352319"/>
              <a:chOff x="3976450" y="5044825"/>
              <a:chExt cx="107625" cy="186600"/>
            </a:xfrm>
          </p:grpSpPr>
          <p:sp>
            <p:nvSpPr>
              <p:cNvPr id="1596" name="Google Shape;1596;p43"/>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3"/>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3"/>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3"/>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43"/>
            <p:cNvGrpSpPr/>
            <p:nvPr/>
          </p:nvGrpSpPr>
          <p:grpSpPr>
            <a:xfrm>
              <a:off x="3690750" y="2391589"/>
              <a:ext cx="203290" cy="367519"/>
              <a:chOff x="4036450" y="5279050"/>
              <a:chExt cx="107675" cy="194650"/>
            </a:xfrm>
          </p:grpSpPr>
          <p:sp>
            <p:nvSpPr>
              <p:cNvPr id="1601" name="Google Shape;1601;p43"/>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3"/>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3"/>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3"/>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5" name="Google Shape;1605;p43"/>
          <p:cNvGrpSpPr/>
          <p:nvPr/>
        </p:nvGrpSpPr>
        <p:grpSpPr>
          <a:xfrm>
            <a:off x="6877470" y="1081715"/>
            <a:ext cx="473148" cy="148870"/>
            <a:chOff x="4458420" y="5169625"/>
            <a:chExt cx="178850" cy="56275"/>
          </a:xfrm>
        </p:grpSpPr>
        <p:sp>
          <p:nvSpPr>
            <p:cNvPr id="1606" name="Google Shape;1606;p43"/>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3"/>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3"/>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3"/>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43"/>
          <p:cNvGrpSpPr/>
          <p:nvPr/>
        </p:nvGrpSpPr>
        <p:grpSpPr>
          <a:xfrm>
            <a:off x="5322464" y="966504"/>
            <a:ext cx="758083" cy="691884"/>
            <a:chOff x="5976993" y="238644"/>
            <a:chExt cx="671226" cy="612558"/>
          </a:xfrm>
        </p:grpSpPr>
        <p:grpSp>
          <p:nvGrpSpPr>
            <p:cNvPr id="1611" name="Google Shape;1611;p43"/>
            <p:cNvGrpSpPr/>
            <p:nvPr/>
          </p:nvGrpSpPr>
          <p:grpSpPr>
            <a:xfrm>
              <a:off x="6207869" y="264821"/>
              <a:ext cx="255900" cy="309550"/>
              <a:chOff x="4721075" y="260350"/>
              <a:chExt cx="255900" cy="309550"/>
            </a:xfrm>
          </p:grpSpPr>
          <p:sp>
            <p:nvSpPr>
              <p:cNvPr id="1612" name="Google Shape;1612;p43"/>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3"/>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3"/>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3"/>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43"/>
            <p:cNvGrpSpPr/>
            <p:nvPr/>
          </p:nvGrpSpPr>
          <p:grpSpPr>
            <a:xfrm>
              <a:off x="6014775" y="319425"/>
              <a:ext cx="267975" cy="297900"/>
              <a:chOff x="4428250" y="314750"/>
              <a:chExt cx="267975" cy="297900"/>
            </a:xfrm>
          </p:grpSpPr>
          <p:sp>
            <p:nvSpPr>
              <p:cNvPr id="1617" name="Google Shape;1617;p43"/>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3"/>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3"/>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43"/>
            <p:cNvGrpSpPr/>
            <p:nvPr/>
          </p:nvGrpSpPr>
          <p:grpSpPr>
            <a:xfrm>
              <a:off x="6384394" y="238644"/>
              <a:ext cx="263825" cy="384100"/>
              <a:chOff x="4897600" y="530925"/>
              <a:chExt cx="263825" cy="384100"/>
            </a:xfrm>
          </p:grpSpPr>
          <p:sp>
            <p:nvSpPr>
              <p:cNvPr id="1621" name="Google Shape;1621;p43"/>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3"/>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3"/>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43"/>
            <p:cNvGrpSpPr/>
            <p:nvPr/>
          </p:nvGrpSpPr>
          <p:grpSpPr>
            <a:xfrm>
              <a:off x="5976993" y="471107"/>
              <a:ext cx="222175" cy="258225"/>
              <a:chOff x="4390750" y="609200"/>
              <a:chExt cx="222175" cy="258225"/>
            </a:xfrm>
          </p:grpSpPr>
          <p:sp>
            <p:nvSpPr>
              <p:cNvPr id="1625" name="Google Shape;1625;p43"/>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3"/>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3"/>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3"/>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43"/>
            <p:cNvGrpSpPr/>
            <p:nvPr/>
          </p:nvGrpSpPr>
          <p:grpSpPr>
            <a:xfrm>
              <a:off x="6012699" y="624883"/>
              <a:ext cx="258950" cy="209025"/>
              <a:chOff x="4427350" y="850800"/>
              <a:chExt cx="258950" cy="209025"/>
            </a:xfrm>
          </p:grpSpPr>
          <p:sp>
            <p:nvSpPr>
              <p:cNvPr id="1630" name="Google Shape;1630;p43"/>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3"/>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3"/>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43"/>
            <p:cNvGrpSpPr/>
            <p:nvPr/>
          </p:nvGrpSpPr>
          <p:grpSpPr>
            <a:xfrm>
              <a:off x="6192527" y="709277"/>
              <a:ext cx="269050" cy="141925"/>
              <a:chOff x="4703050" y="934300"/>
              <a:chExt cx="269050" cy="141925"/>
            </a:xfrm>
          </p:grpSpPr>
          <p:sp>
            <p:nvSpPr>
              <p:cNvPr id="1634" name="Google Shape;1634;p43"/>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3"/>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6" name="Google Shape;1636;p43"/>
          <p:cNvGrpSpPr/>
          <p:nvPr/>
        </p:nvGrpSpPr>
        <p:grpSpPr>
          <a:xfrm rot="5400000">
            <a:off x="7811864" y="752915"/>
            <a:ext cx="87395" cy="517491"/>
            <a:chOff x="4427900" y="1369375"/>
            <a:chExt cx="77375" cy="458200"/>
          </a:xfrm>
        </p:grpSpPr>
        <p:grpSp>
          <p:nvGrpSpPr>
            <p:cNvPr id="1637" name="Google Shape;1637;p43"/>
            <p:cNvGrpSpPr/>
            <p:nvPr/>
          </p:nvGrpSpPr>
          <p:grpSpPr>
            <a:xfrm>
              <a:off x="4427900" y="1369375"/>
              <a:ext cx="36800" cy="458200"/>
              <a:chOff x="4427900" y="1369375"/>
              <a:chExt cx="36800" cy="458200"/>
            </a:xfrm>
          </p:grpSpPr>
          <p:sp>
            <p:nvSpPr>
              <p:cNvPr id="1638" name="Google Shape;1638;p43"/>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3"/>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3"/>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3"/>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3"/>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3"/>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3"/>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3"/>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3"/>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3"/>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3"/>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3"/>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3"/>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3"/>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3"/>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3"/>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3"/>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3"/>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3"/>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3"/>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3"/>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3"/>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3"/>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3"/>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3"/>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3"/>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3"/>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3"/>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3"/>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3"/>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3"/>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3"/>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3"/>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43"/>
            <p:cNvGrpSpPr/>
            <p:nvPr/>
          </p:nvGrpSpPr>
          <p:grpSpPr>
            <a:xfrm>
              <a:off x="4488850" y="1372625"/>
              <a:ext cx="16425" cy="169875"/>
              <a:chOff x="4488850" y="1372625"/>
              <a:chExt cx="16425" cy="169875"/>
            </a:xfrm>
          </p:grpSpPr>
          <p:sp>
            <p:nvSpPr>
              <p:cNvPr id="1672" name="Google Shape;1672;p43"/>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3"/>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3"/>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3"/>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3"/>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3"/>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3"/>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9" name="Google Shape;1679;p43"/>
          <p:cNvGrpSpPr/>
          <p:nvPr/>
        </p:nvGrpSpPr>
        <p:grpSpPr>
          <a:xfrm>
            <a:off x="4553653" y="1403110"/>
            <a:ext cx="287997" cy="219067"/>
            <a:chOff x="5023100" y="253750"/>
            <a:chExt cx="255000" cy="193950"/>
          </a:xfrm>
        </p:grpSpPr>
        <p:sp>
          <p:nvSpPr>
            <p:cNvPr id="1680" name="Google Shape;1680;p43"/>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3"/>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3"/>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3"/>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3"/>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3"/>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 name="Google Shape;1686;p43"/>
          <p:cNvGrpSpPr/>
          <p:nvPr/>
        </p:nvGrpSpPr>
        <p:grpSpPr>
          <a:xfrm>
            <a:off x="4501765" y="1029060"/>
            <a:ext cx="163961" cy="243605"/>
            <a:chOff x="3431675" y="243350"/>
            <a:chExt cx="145175" cy="215675"/>
          </a:xfrm>
        </p:grpSpPr>
        <p:sp>
          <p:nvSpPr>
            <p:cNvPr id="1687" name="Google Shape;1687;p43"/>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3"/>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3"/>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3"/>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43"/>
          <p:cNvGrpSpPr/>
          <p:nvPr/>
        </p:nvGrpSpPr>
        <p:grpSpPr>
          <a:xfrm>
            <a:off x="5009043" y="1043517"/>
            <a:ext cx="201428" cy="220987"/>
            <a:chOff x="3782200" y="256150"/>
            <a:chExt cx="178350" cy="195650"/>
          </a:xfrm>
        </p:grpSpPr>
        <p:sp>
          <p:nvSpPr>
            <p:cNvPr id="1692" name="Google Shape;1692;p43"/>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3"/>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3"/>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43"/>
          <p:cNvGrpSpPr/>
          <p:nvPr/>
        </p:nvGrpSpPr>
        <p:grpSpPr>
          <a:xfrm>
            <a:off x="5981017" y="1451330"/>
            <a:ext cx="191857" cy="207037"/>
            <a:chOff x="3189900" y="762150"/>
            <a:chExt cx="169875" cy="183300"/>
          </a:xfrm>
        </p:grpSpPr>
        <p:grpSp>
          <p:nvGrpSpPr>
            <p:cNvPr id="1696" name="Google Shape;1696;p43"/>
            <p:cNvGrpSpPr/>
            <p:nvPr/>
          </p:nvGrpSpPr>
          <p:grpSpPr>
            <a:xfrm>
              <a:off x="3192775" y="894450"/>
              <a:ext cx="164100" cy="51000"/>
              <a:chOff x="3192775" y="894450"/>
              <a:chExt cx="164100" cy="51000"/>
            </a:xfrm>
          </p:grpSpPr>
          <p:sp>
            <p:nvSpPr>
              <p:cNvPr id="1697" name="Google Shape;1697;p43"/>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3"/>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43"/>
            <p:cNvGrpSpPr/>
            <p:nvPr/>
          </p:nvGrpSpPr>
          <p:grpSpPr>
            <a:xfrm>
              <a:off x="3192775" y="862421"/>
              <a:ext cx="164100" cy="34915"/>
              <a:chOff x="3192775" y="867225"/>
              <a:chExt cx="164100" cy="25450"/>
            </a:xfrm>
          </p:grpSpPr>
          <p:sp>
            <p:nvSpPr>
              <p:cNvPr id="1700" name="Google Shape;1700;p43"/>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3"/>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 name="Google Shape;1702;p43"/>
            <p:cNvGrpSpPr/>
            <p:nvPr/>
          </p:nvGrpSpPr>
          <p:grpSpPr>
            <a:xfrm>
              <a:off x="3189900" y="762150"/>
              <a:ext cx="169875" cy="102375"/>
              <a:chOff x="3189900" y="762150"/>
              <a:chExt cx="169875" cy="102375"/>
            </a:xfrm>
          </p:grpSpPr>
          <p:sp>
            <p:nvSpPr>
              <p:cNvPr id="1703" name="Google Shape;1703;p43"/>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3"/>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3"/>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06" name="Google Shape;1706;p43"/>
          <p:cNvGrpSpPr/>
          <p:nvPr/>
        </p:nvGrpSpPr>
        <p:grpSpPr>
          <a:xfrm>
            <a:off x="4200824" y="1424207"/>
            <a:ext cx="202501" cy="173521"/>
            <a:chOff x="2862744" y="750125"/>
            <a:chExt cx="179300" cy="153627"/>
          </a:xfrm>
        </p:grpSpPr>
        <p:grpSp>
          <p:nvGrpSpPr>
            <p:cNvPr id="1707" name="Google Shape;1707;p43"/>
            <p:cNvGrpSpPr/>
            <p:nvPr/>
          </p:nvGrpSpPr>
          <p:grpSpPr>
            <a:xfrm>
              <a:off x="2934544" y="750125"/>
              <a:ext cx="107500" cy="112300"/>
              <a:chOff x="2934750" y="687150"/>
              <a:chExt cx="107500" cy="112300"/>
            </a:xfrm>
          </p:grpSpPr>
          <p:sp>
            <p:nvSpPr>
              <p:cNvPr id="1708" name="Google Shape;1708;p43"/>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3"/>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3"/>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43"/>
            <p:cNvGrpSpPr/>
            <p:nvPr/>
          </p:nvGrpSpPr>
          <p:grpSpPr>
            <a:xfrm>
              <a:off x="2896875" y="767675"/>
              <a:ext cx="114700" cy="116325"/>
              <a:chOff x="2896875" y="767675"/>
              <a:chExt cx="114700" cy="116325"/>
            </a:xfrm>
          </p:grpSpPr>
          <p:sp>
            <p:nvSpPr>
              <p:cNvPr id="1712" name="Google Shape;1712;p43"/>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3"/>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3"/>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43"/>
            <p:cNvGrpSpPr/>
            <p:nvPr/>
          </p:nvGrpSpPr>
          <p:grpSpPr>
            <a:xfrm>
              <a:off x="2862744" y="789602"/>
              <a:ext cx="110750" cy="114150"/>
              <a:chOff x="2862975" y="845225"/>
              <a:chExt cx="110750" cy="114150"/>
            </a:xfrm>
          </p:grpSpPr>
          <p:sp>
            <p:nvSpPr>
              <p:cNvPr id="1716" name="Google Shape;1716;p43"/>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3"/>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8" name="Google Shape;1718;p43"/>
          <p:cNvGrpSpPr/>
          <p:nvPr/>
        </p:nvGrpSpPr>
        <p:grpSpPr>
          <a:xfrm>
            <a:off x="3518186" y="1071374"/>
            <a:ext cx="610213" cy="564453"/>
            <a:chOff x="2431875" y="700600"/>
            <a:chExt cx="264700" cy="244850"/>
          </a:xfrm>
        </p:grpSpPr>
        <p:sp>
          <p:nvSpPr>
            <p:cNvPr id="1719" name="Google Shape;1719;p43"/>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3"/>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3"/>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3"/>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3"/>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3"/>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3"/>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3"/>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3"/>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3"/>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3"/>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3"/>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3"/>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43"/>
          <p:cNvGrpSpPr/>
          <p:nvPr/>
        </p:nvGrpSpPr>
        <p:grpSpPr>
          <a:xfrm>
            <a:off x="4193901" y="1043518"/>
            <a:ext cx="216347" cy="265394"/>
            <a:chOff x="4722841" y="238125"/>
            <a:chExt cx="191559" cy="234966"/>
          </a:xfrm>
        </p:grpSpPr>
        <p:grpSp>
          <p:nvGrpSpPr>
            <p:cNvPr id="1733" name="Google Shape;1733;p43"/>
            <p:cNvGrpSpPr/>
            <p:nvPr/>
          </p:nvGrpSpPr>
          <p:grpSpPr>
            <a:xfrm>
              <a:off x="4818100" y="238125"/>
              <a:ext cx="96300" cy="179775"/>
              <a:chOff x="2798800" y="238125"/>
              <a:chExt cx="96300" cy="179775"/>
            </a:xfrm>
          </p:grpSpPr>
          <p:sp>
            <p:nvSpPr>
              <p:cNvPr id="1734" name="Google Shape;1734;p43"/>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3"/>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3"/>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 name="Google Shape;1737;p43"/>
            <p:cNvGrpSpPr/>
            <p:nvPr/>
          </p:nvGrpSpPr>
          <p:grpSpPr>
            <a:xfrm>
              <a:off x="4769812" y="311347"/>
              <a:ext cx="96300" cy="134375"/>
              <a:chOff x="2698550" y="350800"/>
              <a:chExt cx="96300" cy="134375"/>
            </a:xfrm>
          </p:grpSpPr>
          <p:sp>
            <p:nvSpPr>
              <p:cNvPr id="1738" name="Google Shape;1738;p43"/>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3"/>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3"/>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43"/>
            <p:cNvGrpSpPr/>
            <p:nvPr/>
          </p:nvGrpSpPr>
          <p:grpSpPr>
            <a:xfrm>
              <a:off x="4722841" y="379141"/>
              <a:ext cx="96125" cy="93950"/>
              <a:chOff x="2615975" y="444575"/>
              <a:chExt cx="96125" cy="93950"/>
            </a:xfrm>
          </p:grpSpPr>
          <p:sp>
            <p:nvSpPr>
              <p:cNvPr id="1742" name="Google Shape;1742;p43"/>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3"/>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3"/>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5" name="Google Shape;1745;p43"/>
          <p:cNvGrpSpPr/>
          <p:nvPr/>
        </p:nvGrpSpPr>
        <p:grpSpPr>
          <a:xfrm>
            <a:off x="4959250" y="1358511"/>
            <a:ext cx="301013" cy="279495"/>
            <a:chOff x="3506875" y="724175"/>
            <a:chExt cx="266525" cy="247450"/>
          </a:xfrm>
        </p:grpSpPr>
        <p:sp>
          <p:nvSpPr>
            <p:cNvPr id="1746" name="Google Shape;1746;p43"/>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3"/>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3"/>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3"/>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3"/>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3"/>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3"/>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3"/>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43"/>
          <p:cNvGrpSpPr/>
          <p:nvPr/>
        </p:nvGrpSpPr>
        <p:grpSpPr>
          <a:xfrm>
            <a:off x="4757246" y="1039762"/>
            <a:ext cx="170681" cy="251031"/>
            <a:chOff x="3608400" y="252825"/>
            <a:chExt cx="151125" cy="222250"/>
          </a:xfrm>
        </p:grpSpPr>
        <p:sp>
          <p:nvSpPr>
            <p:cNvPr id="1758" name="Google Shape;1758;p43"/>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3"/>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43"/>
          <p:cNvGrpSpPr/>
          <p:nvPr/>
        </p:nvGrpSpPr>
        <p:grpSpPr>
          <a:xfrm>
            <a:off x="3724001" y="4126320"/>
            <a:ext cx="329890" cy="226164"/>
            <a:chOff x="1267553" y="2204175"/>
            <a:chExt cx="492740" cy="337759"/>
          </a:xfrm>
        </p:grpSpPr>
        <p:sp>
          <p:nvSpPr>
            <p:cNvPr id="1761" name="Google Shape;1761;p43"/>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3"/>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3"/>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3"/>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3"/>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3"/>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3"/>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3"/>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3"/>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3"/>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3"/>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3"/>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3"/>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3"/>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3"/>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3"/>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3"/>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3"/>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3"/>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3"/>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3"/>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3"/>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3"/>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3"/>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3"/>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3"/>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3"/>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3"/>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3"/>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3"/>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3"/>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3"/>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3"/>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3"/>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3"/>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3"/>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3"/>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 name="Google Shape;1798;p43"/>
          <p:cNvGrpSpPr/>
          <p:nvPr/>
        </p:nvGrpSpPr>
        <p:grpSpPr>
          <a:xfrm>
            <a:off x="3736957" y="3779807"/>
            <a:ext cx="303991" cy="211305"/>
            <a:chOff x="1916639" y="2215270"/>
            <a:chExt cx="454057" cy="315569"/>
          </a:xfrm>
        </p:grpSpPr>
        <p:sp>
          <p:nvSpPr>
            <p:cNvPr id="1799" name="Google Shape;1799;p43"/>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3"/>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3"/>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3"/>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3"/>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3"/>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3"/>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3"/>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3"/>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3"/>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3"/>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3"/>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3"/>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3"/>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3"/>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43"/>
          <p:cNvGrpSpPr/>
          <p:nvPr/>
        </p:nvGrpSpPr>
        <p:grpSpPr>
          <a:xfrm>
            <a:off x="6189087" y="960610"/>
            <a:ext cx="512288" cy="431584"/>
            <a:chOff x="2577764" y="2194918"/>
            <a:chExt cx="422855" cy="356269"/>
          </a:xfrm>
        </p:grpSpPr>
        <p:grpSp>
          <p:nvGrpSpPr>
            <p:cNvPr id="1815" name="Google Shape;1815;p43"/>
            <p:cNvGrpSpPr/>
            <p:nvPr/>
          </p:nvGrpSpPr>
          <p:grpSpPr>
            <a:xfrm>
              <a:off x="2577764" y="2355085"/>
              <a:ext cx="422855" cy="196102"/>
              <a:chOff x="1957711" y="1893712"/>
              <a:chExt cx="429818" cy="199311"/>
            </a:xfrm>
          </p:grpSpPr>
          <p:sp>
            <p:nvSpPr>
              <p:cNvPr id="1816" name="Google Shape;1816;p4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43"/>
            <p:cNvGrpSpPr/>
            <p:nvPr/>
          </p:nvGrpSpPr>
          <p:grpSpPr>
            <a:xfrm>
              <a:off x="2577764" y="2301696"/>
              <a:ext cx="422855" cy="196102"/>
              <a:chOff x="1957711" y="1893712"/>
              <a:chExt cx="429818" cy="199311"/>
            </a:xfrm>
          </p:grpSpPr>
          <p:sp>
            <p:nvSpPr>
              <p:cNvPr id="1819" name="Google Shape;1819;p4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 name="Google Shape;1821;p43"/>
            <p:cNvGrpSpPr/>
            <p:nvPr/>
          </p:nvGrpSpPr>
          <p:grpSpPr>
            <a:xfrm>
              <a:off x="2577764" y="2248307"/>
              <a:ext cx="422855" cy="196102"/>
              <a:chOff x="1957711" y="1893712"/>
              <a:chExt cx="429818" cy="199311"/>
            </a:xfrm>
          </p:grpSpPr>
          <p:sp>
            <p:nvSpPr>
              <p:cNvPr id="1822" name="Google Shape;1822;p4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43"/>
            <p:cNvGrpSpPr/>
            <p:nvPr/>
          </p:nvGrpSpPr>
          <p:grpSpPr>
            <a:xfrm>
              <a:off x="2577764" y="2194918"/>
              <a:ext cx="422855" cy="196102"/>
              <a:chOff x="1957711" y="1893712"/>
              <a:chExt cx="429818" cy="199311"/>
            </a:xfrm>
          </p:grpSpPr>
          <p:sp>
            <p:nvSpPr>
              <p:cNvPr id="1825" name="Google Shape;1825;p43"/>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3"/>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7" name="Google Shape;1827;p43"/>
          <p:cNvGrpSpPr/>
          <p:nvPr/>
        </p:nvGrpSpPr>
        <p:grpSpPr>
          <a:xfrm>
            <a:off x="6249226" y="1272956"/>
            <a:ext cx="581324" cy="356145"/>
            <a:chOff x="1293855" y="3668534"/>
            <a:chExt cx="896137" cy="548930"/>
          </a:xfrm>
        </p:grpSpPr>
        <p:grpSp>
          <p:nvGrpSpPr>
            <p:cNvPr id="1828" name="Google Shape;1828;p43"/>
            <p:cNvGrpSpPr/>
            <p:nvPr/>
          </p:nvGrpSpPr>
          <p:grpSpPr>
            <a:xfrm>
              <a:off x="2109599" y="3668534"/>
              <a:ext cx="80392" cy="527901"/>
              <a:chOff x="2109599" y="3668534"/>
              <a:chExt cx="80392" cy="527901"/>
            </a:xfrm>
          </p:grpSpPr>
          <p:sp>
            <p:nvSpPr>
              <p:cNvPr id="1829" name="Google Shape;1829;p43"/>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3"/>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3"/>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43"/>
            <p:cNvGrpSpPr/>
            <p:nvPr/>
          </p:nvGrpSpPr>
          <p:grpSpPr>
            <a:xfrm>
              <a:off x="2019021" y="3719234"/>
              <a:ext cx="80180" cy="479631"/>
              <a:chOff x="2019021" y="3719234"/>
              <a:chExt cx="80180" cy="479631"/>
            </a:xfrm>
          </p:grpSpPr>
          <p:sp>
            <p:nvSpPr>
              <p:cNvPr id="1833" name="Google Shape;1833;p43"/>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3"/>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3"/>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 name="Google Shape;1836;p43"/>
            <p:cNvGrpSpPr/>
            <p:nvPr/>
          </p:nvGrpSpPr>
          <p:grpSpPr>
            <a:xfrm>
              <a:off x="1928250" y="3769723"/>
              <a:ext cx="80392" cy="431573"/>
              <a:chOff x="1928250" y="3769723"/>
              <a:chExt cx="80392" cy="431573"/>
            </a:xfrm>
          </p:grpSpPr>
          <p:sp>
            <p:nvSpPr>
              <p:cNvPr id="1837" name="Google Shape;1837;p43"/>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3"/>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3"/>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3"/>
            <p:cNvGrpSpPr/>
            <p:nvPr/>
          </p:nvGrpSpPr>
          <p:grpSpPr>
            <a:xfrm>
              <a:off x="1837672" y="3820443"/>
              <a:ext cx="80411" cy="383072"/>
              <a:chOff x="1837672" y="3820443"/>
              <a:chExt cx="80411" cy="383072"/>
            </a:xfrm>
          </p:grpSpPr>
          <p:sp>
            <p:nvSpPr>
              <p:cNvPr id="1841" name="Google Shape;1841;p43"/>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3"/>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3"/>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43"/>
            <p:cNvGrpSpPr/>
            <p:nvPr/>
          </p:nvGrpSpPr>
          <p:grpSpPr>
            <a:xfrm>
              <a:off x="1747113" y="3870912"/>
              <a:ext cx="80411" cy="335034"/>
              <a:chOff x="1747113" y="3870912"/>
              <a:chExt cx="80411" cy="335034"/>
            </a:xfrm>
          </p:grpSpPr>
          <p:sp>
            <p:nvSpPr>
              <p:cNvPr id="1845" name="Google Shape;1845;p43"/>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3"/>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3"/>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43"/>
            <p:cNvGrpSpPr/>
            <p:nvPr/>
          </p:nvGrpSpPr>
          <p:grpSpPr>
            <a:xfrm>
              <a:off x="1656341" y="3921632"/>
              <a:ext cx="80392" cy="286532"/>
              <a:chOff x="1656341" y="3921632"/>
              <a:chExt cx="80392" cy="286532"/>
            </a:xfrm>
          </p:grpSpPr>
          <p:sp>
            <p:nvSpPr>
              <p:cNvPr id="1849" name="Google Shape;1849;p43"/>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3"/>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3"/>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43"/>
            <p:cNvGrpSpPr/>
            <p:nvPr/>
          </p:nvGrpSpPr>
          <p:grpSpPr>
            <a:xfrm>
              <a:off x="1565763" y="3972101"/>
              <a:ext cx="80411" cy="238494"/>
              <a:chOff x="1565763" y="3972101"/>
              <a:chExt cx="80411" cy="238494"/>
            </a:xfrm>
          </p:grpSpPr>
          <p:sp>
            <p:nvSpPr>
              <p:cNvPr id="1853" name="Google Shape;1853;p43"/>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3"/>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3"/>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43"/>
            <p:cNvGrpSpPr/>
            <p:nvPr/>
          </p:nvGrpSpPr>
          <p:grpSpPr>
            <a:xfrm>
              <a:off x="1475204" y="4022821"/>
              <a:ext cx="80392" cy="189993"/>
              <a:chOff x="1475204" y="4022821"/>
              <a:chExt cx="80392" cy="189993"/>
            </a:xfrm>
          </p:grpSpPr>
          <p:sp>
            <p:nvSpPr>
              <p:cNvPr id="1857" name="Google Shape;1857;p43"/>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3"/>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3"/>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43"/>
            <p:cNvGrpSpPr/>
            <p:nvPr/>
          </p:nvGrpSpPr>
          <p:grpSpPr>
            <a:xfrm>
              <a:off x="1384645" y="4073310"/>
              <a:ext cx="80180" cy="141935"/>
              <a:chOff x="1384645" y="4073310"/>
              <a:chExt cx="80180" cy="141935"/>
            </a:xfrm>
          </p:grpSpPr>
          <p:sp>
            <p:nvSpPr>
              <p:cNvPr id="1861" name="Google Shape;1861;p43"/>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3"/>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3"/>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43"/>
            <p:cNvGrpSpPr/>
            <p:nvPr/>
          </p:nvGrpSpPr>
          <p:grpSpPr>
            <a:xfrm>
              <a:off x="1293855" y="4123779"/>
              <a:ext cx="80411" cy="93684"/>
              <a:chOff x="1293855" y="4123779"/>
              <a:chExt cx="80411" cy="93684"/>
            </a:xfrm>
          </p:grpSpPr>
          <p:sp>
            <p:nvSpPr>
              <p:cNvPr id="1865" name="Google Shape;1865;p43"/>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3"/>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3"/>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8" name="Google Shape;1868;p43"/>
          <p:cNvGrpSpPr/>
          <p:nvPr/>
        </p:nvGrpSpPr>
        <p:grpSpPr>
          <a:xfrm>
            <a:off x="6906078" y="1307440"/>
            <a:ext cx="576155" cy="321661"/>
            <a:chOff x="2306421" y="3721685"/>
            <a:chExt cx="888169" cy="495779"/>
          </a:xfrm>
        </p:grpSpPr>
        <p:grpSp>
          <p:nvGrpSpPr>
            <p:cNvPr id="1869" name="Google Shape;1869;p43"/>
            <p:cNvGrpSpPr/>
            <p:nvPr/>
          </p:nvGrpSpPr>
          <p:grpSpPr>
            <a:xfrm>
              <a:off x="3123054" y="3721685"/>
              <a:ext cx="71537" cy="495779"/>
              <a:chOff x="3123054" y="3721685"/>
              <a:chExt cx="71537" cy="495779"/>
            </a:xfrm>
          </p:grpSpPr>
          <p:sp>
            <p:nvSpPr>
              <p:cNvPr id="1870" name="Google Shape;1870;p43"/>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3"/>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43"/>
            <p:cNvGrpSpPr/>
            <p:nvPr/>
          </p:nvGrpSpPr>
          <p:grpSpPr>
            <a:xfrm>
              <a:off x="3032475" y="3769067"/>
              <a:ext cx="71324" cy="448396"/>
              <a:chOff x="3032475" y="3769067"/>
              <a:chExt cx="71324" cy="448396"/>
            </a:xfrm>
          </p:grpSpPr>
          <p:sp>
            <p:nvSpPr>
              <p:cNvPr id="1873" name="Google Shape;1873;p43"/>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3"/>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43"/>
            <p:cNvGrpSpPr/>
            <p:nvPr/>
          </p:nvGrpSpPr>
          <p:grpSpPr>
            <a:xfrm>
              <a:off x="2941704" y="3816218"/>
              <a:ext cx="71305" cy="401245"/>
              <a:chOff x="2941704" y="3816218"/>
              <a:chExt cx="71305" cy="401245"/>
            </a:xfrm>
          </p:grpSpPr>
          <p:sp>
            <p:nvSpPr>
              <p:cNvPr id="1876" name="Google Shape;1876;p43"/>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3"/>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43"/>
            <p:cNvGrpSpPr/>
            <p:nvPr/>
          </p:nvGrpSpPr>
          <p:grpSpPr>
            <a:xfrm>
              <a:off x="2850914" y="3863600"/>
              <a:ext cx="71324" cy="353863"/>
              <a:chOff x="2850914" y="3863600"/>
              <a:chExt cx="71324" cy="353863"/>
            </a:xfrm>
          </p:grpSpPr>
          <p:sp>
            <p:nvSpPr>
              <p:cNvPr id="1879" name="Google Shape;1879;p43"/>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3"/>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43"/>
            <p:cNvGrpSpPr/>
            <p:nvPr/>
          </p:nvGrpSpPr>
          <p:grpSpPr>
            <a:xfrm>
              <a:off x="2760123" y="3910770"/>
              <a:ext cx="71537" cy="306693"/>
              <a:chOff x="2760123" y="3910770"/>
              <a:chExt cx="71537" cy="306693"/>
            </a:xfrm>
          </p:grpSpPr>
          <p:sp>
            <p:nvSpPr>
              <p:cNvPr id="1882" name="Google Shape;1882;p43"/>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3"/>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43"/>
            <p:cNvGrpSpPr/>
            <p:nvPr/>
          </p:nvGrpSpPr>
          <p:grpSpPr>
            <a:xfrm>
              <a:off x="2669352" y="3958153"/>
              <a:ext cx="71537" cy="259310"/>
              <a:chOff x="2669352" y="3958153"/>
              <a:chExt cx="71537" cy="259310"/>
            </a:xfrm>
          </p:grpSpPr>
          <p:sp>
            <p:nvSpPr>
              <p:cNvPr id="1885" name="Google Shape;1885;p43"/>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3"/>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43"/>
            <p:cNvGrpSpPr/>
            <p:nvPr/>
          </p:nvGrpSpPr>
          <p:grpSpPr>
            <a:xfrm>
              <a:off x="2578561" y="4005323"/>
              <a:ext cx="71537" cy="212140"/>
              <a:chOff x="2578561" y="4005323"/>
              <a:chExt cx="71537" cy="212140"/>
            </a:xfrm>
          </p:grpSpPr>
          <p:sp>
            <p:nvSpPr>
              <p:cNvPr id="1888" name="Google Shape;1888;p43"/>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3"/>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 name="Google Shape;1890;p43"/>
            <p:cNvGrpSpPr/>
            <p:nvPr/>
          </p:nvGrpSpPr>
          <p:grpSpPr>
            <a:xfrm>
              <a:off x="2488002" y="4052705"/>
              <a:ext cx="71305" cy="164758"/>
              <a:chOff x="2488002" y="4052705"/>
              <a:chExt cx="71305" cy="164758"/>
            </a:xfrm>
          </p:grpSpPr>
          <p:sp>
            <p:nvSpPr>
              <p:cNvPr id="1891" name="Google Shape;1891;p43"/>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3"/>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43"/>
            <p:cNvGrpSpPr/>
            <p:nvPr/>
          </p:nvGrpSpPr>
          <p:grpSpPr>
            <a:xfrm>
              <a:off x="2397212" y="4100088"/>
              <a:ext cx="71537" cy="117376"/>
              <a:chOff x="2397212" y="4100088"/>
              <a:chExt cx="71537" cy="117376"/>
            </a:xfrm>
          </p:grpSpPr>
          <p:sp>
            <p:nvSpPr>
              <p:cNvPr id="1894" name="Google Shape;1894;p43"/>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3"/>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43"/>
            <p:cNvGrpSpPr/>
            <p:nvPr/>
          </p:nvGrpSpPr>
          <p:grpSpPr>
            <a:xfrm>
              <a:off x="2306421" y="4147258"/>
              <a:ext cx="71537" cy="70205"/>
              <a:chOff x="2306421" y="4147258"/>
              <a:chExt cx="71537" cy="70205"/>
            </a:xfrm>
          </p:grpSpPr>
          <p:sp>
            <p:nvSpPr>
              <p:cNvPr id="1897" name="Google Shape;1897;p43"/>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3"/>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99" name="Google Shape;1899;p43"/>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3"/>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3"/>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3"/>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3"/>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3"/>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3"/>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3"/>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3"/>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3"/>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3"/>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3"/>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3"/>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3"/>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3"/>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3"/>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3"/>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3"/>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3"/>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3"/>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3"/>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3"/>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3"/>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3"/>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3"/>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3"/>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3"/>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3"/>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3"/>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3"/>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3"/>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3"/>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3"/>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3"/>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3"/>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4" name="Google Shape;1934;p43"/>
          <p:cNvGrpSpPr/>
          <p:nvPr/>
        </p:nvGrpSpPr>
        <p:grpSpPr>
          <a:xfrm>
            <a:off x="6227888" y="1898371"/>
            <a:ext cx="1882438" cy="1143564"/>
            <a:chOff x="2529950" y="4155175"/>
            <a:chExt cx="1137425" cy="690975"/>
          </a:xfrm>
        </p:grpSpPr>
        <p:sp>
          <p:nvSpPr>
            <p:cNvPr id="1935" name="Google Shape;1935;p43"/>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3"/>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3"/>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3"/>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3"/>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3"/>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3"/>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3"/>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3"/>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3"/>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3"/>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3"/>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3"/>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3"/>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3"/>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3"/>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3"/>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3"/>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3"/>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3"/>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3"/>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3"/>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3"/>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3"/>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3"/>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3"/>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3"/>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3"/>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3"/>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3"/>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3"/>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3"/>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3"/>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3"/>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3"/>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3"/>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3"/>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3"/>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3"/>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3"/>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3"/>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3"/>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3"/>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3"/>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3"/>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3"/>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3"/>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3"/>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3"/>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3"/>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3"/>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3"/>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3"/>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3"/>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3"/>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3"/>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3"/>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3"/>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3"/>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3"/>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3"/>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3"/>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3"/>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3"/>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3"/>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3"/>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3"/>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3"/>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3"/>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3"/>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3"/>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3"/>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3"/>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3"/>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3"/>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3"/>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3"/>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3"/>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3"/>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3"/>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3"/>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3"/>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3"/>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3"/>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3"/>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3"/>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3"/>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3"/>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3"/>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3"/>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3"/>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3"/>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3"/>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3"/>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3"/>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3"/>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3"/>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3"/>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3"/>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3"/>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3"/>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3"/>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3"/>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3"/>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3"/>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3"/>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3"/>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3"/>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3"/>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3"/>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3"/>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3"/>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3"/>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3"/>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3"/>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3"/>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3"/>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3"/>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3"/>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3"/>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3"/>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3"/>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3"/>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3"/>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3"/>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3"/>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3"/>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3"/>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3"/>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3"/>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3"/>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3"/>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3"/>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3"/>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3"/>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3"/>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3"/>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3"/>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3"/>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3"/>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3"/>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3"/>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3"/>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3"/>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3"/>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3"/>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3"/>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3"/>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3"/>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3"/>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3"/>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3"/>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3"/>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3"/>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3"/>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3"/>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3"/>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3"/>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3"/>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3"/>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3"/>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3"/>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3"/>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3"/>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3"/>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3"/>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3"/>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3"/>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3"/>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3"/>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3"/>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3"/>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3"/>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3"/>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3"/>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3"/>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3"/>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3"/>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3"/>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3"/>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3"/>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3"/>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3"/>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3"/>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3"/>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3"/>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3"/>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3"/>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3"/>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3"/>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3"/>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3"/>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3"/>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3"/>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3"/>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3"/>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3"/>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3"/>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3"/>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3"/>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3"/>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3"/>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3"/>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3"/>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3"/>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3"/>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3"/>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3"/>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3"/>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3"/>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3"/>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3"/>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3"/>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3"/>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3"/>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3"/>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3"/>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3"/>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3"/>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3"/>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3"/>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3"/>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3"/>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3"/>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3"/>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3"/>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3"/>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3"/>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3"/>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3"/>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3"/>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3"/>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3"/>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3"/>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3"/>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3"/>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3"/>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3"/>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3"/>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3"/>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3"/>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3"/>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3"/>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3"/>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3"/>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3"/>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3"/>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3"/>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3"/>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3"/>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3"/>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3"/>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3"/>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3"/>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3"/>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3"/>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3"/>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3"/>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3"/>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3"/>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3"/>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3"/>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3"/>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3"/>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3"/>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3"/>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3"/>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3"/>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3"/>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3"/>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3"/>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3"/>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3"/>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3"/>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3"/>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3"/>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3"/>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3"/>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3"/>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3"/>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3"/>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3"/>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3"/>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3"/>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3"/>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3"/>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3"/>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3"/>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3"/>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3"/>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3"/>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3"/>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3"/>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3"/>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3"/>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3"/>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3"/>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3"/>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3"/>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3"/>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3"/>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3"/>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3"/>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3"/>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3"/>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3"/>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3"/>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3"/>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3"/>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3"/>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3"/>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3"/>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3"/>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3"/>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3"/>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3"/>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3"/>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3"/>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3"/>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3"/>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3"/>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3"/>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3"/>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3"/>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3"/>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3"/>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3"/>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3"/>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3"/>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3"/>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3"/>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3"/>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3"/>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3"/>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3"/>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3"/>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3"/>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3"/>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3"/>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3"/>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3"/>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3"/>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3"/>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3"/>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3"/>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3"/>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3"/>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3"/>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3"/>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3"/>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3"/>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3"/>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3"/>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3"/>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3"/>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3"/>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3"/>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3"/>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3"/>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3"/>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3"/>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3"/>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3"/>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3"/>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3"/>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3"/>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3"/>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3"/>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3"/>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3"/>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3"/>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3"/>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3"/>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3"/>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3"/>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3"/>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3"/>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3"/>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3"/>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3"/>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3"/>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3"/>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3"/>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3"/>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3"/>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3"/>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3"/>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3"/>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3"/>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3"/>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3"/>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3"/>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3"/>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3"/>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3"/>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3"/>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3"/>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3"/>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3"/>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3"/>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3"/>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3"/>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3"/>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3"/>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3"/>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3"/>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3"/>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3"/>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3"/>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3"/>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3"/>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3"/>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3"/>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3"/>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3"/>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3"/>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3"/>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3"/>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3"/>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3"/>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3"/>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3"/>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3"/>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3"/>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3"/>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3"/>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3"/>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3"/>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3"/>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3"/>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3"/>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3"/>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3"/>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3"/>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3"/>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3"/>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3"/>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3"/>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3"/>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3"/>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3"/>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3"/>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3"/>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3"/>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3"/>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3"/>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3"/>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3"/>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3"/>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3"/>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3"/>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3"/>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3"/>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3"/>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3"/>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3"/>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3"/>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3"/>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3"/>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3"/>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3"/>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3"/>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3"/>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3"/>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3"/>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3"/>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3"/>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3"/>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3"/>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3"/>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3"/>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3"/>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3"/>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3"/>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3"/>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3"/>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3"/>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3"/>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3"/>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3"/>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3"/>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3"/>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3"/>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3"/>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3"/>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3"/>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3"/>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3"/>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3"/>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3"/>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3"/>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3"/>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3"/>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3"/>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3"/>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3"/>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3"/>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3"/>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3"/>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3"/>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3"/>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3"/>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3"/>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3"/>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3"/>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3"/>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3"/>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3"/>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3"/>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3"/>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3"/>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3"/>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3"/>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3"/>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3"/>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3"/>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3"/>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3"/>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3"/>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3"/>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3"/>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3"/>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3"/>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3"/>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3"/>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3"/>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3"/>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3"/>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3"/>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3"/>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3"/>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3"/>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3"/>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3"/>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3"/>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3"/>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3"/>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3"/>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3"/>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3"/>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3"/>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3"/>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3"/>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3"/>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3"/>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3"/>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3"/>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3"/>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3"/>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3"/>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3"/>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3"/>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3"/>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3"/>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3"/>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3"/>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3"/>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3"/>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3"/>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3"/>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3"/>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3"/>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3"/>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3"/>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3"/>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3"/>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3"/>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3"/>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3"/>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3"/>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3"/>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3"/>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3"/>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3"/>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3"/>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3"/>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3"/>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3"/>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3"/>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3"/>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3"/>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3"/>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3"/>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3"/>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3"/>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3"/>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3"/>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3"/>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3"/>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3"/>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3"/>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3"/>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3"/>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3"/>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3"/>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3"/>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3"/>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3"/>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3"/>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3"/>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3"/>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3"/>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3"/>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3"/>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3"/>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3"/>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3"/>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3"/>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3"/>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3"/>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3"/>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3"/>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3"/>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3"/>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3"/>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3"/>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3"/>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3"/>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3"/>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3"/>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3"/>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3"/>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3"/>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3"/>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3"/>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3"/>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3"/>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3"/>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3"/>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3"/>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3"/>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3"/>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3"/>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3"/>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3"/>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3"/>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3"/>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3"/>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3"/>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3"/>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3"/>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3"/>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3"/>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3"/>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3"/>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3"/>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3"/>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3"/>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3"/>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3"/>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3"/>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3"/>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3"/>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3"/>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3"/>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3"/>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3"/>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3"/>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3"/>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3"/>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3"/>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3"/>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3"/>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3"/>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3"/>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3"/>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3"/>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3"/>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3"/>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3"/>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3"/>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3"/>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3"/>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3"/>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3"/>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3"/>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3"/>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3"/>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3"/>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3"/>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3"/>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3"/>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3"/>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3"/>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3"/>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3"/>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3"/>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3"/>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3"/>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3"/>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3"/>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3"/>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3"/>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3"/>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3"/>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3"/>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3"/>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3"/>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3"/>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3"/>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3"/>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3"/>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3"/>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3"/>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3"/>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3"/>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3"/>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3"/>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3"/>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3"/>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3"/>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3"/>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3"/>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3"/>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3"/>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3"/>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3"/>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3"/>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3"/>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3"/>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3"/>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3"/>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3"/>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3"/>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3"/>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3"/>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3"/>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3"/>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3"/>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3"/>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3"/>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3"/>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3"/>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3"/>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3"/>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3"/>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3"/>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3"/>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3"/>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3"/>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3"/>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3"/>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3"/>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3"/>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3"/>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3"/>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3"/>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3"/>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3"/>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3"/>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3"/>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3"/>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3"/>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3"/>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3"/>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3"/>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3"/>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3"/>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3"/>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3"/>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3"/>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3"/>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3"/>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3"/>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3"/>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3"/>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3"/>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3"/>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3"/>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3"/>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3"/>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3"/>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3"/>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3"/>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3"/>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3"/>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3"/>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3"/>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3"/>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3"/>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3"/>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3"/>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3"/>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3"/>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3"/>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3"/>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3"/>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3"/>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3"/>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3"/>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3"/>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3"/>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3"/>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3"/>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3"/>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3"/>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3"/>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3"/>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3"/>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3"/>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3"/>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3"/>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3"/>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3"/>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3"/>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3"/>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3"/>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3"/>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3"/>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3"/>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3"/>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3"/>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3"/>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3"/>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3"/>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3"/>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3"/>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3"/>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3"/>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3"/>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3"/>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3"/>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3"/>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3"/>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3"/>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3"/>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3"/>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3"/>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3"/>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3"/>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3"/>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3"/>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3"/>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3"/>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3"/>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3"/>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3"/>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3"/>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3"/>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3"/>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3"/>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3"/>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3"/>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3"/>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3"/>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3"/>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3"/>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3"/>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3"/>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3"/>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3"/>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3"/>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3"/>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3"/>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3"/>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3"/>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3"/>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3"/>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3"/>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3"/>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3"/>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3"/>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3"/>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3"/>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3"/>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3"/>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3"/>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3"/>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3"/>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3"/>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3"/>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3"/>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3"/>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3"/>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3"/>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3"/>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3"/>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3"/>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3"/>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3"/>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3"/>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3"/>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3"/>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3"/>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3"/>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3"/>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3"/>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3"/>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3"/>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3"/>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3"/>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3"/>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3"/>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3"/>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3"/>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3"/>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3"/>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3"/>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3"/>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3"/>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3"/>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3"/>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3"/>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3"/>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3"/>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3"/>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3"/>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3"/>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3"/>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3"/>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3"/>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3"/>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3"/>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3"/>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3"/>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3"/>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3"/>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3"/>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3"/>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3"/>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3"/>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3"/>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3"/>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3"/>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3"/>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3"/>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3"/>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3"/>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3"/>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3"/>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3"/>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3"/>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3"/>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3"/>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3"/>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3"/>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3"/>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3"/>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3"/>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3"/>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3"/>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3"/>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3"/>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3"/>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3"/>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3"/>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3"/>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3"/>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3"/>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3"/>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3"/>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3"/>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3"/>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43"/>
          <p:cNvGrpSpPr/>
          <p:nvPr/>
        </p:nvGrpSpPr>
        <p:grpSpPr>
          <a:xfrm>
            <a:off x="3739420" y="2325786"/>
            <a:ext cx="299053" cy="288720"/>
            <a:chOff x="2127141" y="3043500"/>
            <a:chExt cx="422629" cy="408027"/>
          </a:xfrm>
        </p:grpSpPr>
        <p:grpSp>
          <p:nvGrpSpPr>
            <p:cNvPr id="2889" name="Google Shape;2889;p43"/>
            <p:cNvGrpSpPr/>
            <p:nvPr/>
          </p:nvGrpSpPr>
          <p:grpSpPr>
            <a:xfrm>
              <a:off x="2127141" y="3048223"/>
              <a:ext cx="418743" cy="403304"/>
              <a:chOff x="2101363" y="3048223"/>
              <a:chExt cx="418743" cy="403304"/>
            </a:xfrm>
          </p:grpSpPr>
          <p:sp>
            <p:nvSpPr>
              <p:cNvPr id="2890" name="Google Shape;2890;p43"/>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3"/>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43"/>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3"/>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43"/>
          <p:cNvGrpSpPr/>
          <p:nvPr/>
        </p:nvGrpSpPr>
        <p:grpSpPr>
          <a:xfrm>
            <a:off x="6204707" y="3202278"/>
            <a:ext cx="1928879" cy="1118124"/>
            <a:chOff x="1397225" y="1410350"/>
            <a:chExt cx="4786300" cy="2774500"/>
          </a:xfrm>
        </p:grpSpPr>
        <p:grpSp>
          <p:nvGrpSpPr>
            <p:cNvPr id="2895" name="Google Shape;2895;p43"/>
            <p:cNvGrpSpPr/>
            <p:nvPr/>
          </p:nvGrpSpPr>
          <p:grpSpPr>
            <a:xfrm>
              <a:off x="4293400" y="2574725"/>
              <a:ext cx="84425" cy="80100"/>
              <a:chOff x="4293400" y="2574725"/>
              <a:chExt cx="84425" cy="80100"/>
            </a:xfrm>
          </p:grpSpPr>
          <p:sp>
            <p:nvSpPr>
              <p:cNvPr id="2896" name="Google Shape;2896;p4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897" name="Google Shape;2897;p4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8" name="Google Shape;2898;p43"/>
            <p:cNvGrpSpPr/>
            <p:nvPr/>
          </p:nvGrpSpPr>
          <p:grpSpPr>
            <a:xfrm>
              <a:off x="4000175" y="1462675"/>
              <a:ext cx="1917275" cy="1140875"/>
              <a:chOff x="4000175" y="1462675"/>
              <a:chExt cx="1917275" cy="1140875"/>
            </a:xfrm>
          </p:grpSpPr>
          <p:sp>
            <p:nvSpPr>
              <p:cNvPr id="2899" name="Google Shape;2899;p4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900" name="Google Shape;2900;p43"/>
              <p:cNvGrpSpPr/>
              <p:nvPr/>
            </p:nvGrpSpPr>
            <p:grpSpPr>
              <a:xfrm>
                <a:off x="4000175" y="1462675"/>
                <a:ext cx="1917275" cy="1140875"/>
                <a:chOff x="4000175" y="1462675"/>
                <a:chExt cx="1917275" cy="1140875"/>
              </a:xfrm>
            </p:grpSpPr>
            <p:sp>
              <p:nvSpPr>
                <p:cNvPr id="2901" name="Google Shape;2901;p4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902" name="Google Shape;2902;p4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07" name="Google Shape;2907;p43"/>
            <p:cNvGrpSpPr/>
            <p:nvPr/>
          </p:nvGrpSpPr>
          <p:grpSpPr>
            <a:xfrm>
              <a:off x="3960625" y="2587825"/>
              <a:ext cx="94050" cy="104125"/>
              <a:chOff x="3960625" y="2587825"/>
              <a:chExt cx="94050" cy="104125"/>
            </a:xfrm>
          </p:grpSpPr>
          <p:sp>
            <p:nvSpPr>
              <p:cNvPr id="2908" name="Google Shape;2908;p4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909" name="Google Shape;2909;p4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43"/>
            <p:cNvGrpSpPr/>
            <p:nvPr/>
          </p:nvGrpSpPr>
          <p:grpSpPr>
            <a:xfrm>
              <a:off x="3765350" y="2500900"/>
              <a:ext cx="173600" cy="187925"/>
              <a:chOff x="3765350" y="2500900"/>
              <a:chExt cx="173600" cy="187925"/>
            </a:xfrm>
          </p:grpSpPr>
          <p:sp>
            <p:nvSpPr>
              <p:cNvPr id="2911" name="Google Shape;2911;p4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912" name="Google Shape;2912;p4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43"/>
            <p:cNvGrpSpPr/>
            <p:nvPr/>
          </p:nvGrpSpPr>
          <p:grpSpPr>
            <a:xfrm>
              <a:off x="3750475" y="2481850"/>
              <a:ext cx="85125" cy="51800"/>
              <a:chOff x="3750475" y="2481850"/>
              <a:chExt cx="85125" cy="51800"/>
            </a:xfrm>
          </p:grpSpPr>
          <p:sp>
            <p:nvSpPr>
              <p:cNvPr id="2918" name="Google Shape;2918;p4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920" name="Google Shape;2920;p43"/>
            <p:cNvGrpSpPr/>
            <p:nvPr/>
          </p:nvGrpSpPr>
          <p:grpSpPr>
            <a:xfrm>
              <a:off x="3627175" y="2432450"/>
              <a:ext cx="172100" cy="169075"/>
              <a:chOff x="3627175" y="2432450"/>
              <a:chExt cx="172100" cy="169075"/>
            </a:xfrm>
          </p:grpSpPr>
          <p:sp>
            <p:nvSpPr>
              <p:cNvPr id="2921" name="Google Shape;2921;p4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923" name="Google Shape;2923;p4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924" name="Google Shape;2924;p43"/>
            <p:cNvGrpSpPr/>
            <p:nvPr/>
          </p:nvGrpSpPr>
          <p:grpSpPr>
            <a:xfrm>
              <a:off x="3561536" y="2585450"/>
              <a:ext cx="61539" cy="99045"/>
              <a:chOff x="3561536" y="2585450"/>
              <a:chExt cx="61539" cy="99045"/>
            </a:xfrm>
          </p:grpSpPr>
          <p:sp>
            <p:nvSpPr>
              <p:cNvPr id="2925" name="Google Shape;2925;p4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927" name="Google Shape;2927;p43"/>
            <p:cNvGrpSpPr/>
            <p:nvPr/>
          </p:nvGrpSpPr>
          <p:grpSpPr>
            <a:xfrm>
              <a:off x="3906325" y="1984500"/>
              <a:ext cx="156075" cy="262825"/>
              <a:chOff x="3906325" y="1984500"/>
              <a:chExt cx="156075" cy="262825"/>
            </a:xfrm>
          </p:grpSpPr>
          <p:sp>
            <p:nvSpPr>
              <p:cNvPr id="2928" name="Google Shape;2928;p4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929" name="Google Shape;2929;p4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 name="Google Shape;2930;p43"/>
            <p:cNvGrpSpPr/>
            <p:nvPr/>
          </p:nvGrpSpPr>
          <p:grpSpPr>
            <a:xfrm>
              <a:off x="1397225" y="1637375"/>
              <a:ext cx="1401575" cy="1228250"/>
              <a:chOff x="1397225" y="1637375"/>
              <a:chExt cx="1401575" cy="1228250"/>
            </a:xfrm>
          </p:grpSpPr>
          <p:sp>
            <p:nvSpPr>
              <p:cNvPr id="2931" name="Google Shape;2931;p4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932" name="Google Shape;2932;p43"/>
              <p:cNvGrpSpPr/>
              <p:nvPr/>
            </p:nvGrpSpPr>
            <p:grpSpPr>
              <a:xfrm>
                <a:off x="1397225" y="1637375"/>
                <a:ext cx="1398775" cy="1228250"/>
                <a:chOff x="1397225" y="1637375"/>
                <a:chExt cx="1398775" cy="1228250"/>
              </a:xfrm>
            </p:grpSpPr>
            <p:sp>
              <p:nvSpPr>
                <p:cNvPr id="2933" name="Google Shape;2933;p4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35" name="Google Shape;2935;p43"/>
            <p:cNvGrpSpPr/>
            <p:nvPr/>
          </p:nvGrpSpPr>
          <p:grpSpPr>
            <a:xfrm>
              <a:off x="2605700" y="3152850"/>
              <a:ext cx="594125" cy="616250"/>
              <a:chOff x="2605700" y="3152850"/>
              <a:chExt cx="594125" cy="616250"/>
            </a:xfrm>
          </p:grpSpPr>
          <p:sp>
            <p:nvSpPr>
              <p:cNvPr id="2936" name="Google Shape;2936;p4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937" name="Google Shape;2937;p4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8" name="Google Shape;2938;p43"/>
            <p:cNvGrpSpPr/>
            <p:nvPr/>
          </p:nvGrpSpPr>
          <p:grpSpPr>
            <a:xfrm>
              <a:off x="2680375" y="3423800"/>
              <a:ext cx="182975" cy="761050"/>
              <a:chOff x="2680375" y="3423800"/>
              <a:chExt cx="182975" cy="761050"/>
            </a:xfrm>
          </p:grpSpPr>
          <p:sp>
            <p:nvSpPr>
              <p:cNvPr id="2939" name="Google Shape;2939;p4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940" name="Google Shape;2940;p4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43"/>
            <p:cNvGrpSpPr/>
            <p:nvPr/>
          </p:nvGrpSpPr>
          <p:grpSpPr>
            <a:xfrm>
              <a:off x="3918000" y="3561900"/>
              <a:ext cx="236225" cy="207100"/>
              <a:chOff x="3918000" y="3561900"/>
              <a:chExt cx="236225" cy="207100"/>
            </a:xfrm>
          </p:grpSpPr>
          <p:sp>
            <p:nvSpPr>
              <p:cNvPr id="2942" name="Google Shape;2942;p4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943" name="Google Shape;2943;p4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4" name="Google Shape;2944;p43"/>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3"/>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3"/>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7" name="Google Shape;2947;p43"/>
            <p:cNvGrpSpPr/>
            <p:nvPr/>
          </p:nvGrpSpPr>
          <p:grpSpPr>
            <a:xfrm>
              <a:off x="1922950" y="1410350"/>
              <a:ext cx="1252825" cy="1162875"/>
              <a:chOff x="1922950" y="1410350"/>
              <a:chExt cx="1252825" cy="1162875"/>
            </a:xfrm>
          </p:grpSpPr>
          <p:sp>
            <p:nvSpPr>
              <p:cNvPr id="2948" name="Google Shape;2948;p4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4" name="Google Shape;2964;p43"/>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3"/>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3"/>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3"/>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3"/>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3"/>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3"/>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3"/>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3"/>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3"/>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3"/>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3"/>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3"/>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3"/>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3"/>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3"/>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3"/>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3"/>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3"/>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3"/>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3"/>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3"/>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6" name="Google Shape;2986;p43"/>
            <p:cNvGrpSpPr/>
            <p:nvPr/>
          </p:nvGrpSpPr>
          <p:grpSpPr>
            <a:xfrm>
              <a:off x="2711750" y="3572300"/>
              <a:ext cx="230725" cy="598425"/>
              <a:chOff x="2711750" y="3572300"/>
              <a:chExt cx="230725" cy="598425"/>
            </a:xfrm>
          </p:grpSpPr>
          <p:sp>
            <p:nvSpPr>
              <p:cNvPr id="2987" name="Google Shape;2987;p4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9" name="Google Shape;2989;p43"/>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0" name="Google Shape;2990;p43"/>
            <p:cNvGrpSpPr/>
            <p:nvPr/>
          </p:nvGrpSpPr>
          <p:grpSpPr>
            <a:xfrm>
              <a:off x="3781475" y="1624825"/>
              <a:ext cx="153300" cy="166375"/>
              <a:chOff x="3781475" y="1624825"/>
              <a:chExt cx="153300" cy="166375"/>
            </a:xfrm>
          </p:grpSpPr>
          <p:sp>
            <p:nvSpPr>
              <p:cNvPr id="2991" name="Google Shape;2991;p4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5" name="Google Shape;2995;p43"/>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3"/>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3"/>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3"/>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3"/>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3"/>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3"/>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2" name="Google Shape;3002;p43"/>
            <p:cNvGrpSpPr/>
            <p:nvPr/>
          </p:nvGrpSpPr>
          <p:grpSpPr>
            <a:xfrm>
              <a:off x="5068275" y="3161675"/>
              <a:ext cx="664875" cy="222850"/>
              <a:chOff x="5068275" y="3161675"/>
              <a:chExt cx="664875" cy="222850"/>
            </a:xfrm>
          </p:grpSpPr>
          <p:sp>
            <p:nvSpPr>
              <p:cNvPr id="3003" name="Google Shape;3003;p4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7" name="Google Shape;3007;p43"/>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3"/>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3"/>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3"/>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3"/>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3"/>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3"/>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3"/>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3"/>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3"/>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3"/>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3"/>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3"/>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3"/>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3"/>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3"/>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3"/>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3"/>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3"/>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3"/>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3"/>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3"/>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3"/>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3"/>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3"/>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3"/>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3"/>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3"/>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3"/>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6" name="Google Shape;3036;p43"/>
            <p:cNvGrpSpPr/>
            <p:nvPr/>
          </p:nvGrpSpPr>
          <p:grpSpPr>
            <a:xfrm>
              <a:off x="3586375" y="2281300"/>
              <a:ext cx="125025" cy="175275"/>
              <a:chOff x="3586375" y="2281300"/>
              <a:chExt cx="125025" cy="175275"/>
            </a:xfrm>
          </p:grpSpPr>
          <p:sp>
            <p:nvSpPr>
              <p:cNvPr id="3037" name="Google Shape;3037;p4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 name="Google Shape;3039;p43"/>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0" name="Google Shape;3040;p43"/>
            <p:cNvGrpSpPr/>
            <p:nvPr/>
          </p:nvGrpSpPr>
          <p:grpSpPr>
            <a:xfrm>
              <a:off x="5298975" y="3412225"/>
              <a:ext cx="576450" cy="616225"/>
              <a:chOff x="5298975" y="3412225"/>
              <a:chExt cx="576450" cy="616225"/>
            </a:xfrm>
          </p:grpSpPr>
          <p:sp>
            <p:nvSpPr>
              <p:cNvPr id="3041" name="Google Shape;3041;p4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3" name="Google Shape;3043;p43"/>
            <p:cNvGrpSpPr/>
            <p:nvPr/>
          </p:nvGrpSpPr>
          <p:grpSpPr>
            <a:xfrm>
              <a:off x="5952300" y="3852150"/>
              <a:ext cx="231225" cy="287200"/>
              <a:chOff x="5952300" y="3852150"/>
              <a:chExt cx="231225" cy="287200"/>
            </a:xfrm>
          </p:grpSpPr>
          <p:sp>
            <p:nvSpPr>
              <p:cNvPr id="3044" name="Google Shape;3044;p4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6" name="Google Shape;3046;p43"/>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3"/>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3"/>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3"/>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3"/>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3"/>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3"/>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3"/>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4" name="Google Shape;3054;p43"/>
            <p:cNvGrpSpPr/>
            <p:nvPr/>
          </p:nvGrpSpPr>
          <p:grpSpPr>
            <a:xfrm>
              <a:off x="4842300" y="3099950"/>
              <a:ext cx="31425" cy="59650"/>
              <a:chOff x="4842300" y="3099950"/>
              <a:chExt cx="31425" cy="59650"/>
            </a:xfrm>
          </p:grpSpPr>
          <p:sp>
            <p:nvSpPr>
              <p:cNvPr id="3055" name="Google Shape;3055;p4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9" name="Google Shape;3059;p43"/>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3"/>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3"/>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3"/>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3"/>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3"/>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3"/>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3"/>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7" name="Google Shape;3067;p43"/>
            <p:cNvGrpSpPr/>
            <p:nvPr/>
          </p:nvGrpSpPr>
          <p:grpSpPr>
            <a:xfrm>
              <a:off x="3866750" y="2520350"/>
              <a:ext cx="78475" cy="60700"/>
              <a:chOff x="3866750" y="2520350"/>
              <a:chExt cx="78475" cy="60700"/>
            </a:xfrm>
          </p:grpSpPr>
          <p:sp>
            <p:nvSpPr>
              <p:cNvPr id="3068" name="Google Shape;3068;p4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2" name="Google Shape;3072;p43"/>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3"/>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3"/>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3"/>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3"/>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3"/>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3"/>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3"/>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3"/>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3"/>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3"/>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3"/>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3"/>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3"/>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3"/>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3"/>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3"/>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3"/>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3"/>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3"/>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3"/>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3"/>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3"/>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3"/>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3"/>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3"/>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3"/>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3"/>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3"/>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3"/>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3"/>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3"/>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3"/>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3"/>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3"/>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3"/>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3"/>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3"/>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3"/>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3"/>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3"/>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3"/>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4" name="Google Shape;3114;p43"/>
            <p:cNvGrpSpPr/>
            <p:nvPr/>
          </p:nvGrpSpPr>
          <p:grpSpPr>
            <a:xfrm>
              <a:off x="3450375" y="3038225"/>
              <a:ext cx="132875" cy="99400"/>
              <a:chOff x="3450375" y="3038225"/>
              <a:chExt cx="132875" cy="99400"/>
            </a:xfrm>
          </p:grpSpPr>
          <p:sp>
            <p:nvSpPr>
              <p:cNvPr id="3115" name="Google Shape;3115;p4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7" name="Google Shape;3117;p43"/>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3"/>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3"/>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3"/>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3"/>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3"/>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3"/>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3"/>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3"/>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3"/>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3"/>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3"/>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3"/>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3"/>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3"/>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3"/>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3"/>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3"/>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3"/>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3"/>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3"/>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3"/>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3"/>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3"/>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3"/>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3"/>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3"/>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3"/>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3"/>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3"/>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3"/>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3"/>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3"/>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3"/>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3"/>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43"/>
          <p:cNvGrpSpPr/>
          <p:nvPr/>
        </p:nvGrpSpPr>
        <p:grpSpPr>
          <a:xfrm>
            <a:off x="4073623" y="3195884"/>
            <a:ext cx="1990503" cy="1173794"/>
            <a:chOff x="4714886" y="3271938"/>
            <a:chExt cx="1202721" cy="709241"/>
          </a:xfrm>
        </p:grpSpPr>
        <p:grpSp>
          <p:nvGrpSpPr>
            <p:cNvPr id="3153" name="Google Shape;3153;p43"/>
            <p:cNvGrpSpPr/>
            <p:nvPr/>
          </p:nvGrpSpPr>
          <p:grpSpPr>
            <a:xfrm>
              <a:off x="4714886" y="3271938"/>
              <a:ext cx="1202721" cy="709241"/>
              <a:chOff x="2514225" y="4239175"/>
              <a:chExt cx="2084800" cy="1229400"/>
            </a:xfrm>
          </p:grpSpPr>
          <p:sp>
            <p:nvSpPr>
              <p:cNvPr id="3154" name="Google Shape;3154;p43"/>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3"/>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3"/>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3"/>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3"/>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3"/>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3"/>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3"/>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3"/>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3"/>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3"/>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3"/>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3"/>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3"/>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3"/>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3"/>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3"/>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3"/>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3"/>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3"/>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3"/>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3"/>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3"/>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3"/>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3"/>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3"/>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3"/>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3"/>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3"/>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3"/>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3"/>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3"/>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3"/>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3"/>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3"/>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3"/>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3"/>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3"/>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3"/>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3"/>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3"/>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3"/>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3"/>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3"/>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3"/>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3"/>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3"/>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3"/>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3"/>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3"/>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3"/>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3"/>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3"/>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3"/>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3"/>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3"/>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3"/>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3"/>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3"/>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3"/>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3"/>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3"/>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3"/>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3"/>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3"/>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3"/>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3"/>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3"/>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3"/>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3"/>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3"/>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3"/>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3"/>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3"/>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3"/>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3"/>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3"/>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3"/>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3"/>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3"/>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3"/>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3"/>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3"/>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3"/>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3"/>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3"/>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3"/>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3"/>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3"/>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3"/>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3"/>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3"/>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3"/>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3"/>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3"/>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3"/>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3"/>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3"/>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3"/>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3"/>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3"/>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3"/>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3"/>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3"/>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3"/>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3"/>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3"/>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3"/>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3"/>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3"/>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3"/>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3"/>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3"/>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3"/>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3"/>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3"/>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3"/>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3"/>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3"/>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3"/>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3"/>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3"/>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3"/>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3"/>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3"/>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3"/>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3"/>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3"/>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3"/>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3"/>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3"/>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3"/>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3"/>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3"/>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3"/>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3"/>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3"/>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3"/>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3"/>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3"/>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3"/>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3"/>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3"/>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3"/>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3"/>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3"/>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3"/>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3"/>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3"/>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3"/>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3"/>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3"/>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3"/>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3"/>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3"/>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3"/>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3"/>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3"/>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3"/>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3"/>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3"/>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3"/>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3"/>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3"/>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3"/>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3"/>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3"/>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3"/>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3"/>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3"/>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3"/>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3"/>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3"/>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3"/>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3"/>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3"/>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3"/>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3"/>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3"/>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3"/>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3"/>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3"/>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3"/>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3"/>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3"/>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3"/>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3"/>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3"/>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3"/>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3"/>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3"/>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3"/>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3"/>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3"/>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3"/>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3"/>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3"/>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3"/>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3"/>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3"/>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3"/>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3"/>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3"/>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3"/>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3"/>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3"/>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3"/>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3"/>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3"/>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3"/>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3"/>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3"/>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3"/>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3"/>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3"/>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3"/>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3"/>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3"/>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3"/>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3"/>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3"/>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3"/>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3"/>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3"/>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3"/>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3"/>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3"/>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3"/>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3"/>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3"/>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3"/>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3"/>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3"/>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3"/>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3"/>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3"/>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3"/>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3"/>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3"/>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3"/>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3"/>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3"/>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3"/>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3"/>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3"/>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3"/>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3"/>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3"/>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3"/>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3"/>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3"/>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3"/>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3"/>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3"/>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3"/>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3"/>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3"/>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3"/>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3"/>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3"/>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3"/>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3"/>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3"/>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3"/>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3"/>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3"/>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3"/>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3"/>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3"/>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3"/>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3"/>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3"/>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3"/>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3"/>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8" name="Google Shape;3428;p43"/>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9" name="Google Shape;3429;p43"/>
            <p:cNvGrpSpPr/>
            <p:nvPr/>
          </p:nvGrpSpPr>
          <p:grpSpPr>
            <a:xfrm>
              <a:off x="4851510" y="3282978"/>
              <a:ext cx="1028757" cy="669305"/>
              <a:chOff x="2732000" y="1526850"/>
              <a:chExt cx="1783250" cy="1160175"/>
            </a:xfrm>
          </p:grpSpPr>
          <p:sp>
            <p:nvSpPr>
              <p:cNvPr id="3430" name="Google Shape;3430;p43"/>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3"/>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3"/>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3"/>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3"/>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3"/>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3"/>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3"/>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3"/>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3"/>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3"/>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3"/>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3"/>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3"/>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3"/>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3"/>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3"/>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3"/>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3"/>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3"/>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3"/>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3"/>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3"/>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3"/>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3"/>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3"/>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3"/>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3"/>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3"/>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3"/>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3"/>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3"/>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3"/>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3"/>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3"/>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3"/>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6" name="Google Shape;3466;p43"/>
          <p:cNvGrpSpPr/>
          <p:nvPr/>
        </p:nvGrpSpPr>
        <p:grpSpPr>
          <a:xfrm>
            <a:off x="4005100" y="1921297"/>
            <a:ext cx="2127409" cy="1097580"/>
            <a:chOff x="4758945" y="2591412"/>
            <a:chExt cx="1114585" cy="575011"/>
          </a:xfrm>
        </p:grpSpPr>
        <p:grpSp>
          <p:nvGrpSpPr>
            <p:cNvPr id="3467" name="Google Shape;3467;p43"/>
            <p:cNvGrpSpPr/>
            <p:nvPr/>
          </p:nvGrpSpPr>
          <p:grpSpPr>
            <a:xfrm>
              <a:off x="4758945" y="2591412"/>
              <a:ext cx="1114585" cy="575011"/>
              <a:chOff x="4758945" y="2591412"/>
              <a:chExt cx="1114585" cy="575011"/>
            </a:xfrm>
          </p:grpSpPr>
          <p:sp>
            <p:nvSpPr>
              <p:cNvPr id="3468" name="Google Shape;3468;p43"/>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3"/>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3"/>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3"/>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3"/>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3"/>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3"/>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3"/>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3"/>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3"/>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3"/>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3"/>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3"/>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3"/>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3"/>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3"/>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43"/>
            <p:cNvGrpSpPr/>
            <p:nvPr/>
          </p:nvGrpSpPr>
          <p:grpSpPr>
            <a:xfrm>
              <a:off x="4760834" y="2594715"/>
              <a:ext cx="1108903" cy="517407"/>
              <a:chOff x="4760834" y="2594715"/>
              <a:chExt cx="1108903" cy="517407"/>
            </a:xfrm>
          </p:grpSpPr>
          <p:sp>
            <p:nvSpPr>
              <p:cNvPr id="3485" name="Google Shape;3485;p43"/>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3"/>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3"/>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3"/>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3"/>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3"/>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3"/>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3"/>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3"/>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3"/>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3"/>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3"/>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3"/>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3"/>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3"/>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3"/>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3"/>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3"/>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3"/>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3"/>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3"/>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3"/>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3"/>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3"/>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3"/>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3"/>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3"/>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3"/>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3"/>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3"/>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3"/>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3"/>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3"/>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3"/>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3"/>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3"/>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3"/>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3"/>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3"/>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3"/>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3"/>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3"/>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3"/>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3"/>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3"/>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3"/>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3"/>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3"/>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3"/>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3"/>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3"/>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3"/>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3"/>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3"/>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3"/>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3"/>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3"/>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3"/>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3"/>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3"/>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3"/>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3"/>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3"/>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3"/>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3"/>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3"/>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3"/>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3"/>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3"/>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3"/>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3"/>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3"/>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3"/>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3"/>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3"/>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3"/>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3"/>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3"/>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3"/>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3"/>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3"/>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3"/>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3"/>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3"/>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3"/>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3"/>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3"/>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3"/>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3"/>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3"/>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3"/>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3"/>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3"/>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3"/>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3"/>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3"/>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3"/>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3"/>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3"/>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3"/>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3"/>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3"/>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3"/>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3"/>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3"/>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3"/>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3"/>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3"/>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3"/>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3"/>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3"/>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3"/>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3"/>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3"/>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3"/>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3"/>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3"/>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3"/>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3"/>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3"/>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3"/>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3"/>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3"/>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3"/>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3"/>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3"/>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3"/>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3"/>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3"/>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3"/>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3"/>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3"/>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3"/>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3"/>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3"/>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3"/>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3"/>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3"/>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3"/>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3"/>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3"/>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3"/>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3"/>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3"/>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3"/>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3"/>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3"/>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3"/>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3"/>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3"/>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3"/>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3"/>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3"/>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3"/>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3"/>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3"/>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3"/>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3"/>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3"/>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3"/>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3"/>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3"/>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3"/>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3"/>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3"/>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3"/>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3"/>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3"/>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3"/>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3"/>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3"/>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3"/>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3"/>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3"/>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3"/>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3"/>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3"/>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3"/>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3"/>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3"/>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3"/>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3"/>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3"/>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3"/>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3"/>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3"/>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3"/>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3"/>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3"/>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3"/>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3"/>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3"/>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3"/>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3"/>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3"/>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3"/>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3"/>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3"/>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3"/>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3"/>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3"/>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3"/>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3"/>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3"/>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3"/>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3"/>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3"/>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3"/>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3"/>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3"/>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3"/>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3"/>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3"/>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3"/>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3"/>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3"/>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3"/>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3"/>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3"/>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3"/>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3"/>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3"/>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3"/>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3"/>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3"/>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3"/>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3"/>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3"/>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3"/>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3"/>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3"/>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3"/>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3"/>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3"/>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3"/>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3"/>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3"/>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3"/>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3"/>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3"/>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3"/>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3"/>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3"/>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3"/>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3"/>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3"/>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3"/>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3"/>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3"/>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3"/>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3"/>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3"/>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3"/>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3"/>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3"/>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3"/>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3"/>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3"/>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3"/>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3"/>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3"/>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3"/>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3"/>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3"/>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3"/>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3"/>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3"/>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3"/>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3"/>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3"/>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3"/>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3"/>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3"/>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3"/>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3"/>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3"/>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3"/>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3"/>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3"/>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3"/>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3"/>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3"/>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3"/>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3"/>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3"/>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3"/>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3"/>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3"/>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3"/>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3"/>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3"/>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3"/>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3"/>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3"/>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3"/>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3"/>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3"/>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3"/>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3"/>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3"/>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3"/>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3"/>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3"/>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3"/>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3"/>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3"/>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3"/>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3"/>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3"/>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3"/>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3"/>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3"/>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3"/>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8" name="Google Shape;3798;p43"/>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02" name="Shape 3802"/>
        <p:cNvGrpSpPr/>
        <p:nvPr/>
      </p:nvGrpSpPr>
      <p:grpSpPr>
        <a:xfrm>
          <a:off x="0" y="0"/>
          <a:ext cx="0" cy="0"/>
          <a:chOff x="0" y="0"/>
          <a:chExt cx="0" cy="0"/>
        </a:xfrm>
      </p:grpSpPr>
      <p:sp>
        <p:nvSpPr>
          <p:cNvPr id="3803" name="Google Shape;3803;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804" name="Google Shape;3804;p4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805" name="Google Shape;3805;p44"/>
          <p:cNvGrpSpPr/>
          <p:nvPr/>
        </p:nvGrpSpPr>
        <p:grpSpPr>
          <a:xfrm>
            <a:off x="3241227" y="3813430"/>
            <a:ext cx="509388" cy="508710"/>
            <a:chOff x="3514800" y="5145975"/>
            <a:chExt cx="233525" cy="233225"/>
          </a:xfrm>
        </p:grpSpPr>
        <p:sp>
          <p:nvSpPr>
            <p:cNvPr id="3806" name="Google Shape;3806;p44"/>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4"/>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4"/>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4"/>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4"/>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4"/>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4"/>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4"/>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4"/>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4"/>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4"/>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4"/>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4"/>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44"/>
          <p:cNvGrpSpPr/>
          <p:nvPr/>
        </p:nvGrpSpPr>
        <p:grpSpPr>
          <a:xfrm>
            <a:off x="3930816" y="2321361"/>
            <a:ext cx="474294" cy="551291"/>
            <a:chOff x="4727025" y="1332775"/>
            <a:chExt cx="59900" cy="69625"/>
          </a:xfrm>
        </p:grpSpPr>
        <p:sp>
          <p:nvSpPr>
            <p:cNvPr id="3820" name="Google Shape;3820;p4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44"/>
          <p:cNvGrpSpPr/>
          <p:nvPr/>
        </p:nvGrpSpPr>
        <p:grpSpPr>
          <a:xfrm>
            <a:off x="4544472" y="2318491"/>
            <a:ext cx="555653" cy="557031"/>
            <a:chOff x="4820425" y="1329900"/>
            <a:chExt cx="70175" cy="70350"/>
          </a:xfrm>
        </p:grpSpPr>
        <p:sp>
          <p:nvSpPr>
            <p:cNvPr id="3823" name="Google Shape;3823;p4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44"/>
          <p:cNvGrpSpPr/>
          <p:nvPr/>
        </p:nvGrpSpPr>
        <p:grpSpPr>
          <a:xfrm>
            <a:off x="5236315" y="2330071"/>
            <a:ext cx="582574" cy="533871"/>
            <a:chOff x="4903200" y="1331525"/>
            <a:chExt cx="73575" cy="67425"/>
          </a:xfrm>
        </p:grpSpPr>
        <p:sp>
          <p:nvSpPr>
            <p:cNvPr id="3828" name="Google Shape;3828;p4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44"/>
          <p:cNvGrpSpPr/>
          <p:nvPr/>
        </p:nvGrpSpPr>
        <p:grpSpPr>
          <a:xfrm>
            <a:off x="3871628" y="3071012"/>
            <a:ext cx="592670" cy="532881"/>
            <a:chOff x="4721625" y="1420750"/>
            <a:chExt cx="74850" cy="67300"/>
          </a:xfrm>
        </p:grpSpPr>
        <p:sp>
          <p:nvSpPr>
            <p:cNvPr id="3831" name="Google Shape;3831;p44"/>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4"/>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4"/>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44"/>
          <p:cNvGrpSpPr/>
          <p:nvPr/>
        </p:nvGrpSpPr>
        <p:grpSpPr>
          <a:xfrm>
            <a:off x="4530318" y="3039736"/>
            <a:ext cx="583960" cy="565345"/>
            <a:chOff x="4815575" y="1416800"/>
            <a:chExt cx="73750" cy="71400"/>
          </a:xfrm>
        </p:grpSpPr>
        <p:sp>
          <p:nvSpPr>
            <p:cNvPr id="3835" name="Google Shape;3835;p4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44"/>
          <p:cNvGrpSpPr/>
          <p:nvPr/>
        </p:nvGrpSpPr>
        <p:grpSpPr>
          <a:xfrm>
            <a:off x="5230575" y="3056166"/>
            <a:ext cx="589898" cy="504970"/>
            <a:chOff x="4902475" y="1418875"/>
            <a:chExt cx="74500" cy="63775"/>
          </a:xfrm>
        </p:grpSpPr>
        <p:sp>
          <p:nvSpPr>
            <p:cNvPr id="3839" name="Google Shape;3839;p4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44"/>
          <p:cNvGrpSpPr/>
          <p:nvPr/>
        </p:nvGrpSpPr>
        <p:grpSpPr>
          <a:xfrm>
            <a:off x="4540315" y="3759284"/>
            <a:ext cx="563967" cy="567127"/>
            <a:chOff x="4818100" y="1507675"/>
            <a:chExt cx="71225" cy="71625"/>
          </a:xfrm>
        </p:grpSpPr>
        <p:sp>
          <p:nvSpPr>
            <p:cNvPr id="3842" name="Google Shape;3842;p4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44"/>
          <p:cNvGrpSpPr/>
          <p:nvPr/>
        </p:nvGrpSpPr>
        <p:grpSpPr>
          <a:xfrm>
            <a:off x="3853812" y="3773537"/>
            <a:ext cx="628301" cy="588505"/>
            <a:chOff x="4721450" y="1509475"/>
            <a:chExt cx="79350" cy="74325"/>
          </a:xfrm>
        </p:grpSpPr>
        <p:sp>
          <p:nvSpPr>
            <p:cNvPr id="3847" name="Google Shape;3847;p4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44"/>
          <p:cNvGrpSpPr/>
          <p:nvPr/>
        </p:nvGrpSpPr>
        <p:grpSpPr>
          <a:xfrm>
            <a:off x="5264821" y="3757899"/>
            <a:ext cx="557038" cy="562772"/>
            <a:chOff x="4906800" y="1507500"/>
            <a:chExt cx="70350" cy="71075"/>
          </a:xfrm>
        </p:grpSpPr>
        <p:sp>
          <p:nvSpPr>
            <p:cNvPr id="3852" name="Google Shape;3852;p4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44"/>
          <p:cNvGrpSpPr/>
          <p:nvPr/>
        </p:nvGrpSpPr>
        <p:grpSpPr>
          <a:xfrm>
            <a:off x="1891420" y="3817558"/>
            <a:ext cx="501629" cy="500442"/>
            <a:chOff x="2637425" y="5179000"/>
            <a:chExt cx="196725" cy="196275"/>
          </a:xfrm>
        </p:grpSpPr>
        <p:sp>
          <p:nvSpPr>
            <p:cNvPr id="3858" name="Google Shape;3858;p44"/>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4"/>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4"/>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4"/>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4"/>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4"/>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4"/>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4"/>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4"/>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4"/>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4"/>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4"/>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4"/>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4"/>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4"/>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4"/>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4"/>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4"/>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4"/>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4"/>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4"/>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4"/>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44"/>
          <p:cNvGrpSpPr/>
          <p:nvPr/>
        </p:nvGrpSpPr>
        <p:grpSpPr>
          <a:xfrm>
            <a:off x="2542810" y="3793250"/>
            <a:ext cx="509395" cy="509853"/>
            <a:chOff x="3231350" y="5179700"/>
            <a:chExt cx="194775" cy="194950"/>
          </a:xfrm>
        </p:grpSpPr>
        <p:sp>
          <p:nvSpPr>
            <p:cNvPr id="3881" name="Google Shape;3881;p44"/>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4"/>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4"/>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4"/>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4"/>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4"/>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4"/>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4"/>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4"/>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4"/>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4"/>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4"/>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4"/>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4"/>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4"/>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4"/>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4"/>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4"/>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4"/>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4"/>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4"/>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4"/>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4"/>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4"/>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4"/>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4"/>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4"/>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4"/>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4"/>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4"/>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4"/>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4"/>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4"/>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4"/>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4"/>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4"/>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4"/>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4"/>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4"/>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4"/>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4"/>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4"/>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4"/>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4"/>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4"/>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4"/>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4"/>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4"/>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4"/>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4"/>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4"/>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4"/>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4"/>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4"/>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4"/>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4"/>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4"/>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4"/>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4"/>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44"/>
          <p:cNvGrpSpPr/>
          <p:nvPr/>
        </p:nvGrpSpPr>
        <p:grpSpPr>
          <a:xfrm>
            <a:off x="1221144" y="2343029"/>
            <a:ext cx="508123" cy="507955"/>
            <a:chOff x="1897577" y="2802432"/>
            <a:chExt cx="492176" cy="492014"/>
          </a:xfrm>
        </p:grpSpPr>
        <p:sp>
          <p:nvSpPr>
            <p:cNvPr id="3941" name="Google Shape;3941;p4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4"/>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4"/>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44"/>
          <p:cNvGrpSpPr/>
          <p:nvPr/>
        </p:nvGrpSpPr>
        <p:grpSpPr>
          <a:xfrm>
            <a:off x="1888175" y="3096565"/>
            <a:ext cx="508118" cy="508066"/>
            <a:chOff x="2543222" y="2802319"/>
            <a:chExt cx="492172" cy="492122"/>
          </a:xfrm>
        </p:grpSpPr>
        <p:sp>
          <p:nvSpPr>
            <p:cNvPr id="3954" name="Google Shape;3954;p44"/>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4"/>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4"/>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4"/>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4"/>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4"/>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4"/>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4"/>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4"/>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4"/>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44"/>
          <p:cNvGrpSpPr/>
          <p:nvPr/>
        </p:nvGrpSpPr>
        <p:grpSpPr>
          <a:xfrm>
            <a:off x="3236954" y="2338040"/>
            <a:ext cx="517934" cy="517934"/>
            <a:chOff x="3736598" y="2170606"/>
            <a:chExt cx="404889" cy="404889"/>
          </a:xfrm>
        </p:grpSpPr>
        <p:sp>
          <p:nvSpPr>
            <p:cNvPr id="3965" name="Google Shape;3965;p4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44"/>
          <p:cNvGrpSpPr/>
          <p:nvPr/>
        </p:nvGrpSpPr>
        <p:grpSpPr>
          <a:xfrm>
            <a:off x="2504015" y="2338137"/>
            <a:ext cx="586986" cy="517740"/>
            <a:chOff x="3161917" y="2170682"/>
            <a:chExt cx="458870" cy="404737"/>
          </a:xfrm>
        </p:grpSpPr>
        <p:sp>
          <p:nvSpPr>
            <p:cNvPr id="3970" name="Google Shape;3970;p4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44"/>
          <p:cNvGrpSpPr/>
          <p:nvPr/>
        </p:nvGrpSpPr>
        <p:grpSpPr>
          <a:xfrm>
            <a:off x="2527036" y="3103432"/>
            <a:ext cx="540943" cy="517963"/>
            <a:chOff x="3179914" y="2889488"/>
            <a:chExt cx="422876" cy="404911"/>
          </a:xfrm>
        </p:grpSpPr>
        <p:sp>
          <p:nvSpPr>
            <p:cNvPr id="3974" name="Google Shape;3974;p4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 name="Google Shape;3980;p44"/>
          <p:cNvGrpSpPr/>
          <p:nvPr/>
        </p:nvGrpSpPr>
        <p:grpSpPr>
          <a:xfrm>
            <a:off x="3227830" y="3103348"/>
            <a:ext cx="536180" cy="518047"/>
            <a:chOff x="3729467" y="2889422"/>
            <a:chExt cx="419153" cy="404977"/>
          </a:xfrm>
        </p:grpSpPr>
        <p:sp>
          <p:nvSpPr>
            <p:cNvPr id="3981" name="Google Shape;3981;p4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44"/>
          <p:cNvGrpSpPr/>
          <p:nvPr/>
        </p:nvGrpSpPr>
        <p:grpSpPr>
          <a:xfrm>
            <a:off x="1863396" y="2339914"/>
            <a:ext cx="557677" cy="514185"/>
            <a:chOff x="7135920" y="3403879"/>
            <a:chExt cx="882400" cy="813584"/>
          </a:xfrm>
        </p:grpSpPr>
        <p:sp>
          <p:nvSpPr>
            <p:cNvPr id="3989" name="Google Shape;3989;p44"/>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4"/>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4"/>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4"/>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4"/>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44"/>
          <p:cNvGrpSpPr/>
          <p:nvPr/>
        </p:nvGrpSpPr>
        <p:grpSpPr>
          <a:xfrm>
            <a:off x="1240921" y="3116367"/>
            <a:ext cx="468569" cy="468447"/>
            <a:chOff x="1286994" y="2840926"/>
            <a:chExt cx="453864" cy="453745"/>
          </a:xfrm>
        </p:grpSpPr>
        <p:sp>
          <p:nvSpPr>
            <p:cNvPr id="3995" name="Google Shape;3995;p44"/>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4"/>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4"/>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4"/>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4"/>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4"/>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4"/>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4"/>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4"/>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4"/>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5" name="Google Shape;4005;p44"/>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4"/>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4"/>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4"/>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9" name="Google Shape;4009;p44"/>
          <p:cNvGrpSpPr/>
          <p:nvPr/>
        </p:nvGrpSpPr>
        <p:grpSpPr>
          <a:xfrm>
            <a:off x="6871147" y="2602143"/>
            <a:ext cx="160636" cy="136535"/>
            <a:chOff x="4660325" y="1866850"/>
            <a:chExt cx="68350" cy="58100"/>
          </a:xfrm>
        </p:grpSpPr>
        <p:sp>
          <p:nvSpPr>
            <p:cNvPr id="4010" name="Google Shape;4010;p4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 name="Google Shape;4012;p44"/>
          <p:cNvGrpSpPr/>
          <p:nvPr/>
        </p:nvGrpSpPr>
        <p:grpSpPr>
          <a:xfrm>
            <a:off x="7180081" y="2627170"/>
            <a:ext cx="156817" cy="86891"/>
            <a:chOff x="4791775" y="1877500"/>
            <a:chExt cx="66725" cy="36975"/>
          </a:xfrm>
        </p:grpSpPr>
        <p:sp>
          <p:nvSpPr>
            <p:cNvPr id="4013" name="Google Shape;4013;p4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44"/>
          <p:cNvGrpSpPr/>
          <p:nvPr/>
        </p:nvGrpSpPr>
        <p:grpSpPr>
          <a:xfrm>
            <a:off x="7490660" y="2627170"/>
            <a:ext cx="139896" cy="86891"/>
            <a:chOff x="4923925" y="1877500"/>
            <a:chExt cx="59525" cy="36975"/>
          </a:xfrm>
        </p:grpSpPr>
        <p:sp>
          <p:nvSpPr>
            <p:cNvPr id="4016" name="Google Shape;4016;p4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44"/>
          <p:cNvGrpSpPr/>
          <p:nvPr/>
        </p:nvGrpSpPr>
        <p:grpSpPr>
          <a:xfrm>
            <a:off x="7806821" y="2609780"/>
            <a:ext cx="136488" cy="121260"/>
            <a:chOff x="5058450" y="1870100"/>
            <a:chExt cx="58075" cy="51600"/>
          </a:xfrm>
        </p:grpSpPr>
        <p:sp>
          <p:nvSpPr>
            <p:cNvPr id="4019" name="Google Shape;4019;p4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44"/>
          <p:cNvGrpSpPr/>
          <p:nvPr/>
        </p:nvGrpSpPr>
        <p:grpSpPr>
          <a:xfrm>
            <a:off x="7226262" y="3067854"/>
            <a:ext cx="97533" cy="103870"/>
            <a:chOff x="4811425" y="2065025"/>
            <a:chExt cx="41500" cy="44200"/>
          </a:xfrm>
        </p:grpSpPr>
        <p:sp>
          <p:nvSpPr>
            <p:cNvPr id="4022" name="Google Shape;4022;p4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44"/>
          <p:cNvGrpSpPr/>
          <p:nvPr/>
        </p:nvGrpSpPr>
        <p:grpSpPr>
          <a:xfrm>
            <a:off x="7504644" y="3067854"/>
            <a:ext cx="116629" cy="103459"/>
            <a:chOff x="4929875" y="2065025"/>
            <a:chExt cx="49625" cy="44025"/>
          </a:xfrm>
        </p:grpSpPr>
        <p:sp>
          <p:nvSpPr>
            <p:cNvPr id="4025" name="Google Shape;4025;p4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44"/>
          <p:cNvGrpSpPr/>
          <p:nvPr/>
        </p:nvGrpSpPr>
        <p:grpSpPr>
          <a:xfrm>
            <a:off x="7866692" y="3070968"/>
            <a:ext cx="67745" cy="97643"/>
            <a:chOff x="5083925" y="2066350"/>
            <a:chExt cx="28825" cy="41550"/>
          </a:xfrm>
        </p:grpSpPr>
        <p:sp>
          <p:nvSpPr>
            <p:cNvPr id="4028" name="Google Shape;4028;p4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0" name="Google Shape;4030;p44"/>
          <p:cNvGrpSpPr/>
          <p:nvPr/>
        </p:nvGrpSpPr>
        <p:grpSpPr>
          <a:xfrm>
            <a:off x="6869855" y="3086067"/>
            <a:ext cx="174679" cy="67445"/>
            <a:chOff x="4659775" y="2072775"/>
            <a:chExt cx="74325" cy="28700"/>
          </a:xfrm>
        </p:grpSpPr>
        <p:sp>
          <p:nvSpPr>
            <p:cNvPr id="4031" name="Google Shape;4031;p4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44"/>
          <p:cNvGrpSpPr/>
          <p:nvPr/>
        </p:nvGrpSpPr>
        <p:grpSpPr>
          <a:xfrm>
            <a:off x="6876200" y="2859820"/>
            <a:ext cx="161517" cy="86069"/>
            <a:chOff x="4662475" y="1976500"/>
            <a:chExt cx="68725" cy="36625"/>
          </a:xfrm>
        </p:grpSpPr>
        <p:sp>
          <p:nvSpPr>
            <p:cNvPr id="4035" name="Google Shape;4035;p4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44"/>
          <p:cNvGrpSpPr/>
          <p:nvPr/>
        </p:nvGrpSpPr>
        <p:grpSpPr>
          <a:xfrm>
            <a:off x="7800005" y="2852183"/>
            <a:ext cx="155583" cy="100874"/>
            <a:chOff x="5055550" y="1973250"/>
            <a:chExt cx="66200" cy="42925"/>
          </a:xfrm>
        </p:grpSpPr>
        <p:sp>
          <p:nvSpPr>
            <p:cNvPr id="4039" name="Google Shape;4039;p44"/>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4"/>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4"/>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44"/>
          <p:cNvGrpSpPr/>
          <p:nvPr/>
        </p:nvGrpSpPr>
        <p:grpSpPr>
          <a:xfrm>
            <a:off x="7481788" y="2863052"/>
            <a:ext cx="161047" cy="79430"/>
            <a:chOff x="4920150" y="1977875"/>
            <a:chExt cx="68525" cy="33800"/>
          </a:xfrm>
        </p:grpSpPr>
        <p:sp>
          <p:nvSpPr>
            <p:cNvPr id="4043" name="Google Shape;4043;p4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44"/>
          <p:cNvGrpSpPr/>
          <p:nvPr/>
        </p:nvGrpSpPr>
        <p:grpSpPr>
          <a:xfrm>
            <a:off x="7183430" y="2869514"/>
            <a:ext cx="163221" cy="66622"/>
            <a:chOff x="4793200" y="1980625"/>
            <a:chExt cx="69450" cy="28350"/>
          </a:xfrm>
        </p:grpSpPr>
        <p:sp>
          <p:nvSpPr>
            <p:cNvPr id="4047" name="Google Shape;4047;p44"/>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4"/>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4"/>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44"/>
          <p:cNvGrpSpPr/>
          <p:nvPr/>
        </p:nvGrpSpPr>
        <p:grpSpPr>
          <a:xfrm>
            <a:off x="6909279" y="3292397"/>
            <a:ext cx="120800" cy="123375"/>
            <a:chOff x="4676550" y="2160575"/>
            <a:chExt cx="51400" cy="52500"/>
          </a:xfrm>
        </p:grpSpPr>
        <p:sp>
          <p:nvSpPr>
            <p:cNvPr id="4051" name="Google Shape;4051;p4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44"/>
          <p:cNvGrpSpPr/>
          <p:nvPr/>
        </p:nvGrpSpPr>
        <p:grpSpPr>
          <a:xfrm>
            <a:off x="7124969" y="3299212"/>
            <a:ext cx="140307" cy="109804"/>
            <a:chOff x="4768325" y="2163475"/>
            <a:chExt cx="59700" cy="46725"/>
          </a:xfrm>
        </p:grpSpPr>
        <p:sp>
          <p:nvSpPr>
            <p:cNvPr id="4055" name="Google Shape;4055;p4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7" name="Google Shape;4057;p44"/>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4"/>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4"/>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4"/>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4"/>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4"/>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4"/>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4"/>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4"/>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4"/>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4"/>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8" name="Google Shape;4068;p44"/>
          <p:cNvGrpSpPr/>
          <p:nvPr/>
        </p:nvGrpSpPr>
        <p:grpSpPr>
          <a:xfrm>
            <a:off x="7125556" y="3511828"/>
            <a:ext cx="108814" cy="103106"/>
            <a:chOff x="4768575" y="2253950"/>
            <a:chExt cx="46300" cy="43875"/>
          </a:xfrm>
        </p:grpSpPr>
        <p:sp>
          <p:nvSpPr>
            <p:cNvPr id="4069" name="Google Shape;4069;p4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1" name="Google Shape;4071;p44"/>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2" name="Google Shape;4072;p44"/>
          <p:cNvGrpSpPr/>
          <p:nvPr/>
        </p:nvGrpSpPr>
        <p:grpSpPr>
          <a:xfrm>
            <a:off x="7577559" y="3933124"/>
            <a:ext cx="114043" cy="141118"/>
            <a:chOff x="4960900" y="2433225"/>
            <a:chExt cx="48525" cy="60050"/>
          </a:xfrm>
        </p:grpSpPr>
        <p:sp>
          <p:nvSpPr>
            <p:cNvPr id="4073" name="Google Shape;4073;p4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5" name="Google Shape;4075;p44"/>
          <p:cNvGrpSpPr/>
          <p:nvPr/>
        </p:nvGrpSpPr>
        <p:grpSpPr>
          <a:xfrm>
            <a:off x="7326499" y="4154964"/>
            <a:ext cx="131611" cy="138768"/>
            <a:chOff x="4854075" y="2527625"/>
            <a:chExt cx="56000" cy="59050"/>
          </a:xfrm>
        </p:grpSpPr>
        <p:sp>
          <p:nvSpPr>
            <p:cNvPr id="4076" name="Google Shape;4076;p4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8" name="Google Shape;4078;p44"/>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4"/>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4"/>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1" name="Google Shape;4081;p44"/>
          <p:cNvGrpSpPr/>
          <p:nvPr/>
        </p:nvGrpSpPr>
        <p:grpSpPr>
          <a:xfrm>
            <a:off x="7809758" y="3701767"/>
            <a:ext cx="95829" cy="155159"/>
            <a:chOff x="5059700" y="2334775"/>
            <a:chExt cx="40775" cy="66025"/>
          </a:xfrm>
        </p:grpSpPr>
        <p:sp>
          <p:nvSpPr>
            <p:cNvPr id="4082" name="Google Shape;4082;p4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44"/>
          <p:cNvGrpSpPr/>
          <p:nvPr/>
        </p:nvGrpSpPr>
        <p:grpSpPr>
          <a:xfrm>
            <a:off x="7573328" y="3486918"/>
            <a:ext cx="84372" cy="153338"/>
            <a:chOff x="4959100" y="2243350"/>
            <a:chExt cx="35900" cy="65250"/>
          </a:xfrm>
        </p:grpSpPr>
        <p:sp>
          <p:nvSpPr>
            <p:cNvPr id="4092" name="Google Shape;4092;p44"/>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4"/>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4"/>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4"/>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4"/>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4"/>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4"/>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4"/>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4"/>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4"/>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4"/>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4"/>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4"/>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4"/>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4"/>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4"/>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44"/>
          <p:cNvGrpSpPr/>
          <p:nvPr/>
        </p:nvGrpSpPr>
        <p:grpSpPr>
          <a:xfrm>
            <a:off x="7758054" y="3926309"/>
            <a:ext cx="178498" cy="154747"/>
            <a:chOff x="5037700" y="2430325"/>
            <a:chExt cx="75950" cy="65850"/>
          </a:xfrm>
        </p:grpSpPr>
        <p:sp>
          <p:nvSpPr>
            <p:cNvPr id="4109" name="Google Shape;4109;p4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44"/>
          <p:cNvGrpSpPr/>
          <p:nvPr/>
        </p:nvGrpSpPr>
        <p:grpSpPr>
          <a:xfrm>
            <a:off x="7098294" y="3718275"/>
            <a:ext cx="216160" cy="122024"/>
            <a:chOff x="4756975" y="2341800"/>
            <a:chExt cx="91975" cy="51925"/>
          </a:xfrm>
        </p:grpSpPr>
        <p:sp>
          <p:nvSpPr>
            <p:cNvPr id="4112" name="Google Shape;4112;p4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44"/>
          <p:cNvGrpSpPr/>
          <p:nvPr/>
        </p:nvGrpSpPr>
        <p:grpSpPr>
          <a:xfrm>
            <a:off x="7536841" y="4128468"/>
            <a:ext cx="231906" cy="191995"/>
            <a:chOff x="4943575" y="2516350"/>
            <a:chExt cx="98675" cy="81700"/>
          </a:xfrm>
        </p:grpSpPr>
        <p:sp>
          <p:nvSpPr>
            <p:cNvPr id="4133" name="Google Shape;4133;p4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1" name="Google Shape;4211;p44"/>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4"/>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4"/>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4"/>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4"/>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4"/>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4"/>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4"/>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4"/>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4"/>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4"/>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4"/>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4"/>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4"/>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4"/>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4"/>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4"/>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4"/>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4"/>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4"/>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4"/>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4"/>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4"/>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4" name="Google Shape;4234;p44"/>
          <p:cNvGrpSpPr/>
          <p:nvPr/>
        </p:nvGrpSpPr>
        <p:grpSpPr>
          <a:xfrm>
            <a:off x="1225886" y="3778145"/>
            <a:ext cx="505303" cy="503968"/>
            <a:chOff x="1190625" y="238125"/>
            <a:chExt cx="5252625" cy="5238750"/>
          </a:xfrm>
        </p:grpSpPr>
        <p:sp>
          <p:nvSpPr>
            <p:cNvPr id="4235" name="Google Shape;4235;p44"/>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4"/>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4"/>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4"/>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4"/>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4"/>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4"/>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4"/>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4"/>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4"/>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4"/>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4"/>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4"/>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4"/>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4"/>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4"/>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4"/>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4"/>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4"/>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4"/>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4"/>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4"/>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4"/>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4"/>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4"/>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4"/>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4"/>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4"/>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4"/>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4"/>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4"/>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4"/>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4"/>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4"/>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4"/>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4"/>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4"/>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4"/>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4"/>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4"/>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4"/>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4"/>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4"/>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4"/>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4"/>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4"/>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4"/>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4"/>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4"/>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4"/>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4"/>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4"/>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4"/>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4"/>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4"/>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4"/>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4"/>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4"/>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4"/>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4"/>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4"/>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4"/>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4"/>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4"/>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4"/>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4"/>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4"/>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4"/>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4"/>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4"/>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4"/>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4"/>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4"/>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4"/>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4"/>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4"/>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4"/>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4"/>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4"/>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4"/>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4"/>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4"/>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4"/>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4"/>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4"/>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4"/>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4"/>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4"/>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4"/>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4"/>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4"/>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4"/>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4"/>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4"/>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4"/>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4"/>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4"/>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4"/>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4"/>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4"/>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4"/>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4"/>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4"/>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4"/>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4"/>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4"/>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4"/>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4"/>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4"/>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4"/>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4"/>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4"/>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4"/>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4"/>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4"/>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4"/>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4"/>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4"/>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4"/>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4"/>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4"/>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4"/>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4"/>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4"/>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4"/>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4"/>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4"/>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4"/>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4"/>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4"/>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4"/>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4"/>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4"/>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4"/>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4"/>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4"/>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4"/>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4"/>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4"/>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4"/>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4"/>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4"/>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4"/>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4"/>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4"/>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4"/>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4"/>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4"/>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4"/>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4"/>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4"/>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4"/>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4"/>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4"/>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4"/>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4"/>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4"/>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4"/>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4"/>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4"/>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4"/>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4"/>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4"/>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4"/>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4"/>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4"/>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4"/>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4"/>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4"/>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4"/>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4"/>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4"/>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4"/>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4"/>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4"/>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4"/>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4"/>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4"/>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4"/>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4"/>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18" name="Shape 4418"/>
        <p:cNvGrpSpPr/>
        <p:nvPr/>
      </p:nvGrpSpPr>
      <p:grpSpPr>
        <a:xfrm>
          <a:off x="0" y="0"/>
          <a:ext cx="0" cy="0"/>
          <a:chOff x="0" y="0"/>
          <a:chExt cx="0" cy="0"/>
        </a:xfrm>
      </p:grpSpPr>
      <p:sp>
        <p:nvSpPr>
          <p:cNvPr id="4419" name="Google Shape;4419;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420" name="Google Shape;4420;p4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4421" name="Google Shape;4421;p45"/>
          <p:cNvGrpSpPr/>
          <p:nvPr/>
        </p:nvGrpSpPr>
        <p:grpSpPr>
          <a:xfrm>
            <a:off x="1464938" y="2167205"/>
            <a:ext cx="230686" cy="202772"/>
            <a:chOff x="898875" y="244725"/>
            <a:chExt cx="481800" cy="423500"/>
          </a:xfrm>
        </p:grpSpPr>
        <p:sp>
          <p:nvSpPr>
            <p:cNvPr id="4422" name="Google Shape;4422;p4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3" name="Google Shape;4423;p4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4" name="Google Shape;4424;p4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5" name="Google Shape;4425;p4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6" name="Google Shape;4426;p4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7" name="Google Shape;4427;p4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8" name="Google Shape;4428;p45"/>
          <p:cNvGrpSpPr/>
          <p:nvPr/>
        </p:nvGrpSpPr>
        <p:grpSpPr>
          <a:xfrm>
            <a:off x="1763045" y="2153243"/>
            <a:ext cx="202760" cy="230698"/>
            <a:chOff x="1529350" y="258825"/>
            <a:chExt cx="423475" cy="481825"/>
          </a:xfrm>
        </p:grpSpPr>
        <p:sp>
          <p:nvSpPr>
            <p:cNvPr id="4429" name="Google Shape;4429;p4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0" name="Google Shape;4430;p4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1" name="Google Shape;4431;p45"/>
          <p:cNvGrpSpPr/>
          <p:nvPr/>
        </p:nvGrpSpPr>
        <p:grpSpPr>
          <a:xfrm>
            <a:off x="2030275" y="2207760"/>
            <a:ext cx="231811" cy="121663"/>
            <a:chOff x="2084325" y="363300"/>
            <a:chExt cx="484150" cy="254100"/>
          </a:xfrm>
        </p:grpSpPr>
        <p:sp>
          <p:nvSpPr>
            <p:cNvPr id="4432" name="Google Shape;4432;p4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3" name="Google Shape;4433;p4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4" name="Google Shape;4434;p45"/>
          <p:cNvGrpSpPr/>
          <p:nvPr/>
        </p:nvGrpSpPr>
        <p:grpSpPr>
          <a:xfrm>
            <a:off x="2335803" y="2153243"/>
            <a:ext cx="202760" cy="230698"/>
            <a:chOff x="2707500" y="249400"/>
            <a:chExt cx="423475" cy="481825"/>
          </a:xfrm>
        </p:grpSpPr>
        <p:sp>
          <p:nvSpPr>
            <p:cNvPr id="4435" name="Google Shape;4435;p4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6" name="Google Shape;4436;p4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7" name="Google Shape;4437;p45"/>
          <p:cNvGrpSpPr/>
          <p:nvPr/>
        </p:nvGrpSpPr>
        <p:grpSpPr>
          <a:xfrm>
            <a:off x="2617068" y="2153465"/>
            <a:ext cx="207668" cy="230255"/>
            <a:chOff x="3300325" y="249875"/>
            <a:chExt cx="433725" cy="480900"/>
          </a:xfrm>
        </p:grpSpPr>
        <p:sp>
          <p:nvSpPr>
            <p:cNvPr id="4438" name="Google Shape;4438;p4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9" name="Google Shape;4439;p4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0" name="Google Shape;4440;p4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1" name="Google Shape;4441;p4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2" name="Google Shape;4442;p4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3" name="Google Shape;4443;p4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4" name="Google Shape;4444;p45"/>
          <p:cNvGrpSpPr/>
          <p:nvPr/>
        </p:nvGrpSpPr>
        <p:grpSpPr>
          <a:xfrm>
            <a:off x="2881653" y="2153411"/>
            <a:ext cx="239603" cy="230363"/>
            <a:chOff x="3854700" y="249750"/>
            <a:chExt cx="500425" cy="481125"/>
          </a:xfrm>
        </p:grpSpPr>
        <p:sp>
          <p:nvSpPr>
            <p:cNvPr id="4445" name="Google Shape;4445;p4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6" name="Google Shape;4446;p4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7" name="Google Shape;4447;p4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8" name="Google Shape;4448;p4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9" name="Google Shape;4449;p4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0" name="Google Shape;4450;p4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1" name="Google Shape;4451;p4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2" name="Google Shape;4452;p4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3" name="Google Shape;4453;p45"/>
          <p:cNvGrpSpPr/>
          <p:nvPr/>
        </p:nvGrpSpPr>
        <p:grpSpPr>
          <a:xfrm>
            <a:off x="3165892" y="2153411"/>
            <a:ext cx="239603" cy="230363"/>
            <a:chOff x="4447550" y="249750"/>
            <a:chExt cx="500425" cy="481125"/>
          </a:xfrm>
        </p:grpSpPr>
        <p:sp>
          <p:nvSpPr>
            <p:cNvPr id="4454" name="Google Shape;4454;p4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5" name="Google Shape;4455;p4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6" name="Google Shape;4456;p45"/>
          <p:cNvGrpSpPr/>
          <p:nvPr/>
        </p:nvGrpSpPr>
        <p:grpSpPr>
          <a:xfrm>
            <a:off x="3457757" y="2153243"/>
            <a:ext cx="230698" cy="230698"/>
            <a:chOff x="5049725" y="249400"/>
            <a:chExt cx="481825" cy="481825"/>
          </a:xfrm>
        </p:grpSpPr>
        <p:sp>
          <p:nvSpPr>
            <p:cNvPr id="4457" name="Google Shape;4457;p4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8" name="Google Shape;4458;p4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9" name="Google Shape;4459;p45"/>
          <p:cNvGrpSpPr/>
          <p:nvPr/>
        </p:nvGrpSpPr>
        <p:grpSpPr>
          <a:xfrm>
            <a:off x="3739244" y="2153243"/>
            <a:ext cx="230698" cy="230698"/>
            <a:chOff x="5660400" y="238125"/>
            <a:chExt cx="481825" cy="481825"/>
          </a:xfrm>
        </p:grpSpPr>
        <p:sp>
          <p:nvSpPr>
            <p:cNvPr id="4460" name="Google Shape;4460;p4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1" name="Google Shape;4461;p4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62" name="Google Shape;4462;p45"/>
          <p:cNvGrpSpPr/>
          <p:nvPr/>
        </p:nvGrpSpPr>
        <p:grpSpPr>
          <a:xfrm>
            <a:off x="4022597" y="2153243"/>
            <a:ext cx="230698" cy="230698"/>
            <a:chOff x="6235400" y="249400"/>
            <a:chExt cx="481825" cy="481825"/>
          </a:xfrm>
        </p:grpSpPr>
        <p:sp>
          <p:nvSpPr>
            <p:cNvPr id="4463" name="Google Shape;4463;p4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4" name="Google Shape;4464;p4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5" name="Google Shape;4465;p4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6" name="Google Shape;4466;p4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7" name="Google Shape;4467;p4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68" name="Google Shape;4468;p45"/>
          <p:cNvGrpSpPr/>
          <p:nvPr/>
        </p:nvGrpSpPr>
        <p:grpSpPr>
          <a:xfrm>
            <a:off x="1464608" y="2455652"/>
            <a:ext cx="231344" cy="202724"/>
            <a:chOff x="899850" y="871450"/>
            <a:chExt cx="483175" cy="423400"/>
          </a:xfrm>
        </p:grpSpPr>
        <p:sp>
          <p:nvSpPr>
            <p:cNvPr id="4469" name="Google Shape;4469;p4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0" name="Google Shape;4470;p4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1" name="Google Shape;4471;p4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2" name="Google Shape;4472;p4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73" name="Google Shape;4473;p45"/>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74" name="Google Shape;4474;p45"/>
          <p:cNvGrpSpPr/>
          <p:nvPr/>
        </p:nvGrpSpPr>
        <p:grpSpPr>
          <a:xfrm>
            <a:off x="2030383" y="2441659"/>
            <a:ext cx="231596" cy="230710"/>
            <a:chOff x="2085450" y="842250"/>
            <a:chExt cx="483700" cy="481850"/>
          </a:xfrm>
        </p:grpSpPr>
        <p:sp>
          <p:nvSpPr>
            <p:cNvPr id="4475" name="Google Shape;4475;p4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6" name="Google Shape;4476;p4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7" name="Google Shape;4477;p4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8" name="Google Shape;4478;p45"/>
          <p:cNvGrpSpPr/>
          <p:nvPr/>
        </p:nvGrpSpPr>
        <p:grpSpPr>
          <a:xfrm>
            <a:off x="2321816" y="2441665"/>
            <a:ext cx="230734" cy="230698"/>
            <a:chOff x="2685825" y="840375"/>
            <a:chExt cx="481900" cy="481825"/>
          </a:xfrm>
        </p:grpSpPr>
        <p:sp>
          <p:nvSpPr>
            <p:cNvPr id="4479" name="Google Shape;4479;p4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0" name="Google Shape;4480;p4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1" name="Google Shape;4481;p45"/>
          <p:cNvGrpSpPr/>
          <p:nvPr/>
        </p:nvGrpSpPr>
        <p:grpSpPr>
          <a:xfrm>
            <a:off x="2601752" y="2441449"/>
            <a:ext cx="238299" cy="231129"/>
            <a:chOff x="3270675" y="841800"/>
            <a:chExt cx="497700" cy="482725"/>
          </a:xfrm>
        </p:grpSpPr>
        <p:sp>
          <p:nvSpPr>
            <p:cNvPr id="4482" name="Google Shape;4482;p4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3" name="Google Shape;4483;p4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4" name="Google Shape;4484;p4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85" name="Google Shape;4485;p45"/>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86" name="Google Shape;4486;p45"/>
          <p:cNvGrpSpPr/>
          <p:nvPr/>
        </p:nvGrpSpPr>
        <p:grpSpPr>
          <a:xfrm>
            <a:off x="3170346" y="2455634"/>
            <a:ext cx="230698" cy="202760"/>
            <a:chOff x="4467200" y="877100"/>
            <a:chExt cx="481825" cy="423475"/>
          </a:xfrm>
        </p:grpSpPr>
        <p:sp>
          <p:nvSpPr>
            <p:cNvPr id="4487" name="Google Shape;4487;p4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8" name="Google Shape;4488;p4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9" name="Google Shape;4489;p4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0" name="Google Shape;4490;p4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91" name="Google Shape;4491;p45"/>
          <p:cNvGrpSpPr/>
          <p:nvPr/>
        </p:nvGrpSpPr>
        <p:grpSpPr>
          <a:xfrm>
            <a:off x="3452478" y="2441659"/>
            <a:ext cx="241255" cy="230710"/>
            <a:chOff x="5045500" y="842250"/>
            <a:chExt cx="503875" cy="481850"/>
          </a:xfrm>
        </p:grpSpPr>
        <p:sp>
          <p:nvSpPr>
            <p:cNvPr id="4492" name="Google Shape;4492;p4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3" name="Google Shape;4493;p4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94" name="Google Shape;4494;p45"/>
          <p:cNvGrpSpPr/>
          <p:nvPr/>
        </p:nvGrpSpPr>
        <p:grpSpPr>
          <a:xfrm>
            <a:off x="3740022" y="2459488"/>
            <a:ext cx="229142" cy="195051"/>
            <a:chOff x="5645200" y="879425"/>
            <a:chExt cx="478575" cy="407375"/>
          </a:xfrm>
        </p:grpSpPr>
        <p:sp>
          <p:nvSpPr>
            <p:cNvPr id="4495" name="Google Shape;4495;p4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6" name="Google Shape;4496;p4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7" name="Google Shape;4497;p4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8" name="Google Shape;4498;p4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9" name="Google Shape;4499;p4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0" name="Google Shape;4500;p4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1" name="Google Shape;4501;p45"/>
          <p:cNvGrpSpPr/>
          <p:nvPr/>
        </p:nvGrpSpPr>
        <p:grpSpPr>
          <a:xfrm>
            <a:off x="4036560" y="2441665"/>
            <a:ext cx="202772" cy="230698"/>
            <a:chOff x="6264525" y="842250"/>
            <a:chExt cx="423500" cy="481825"/>
          </a:xfrm>
        </p:grpSpPr>
        <p:sp>
          <p:nvSpPr>
            <p:cNvPr id="4502" name="Google Shape;4502;p4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3" name="Google Shape;4503;p4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4" name="Google Shape;4504;p4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5" name="Google Shape;4505;p4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6" name="Google Shape;4506;p4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7" name="Google Shape;4507;p4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8" name="Google Shape;4508;p4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9" name="Google Shape;4509;p45"/>
          <p:cNvGrpSpPr/>
          <p:nvPr/>
        </p:nvGrpSpPr>
        <p:grpSpPr>
          <a:xfrm>
            <a:off x="1464932" y="2723636"/>
            <a:ext cx="230698" cy="230698"/>
            <a:chOff x="900750" y="1436075"/>
            <a:chExt cx="481825" cy="481825"/>
          </a:xfrm>
        </p:grpSpPr>
        <p:sp>
          <p:nvSpPr>
            <p:cNvPr id="4510" name="Google Shape;4510;p4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1" name="Google Shape;4511;p4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2" name="Google Shape;4512;p4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3" name="Google Shape;4513;p4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4" name="Google Shape;4514;p45"/>
          <p:cNvGrpSpPr/>
          <p:nvPr/>
        </p:nvGrpSpPr>
        <p:grpSpPr>
          <a:xfrm>
            <a:off x="1749075" y="2764633"/>
            <a:ext cx="230698" cy="148703"/>
            <a:chOff x="1492675" y="1520750"/>
            <a:chExt cx="481825" cy="310575"/>
          </a:xfrm>
        </p:grpSpPr>
        <p:sp>
          <p:nvSpPr>
            <p:cNvPr id="4515" name="Google Shape;4515;p4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6" name="Google Shape;4516;p4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7" name="Google Shape;4517;p45"/>
          <p:cNvGrpSpPr/>
          <p:nvPr/>
        </p:nvGrpSpPr>
        <p:grpSpPr>
          <a:xfrm>
            <a:off x="2026384" y="2723624"/>
            <a:ext cx="239592" cy="230722"/>
            <a:chOff x="2071000" y="1435025"/>
            <a:chExt cx="500400" cy="481875"/>
          </a:xfrm>
        </p:grpSpPr>
        <p:sp>
          <p:nvSpPr>
            <p:cNvPr id="4518" name="Google Shape;4518;p4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9" name="Google Shape;4519;p4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0" name="Google Shape;4520;p4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1" name="Google Shape;4521;p45"/>
          <p:cNvGrpSpPr/>
          <p:nvPr/>
        </p:nvGrpSpPr>
        <p:grpSpPr>
          <a:xfrm>
            <a:off x="2317543" y="2737791"/>
            <a:ext cx="239280" cy="202389"/>
            <a:chOff x="2678350" y="1464650"/>
            <a:chExt cx="499750" cy="422700"/>
          </a:xfrm>
        </p:grpSpPr>
        <p:sp>
          <p:nvSpPr>
            <p:cNvPr id="4522" name="Google Shape;4522;p4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3" name="Google Shape;4523;p4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4" name="Google Shape;4524;p4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5" name="Google Shape;4525;p45"/>
          <p:cNvGrpSpPr/>
          <p:nvPr/>
        </p:nvGrpSpPr>
        <p:grpSpPr>
          <a:xfrm>
            <a:off x="2605553" y="2723636"/>
            <a:ext cx="230698" cy="230698"/>
            <a:chOff x="3271200" y="1435075"/>
            <a:chExt cx="481825" cy="481825"/>
          </a:xfrm>
        </p:grpSpPr>
        <p:sp>
          <p:nvSpPr>
            <p:cNvPr id="4526" name="Google Shape;4526;p4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7" name="Google Shape;4527;p4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8" name="Google Shape;4528;p45"/>
          <p:cNvGrpSpPr/>
          <p:nvPr/>
        </p:nvGrpSpPr>
        <p:grpSpPr>
          <a:xfrm>
            <a:off x="2884681" y="2723624"/>
            <a:ext cx="233547" cy="230722"/>
            <a:chOff x="3858100" y="1435075"/>
            <a:chExt cx="487775" cy="481875"/>
          </a:xfrm>
        </p:grpSpPr>
        <p:sp>
          <p:nvSpPr>
            <p:cNvPr id="4529" name="Google Shape;4529;p4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0" name="Google Shape;4530;p4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1" name="Google Shape;4531;p4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2" name="Google Shape;4532;p4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3" name="Google Shape;4533;p4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4" name="Google Shape;4534;p45"/>
          <p:cNvGrpSpPr/>
          <p:nvPr/>
        </p:nvGrpSpPr>
        <p:grpSpPr>
          <a:xfrm>
            <a:off x="3170345" y="2723636"/>
            <a:ext cx="230698" cy="230698"/>
            <a:chOff x="4456875" y="1435075"/>
            <a:chExt cx="481825" cy="481825"/>
          </a:xfrm>
        </p:grpSpPr>
        <p:sp>
          <p:nvSpPr>
            <p:cNvPr id="4535" name="Google Shape;4535;p4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6" name="Google Shape;4536;p4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7" name="Google Shape;4537;p4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8" name="Google Shape;4538;p4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9" name="Google Shape;4539;p4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0" name="Google Shape;4540;p4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1" name="Google Shape;4541;p4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2" name="Google Shape;4542;p4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3" name="Google Shape;4543;p4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4" name="Google Shape;4544;p4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5" name="Google Shape;4545;p4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6" name="Google Shape;4546;p4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7" name="Google Shape;4547;p4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8" name="Google Shape;4548;p4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9" name="Google Shape;4549;p4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0" name="Google Shape;4550;p4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1" name="Google Shape;4551;p4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2" name="Google Shape;4552;p4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3" name="Google Shape;4553;p4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4" name="Google Shape;4554;p45"/>
          <p:cNvGrpSpPr/>
          <p:nvPr/>
        </p:nvGrpSpPr>
        <p:grpSpPr>
          <a:xfrm>
            <a:off x="3456626" y="2723630"/>
            <a:ext cx="232960" cy="230710"/>
            <a:chOff x="5049725" y="1435050"/>
            <a:chExt cx="486550" cy="481850"/>
          </a:xfrm>
        </p:grpSpPr>
        <p:sp>
          <p:nvSpPr>
            <p:cNvPr id="4555" name="Google Shape;4555;p4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6" name="Google Shape;4556;p4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7" name="Google Shape;4557;p4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8" name="Google Shape;4558;p4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9" name="Google Shape;4559;p45"/>
          <p:cNvGrpSpPr/>
          <p:nvPr/>
        </p:nvGrpSpPr>
        <p:grpSpPr>
          <a:xfrm>
            <a:off x="3739208" y="2723636"/>
            <a:ext cx="230770" cy="230698"/>
            <a:chOff x="5642475" y="1435075"/>
            <a:chExt cx="481975" cy="481825"/>
          </a:xfrm>
        </p:grpSpPr>
        <p:sp>
          <p:nvSpPr>
            <p:cNvPr id="4560" name="Google Shape;4560;p4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1" name="Google Shape;4561;p4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2" name="Google Shape;4562;p4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3" name="Google Shape;4563;p45"/>
          <p:cNvGrpSpPr/>
          <p:nvPr/>
        </p:nvGrpSpPr>
        <p:grpSpPr>
          <a:xfrm>
            <a:off x="4021065" y="2723630"/>
            <a:ext cx="233762" cy="230710"/>
            <a:chOff x="6232000" y="1435050"/>
            <a:chExt cx="488225" cy="481850"/>
          </a:xfrm>
        </p:grpSpPr>
        <p:sp>
          <p:nvSpPr>
            <p:cNvPr id="4564" name="Google Shape;4564;p4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5" name="Google Shape;4565;p4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6" name="Google Shape;4566;p4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7" name="Google Shape;4567;p4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8" name="Google Shape;4568;p4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9" name="Google Shape;4569;p45"/>
          <p:cNvGrpSpPr/>
          <p:nvPr/>
        </p:nvGrpSpPr>
        <p:grpSpPr>
          <a:xfrm>
            <a:off x="1478302" y="3004925"/>
            <a:ext cx="203957" cy="229704"/>
            <a:chOff x="924450" y="2028975"/>
            <a:chExt cx="425975" cy="479750"/>
          </a:xfrm>
        </p:grpSpPr>
        <p:sp>
          <p:nvSpPr>
            <p:cNvPr id="4570" name="Google Shape;4570;p4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1" name="Google Shape;4571;p4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2" name="Google Shape;4572;p4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73" name="Google Shape;4573;p45"/>
          <p:cNvGrpSpPr/>
          <p:nvPr/>
        </p:nvGrpSpPr>
        <p:grpSpPr>
          <a:xfrm>
            <a:off x="2030813" y="3018391"/>
            <a:ext cx="230734" cy="202772"/>
            <a:chOff x="2085450" y="2057100"/>
            <a:chExt cx="481900" cy="423500"/>
          </a:xfrm>
        </p:grpSpPr>
        <p:sp>
          <p:nvSpPr>
            <p:cNvPr id="4574" name="Google Shape;4574;p4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5" name="Google Shape;4575;p4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6" name="Google Shape;4576;p4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77" name="Google Shape;4577;p45"/>
          <p:cNvGrpSpPr/>
          <p:nvPr/>
        </p:nvGrpSpPr>
        <p:grpSpPr>
          <a:xfrm>
            <a:off x="2321816" y="3034198"/>
            <a:ext cx="230734" cy="171159"/>
            <a:chOff x="2678275" y="2090100"/>
            <a:chExt cx="481900" cy="357475"/>
          </a:xfrm>
        </p:grpSpPr>
        <p:sp>
          <p:nvSpPr>
            <p:cNvPr id="4578" name="Google Shape;4578;p4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9" name="Google Shape;4579;p4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0" name="Google Shape;4580;p4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1" name="Google Shape;4581;p4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2" name="Google Shape;4582;p4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3" name="Google Shape;4583;p45"/>
          <p:cNvGrpSpPr/>
          <p:nvPr/>
        </p:nvGrpSpPr>
        <p:grpSpPr>
          <a:xfrm>
            <a:off x="2646323" y="3042493"/>
            <a:ext cx="149158" cy="154569"/>
            <a:chOff x="3357325" y="2093500"/>
            <a:chExt cx="311525" cy="322825"/>
          </a:xfrm>
        </p:grpSpPr>
        <p:sp>
          <p:nvSpPr>
            <p:cNvPr id="4584" name="Google Shape;4584;p4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5" name="Google Shape;4585;p4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6" name="Google Shape;4586;p4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87" name="Google Shape;4587;p45"/>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88" name="Google Shape;4588;p45"/>
          <p:cNvGrpSpPr/>
          <p:nvPr/>
        </p:nvGrpSpPr>
        <p:grpSpPr>
          <a:xfrm>
            <a:off x="3186385" y="3004428"/>
            <a:ext cx="198618" cy="230698"/>
            <a:chOff x="4492800" y="2027925"/>
            <a:chExt cx="414825" cy="481825"/>
          </a:xfrm>
        </p:grpSpPr>
        <p:sp>
          <p:nvSpPr>
            <p:cNvPr id="4589" name="Google Shape;4589;p4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0" name="Google Shape;4590;p4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1" name="Google Shape;4591;p45"/>
          <p:cNvGrpSpPr/>
          <p:nvPr/>
        </p:nvGrpSpPr>
        <p:grpSpPr>
          <a:xfrm>
            <a:off x="3457775" y="3004423"/>
            <a:ext cx="230662" cy="230710"/>
            <a:chOff x="5049725" y="2027900"/>
            <a:chExt cx="481750" cy="481850"/>
          </a:xfrm>
        </p:grpSpPr>
        <p:sp>
          <p:nvSpPr>
            <p:cNvPr id="4592" name="Google Shape;4592;p4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3" name="Google Shape;4593;p4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4" name="Google Shape;4594;p4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5" name="Google Shape;4595;p4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6" name="Google Shape;4596;p4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7" name="Google Shape;4597;p4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8" name="Google Shape;4598;p4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9" name="Google Shape;4599;p4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0" name="Google Shape;4600;p45"/>
          <p:cNvGrpSpPr/>
          <p:nvPr/>
        </p:nvGrpSpPr>
        <p:grpSpPr>
          <a:xfrm>
            <a:off x="3779828" y="3004482"/>
            <a:ext cx="149529" cy="230590"/>
            <a:chOff x="5726350" y="2028150"/>
            <a:chExt cx="312300" cy="481600"/>
          </a:xfrm>
        </p:grpSpPr>
        <p:sp>
          <p:nvSpPr>
            <p:cNvPr id="4601" name="Google Shape;4601;p4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2" name="Google Shape;4602;p4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3" name="Google Shape;4603;p4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4" name="Google Shape;4604;p45"/>
          <p:cNvGrpSpPr/>
          <p:nvPr/>
        </p:nvGrpSpPr>
        <p:grpSpPr>
          <a:xfrm>
            <a:off x="4024764" y="3006595"/>
            <a:ext cx="226365" cy="226365"/>
            <a:chOff x="6239925" y="2032450"/>
            <a:chExt cx="472775" cy="472775"/>
          </a:xfrm>
        </p:grpSpPr>
        <p:sp>
          <p:nvSpPr>
            <p:cNvPr id="4605" name="Google Shape;4605;p4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6" name="Google Shape;4606;p4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7" name="Google Shape;4607;p45"/>
          <p:cNvGrpSpPr/>
          <p:nvPr/>
        </p:nvGrpSpPr>
        <p:grpSpPr>
          <a:xfrm>
            <a:off x="4330172" y="2205605"/>
            <a:ext cx="227562" cy="126092"/>
            <a:chOff x="903075" y="2730000"/>
            <a:chExt cx="475275" cy="263350"/>
          </a:xfrm>
        </p:grpSpPr>
        <p:sp>
          <p:nvSpPr>
            <p:cNvPr id="4608" name="Google Shape;4608;p4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9" name="Google Shape;4609;p4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0" name="Google Shape;4610;p4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1" name="Google Shape;4611;p45"/>
          <p:cNvGrpSpPr/>
          <p:nvPr/>
        </p:nvGrpSpPr>
        <p:grpSpPr>
          <a:xfrm>
            <a:off x="1749075" y="3004428"/>
            <a:ext cx="230698" cy="230698"/>
            <a:chOff x="1492675" y="2027925"/>
            <a:chExt cx="481825" cy="481825"/>
          </a:xfrm>
        </p:grpSpPr>
        <p:sp>
          <p:nvSpPr>
            <p:cNvPr id="4612" name="Google Shape;4612;p4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3" name="Google Shape;4613;p4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4" name="Google Shape;4614;p4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5" name="Google Shape;4615;p4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6" name="Google Shape;4616;p4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7" name="Google Shape;4617;p45"/>
          <p:cNvGrpSpPr/>
          <p:nvPr/>
        </p:nvGrpSpPr>
        <p:grpSpPr>
          <a:xfrm>
            <a:off x="4623101" y="2153302"/>
            <a:ext cx="230698" cy="230698"/>
            <a:chOff x="1492675" y="2620775"/>
            <a:chExt cx="481825" cy="481825"/>
          </a:xfrm>
        </p:grpSpPr>
        <p:sp>
          <p:nvSpPr>
            <p:cNvPr id="4618" name="Google Shape;4618;p4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9" name="Google Shape;4619;p4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20" name="Google Shape;4620;p45"/>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21" name="Google Shape;4621;p45"/>
          <p:cNvGrpSpPr/>
          <p:nvPr/>
        </p:nvGrpSpPr>
        <p:grpSpPr>
          <a:xfrm>
            <a:off x="5183268" y="2164171"/>
            <a:ext cx="226843" cy="208960"/>
            <a:chOff x="2682350" y="2643425"/>
            <a:chExt cx="473775" cy="436425"/>
          </a:xfrm>
        </p:grpSpPr>
        <p:sp>
          <p:nvSpPr>
            <p:cNvPr id="4622" name="Google Shape;4622;p4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3" name="Google Shape;4623;p4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4" name="Google Shape;4624;p4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5" name="Google Shape;4625;p4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6" name="Google Shape;4626;p4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7" name="Google Shape;4627;p4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8" name="Google Shape;4628;p4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9" name="Google Shape;4629;p45"/>
          <p:cNvGrpSpPr/>
          <p:nvPr/>
        </p:nvGrpSpPr>
        <p:grpSpPr>
          <a:xfrm>
            <a:off x="5499808" y="2153302"/>
            <a:ext cx="162205" cy="230698"/>
            <a:chOff x="3342725" y="2620775"/>
            <a:chExt cx="338775" cy="481825"/>
          </a:xfrm>
        </p:grpSpPr>
        <p:sp>
          <p:nvSpPr>
            <p:cNvPr id="4630" name="Google Shape;4630;p4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1" name="Google Shape;4631;p4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2" name="Google Shape;4632;p4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3" name="Google Shape;4633;p45"/>
          <p:cNvGrpSpPr/>
          <p:nvPr/>
        </p:nvGrpSpPr>
        <p:grpSpPr>
          <a:xfrm>
            <a:off x="5767565" y="2153302"/>
            <a:ext cx="189246" cy="230698"/>
            <a:chOff x="3907325" y="2620775"/>
            <a:chExt cx="395250" cy="481825"/>
          </a:xfrm>
        </p:grpSpPr>
        <p:sp>
          <p:nvSpPr>
            <p:cNvPr id="4634" name="Google Shape;4634;p4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5" name="Google Shape;4635;p4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6" name="Google Shape;4636;p4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7" name="Google Shape;4637;p4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8" name="Google Shape;4638;p45"/>
          <p:cNvGrpSpPr/>
          <p:nvPr/>
        </p:nvGrpSpPr>
        <p:grpSpPr>
          <a:xfrm>
            <a:off x="6034939" y="2160514"/>
            <a:ext cx="230698" cy="216274"/>
            <a:chOff x="4456875" y="2635825"/>
            <a:chExt cx="481825" cy="451700"/>
          </a:xfrm>
        </p:grpSpPr>
        <p:sp>
          <p:nvSpPr>
            <p:cNvPr id="4639" name="Google Shape;4639;p4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0" name="Google Shape;4640;p4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1" name="Google Shape;4641;p4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2" name="Google Shape;4642;p4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3" name="Google Shape;4643;p4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4" name="Google Shape;4644;p4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5" name="Google Shape;4645;p45"/>
          <p:cNvGrpSpPr/>
          <p:nvPr/>
        </p:nvGrpSpPr>
        <p:grpSpPr>
          <a:xfrm>
            <a:off x="6323895" y="2160514"/>
            <a:ext cx="230698" cy="216274"/>
            <a:chOff x="5049725" y="2635825"/>
            <a:chExt cx="481825" cy="451700"/>
          </a:xfrm>
        </p:grpSpPr>
        <p:sp>
          <p:nvSpPr>
            <p:cNvPr id="4646" name="Google Shape;4646;p4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7" name="Google Shape;4647;p4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8" name="Google Shape;4648;p4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9" name="Google Shape;4649;p45"/>
          <p:cNvGrpSpPr/>
          <p:nvPr/>
        </p:nvGrpSpPr>
        <p:grpSpPr>
          <a:xfrm>
            <a:off x="6604855" y="2153601"/>
            <a:ext cx="230231" cy="230099"/>
            <a:chOff x="5643000" y="2621375"/>
            <a:chExt cx="480850" cy="480575"/>
          </a:xfrm>
        </p:grpSpPr>
        <p:sp>
          <p:nvSpPr>
            <p:cNvPr id="4650" name="Google Shape;4650;p4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1" name="Google Shape;4651;p4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2" name="Google Shape;4652;p4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3" name="Google Shape;4653;p4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4" name="Google Shape;4654;p4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5" name="Google Shape;4655;p4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6" name="Google Shape;4656;p4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57" name="Google Shape;4657;p45"/>
          <p:cNvGrpSpPr/>
          <p:nvPr/>
        </p:nvGrpSpPr>
        <p:grpSpPr>
          <a:xfrm>
            <a:off x="6890046" y="2153302"/>
            <a:ext cx="230770" cy="230698"/>
            <a:chOff x="6235250" y="2620775"/>
            <a:chExt cx="481975" cy="481825"/>
          </a:xfrm>
        </p:grpSpPr>
        <p:sp>
          <p:nvSpPr>
            <p:cNvPr id="4658" name="Google Shape;4658;p4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9" name="Google Shape;4659;p4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0" name="Google Shape;4660;p4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1" name="Google Shape;4661;p4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2" name="Google Shape;4662;p4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63" name="Google Shape;4663;p45"/>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64" name="Google Shape;4664;p45"/>
          <p:cNvGrpSpPr/>
          <p:nvPr/>
        </p:nvGrpSpPr>
        <p:grpSpPr>
          <a:xfrm>
            <a:off x="4622474" y="2441724"/>
            <a:ext cx="231955" cy="230698"/>
            <a:chOff x="1535000" y="3223325"/>
            <a:chExt cx="484450" cy="481825"/>
          </a:xfrm>
        </p:grpSpPr>
        <p:sp>
          <p:nvSpPr>
            <p:cNvPr id="4665" name="Google Shape;4665;p4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6" name="Google Shape;4666;p4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7" name="Google Shape;4667;p4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68" name="Google Shape;4668;p45"/>
          <p:cNvGrpSpPr/>
          <p:nvPr/>
        </p:nvGrpSpPr>
        <p:grpSpPr>
          <a:xfrm>
            <a:off x="4899627" y="2465729"/>
            <a:ext cx="230698" cy="182686"/>
            <a:chOff x="2085525" y="3263750"/>
            <a:chExt cx="481825" cy="381550"/>
          </a:xfrm>
        </p:grpSpPr>
        <p:sp>
          <p:nvSpPr>
            <p:cNvPr id="4669" name="Google Shape;4669;p4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0" name="Google Shape;4670;p4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71" name="Google Shape;4671;p45"/>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72" name="Google Shape;4672;p45"/>
          <p:cNvGrpSpPr/>
          <p:nvPr/>
        </p:nvGrpSpPr>
        <p:grpSpPr>
          <a:xfrm>
            <a:off x="5465239" y="2441717"/>
            <a:ext cx="231344" cy="230710"/>
            <a:chOff x="3270450" y="3213625"/>
            <a:chExt cx="483175" cy="481850"/>
          </a:xfrm>
        </p:grpSpPr>
        <p:sp>
          <p:nvSpPr>
            <p:cNvPr id="4673" name="Google Shape;4673;p4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4" name="Google Shape;4674;p4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5" name="Google Shape;4675;p45"/>
          <p:cNvGrpSpPr/>
          <p:nvPr/>
        </p:nvGrpSpPr>
        <p:grpSpPr>
          <a:xfrm>
            <a:off x="5804750" y="2441723"/>
            <a:ext cx="114876" cy="230698"/>
            <a:chOff x="3984950" y="3213600"/>
            <a:chExt cx="239925" cy="481825"/>
          </a:xfrm>
        </p:grpSpPr>
        <p:sp>
          <p:nvSpPr>
            <p:cNvPr id="4676" name="Google Shape;4676;p4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7" name="Google Shape;4677;p4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78" name="Google Shape;4678;p45"/>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9" name="Google Shape;4679;p45"/>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80" name="Google Shape;4680;p45"/>
          <p:cNvGrpSpPr/>
          <p:nvPr/>
        </p:nvGrpSpPr>
        <p:grpSpPr>
          <a:xfrm>
            <a:off x="6599193" y="2461911"/>
            <a:ext cx="241555" cy="190323"/>
            <a:chOff x="5629975" y="3255775"/>
            <a:chExt cx="504500" cy="397500"/>
          </a:xfrm>
        </p:grpSpPr>
        <p:sp>
          <p:nvSpPr>
            <p:cNvPr id="4681" name="Google Shape;4681;p4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2" name="Google Shape;4682;p4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3" name="Google Shape;4683;p4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4" name="Google Shape;4684;p4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5" name="Google Shape;4685;p4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6" name="Google Shape;4686;p45"/>
          <p:cNvGrpSpPr/>
          <p:nvPr/>
        </p:nvGrpSpPr>
        <p:grpSpPr>
          <a:xfrm>
            <a:off x="6889741" y="2461983"/>
            <a:ext cx="231380" cy="190179"/>
            <a:chOff x="6234950" y="3255925"/>
            <a:chExt cx="483250" cy="397200"/>
          </a:xfrm>
        </p:grpSpPr>
        <p:sp>
          <p:nvSpPr>
            <p:cNvPr id="4687" name="Google Shape;4687;p4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8" name="Google Shape;4688;p4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9" name="Google Shape;4689;p4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0" name="Google Shape;4690;p4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1" name="Google Shape;4691;p4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2" name="Google Shape;4692;p4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3" name="Google Shape;4693;p45"/>
          <p:cNvGrpSpPr/>
          <p:nvPr/>
        </p:nvGrpSpPr>
        <p:grpSpPr>
          <a:xfrm>
            <a:off x="4335816" y="2723695"/>
            <a:ext cx="216274" cy="230698"/>
            <a:chOff x="914900" y="3806450"/>
            <a:chExt cx="451700" cy="481825"/>
          </a:xfrm>
        </p:grpSpPr>
        <p:sp>
          <p:nvSpPr>
            <p:cNvPr id="4694" name="Google Shape;4694;p4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5" name="Google Shape;4695;p4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6" name="Google Shape;4696;p4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7" name="Google Shape;4697;p4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8" name="Google Shape;4698;p4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9" name="Google Shape;4699;p45"/>
          <p:cNvGrpSpPr/>
          <p:nvPr/>
        </p:nvGrpSpPr>
        <p:grpSpPr>
          <a:xfrm>
            <a:off x="4620689" y="2723569"/>
            <a:ext cx="235522" cy="230949"/>
            <a:chOff x="1490050" y="3805975"/>
            <a:chExt cx="491900" cy="482350"/>
          </a:xfrm>
        </p:grpSpPr>
        <p:sp>
          <p:nvSpPr>
            <p:cNvPr id="4700" name="Google Shape;4700;p4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1" name="Google Shape;4701;p4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2" name="Google Shape;4702;p4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3" name="Google Shape;4703;p4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4" name="Google Shape;4704;p45"/>
          <p:cNvGrpSpPr/>
          <p:nvPr/>
        </p:nvGrpSpPr>
        <p:grpSpPr>
          <a:xfrm>
            <a:off x="4908927" y="2723695"/>
            <a:ext cx="212096" cy="230698"/>
            <a:chOff x="2104275" y="3806450"/>
            <a:chExt cx="442975" cy="481825"/>
          </a:xfrm>
        </p:grpSpPr>
        <p:sp>
          <p:nvSpPr>
            <p:cNvPr id="4705" name="Google Shape;4705;p4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6" name="Google Shape;4706;p4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7" name="Google Shape;4707;p45"/>
          <p:cNvGrpSpPr/>
          <p:nvPr/>
        </p:nvGrpSpPr>
        <p:grpSpPr>
          <a:xfrm>
            <a:off x="5196925" y="2723695"/>
            <a:ext cx="199528" cy="230698"/>
            <a:chOff x="2710875" y="3806450"/>
            <a:chExt cx="416725" cy="481825"/>
          </a:xfrm>
        </p:grpSpPr>
        <p:sp>
          <p:nvSpPr>
            <p:cNvPr id="4708" name="Google Shape;4708;p4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9" name="Google Shape;4709;p4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0" name="Google Shape;4710;p45"/>
          <p:cNvGrpSpPr/>
          <p:nvPr/>
        </p:nvGrpSpPr>
        <p:grpSpPr>
          <a:xfrm>
            <a:off x="5465562" y="2751196"/>
            <a:ext cx="230698" cy="175696"/>
            <a:chOff x="3271200" y="3863875"/>
            <a:chExt cx="481825" cy="366950"/>
          </a:xfrm>
        </p:grpSpPr>
        <p:sp>
          <p:nvSpPr>
            <p:cNvPr id="4711" name="Google Shape;4711;p4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2" name="Google Shape;4712;p4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3" name="Google Shape;4713;p45"/>
          <p:cNvGrpSpPr/>
          <p:nvPr/>
        </p:nvGrpSpPr>
        <p:grpSpPr>
          <a:xfrm>
            <a:off x="5761706" y="2723850"/>
            <a:ext cx="200964" cy="230387"/>
            <a:chOff x="3895050" y="3806775"/>
            <a:chExt cx="419725" cy="481175"/>
          </a:xfrm>
        </p:grpSpPr>
        <p:sp>
          <p:nvSpPr>
            <p:cNvPr id="4714" name="Google Shape;4714;p4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5" name="Google Shape;4715;p4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6" name="Google Shape;4716;p45"/>
          <p:cNvGrpSpPr/>
          <p:nvPr/>
        </p:nvGrpSpPr>
        <p:grpSpPr>
          <a:xfrm>
            <a:off x="6035945" y="2723701"/>
            <a:ext cx="228687" cy="230686"/>
            <a:chOff x="4464775" y="3806475"/>
            <a:chExt cx="477625" cy="481800"/>
          </a:xfrm>
        </p:grpSpPr>
        <p:sp>
          <p:nvSpPr>
            <p:cNvPr id="4717" name="Google Shape;4717;p4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8" name="Google Shape;4718;p4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9" name="Google Shape;4719;p4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0" name="Google Shape;4720;p4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1" name="Google Shape;4721;p4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4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3" name="Google Shape;4723;p45"/>
          <p:cNvGrpSpPr/>
          <p:nvPr/>
        </p:nvGrpSpPr>
        <p:grpSpPr>
          <a:xfrm>
            <a:off x="6323895" y="2723695"/>
            <a:ext cx="230698" cy="230698"/>
            <a:chOff x="5049725" y="3806450"/>
            <a:chExt cx="481825" cy="481825"/>
          </a:xfrm>
        </p:grpSpPr>
        <p:sp>
          <p:nvSpPr>
            <p:cNvPr id="4724" name="Google Shape;4724;p4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4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6" name="Google Shape;4726;p4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7" name="Google Shape;4727;p45"/>
          <p:cNvGrpSpPr/>
          <p:nvPr/>
        </p:nvGrpSpPr>
        <p:grpSpPr>
          <a:xfrm>
            <a:off x="6604621" y="2723695"/>
            <a:ext cx="230698" cy="230698"/>
            <a:chOff x="5651375" y="3806450"/>
            <a:chExt cx="481825" cy="481825"/>
          </a:xfrm>
        </p:grpSpPr>
        <p:sp>
          <p:nvSpPr>
            <p:cNvPr id="4728" name="Google Shape;4728;p4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4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0" name="Google Shape;4730;p4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1" name="Google Shape;4731;p4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2" name="Google Shape;4732;p45"/>
          <p:cNvGrpSpPr/>
          <p:nvPr/>
        </p:nvGrpSpPr>
        <p:grpSpPr>
          <a:xfrm>
            <a:off x="6903937" y="2725047"/>
            <a:ext cx="202987" cy="227993"/>
            <a:chOff x="6264300" y="3809300"/>
            <a:chExt cx="423950" cy="476175"/>
          </a:xfrm>
        </p:grpSpPr>
        <p:sp>
          <p:nvSpPr>
            <p:cNvPr id="4733" name="Google Shape;4733;p4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4" name="Google Shape;4734;p4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5" name="Google Shape;4735;p4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6" name="Google Shape;4736;p45"/>
          <p:cNvGrpSpPr/>
          <p:nvPr/>
        </p:nvGrpSpPr>
        <p:grpSpPr>
          <a:xfrm>
            <a:off x="4328155" y="3004481"/>
            <a:ext cx="231596" cy="230710"/>
            <a:chOff x="898875" y="4399275"/>
            <a:chExt cx="483700" cy="481850"/>
          </a:xfrm>
        </p:grpSpPr>
        <p:sp>
          <p:nvSpPr>
            <p:cNvPr id="4737" name="Google Shape;4737;p4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4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9" name="Google Shape;4739;p4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0" name="Google Shape;4740;p4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1" name="Google Shape;4741;p4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4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3" name="Google Shape;4743;p4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4" name="Google Shape;4744;p4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5" name="Google Shape;4745;p45"/>
          <p:cNvGrpSpPr/>
          <p:nvPr/>
        </p:nvGrpSpPr>
        <p:grpSpPr>
          <a:xfrm>
            <a:off x="4623101" y="3014853"/>
            <a:ext cx="230698" cy="209966"/>
            <a:chOff x="1492675" y="4420975"/>
            <a:chExt cx="481825" cy="438525"/>
          </a:xfrm>
        </p:grpSpPr>
        <p:sp>
          <p:nvSpPr>
            <p:cNvPr id="4746" name="Google Shape;4746;p4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7" name="Google Shape;4747;p4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4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9" name="Google Shape;4749;p4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0" name="Google Shape;4750;p4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1" name="Google Shape;4751;p45"/>
          <p:cNvGrpSpPr/>
          <p:nvPr/>
        </p:nvGrpSpPr>
        <p:grpSpPr>
          <a:xfrm>
            <a:off x="4898495" y="3004942"/>
            <a:ext cx="232960" cy="229788"/>
            <a:chOff x="2084100" y="4400250"/>
            <a:chExt cx="486550" cy="479925"/>
          </a:xfrm>
        </p:grpSpPr>
        <p:sp>
          <p:nvSpPr>
            <p:cNvPr id="4752" name="Google Shape;4752;p4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3" name="Google Shape;4753;p4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4" name="Google Shape;4754;p4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5" name="Google Shape;4755;p4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6" name="Google Shape;4756;p4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4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8" name="Google Shape;4758;p45"/>
          <p:cNvGrpSpPr/>
          <p:nvPr/>
        </p:nvGrpSpPr>
        <p:grpSpPr>
          <a:xfrm>
            <a:off x="5195310" y="3004499"/>
            <a:ext cx="202760" cy="230674"/>
            <a:chOff x="2707950" y="4399325"/>
            <a:chExt cx="423475" cy="481775"/>
          </a:xfrm>
        </p:grpSpPr>
        <p:sp>
          <p:nvSpPr>
            <p:cNvPr id="4759" name="Google Shape;4759;p4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4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1" name="Google Shape;4761;p4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2" name="Google Shape;4762;p4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4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4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4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6" name="Google Shape;4766;p4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7" name="Google Shape;4767;p4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8" name="Google Shape;4768;p4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4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0" name="Google Shape;4770;p4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1" name="Google Shape;4771;p45"/>
          <p:cNvGrpSpPr/>
          <p:nvPr/>
        </p:nvGrpSpPr>
        <p:grpSpPr>
          <a:xfrm>
            <a:off x="5487390" y="3004481"/>
            <a:ext cx="187043" cy="230710"/>
            <a:chOff x="3330525" y="4399275"/>
            <a:chExt cx="390650" cy="481850"/>
          </a:xfrm>
        </p:grpSpPr>
        <p:sp>
          <p:nvSpPr>
            <p:cNvPr id="4772" name="Google Shape;4772;p4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3" name="Google Shape;4773;p4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4" name="Google Shape;4774;p4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4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4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7" name="Google Shape;4777;p4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8" name="Google Shape;4778;p4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9" name="Google Shape;4779;p45"/>
          <p:cNvGrpSpPr/>
          <p:nvPr/>
        </p:nvGrpSpPr>
        <p:grpSpPr>
          <a:xfrm>
            <a:off x="5776076" y="3004487"/>
            <a:ext cx="172224" cy="230698"/>
            <a:chOff x="3938800" y="4399275"/>
            <a:chExt cx="359700" cy="481825"/>
          </a:xfrm>
        </p:grpSpPr>
        <p:sp>
          <p:nvSpPr>
            <p:cNvPr id="4780" name="Google Shape;4780;p4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1" name="Google Shape;4781;p4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4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4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4" name="Google Shape;4784;p4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5" name="Google Shape;4785;p45"/>
          <p:cNvGrpSpPr/>
          <p:nvPr/>
        </p:nvGrpSpPr>
        <p:grpSpPr>
          <a:xfrm>
            <a:off x="6096214" y="3004487"/>
            <a:ext cx="108149" cy="230698"/>
            <a:chOff x="4584850" y="4399275"/>
            <a:chExt cx="225875" cy="481825"/>
          </a:xfrm>
        </p:grpSpPr>
        <p:sp>
          <p:nvSpPr>
            <p:cNvPr id="4786" name="Google Shape;4786;p4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4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88" name="Google Shape;4788;p45"/>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89" name="Google Shape;4789;p45"/>
          <p:cNvGrpSpPr/>
          <p:nvPr/>
        </p:nvGrpSpPr>
        <p:grpSpPr>
          <a:xfrm>
            <a:off x="6604621" y="3004487"/>
            <a:ext cx="230698" cy="230698"/>
            <a:chOff x="5642550" y="4399275"/>
            <a:chExt cx="481825" cy="481825"/>
          </a:xfrm>
        </p:grpSpPr>
        <p:sp>
          <p:nvSpPr>
            <p:cNvPr id="4790" name="Google Shape;4790;p4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1" name="Google Shape;4791;p4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2" name="Google Shape;4792;p45"/>
          <p:cNvGrpSpPr/>
          <p:nvPr/>
        </p:nvGrpSpPr>
        <p:grpSpPr>
          <a:xfrm>
            <a:off x="6881900" y="3012585"/>
            <a:ext cx="247061" cy="214502"/>
            <a:chOff x="6218300" y="4416175"/>
            <a:chExt cx="516000" cy="448000"/>
          </a:xfrm>
        </p:grpSpPr>
        <p:sp>
          <p:nvSpPr>
            <p:cNvPr id="4793" name="Google Shape;4793;p4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4" name="Google Shape;4794;p4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4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6" name="Google Shape;4796;p45"/>
          <p:cNvGrpSpPr/>
          <p:nvPr/>
        </p:nvGrpSpPr>
        <p:grpSpPr>
          <a:xfrm>
            <a:off x="7161095" y="2153361"/>
            <a:ext cx="230698" cy="230698"/>
            <a:chOff x="899850" y="4992125"/>
            <a:chExt cx="481825" cy="481825"/>
          </a:xfrm>
        </p:grpSpPr>
        <p:sp>
          <p:nvSpPr>
            <p:cNvPr id="4797" name="Google Shape;4797;p4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4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4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0" name="Google Shape;4800;p45"/>
          <p:cNvGrpSpPr/>
          <p:nvPr/>
        </p:nvGrpSpPr>
        <p:grpSpPr>
          <a:xfrm>
            <a:off x="7161106" y="2441767"/>
            <a:ext cx="230698" cy="230698"/>
            <a:chOff x="1492675" y="4992125"/>
            <a:chExt cx="481825" cy="481825"/>
          </a:xfrm>
        </p:grpSpPr>
        <p:sp>
          <p:nvSpPr>
            <p:cNvPr id="4801" name="Google Shape;4801;p4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4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3" name="Google Shape;4803;p45"/>
          <p:cNvGrpSpPr/>
          <p:nvPr/>
        </p:nvGrpSpPr>
        <p:grpSpPr>
          <a:xfrm>
            <a:off x="7161118" y="2723724"/>
            <a:ext cx="230698" cy="230698"/>
            <a:chOff x="2085525" y="4992125"/>
            <a:chExt cx="481825" cy="481825"/>
          </a:xfrm>
        </p:grpSpPr>
        <p:sp>
          <p:nvSpPr>
            <p:cNvPr id="4804" name="Google Shape;4804;p4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4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6" name="Google Shape;4806;p45"/>
          <p:cNvGrpSpPr/>
          <p:nvPr/>
        </p:nvGrpSpPr>
        <p:grpSpPr>
          <a:xfrm>
            <a:off x="7449623" y="2153361"/>
            <a:ext cx="230698" cy="230698"/>
            <a:chOff x="2678350" y="4992125"/>
            <a:chExt cx="481825" cy="481825"/>
          </a:xfrm>
        </p:grpSpPr>
        <p:sp>
          <p:nvSpPr>
            <p:cNvPr id="4807" name="Google Shape;4807;p4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8" name="Google Shape;4808;p4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9" name="Google Shape;4809;p4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0" name="Google Shape;4810;p45"/>
          <p:cNvGrpSpPr/>
          <p:nvPr/>
        </p:nvGrpSpPr>
        <p:grpSpPr>
          <a:xfrm>
            <a:off x="7161142" y="3004502"/>
            <a:ext cx="230698" cy="230698"/>
            <a:chOff x="3271200" y="4992125"/>
            <a:chExt cx="481825" cy="481825"/>
          </a:xfrm>
        </p:grpSpPr>
        <p:sp>
          <p:nvSpPr>
            <p:cNvPr id="4811" name="Google Shape;4811;p4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4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3" name="Google Shape;4813;p4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4" name="Google Shape;4814;p45"/>
          <p:cNvGrpSpPr/>
          <p:nvPr/>
        </p:nvGrpSpPr>
        <p:grpSpPr>
          <a:xfrm>
            <a:off x="7449593" y="2442468"/>
            <a:ext cx="230806" cy="229297"/>
            <a:chOff x="3863900" y="4993625"/>
            <a:chExt cx="482050" cy="478900"/>
          </a:xfrm>
        </p:grpSpPr>
        <p:sp>
          <p:nvSpPr>
            <p:cNvPr id="4815" name="Google Shape;4815;p4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6" name="Google Shape;4816;p4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7" name="Google Shape;4817;p4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4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9" name="Google Shape;4819;p45"/>
          <p:cNvGrpSpPr/>
          <p:nvPr/>
        </p:nvGrpSpPr>
        <p:grpSpPr>
          <a:xfrm>
            <a:off x="7449605" y="2724424"/>
            <a:ext cx="230806" cy="229297"/>
            <a:chOff x="4456725" y="4993625"/>
            <a:chExt cx="482050" cy="478900"/>
          </a:xfrm>
        </p:grpSpPr>
        <p:sp>
          <p:nvSpPr>
            <p:cNvPr id="4820" name="Google Shape;4820;p4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1" name="Google Shape;4821;p4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4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4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4" name="Google Shape;4824;p45"/>
          <p:cNvGrpSpPr/>
          <p:nvPr/>
        </p:nvGrpSpPr>
        <p:grpSpPr>
          <a:xfrm>
            <a:off x="7449617" y="3005196"/>
            <a:ext cx="230806" cy="229309"/>
            <a:chOff x="5049575" y="4993600"/>
            <a:chExt cx="482050" cy="478925"/>
          </a:xfrm>
        </p:grpSpPr>
        <p:sp>
          <p:nvSpPr>
            <p:cNvPr id="4825" name="Google Shape;4825;p4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4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7" name="Google Shape;4827;p4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8" name="Google Shape;4828;p4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9" name="Google Shape;4829;p45"/>
          <p:cNvGrpSpPr/>
          <p:nvPr/>
        </p:nvGrpSpPr>
        <p:grpSpPr>
          <a:xfrm>
            <a:off x="1464620" y="3389882"/>
            <a:ext cx="231320" cy="203310"/>
            <a:chOff x="892750" y="267400"/>
            <a:chExt cx="483125" cy="424625"/>
          </a:xfrm>
        </p:grpSpPr>
        <p:sp>
          <p:nvSpPr>
            <p:cNvPr id="4830" name="Google Shape;4830;p4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4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4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3" name="Google Shape;4833;p45"/>
          <p:cNvGrpSpPr/>
          <p:nvPr/>
        </p:nvGrpSpPr>
        <p:grpSpPr>
          <a:xfrm>
            <a:off x="1762763" y="3375865"/>
            <a:ext cx="203322" cy="231344"/>
            <a:chOff x="1516475" y="238075"/>
            <a:chExt cx="424650" cy="483175"/>
          </a:xfrm>
        </p:grpSpPr>
        <p:sp>
          <p:nvSpPr>
            <p:cNvPr id="4834" name="Google Shape;4834;p4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5" name="Google Shape;4835;p4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6" name="Google Shape;4836;p45"/>
          <p:cNvGrpSpPr/>
          <p:nvPr/>
        </p:nvGrpSpPr>
        <p:grpSpPr>
          <a:xfrm>
            <a:off x="2030071" y="3430538"/>
            <a:ext cx="232218" cy="121998"/>
            <a:chOff x="2080675" y="352325"/>
            <a:chExt cx="485000" cy="254800"/>
          </a:xfrm>
        </p:grpSpPr>
        <p:sp>
          <p:nvSpPr>
            <p:cNvPr id="4837" name="Google Shape;4837;p4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4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9" name="Google Shape;4839;p45"/>
          <p:cNvGrpSpPr/>
          <p:nvPr/>
        </p:nvGrpSpPr>
        <p:grpSpPr>
          <a:xfrm>
            <a:off x="2335521" y="3375877"/>
            <a:ext cx="203322" cy="231320"/>
            <a:chOff x="2705375" y="238125"/>
            <a:chExt cx="424650" cy="483125"/>
          </a:xfrm>
        </p:grpSpPr>
        <p:sp>
          <p:nvSpPr>
            <p:cNvPr id="4840" name="Google Shape;4840;p4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1" name="Google Shape;4841;p4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4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4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4" name="Google Shape;4844;p45"/>
          <p:cNvGrpSpPr/>
          <p:nvPr/>
        </p:nvGrpSpPr>
        <p:grpSpPr>
          <a:xfrm>
            <a:off x="2618504" y="3376093"/>
            <a:ext cx="204795" cy="230889"/>
            <a:chOff x="3299850" y="238575"/>
            <a:chExt cx="427725" cy="482225"/>
          </a:xfrm>
        </p:grpSpPr>
        <p:sp>
          <p:nvSpPr>
            <p:cNvPr id="4845" name="Google Shape;4845;p4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4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4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4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4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0" name="Google Shape;4850;p45"/>
          <p:cNvGrpSpPr/>
          <p:nvPr/>
        </p:nvGrpSpPr>
        <p:grpSpPr>
          <a:xfrm>
            <a:off x="2881617" y="3375877"/>
            <a:ext cx="239675" cy="231320"/>
            <a:chOff x="3857225" y="238125"/>
            <a:chExt cx="500575" cy="483125"/>
          </a:xfrm>
        </p:grpSpPr>
        <p:sp>
          <p:nvSpPr>
            <p:cNvPr id="4851" name="Google Shape;4851;p4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2" name="Google Shape;4852;p4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3" name="Google Shape;4853;p4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4" name="Google Shape;4854;p4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4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4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4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58" name="Google Shape;4858;p45"/>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59" name="Google Shape;4859;p45"/>
          <p:cNvGrpSpPr/>
          <p:nvPr/>
        </p:nvGrpSpPr>
        <p:grpSpPr>
          <a:xfrm>
            <a:off x="3457440" y="3375895"/>
            <a:ext cx="231332" cy="231284"/>
            <a:chOff x="5053900" y="238200"/>
            <a:chExt cx="483150" cy="483050"/>
          </a:xfrm>
        </p:grpSpPr>
        <p:sp>
          <p:nvSpPr>
            <p:cNvPr id="4860" name="Google Shape;4860;p4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4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2" name="Google Shape;4862;p4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3" name="Google Shape;4863;p4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4" name="Google Shape;4864;p45"/>
          <p:cNvGrpSpPr/>
          <p:nvPr/>
        </p:nvGrpSpPr>
        <p:grpSpPr>
          <a:xfrm>
            <a:off x="3738932" y="3375877"/>
            <a:ext cx="231320" cy="231320"/>
            <a:chOff x="5648375" y="238125"/>
            <a:chExt cx="483125" cy="483125"/>
          </a:xfrm>
        </p:grpSpPr>
        <p:sp>
          <p:nvSpPr>
            <p:cNvPr id="4865" name="Google Shape;4865;p4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4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4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8" name="Google Shape;4868;p4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9" name="Google Shape;4869;p4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4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4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2" name="Google Shape;4872;p4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3" name="Google Shape;4873;p4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4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5" name="Google Shape;4875;p45"/>
          <p:cNvGrpSpPr/>
          <p:nvPr/>
        </p:nvGrpSpPr>
        <p:grpSpPr>
          <a:xfrm>
            <a:off x="4022286" y="3375877"/>
            <a:ext cx="231320" cy="231320"/>
            <a:chOff x="6242825" y="238125"/>
            <a:chExt cx="483125" cy="483125"/>
          </a:xfrm>
        </p:grpSpPr>
        <p:sp>
          <p:nvSpPr>
            <p:cNvPr id="4876" name="Google Shape;4876;p4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7" name="Google Shape;4877;p4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4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9" name="Google Shape;4879;p45"/>
          <p:cNvGrpSpPr/>
          <p:nvPr/>
        </p:nvGrpSpPr>
        <p:grpSpPr>
          <a:xfrm>
            <a:off x="1463465" y="3675236"/>
            <a:ext cx="233630" cy="203287"/>
            <a:chOff x="889275" y="861850"/>
            <a:chExt cx="487950" cy="424575"/>
          </a:xfrm>
        </p:grpSpPr>
        <p:sp>
          <p:nvSpPr>
            <p:cNvPr id="4880" name="Google Shape;4880;p4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4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2" name="Google Shape;4882;p4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3" name="Google Shape;4883;p4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84" name="Google Shape;4884;p45"/>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5" name="Google Shape;4885;p45"/>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86" name="Google Shape;4886;p45"/>
          <p:cNvGrpSpPr/>
          <p:nvPr/>
        </p:nvGrpSpPr>
        <p:grpSpPr>
          <a:xfrm>
            <a:off x="2321523" y="3661220"/>
            <a:ext cx="231320" cy="231320"/>
            <a:chOff x="2676100" y="832575"/>
            <a:chExt cx="483125" cy="483125"/>
          </a:xfrm>
        </p:grpSpPr>
        <p:sp>
          <p:nvSpPr>
            <p:cNvPr id="4887" name="Google Shape;4887;p4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8" name="Google Shape;4888;p4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4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0" name="Google Shape;4890;p45"/>
          <p:cNvGrpSpPr/>
          <p:nvPr/>
        </p:nvGrpSpPr>
        <p:grpSpPr>
          <a:xfrm>
            <a:off x="2601351" y="3661220"/>
            <a:ext cx="239101" cy="231320"/>
            <a:chOff x="3270550" y="832575"/>
            <a:chExt cx="499375" cy="483125"/>
          </a:xfrm>
        </p:grpSpPr>
        <p:sp>
          <p:nvSpPr>
            <p:cNvPr id="4891" name="Google Shape;4891;p4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4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4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4" name="Google Shape;4894;p45"/>
          <p:cNvGrpSpPr/>
          <p:nvPr/>
        </p:nvGrpSpPr>
        <p:grpSpPr>
          <a:xfrm>
            <a:off x="2885789" y="3668450"/>
            <a:ext cx="231332" cy="216860"/>
            <a:chOff x="3865000" y="847675"/>
            <a:chExt cx="483150" cy="452925"/>
          </a:xfrm>
        </p:grpSpPr>
        <p:sp>
          <p:nvSpPr>
            <p:cNvPr id="4895" name="Google Shape;4895;p4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4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4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4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45"/>
          <p:cNvGrpSpPr/>
          <p:nvPr/>
        </p:nvGrpSpPr>
        <p:grpSpPr>
          <a:xfrm>
            <a:off x="3168460" y="3675195"/>
            <a:ext cx="234468" cy="203370"/>
            <a:chOff x="4452900" y="861750"/>
            <a:chExt cx="489700" cy="424750"/>
          </a:xfrm>
        </p:grpSpPr>
        <p:sp>
          <p:nvSpPr>
            <p:cNvPr id="4900" name="Google Shape;4900;p4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4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4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3" name="Google Shape;4903;p45"/>
          <p:cNvGrpSpPr/>
          <p:nvPr/>
        </p:nvGrpSpPr>
        <p:grpSpPr>
          <a:xfrm>
            <a:off x="3452185" y="3661226"/>
            <a:ext cx="241842" cy="231308"/>
            <a:chOff x="5049750" y="832600"/>
            <a:chExt cx="505100" cy="483100"/>
          </a:xfrm>
        </p:grpSpPr>
        <p:sp>
          <p:nvSpPr>
            <p:cNvPr id="4904" name="Google Shape;4904;p4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5" name="Google Shape;4905;p4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06" name="Google Shape;4906;p45"/>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07" name="Google Shape;4907;p45"/>
          <p:cNvGrpSpPr/>
          <p:nvPr/>
        </p:nvGrpSpPr>
        <p:grpSpPr>
          <a:xfrm>
            <a:off x="4036285" y="3661220"/>
            <a:ext cx="203322" cy="231320"/>
            <a:chOff x="6272100" y="832575"/>
            <a:chExt cx="424650" cy="483125"/>
          </a:xfrm>
        </p:grpSpPr>
        <p:sp>
          <p:nvSpPr>
            <p:cNvPr id="4908" name="Google Shape;4908;p4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9" name="Google Shape;4909;p4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0" name="Google Shape;4910;p45"/>
          <p:cNvGrpSpPr/>
          <p:nvPr/>
        </p:nvGrpSpPr>
        <p:grpSpPr>
          <a:xfrm>
            <a:off x="1464602" y="3946180"/>
            <a:ext cx="231356" cy="231332"/>
            <a:chOff x="893650" y="1428000"/>
            <a:chExt cx="483200" cy="483150"/>
          </a:xfrm>
        </p:grpSpPr>
        <p:sp>
          <p:nvSpPr>
            <p:cNvPr id="4911" name="Google Shape;4911;p4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4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4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4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5" name="Google Shape;4915;p45"/>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6" name="Google Shape;4916;p45"/>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17" name="Google Shape;4917;p45"/>
          <p:cNvGrpSpPr/>
          <p:nvPr/>
        </p:nvGrpSpPr>
        <p:grpSpPr>
          <a:xfrm>
            <a:off x="2317219" y="3960233"/>
            <a:ext cx="239927" cy="203227"/>
            <a:chOff x="2676100" y="1456375"/>
            <a:chExt cx="501100" cy="424450"/>
          </a:xfrm>
        </p:grpSpPr>
        <p:sp>
          <p:nvSpPr>
            <p:cNvPr id="4918" name="Google Shape;4918;p4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9" name="Google Shape;4919;p4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0" name="Google Shape;4920;p4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1" name="Google Shape;4921;p45"/>
          <p:cNvGrpSpPr/>
          <p:nvPr/>
        </p:nvGrpSpPr>
        <p:grpSpPr>
          <a:xfrm>
            <a:off x="2605224" y="3946186"/>
            <a:ext cx="231356" cy="231320"/>
            <a:chOff x="3270475" y="1427025"/>
            <a:chExt cx="483200" cy="483125"/>
          </a:xfrm>
        </p:grpSpPr>
        <p:sp>
          <p:nvSpPr>
            <p:cNvPr id="4922" name="Google Shape;4922;p4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3" name="Google Shape;4923;p4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4" name="Google Shape;4924;p4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5" name="Google Shape;4925;p45"/>
          <p:cNvGrpSpPr/>
          <p:nvPr/>
        </p:nvGrpSpPr>
        <p:grpSpPr>
          <a:xfrm>
            <a:off x="2884651" y="3946168"/>
            <a:ext cx="233607" cy="231356"/>
            <a:chOff x="3860250" y="1427025"/>
            <a:chExt cx="487900" cy="483200"/>
          </a:xfrm>
        </p:grpSpPr>
        <p:sp>
          <p:nvSpPr>
            <p:cNvPr id="4926" name="Google Shape;4926;p4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4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8" name="Google Shape;4928;p4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29" name="Google Shape;4929;p45"/>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45"/>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31" name="Google Shape;4931;p45"/>
          <p:cNvGrpSpPr/>
          <p:nvPr/>
        </p:nvGrpSpPr>
        <p:grpSpPr>
          <a:xfrm>
            <a:off x="3738914" y="3946186"/>
            <a:ext cx="231356" cy="231320"/>
            <a:chOff x="5648375" y="1427025"/>
            <a:chExt cx="483200" cy="483125"/>
          </a:xfrm>
        </p:grpSpPr>
        <p:sp>
          <p:nvSpPr>
            <p:cNvPr id="4932" name="Google Shape;4932;p4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3" name="Google Shape;4933;p4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4" name="Google Shape;4934;p45"/>
          <p:cNvGrpSpPr/>
          <p:nvPr/>
        </p:nvGrpSpPr>
        <p:grpSpPr>
          <a:xfrm>
            <a:off x="4020772" y="3946174"/>
            <a:ext cx="234349" cy="231344"/>
            <a:chOff x="6238300" y="1426975"/>
            <a:chExt cx="489450" cy="483175"/>
          </a:xfrm>
        </p:grpSpPr>
        <p:sp>
          <p:nvSpPr>
            <p:cNvPr id="4935" name="Google Shape;4935;p4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4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7" name="Google Shape;4937;p4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38" name="Google Shape;4938;p45"/>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39" name="Google Shape;4939;p45"/>
          <p:cNvGrpSpPr/>
          <p:nvPr/>
        </p:nvGrpSpPr>
        <p:grpSpPr>
          <a:xfrm>
            <a:off x="1748764" y="4231105"/>
            <a:ext cx="231320" cy="231332"/>
            <a:chOff x="1487200" y="2021475"/>
            <a:chExt cx="483125" cy="483150"/>
          </a:xfrm>
        </p:grpSpPr>
        <p:sp>
          <p:nvSpPr>
            <p:cNvPr id="4940" name="Google Shape;4940;p4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4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4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4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4" name="Google Shape;4944;p45"/>
          <p:cNvGrpSpPr/>
          <p:nvPr/>
        </p:nvGrpSpPr>
        <p:grpSpPr>
          <a:xfrm>
            <a:off x="2030520" y="4245116"/>
            <a:ext cx="231320" cy="203310"/>
            <a:chOff x="2081650" y="2050750"/>
            <a:chExt cx="483125" cy="424625"/>
          </a:xfrm>
        </p:grpSpPr>
        <p:sp>
          <p:nvSpPr>
            <p:cNvPr id="4945" name="Google Shape;4945;p4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4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4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4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9" name="Google Shape;4949;p4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4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1" name="Google Shape;4951;p45"/>
          <p:cNvGrpSpPr/>
          <p:nvPr/>
        </p:nvGrpSpPr>
        <p:grpSpPr>
          <a:xfrm>
            <a:off x="2321523" y="4260976"/>
            <a:ext cx="231320" cy="171590"/>
            <a:chOff x="2676100" y="2083800"/>
            <a:chExt cx="483125" cy="358375"/>
          </a:xfrm>
        </p:grpSpPr>
        <p:sp>
          <p:nvSpPr>
            <p:cNvPr id="4952" name="Google Shape;4952;p4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4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4" name="Google Shape;4954;p45"/>
          <p:cNvGrpSpPr/>
          <p:nvPr/>
        </p:nvGrpSpPr>
        <p:grpSpPr>
          <a:xfrm>
            <a:off x="2610879" y="4237886"/>
            <a:ext cx="220045" cy="217770"/>
            <a:chOff x="3282325" y="2035675"/>
            <a:chExt cx="459575" cy="454825"/>
          </a:xfrm>
        </p:grpSpPr>
        <p:sp>
          <p:nvSpPr>
            <p:cNvPr id="4955" name="Google Shape;4955;p4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6" name="Google Shape;4956;p4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7" name="Google Shape;4957;p4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4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59" name="Google Shape;4959;p45"/>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45"/>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61" name="Google Shape;4961;p45"/>
          <p:cNvGrpSpPr/>
          <p:nvPr/>
        </p:nvGrpSpPr>
        <p:grpSpPr>
          <a:xfrm>
            <a:off x="3457296" y="4231111"/>
            <a:ext cx="231619" cy="231320"/>
            <a:chOff x="5053900" y="2021500"/>
            <a:chExt cx="483750" cy="483125"/>
          </a:xfrm>
        </p:grpSpPr>
        <p:sp>
          <p:nvSpPr>
            <p:cNvPr id="4962" name="Google Shape;4962;p4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4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4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4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4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4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8" name="Google Shape;4968;p4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9" name="Google Shape;4969;p4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0" name="Google Shape;4970;p45"/>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1" name="Google Shape;4971;p45"/>
          <p:cNvGrpSpPr/>
          <p:nvPr/>
        </p:nvGrpSpPr>
        <p:grpSpPr>
          <a:xfrm>
            <a:off x="4018378" y="4233265"/>
            <a:ext cx="239137" cy="227011"/>
            <a:chOff x="6222125" y="2025975"/>
            <a:chExt cx="499450" cy="474125"/>
          </a:xfrm>
        </p:grpSpPr>
        <p:sp>
          <p:nvSpPr>
            <p:cNvPr id="4972" name="Google Shape;4972;p4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4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4" name="Google Shape;4974;p4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5" name="Google Shape;4975;p45"/>
          <p:cNvGrpSpPr/>
          <p:nvPr/>
        </p:nvGrpSpPr>
        <p:grpSpPr>
          <a:xfrm>
            <a:off x="4329878" y="3428371"/>
            <a:ext cx="228148" cy="126451"/>
            <a:chOff x="896050" y="2725450"/>
            <a:chExt cx="476500" cy="264100"/>
          </a:xfrm>
        </p:grpSpPr>
        <p:sp>
          <p:nvSpPr>
            <p:cNvPr id="4976" name="Google Shape;4976;p4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7" name="Google Shape;4977;p4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4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9" name="Google Shape;4979;p45"/>
          <p:cNvGrpSpPr/>
          <p:nvPr/>
        </p:nvGrpSpPr>
        <p:grpSpPr>
          <a:xfrm>
            <a:off x="4622790" y="3375930"/>
            <a:ext cx="231320" cy="231332"/>
            <a:chOff x="1487200" y="2615925"/>
            <a:chExt cx="483125" cy="483150"/>
          </a:xfrm>
        </p:grpSpPr>
        <p:sp>
          <p:nvSpPr>
            <p:cNvPr id="4980" name="Google Shape;4980;p4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4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4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3" name="Google Shape;4983;p45"/>
          <p:cNvGrpSpPr/>
          <p:nvPr/>
        </p:nvGrpSpPr>
        <p:grpSpPr>
          <a:xfrm>
            <a:off x="4894761" y="3375930"/>
            <a:ext cx="240429" cy="231332"/>
            <a:chOff x="2077575" y="2615925"/>
            <a:chExt cx="502150" cy="483150"/>
          </a:xfrm>
        </p:grpSpPr>
        <p:sp>
          <p:nvSpPr>
            <p:cNvPr id="4984" name="Google Shape;4984;p4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4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4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4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8" name="Google Shape;4988;p45"/>
          <p:cNvGrpSpPr/>
          <p:nvPr/>
        </p:nvGrpSpPr>
        <p:grpSpPr>
          <a:xfrm>
            <a:off x="5182944" y="3386829"/>
            <a:ext cx="227490" cy="209535"/>
            <a:chOff x="2680100" y="2638725"/>
            <a:chExt cx="475125" cy="437625"/>
          </a:xfrm>
        </p:grpSpPr>
        <p:sp>
          <p:nvSpPr>
            <p:cNvPr id="4989" name="Google Shape;4989;p4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4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4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4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3" name="Google Shape;4993;p45"/>
          <p:cNvGrpSpPr/>
          <p:nvPr/>
        </p:nvGrpSpPr>
        <p:grpSpPr>
          <a:xfrm>
            <a:off x="5499587" y="3375930"/>
            <a:ext cx="162648" cy="231332"/>
            <a:chOff x="3342275" y="2615925"/>
            <a:chExt cx="339700" cy="483150"/>
          </a:xfrm>
        </p:grpSpPr>
        <p:sp>
          <p:nvSpPr>
            <p:cNvPr id="4994" name="Google Shape;4994;p4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4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96" name="Google Shape;4996;p45"/>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45"/>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45"/>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99" name="Google Shape;4999;p45"/>
          <p:cNvGrpSpPr/>
          <p:nvPr/>
        </p:nvGrpSpPr>
        <p:grpSpPr>
          <a:xfrm>
            <a:off x="6604544" y="3376241"/>
            <a:ext cx="230853" cy="230710"/>
            <a:chOff x="5648900" y="2616600"/>
            <a:chExt cx="482150" cy="481850"/>
          </a:xfrm>
        </p:grpSpPr>
        <p:sp>
          <p:nvSpPr>
            <p:cNvPr id="5000" name="Google Shape;5000;p4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4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2" name="Google Shape;5002;p45"/>
          <p:cNvGrpSpPr/>
          <p:nvPr/>
        </p:nvGrpSpPr>
        <p:grpSpPr>
          <a:xfrm>
            <a:off x="6889771" y="3375912"/>
            <a:ext cx="231320" cy="231368"/>
            <a:chOff x="6242825" y="2615925"/>
            <a:chExt cx="483125" cy="483225"/>
          </a:xfrm>
        </p:grpSpPr>
        <p:sp>
          <p:nvSpPr>
            <p:cNvPr id="5003" name="Google Shape;5003;p4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4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4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6" name="Google Shape;5006;p4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7" name="Google Shape;5007;p4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08" name="Google Shape;5008;p45"/>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09" name="Google Shape;5009;p45"/>
          <p:cNvGrpSpPr/>
          <p:nvPr/>
        </p:nvGrpSpPr>
        <p:grpSpPr>
          <a:xfrm>
            <a:off x="4622138" y="3661273"/>
            <a:ext cx="232625" cy="231332"/>
            <a:chOff x="1487200" y="3210375"/>
            <a:chExt cx="485850" cy="483150"/>
          </a:xfrm>
        </p:grpSpPr>
        <p:sp>
          <p:nvSpPr>
            <p:cNvPr id="5010" name="Google Shape;5010;p4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4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4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13" name="Google Shape;5013;p45"/>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45"/>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15" name="Google Shape;5015;p45"/>
          <p:cNvGrpSpPr/>
          <p:nvPr/>
        </p:nvGrpSpPr>
        <p:grpSpPr>
          <a:xfrm>
            <a:off x="5464922" y="3661267"/>
            <a:ext cx="231979" cy="231344"/>
            <a:chOff x="3269875" y="3210400"/>
            <a:chExt cx="484500" cy="483175"/>
          </a:xfrm>
        </p:grpSpPr>
        <p:sp>
          <p:nvSpPr>
            <p:cNvPr id="5016" name="Google Shape;5016;p4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4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8" name="Google Shape;5018;p45"/>
          <p:cNvGrpSpPr/>
          <p:nvPr/>
        </p:nvGrpSpPr>
        <p:grpSpPr>
          <a:xfrm>
            <a:off x="5804313" y="3661021"/>
            <a:ext cx="115750" cy="231835"/>
            <a:chOff x="3985700" y="3210375"/>
            <a:chExt cx="241750" cy="484200"/>
          </a:xfrm>
        </p:grpSpPr>
        <p:sp>
          <p:nvSpPr>
            <p:cNvPr id="5019" name="Google Shape;5019;p4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4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1" name="Google Shape;5021;p45"/>
          <p:cNvGrpSpPr/>
          <p:nvPr/>
        </p:nvGrpSpPr>
        <p:grpSpPr>
          <a:xfrm>
            <a:off x="6035023" y="3661709"/>
            <a:ext cx="230530" cy="230458"/>
            <a:chOff x="4460225" y="3211300"/>
            <a:chExt cx="481475" cy="481325"/>
          </a:xfrm>
        </p:grpSpPr>
        <p:sp>
          <p:nvSpPr>
            <p:cNvPr id="5022" name="Google Shape;5022;p4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4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24" name="Google Shape;5024;p45"/>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25" name="Google Shape;5025;p45"/>
          <p:cNvGrpSpPr/>
          <p:nvPr/>
        </p:nvGrpSpPr>
        <p:grpSpPr>
          <a:xfrm>
            <a:off x="6603676" y="3681514"/>
            <a:ext cx="232589" cy="190850"/>
            <a:chOff x="5647000" y="3252650"/>
            <a:chExt cx="485775" cy="398600"/>
          </a:xfrm>
        </p:grpSpPr>
        <p:sp>
          <p:nvSpPr>
            <p:cNvPr id="5026" name="Google Shape;5026;p4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4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4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4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4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1" name="Google Shape;5031;p45"/>
          <p:cNvGrpSpPr/>
          <p:nvPr/>
        </p:nvGrpSpPr>
        <p:grpSpPr>
          <a:xfrm>
            <a:off x="6889448" y="3681586"/>
            <a:ext cx="231967" cy="190706"/>
            <a:chOff x="6242450" y="3252800"/>
            <a:chExt cx="484475" cy="398300"/>
          </a:xfrm>
        </p:grpSpPr>
        <p:sp>
          <p:nvSpPr>
            <p:cNvPr id="5032" name="Google Shape;5032;p4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4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4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5" name="Google Shape;5035;p45"/>
          <p:cNvGrpSpPr/>
          <p:nvPr/>
        </p:nvGrpSpPr>
        <p:grpSpPr>
          <a:xfrm>
            <a:off x="4342297" y="3946245"/>
            <a:ext cx="203310" cy="231320"/>
            <a:chOff x="922025" y="3804850"/>
            <a:chExt cx="424625" cy="483125"/>
          </a:xfrm>
        </p:grpSpPr>
        <p:sp>
          <p:nvSpPr>
            <p:cNvPr id="5036" name="Google Shape;5036;p4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4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38" name="Google Shape;5038;p45"/>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39" name="Google Shape;5039;p45"/>
          <p:cNvGrpSpPr/>
          <p:nvPr/>
        </p:nvGrpSpPr>
        <p:grpSpPr>
          <a:xfrm>
            <a:off x="4908568" y="3946245"/>
            <a:ext cx="212815" cy="231320"/>
            <a:chOff x="2100300" y="3804850"/>
            <a:chExt cx="444475" cy="483125"/>
          </a:xfrm>
        </p:grpSpPr>
        <p:sp>
          <p:nvSpPr>
            <p:cNvPr id="5040" name="Google Shape;5040;p4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4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2" name="Google Shape;5042;p45"/>
          <p:cNvGrpSpPr/>
          <p:nvPr/>
        </p:nvGrpSpPr>
        <p:grpSpPr>
          <a:xfrm>
            <a:off x="5196638" y="3946245"/>
            <a:ext cx="200102" cy="231320"/>
            <a:chOff x="2708700" y="3804850"/>
            <a:chExt cx="417925" cy="483125"/>
          </a:xfrm>
        </p:grpSpPr>
        <p:sp>
          <p:nvSpPr>
            <p:cNvPr id="5043" name="Google Shape;5043;p4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4" name="Google Shape;5044;p4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4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4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47" name="Google Shape;5047;p45"/>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45"/>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49" name="Google Shape;5049;p45"/>
          <p:cNvGrpSpPr/>
          <p:nvPr/>
        </p:nvGrpSpPr>
        <p:grpSpPr>
          <a:xfrm>
            <a:off x="6037734" y="3947113"/>
            <a:ext cx="225108" cy="229585"/>
            <a:chOff x="4467450" y="3808475"/>
            <a:chExt cx="470150" cy="479500"/>
          </a:xfrm>
        </p:grpSpPr>
        <p:sp>
          <p:nvSpPr>
            <p:cNvPr id="5050" name="Google Shape;5050;p4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4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4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4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4" name="Google Shape;5054;p45"/>
          <p:cNvGrpSpPr/>
          <p:nvPr/>
        </p:nvGrpSpPr>
        <p:grpSpPr>
          <a:xfrm>
            <a:off x="6323578" y="3946245"/>
            <a:ext cx="231332" cy="231320"/>
            <a:chOff x="5053900" y="3804850"/>
            <a:chExt cx="483150" cy="483125"/>
          </a:xfrm>
        </p:grpSpPr>
        <p:sp>
          <p:nvSpPr>
            <p:cNvPr id="5055" name="Google Shape;5055;p4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4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4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4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9" name="Google Shape;5059;p45"/>
          <p:cNvGrpSpPr/>
          <p:nvPr/>
        </p:nvGrpSpPr>
        <p:grpSpPr>
          <a:xfrm>
            <a:off x="6604310" y="3946245"/>
            <a:ext cx="231320" cy="231320"/>
            <a:chOff x="5648375" y="3804850"/>
            <a:chExt cx="483125" cy="483125"/>
          </a:xfrm>
        </p:grpSpPr>
        <p:sp>
          <p:nvSpPr>
            <p:cNvPr id="5060" name="Google Shape;5060;p4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4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4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4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4" name="Google Shape;5064;p45"/>
          <p:cNvGrpSpPr/>
          <p:nvPr/>
        </p:nvGrpSpPr>
        <p:grpSpPr>
          <a:xfrm>
            <a:off x="6905649" y="3949860"/>
            <a:ext cx="199564" cy="224090"/>
            <a:chOff x="6276025" y="3812400"/>
            <a:chExt cx="416800" cy="468025"/>
          </a:xfrm>
        </p:grpSpPr>
        <p:sp>
          <p:nvSpPr>
            <p:cNvPr id="5065" name="Google Shape;5065;p4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4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4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4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9" name="Google Shape;5069;p45"/>
          <p:cNvGrpSpPr/>
          <p:nvPr/>
        </p:nvGrpSpPr>
        <p:grpSpPr>
          <a:xfrm>
            <a:off x="4327461" y="4231163"/>
            <a:ext cx="232984" cy="231332"/>
            <a:chOff x="890400" y="4399350"/>
            <a:chExt cx="486600" cy="483150"/>
          </a:xfrm>
        </p:grpSpPr>
        <p:sp>
          <p:nvSpPr>
            <p:cNvPr id="5070" name="Google Shape;5070;p4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4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4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3" name="Google Shape;5073;p45"/>
          <p:cNvGrpSpPr/>
          <p:nvPr/>
        </p:nvGrpSpPr>
        <p:grpSpPr>
          <a:xfrm>
            <a:off x="4622790" y="4241553"/>
            <a:ext cx="231320" cy="210552"/>
            <a:chOff x="1487200" y="4421025"/>
            <a:chExt cx="483125" cy="439750"/>
          </a:xfrm>
        </p:grpSpPr>
        <p:sp>
          <p:nvSpPr>
            <p:cNvPr id="5074" name="Google Shape;5074;p4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4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4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4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45"/>
          <p:cNvGrpSpPr/>
          <p:nvPr/>
        </p:nvGrpSpPr>
        <p:grpSpPr>
          <a:xfrm>
            <a:off x="4897705" y="4231175"/>
            <a:ext cx="234540" cy="231308"/>
            <a:chOff x="2079300" y="4399325"/>
            <a:chExt cx="489850" cy="483100"/>
          </a:xfrm>
        </p:grpSpPr>
        <p:sp>
          <p:nvSpPr>
            <p:cNvPr id="5079" name="Google Shape;5079;p4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4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1" name="Google Shape;5081;p45"/>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2" name="Google Shape;5082;p45"/>
          <p:cNvGrpSpPr/>
          <p:nvPr/>
        </p:nvGrpSpPr>
        <p:grpSpPr>
          <a:xfrm>
            <a:off x="5486988" y="4231175"/>
            <a:ext cx="187845" cy="231308"/>
            <a:chOff x="3316000" y="4399325"/>
            <a:chExt cx="392325" cy="483100"/>
          </a:xfrm>
        </p:grpSpPr>
        <p:sp>
          <p:nvSpPr>
            <p:cNvPr id="5083" name="Google Shape;5083;p4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4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5" name="Google Shape;5085;p45"/>
          <p:cNvGrpSpPr/>
          <p:nvPr/>
        </p:nvGrpSpPr>
        <p:grpSpPr>
          <a:xfrm>
            <a:off x="5775819" y="4231163"/>
            <a:ext cx="172739" cy="231332"/>
            <a:chOff x="3926225" y="4399275"/>
            <a:chExt cx="360775" cy="483150"/>
          </a:xfrm>
        </p:grpSpPr>
        <p:sp>
          <p:nvSpPr>
            <p:cNvPr id="5086" name="Google Shape;5086;p4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4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8" name="Google Shape;5088;p45"/>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9" name="Google Shape;5089;p45"/>
          <p:cNvGrpSpPr/>
          <p:nvPr/>
        </p:nvGrpSpPr>
        <p:grpSpPr>
          <a:xfrm>
            <a:off x="6323614" y="4231205"/>
            <a:ext cx="231260" cy="231248"/>
            <a:chOff x="5053975" y="4399375"/>
            <a:chExt cx="483000" cy="482975"/>
          </a:xfrm>
        </p:grpSpPr>
        <p:sp>
          <p:nvSpPr>
            <p:cNvPr id="5090" name="Google Shape;5090;p4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4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4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3" name="Google Shape;5093;p45"/>
          <p:cNvGrpSpPr/>
          <p:nvPr/>
        </p:nvGrpSpPr>
        <p:grpSpPr>
          <a:xfrm>
            <a:off x="6604310" y="4231169"/>
            <a:ext cx="231320" cy="231320"/>
            <a:chOff x="5648375" y="4399300"/>
            <a:chExt cx="483125" cy="483125"/>
          </a:xfrm>
        </p:grpSpPr>
        <p:sp>
          <p:nvSpPr>
            <p:cNvPr id="5094" name="Google Shape;5094;p4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4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6" name="Google Shape;5096;p45"/>
          <p:cNvGrpSpPr/>
          <p:nvPr/>
        </p:nvGrpSpPr>
        <p:grpSpPr>
          <a:xfrm>
            <a:off x="6888215" y="4239297"/>
            <a:ext cx="234432" cy="215065"/>
            <a:chOff x="6239575" y="4416275"/>
            <a:chExt cx="489625" cy="449175"/>
          </a:xfrm>
        </p:grpSpPr>
        <p:sp>
          <p:nvSpPr>
            <p:cNvPr id="5097" name="Google Shape;5097;p4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4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4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0" name="Google Shape;5100;p45"/>
          <p:cNvGrpSpPr/>
          <p:nvPr/>
        </p:nvGrpSpPr>
        <p:grpSpPr>
          <a:xfrm>
            <a:off x="7160783" y="3375995"/>
            <a:ext cx="231320" cy="231320"/>
            <a:chOff x="892750" y="4993750"/>
            <a:chExt cx="483125" cy="483125"/>
          </a:xfrm>
        </p:grpSpPr>
        <p:sp>
          <p:nvSpPr>
            <p:cNvPr id="5101" name="Google Shape;5101;p4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4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4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4" name="Google Shape;5104;p45"/>
          <p:cNvGrpSpPr/>
          <p:nvPr/>
        </p:nvGrpSpPr>
        <p:grpSpPr>
          <a:xfrm>
            <a:off x="7160795" y="3661323"/>
            <a:ext cx="231320" cy="231320"/>
            <a:chOff x="1487200" y="4993750"/>
            <a:chExt cx="483125" cy="483125"/>
          </a:xfrm>
        </p:grpSpPr>
        <p:sp>
          <p:nvSpPr>
            <p:cNvPr id="5105" name="Google Shape;5105;p4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6" name="Google Shape;5106;p4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7" name="Google Shape;5107;p45"/>
          <p:cNvGrpSpPr/>
          <p:nvPr/>
        </p:nvGrpSpPr>
        <p:grpSpPr>
          <a:xfrm>
            <a:off x="7160807" y="3946274"/>
            <a:ext cx="231320" cy="231320"/>
            <a:chOff x="2081650" y="4993750"/>
            <a:chExt cx="483125" cy="483125"/>
          </a:xfrm>
        </p:grpSpPr>
        <p:sp>
          <p:nvSpPr>
            <p:cNvPr id="5108" name="Google Shape;5108;p4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4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0" name="Google Shape;5110;p45"/>
          <p:cNvGrpSpPr/>
          <p:nvPr/>
        </p:nvGrpSpPr>
        <p:grpSpPr>
          <a:xfrm>
            <a:off x="7449312" y="3375995"/>
            <a:ext cx="231320" cy="231320"/>
            <a:chOff x="2676100" y="4993750"/>
            <a:chExt cx="483125" cy="483125"/>
          </a:xfrm>
        </p:grpSpPr>
        <p:sp>
          <p:nvSpPr>
            <p:cNvPr id="5111" name="Google Shape;5111;p4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4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4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4" name="Google Shape;5114;p45"/>
          <p:cNvGrpSpPr/>
          <p:nvPr/>
        </p:nvGrpSpPr>
        <p:grpSpPr>
          <a:xfrm>
            <a:off x="7160831" y="4231184"/>
            <a:ext cx="231320" cy="231320"/>
            <a:chOff x="3270550" y="4993750"/>
            <a:chExt cx="483125" cy="483125"/>
          </a:xfrm>
        </p:grpSpPr>
        <p:sp>
          <p:nvSpPr>
            <p:cNvPr id="5115" name="Google Shape;5115;p4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4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4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8" name="Google Shape;5118;p45"/>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19" name="Google Shape;5119;p45"/>
          <p:cNvGrpSpPr/>
          <p:nvPr/>
        </p:nvGrpSpPr>
        <p:grpSpPr>
          <a:xfrm>
            <a:off x="7449342" y="3946238"/>
            <a:ext cx="231332" cy="231392"/>
            <a:chOff x="4459450" y="4993700"/>
            <a:chExt cx="483150" cy="483275"/>
          </a:xfrm>
        </p:grpSpPr>
        <p:sp>
          <p:nvSpPr>
            <p:cNvPr id="5120" name="Google Shape;5120;p4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4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45"/>
          <p:cNvGrpSpPr/>
          <p:nvPr/>
        </p:nvGrpSpPr>
        <p:grpSpPr>
          <a:xfrm>
            <a:off x="7449354" y="4231148"/>
            <a:ext cx="231332" cy="231392"/>
            <a:chOff x="5053900" y="4993700"/>
            <a:chExt cx="483150" cy="483275"/>
          </a:xfrm>
        </p:grpSpPr>
        <p:sp>
          <p:nvSpPr>
            <p:cNvPr id="5123" name="Google Shape;5123;p4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4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28" name="Shape 5128"/>
        <p:cNvGrpSpPr/>
        <p:nvPr/>
      </p:nvGrpSpPr>
      <p:grpSpPr>
        <a:xfrm>
          <a:off x="0" y="0"/>
          <a:ext cx="0" cy="0"/>
          <a:chOff x="0" y="0"/>
          <a:chExt cx="0" cy="0"/>
        </a:xfrm>
      </p:grpSpPr>
      <p:sp>
        <p:nvSpPr>
          <p:cNvPr id="5129" name="Google Shape;5129;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5130" name="Google Shape;5130;p46"/>
          <p:cNvGrpSpPr/>
          <p:nvPr/>
        </p:nvGrpSpPr>
        <p:grpSpPr>
          <a:xfrm>
            <a:off x="1012848" y="1674363"/>
            <a:ext cx="348568" cy="348541"/>
            <a:chOff x="-65131525" y="1914325"/>
            <a:chExt cx="316650" cy="316625"/>
          </a:xfrm>
        </p:grpSpPr>
        <p:sp>
          <p:nvSpPr>
            <p:cNvPr id="5131" name="Google Shape;5131;p4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46"/>
          <p:cNvGrpSpPr/>
          <p:nvPr/>
        </p:nvGrpSpPr>
        <p:grpSpPr>
          <a:xfrm>
            <a:off x="1012848" y="2079072"/>
            <a:ext cx="348568" cy="348568"/>
            <a:chOff x="-65131525" y="2281350"/>
            <a:chExt cx="316650" cy="316650"/>
          </a:xfrm>
        </p:grpSpPr>
        <p:sp>
          <p:nvSpPr>
            <p:cNvPr id="5134" name="Google Shape;5134;p4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46"/>
          <p:cNvGrpSpPr/>
          <p:nvPr/>
        </p:nvGrpSpPr>
        <p:grpSpPr>
          <a:xfrm>
            <a:off x="1015889" y="2481800"/>
            <a:ext cx="342486" cy="349421"/>
            <a:chOff x="-65129950" y="2646800"/>
            <a:chExt cx="311125" cy="317425"/>
          </a:xfrm>
        </p:grpSpPr>
        <p:sp>
          <p:nvSpPr>
            <p:cNvPr id="5137" name="Google Shape;5137;p4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46"/>
          <p:cNvGrpSpPr/>
          <p:nvPr/>
        </p:nvGrpSpPr>
        <p:grpSpPr>
          <a:xfrm>
            <a:off x="3112739" y="1673042"/>
            <a:ext cx="351155" cy="351183"/>
            <a:chOff x="-63252250" y="1930850"/>
            <a:chExt cx="319000" cy="319025"/>
          </a:xfrm>
        </p:grpSpPr>
        <p:sp>
          <p:nvSpPr>
            <p:cNvPr id="5140" name="Google Shape;5140;p4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2" name="Google Shape;5142;p46"/>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3" name="Google Shape;5143;p46"/>
          <p:cNvGrpSpPr/>
          <p:nvPr/>
        </p:nvGrpSpPr>
        <p:grpSpPr>
          <a:xfrm>
            <a:off x="3113606" y="2481359"/>
            <a:ext cx="349421" cy="350302"/>
            <a:chOff x="-63250675" y="2664125"/>
            <a:chExt cx="317425" cy="318225"/>
          </a:xfrm>
        </p:grpSpPr>
        <p:sp>
          <p:nvSpPr>
            <p:cNvPr id="5144" name="Google Shape;5144;p4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46"/>
          <p:cNvGrpSpPr/>
          <p:nvPr/>
        </p:nvGrpSpPr>
        <p:grpSpPr>
          <a:xfrm>
            <a:off x="5236493" y="1676729"/>
            <a:ext cx="345954" cy="343807"/>
            <a:chOff x="-61354075" y="1940500"/>
            <a:chExt cx="314275" cy="312325"/>
          </a:xfrm>
        </p:grpSpPr>
        <p:sp>
          <p:nvSpPr>
            <p:cNvPr id="5147" name="Google Shape;5147;p4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46"/>
          <p:cNvGrpSpPr/>
          <p:nvPr/>
        </p:nvGrpSpPr>
        <p:grpSpPr>
          <a:xfrm>
            <a:off x="5235185" y="2093382"/>
            <a:ext cx="348568" cy="319948"/>
            <a:chOff x="-61354875" y="2322300"/>
            <a:chExt cx="316650" cy="290650"/>
          </a:xfrm>
        </p:grpSpPr>
        <p:sp>
          <p:nvSpPr>
            <p:cNvPr id="5152" name="Google Shape;5152;p4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46"/>
          <p:cNvGrpSpPr/>
          <p:nvPr/>
        </p:nvGrpSpPr>
        <p:grpSpPr>
          <a:xfrm>
            <a:off x="5235185" y="2482226"/>
            <a:ext cx="348568" cy="348568"/>
            <a:chOff x="-61354875" y="2671225"/>
            <a:chExt cx="316650" cy="316650"/>
          </a:xfrm>
        </p:grpSpPr>
        <p:sp>
          <p:nvSpPr>
            <p:cNvPr id="5156" name="Google Shape;5156;p4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46"/>
          <p:cNvGrpSpPr/>
          <p:nvPr/>
        </p:nvGrpSpPr>
        <p:grpSpPr>
          <a:xfrm>
            <a:off x="7343521" y="1672781"/>
            <a:ext cx="351155" cy="351706"/>
            <a:chOff x="-59502375" y="1904375"/>
            <a:chExt cx="319000" cy="319500"/>
          </a:xfrm>
        </p:grpSpPr>
        <p:sp>
          <p:nvSpPr>
            <p:cNvPr id="5162" name="Google Shape;5162;p4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46"/>
          <p:cNvGrpSpPr/>
          <p:nvPr/>
        </p:nvGrpSpPr>
        <p:grpSpPr>
          <a:xfrm>
            <a:off x="1435629" y="1675588"/>
            <a:ext cx="351155" cy="346092"/>
            <a:chOff x="-64774725" y="1916550"/>
            <a:chExt cx="319000" cy="314400"/>
          </a:xfrm>
        </p:grpSpPr>
        <p:sp>
          <p:nvSpPr>
            <p:cNvPr id="5166" name="Google Shape;5166;p4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46"/>
          <p:cNvGrpSpPr/>
          <p:nvPr/>
        </p:nvGrpSpPr>
        <p:grpSpPr>
          <a:xfrm>
            <a:off x="1436923" y="2077338"/>
            <a:ext cx="348568" cy="352036"/>
            <a:chOff x="-64764500" y="2280550"/>
            <a:chExt cx="316650" cy="319800"/>
          </a:xfrm>
        </p:grpSpPr>
        <p:sp>
          <p:nvSpPr>
            <p:cNvPr id="5169" name="Google Shape;5169;p4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1" name="Google Shape;5171;p46"/>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2" name="Google Shape;5172;p46"/>
          <p:cNvGrpSpPr/>
          <p:nvPr/>
        </p:nvGrpSpPr>
        <p:grpSpPr>
          <a:xfrm>
            <a:off x="3542063" y="1710757"/>
            <a:ext cx="347688" cy="275750"/>
            <a:chOff x="-62882850" y="1999375"/>
            <a:chExt cx="315850" cy="250500"/>
          </a:xfrm>
        </p:grpSpPr>
        <p:sp>
          <p:nvSpPr>
            <p:cNvPr id="5173" name="Google Shape;5173;p4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46"/>
          <p:cNvGrpSpPr/>
          <p:nvPr/>
        </p:nvGrpSpPr>
        <p:grpSpPr>
          <a:xfrm>
            <a:off x="3533821" y="2078631"/>
            <a:ext cx="364172" cy="349449"/>
            <a:chOff x="-62890750" y="2296300"/>
            <a:chExt cx="330825" cy="317450"/>
          </a:xfrm>
        </p:grpSpPr>
        <p:sp>
          <p:nvSpPr>
            <p:cNvPr id="5176" name="Google Shape;5176;p4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46"/>
          <p:cNvGrpSpPr/>
          <p:nvPr/>
        </p:nvGrpSpPr>
        <p:grpSpPr>
          <a:xfrm>
            <a:off x="3542063" y="2481799"/>
            <a:ext cx="347688" cy="349421"/>
            <a:chOff x="-62882850" y="2664925"/>
            <a:chExt cx="315850" cy="317425"/>
          </a:xfrm>
        </p:grpSpPr>
        <p:sp>
          <p:nvSpPr>
            <p:cNvPr id="5180" name="Google Shape;5180;p4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2" name="Google Shape;5182;p46"/>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3" name="Google Shape;5183;p46"/>
          <p:cNvGrpSpPr/>
          <p:nvPr/>
        </p:nvGrpSpPr>
        <p:grpSpPr>
          <a:xfrm>
            <a:off x="5659701" y="2082099"/>
            <a:ext cx="348568" cy="342514"/>
            <a:chOff x="-60988625" y="2310475"/>
            <a:chExt cx="316650" cy="311150"/>
          </a:xfrm>
        </p:grpSpPr>
        <p:sp>
          <p:nvSpPr>
            <p:cNvPr id="5184" name="Google Shape;5184;p4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46"/>
          <p:cNvGrpSpPr/>
          <p:nvPr/>
        </p:nvGrpSpPr>
        <p:grpSpPr>
          <a:xfrm>
            <a:off x="5660141" y="2481029"/>
            <a:ext cx="347688" cy="350963"/>
            <a:chOff x="-60987050" y="2671400"/>
            <a:chExt cx="315850" cy="318825"/>
          </a:xfrm>
        </p:grpSpPr>
        <p:sp>
          <p:nvSpPr>
            <p:cNvPr id="5191" name="Google Shape;5191;p4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46"/>
          <p:cNvGrpSpPr/>
          <p:nvPr/>
        </p:nvGrpSpPr>
        <p:grpSpPr>
          <a:xfrm>
            <a:off x="7343520" y="2082980"/>
            <a:ext cx="351155" cy="340753"/>
            <a:chOff x="-59481900" y="2290800"/>
            <a:chExt cx="319000" cy="309550"/>
          </a:xfrm>
        </p:grpSpPr>
        <p:sp>
          <p:nvSpPr>
            <p:cNvPr id="5194" name="Google Shape;5194;p4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46"/>
          <p:cNvGrpSpPr/>
          <p:nvPr/>
        </p:nvGrpSpPr>
        <p:grpSpPr>
          <a:xfrm>
            <a:off x="1857395" y="1674005"/>
            <a:ext cx="351155" cy="349256"/>
            <a:chOff x="-64401400" y="1914475"/>
            <a:chExt cx="319000" cy="317275"/>
          </a:xfrm>
        </p:grpSpPr>
        <p:sp>
          <p:nvSpPr>
            <p:cNvPr id="5201" name="Google Shape;5201;p4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46"/>
          <p:cNvGrpSpPr/>
          <p:nvPr/>
        </p:nvGrpSpPr>
        <p:grpSpPr>
          <a:xfrm>
            <a:off x="1918957" y="2079430"/>
            <a:ext cx="228031" cy="347853"/>
            <a:chOff x="-64343900" y="2282125"/>
            <a:chExt cx="207150" cy="316000"/>
          </a:xfrm>
        </p:grpSpPr>
        <p:sp>
          <p:nvSpPr>
            <p:cNvPr id="5205" name="Google Shape;5205;p4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7" name="Google Shape;5207;p46"/>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8" name="Google Shape;5208;p46"/>
          <p:cNvGrpSpPr/>
          <p:nvPr/>
        </p:nvGrpSpPr>
        <p:grpSpPr>
          <a:xfrm>
            <a:off x="3994027" y="1674252"/>
            <a:ext cx="303463" cy="348761"/>
            <a:chOff x="-62496925" y="1931475"/>
            <a:chExt cx="275675" cy="316825"/>
          </a:xfrm>
        </p:grpSpPr>
        <p:sp>
          <p:nvSpPr>
            <p:cNvPr id="5209" name="Google Shape;5209;p4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46"/>
          <p:cNvGrpSpPr/>
          <p:nvPr/>
        </p:nvGrpSpPr>
        <p:grpSpPr>
          <a:xfrm>
            <a:off x="3971901" y="2078521"/>
            <a:ext cx="347715" cy="349669"/>
            <a:chOff x="-62516625" y="2297875"/>
            <a:chExt cx="315875" cy="317650"/>
          </a:xfrm>
        </p:grpSpPr>
        <p:sp>
          <p:nvSpPr>
            <p:cNvPr id="5212" name="Google Shape;5212;p4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46"/>
          <p:cNvGrpSpPr/>
          <p:nvPr/>
        </p:nvGrpSpPr>
        <p:grpSpPr>
          <a:xfrm>
            <a:off x="3970608" y="2497389"/>
            <a:ext cx="350302" cy="318241"/>
            <a:chOff x="-62518200" y="2692475"/>
            <a:chExt cx="318225" cy="289100"/>
          </a:xfrm>
        </p:grpSpPr>
        <p:sp>
          <p:nvSpPr>
            <p:cNvPr id="5215" name="Google Shape;5215;p4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46"/>
          <p:cNvGrpSpPr/>
          <p:nvPr/>
        </p:nvGrpSpPr>
        <p:grpSpPr>
          <a:xfrm>
            <a:off x="6103002" y="1674789"/>
            <a:ext cx="294822" cy="347688"/>
            <a:chOff x="-60597975" y="1939525"/>
            <a:chExt cx="267825" cy="315850"/>
          </a:xfrm>
        </p:grpSpPr>
        <p:sp>
          <p:nvSpPr>
            <p:cNvPr id="5218" name="Google Shape;5218;p4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46"/>
          <p:cNvGrpSpPr/>
          <p:nvPr/>
        </p:nvGrpSpPr>
        <p:grpSpPr>
          <a:xfrm>
            <a:off x="6074836" y="2077998"/>
            <a:ext cx="351155" cy="350715"/>
            <a:chOff x="-60620800" y="2304600"/>
            <a:chExt cx="319000" cy="318600"/>
          </a:xfrm>
        </p:grpSpPr>
        <p:sp>
          <p:nvSpPr>
            <p:cNvPr id="5221" name="Google Shape;5221;p4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46"/>
          <p:cNvGrpSpPr/>
          <p:nvPr/>
        </p:nvGrpSpPr>
        <p:grpSpPr>
          <a:xfrm>
            <a:off x="6076129" y="2531638"/>
            <a:ext cx="348568" cy="249744"/>
            <a:chOff x="-60621600" y="2716100"/>
            <a:chExt cx="316650" cy="226875"/>
          </a:xfrm>
        </p:grpSpPr>
        <p:sp>
          <p:nvSpPr>
            <p:cNvPr id="5225" name="Google Shape;5225;p4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46"/>
          <p:cNvGrpSpPr/>
          <p:nvPr/>
        </p:nvGrpSpPr>
        <p:grpSpPr>
          <a:xfrm>
            <a:off x="7348722" y="2482240"/>
            <a:ext cx="340753" cy="348541"/>
            <a:chOff x="-59475600" y="2658625"/>
            <a:chExt cx="309550" cy="316625"/>
          </a:xfrm>
        </p:grpSpPr>
        <p:sp>
          <p:nvSpPr>
            <p:cNvPr id="5228" name="Google Shape;5228;p4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5" name="Google Shape;5235;p46"/>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6"/>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7" name="Google Shape;5237;p46"/>
          <p:cNvGrpSpPr/>
          <p:nvPr/>
        </p:nvGrpSpPr>
        <p:grpSpPr>
          <a:xfrm>
            <a:off x="2324934" y="2481800"/>
            <a:ext cx="250570" cy="349421"/>
            <a:chOff x="-63987100" y="2646800"/>
            <a:chExt cx="227625" cy="317425"/>
          </a:xfrm>
        </p:grpSpPr>
        <p:sp>
          <p:nvSpPr>
            <p:cNvPr id="5238" name="Google Shape;5238;p4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46"/>
          <p:cNvGrpSpPr/>
          <p:nvPr/>
        </p:nvGrpSpPr>
        <p:grpSpPr>
          <a:xfrm>
            <a:off x="4393267" y="1672615"/>
            <a:ext cx="340753" cy="352036"/>
            <a:chOff x="-62148000" y="1930075"/>
            <a:chExt cx="309550" cy="319800"/>
          </a:xfrm>
        </p:grpSpPr>
        <p:sp>
          <p:nvSpPr>
            <p:cNvPr id="5241" name="Google Shape;5241;p4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46"/>
          <p:cNvGrpSpPr/>
          <p:nvPr/>
        </p:nvGrpSpPr>
        <p:grpSpPr>
          <a:xfrm>
            <a:off x="4390667" y="2079498"/>
            <a:ext cx="345954" cy="347715"/>
            <a:chOff x="-62150375" y="2297875"/>
            <a:chExt cx="314275" cy="315875"/>
          </a:xfrm>
        </p:grpSpPr>
        <p:sp>
          <p:nvSpPr>
            <p:cNvPr id="5244" name="Google Shape;5244;p4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46"/>
          <p:cNvGrpSpPr/>
          <p:nvPr/>
        </p:nvGrpSpPr>
        <p:grpSpPr>
          <a:xfrm>
            <a:off x="4389359" y="2481359"/>
            <a:ext cx="348568" cy="350302"/>
            <a:chOff x="-62150375" y="2664925"/>
            <a:chExt cx="316650" cy="318225"/>
          </a:xfrm>
        </p:grpSpPr>
        <p:sp>
          <p:nvSpPr>
            <p:cNvPr id="5250" name="Google Shape;5250;p4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46"/>
          <p:cNvGrpSpPr/>
          <p:nvPr/>
        </p:nvGrpSpPr>
        <p:grpSpPr>
          <a:xfrm>
            <a:off x="6499777" y="1673096"/>
            <a:ext cx="349421" cy="351073"/>
            <a:chOff x="-60254550" y="1938025"/>
            <a:chExt cx="317425" cy="318925"/>
          </a:xfrm>
        </p:grpSpPr>
        <p:sp>
          <p:nvSpPr>
            <p:cNvPr id="5255" name="Google Shape;5255;p4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46"/>
          <p:cNvGrpSpPr/>
          <p:nvPr/>
        </p:nvGrpSpPr>
        <p:grpSpPr>
          <a:xfrm>
            <a:off x="6479471" y="2079003"/>
            <a:ext cx="348923" cy="348706"/>
            <a:chOff x="6479471" y="2079003"/>
            <a:chExt cx="348923" cy="348706"/>
          </a:xfrm>
        </p:grpSpPr>
        <p:sp>
          <p:nvSpPr>
            <p:cNvPr id="5260" name="Google Shape;5260;p4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1" name="Google Shape;5261;p46"/>
            <p:cNvGrpSpPr/>
            <p:nvPr/>
          </p:nvGrpSpPr>
          <p:grpSpPr>
            <a:xfrm>
              <a:off x="6520582" y="2079003"/>
              <a:ext cx="307811" cy="348706"/>
              <a:chOff x="-60218325" y="2304850"/>
              <a:chExt cx="279625" cy="316775"/>
            </a:xfrm>
          </p:grpSpPr>
          <p:sp>
            <p:nvSpPr>
              <p:cNvPr id="5262" name="Google Shape;5262;p4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9" name="Google Shape;5269;p46"/>
          <p:cNvGrpSpPr/>
          <p:nvPr/>
        </p:nvGrpSpPr>
        <p:grpSpPr>
          <a:xfrm>
            <a:off x="6526651" y="2480932"/>
            <a:ext cx="295675" cy="351155"/>
            <a:chOff x="-60232500" y="2671225"/>
            <a:chExt cx="268600" cy="319000"/>
          </a:xfrm>
        </p:grpSpPr>
        <p:sp>
          <p:nvSpPr>
            <p:cNvPr id="5270" name="Google Shape;5270;p4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46"/>
          <p:cNvGrpSpPr/>
          <p:nvPr/>
        </p:nvGrpSpPr>
        <p:grpSpPr>
          <a:xfrm>
            <a:off x="7768638" y="1673056"/>
            <a:ext cx="347715" cy="351155"/>
            <a:chOff x="-59100700" y="1911950"/>
            <a:chExt cx="315875" cy="319000"/>
          </a:xfrm>
        </p:grpSpPr>
        <p:sp>
          <p:nvSpPr>
            <p:cNvPr id="5273" name="Google Shape;5273;p4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46"/>
          <p:cNvGrpSpPr/>
          <p:nvPr/>
        </p:nvGrpSpPr>
        <p:grpSpPr>
          <a:xfrm>
            <a:off x="2694871" y="1674459"/>
            <a:ext cx="361558" cy="348348"/>
            <a:chOff x="-63665750" y="1914325"/>
            <a:chExt cx="328450" cy="316450"/>
          </a:xfrm>
        </p:grpSpPr>
        <p:sp>
          <p:nvSpPr>
            <p:cNvPr id="5284" name="Google Shape;5284;p4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46"/>
          <p:cNvGrpSpPr/>
          <p:nvPr/>
        </p:nvGrpSpPr>
        <p:grpSpPr>
          <a:xfrm>
            <a:off x="2699632" y="2077985"/>
            <a:ext cx="352036" cy="350742"/>
            <a:chOff x="-63666550" y="2278975"/>
            <a:chExt cx="319800" cy="318625"/>
          </a:xfrm>
        </p:grpSpPr>
        <p:sp>
          <p:nvSpPr>
            <p:cNvPr id="5287" name="Google Shape;5287;p4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46"/>
          <p:cNvGrpSpPr/>
          <p:nvPr/>
        </p:nvGrpSpPr>
        <p:grpSpPr>
          <a:xfrm>
            <a:off x="2697031" y="2481690"/>
            <a:ext cx="357237" cy="349642"/>
            <a:chOff x="-63669700" y="2646600"/>
            <a:chExt cx="324525" cy="317625"/>
          </a:xfrm>
        </p:grpSpPr>
        <p:sp>
          <p:nvSpPr>
            <p:cNvPr id="5290" name="Google Shape;5290;p4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46"/>
          <p:cNvGrpSpPr/>
          <p:nvPr/>
        </p:nvGrpSpPr>
        <p:grpSpPr>
          <a:xfrm>
            <a:off x="4806228" y="1674129"/>
            <a:ext cx="348568" cy="349009"/>
            <a:chOff x="-61784125" y="1931250"/>
            <a:chExt cx="316650" cy="317050"/>
          </a:xfrm>
        </p:grpSpPr>
        <p:sp>
          <p:nvSpPr>
            <p:cNvPr id="5293" name="Google Shape;5293;p4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46"/>
          <p:cNvGrpSpPr/>
          <p:nvPr/>
        </p:nvGrpSpPr>
        <p:grpSpPr>
          <a:xfrm>
            <a:off x="4806228" y="2079072"/>
            <a:ext cx="348568" cy="348568"/>
            <a:chOff x="-61783350" y="2297100"/>
            <a:chExt cx="316650" cy="316650"/>
          </a:xfrm>
        </p:grpSpPr>
        <p:sp>
          <p:nvSpPr>
            <p:cNvPr id="5298" name="Google Shape;5298;p4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46"/>
          <p:cNvGrpSpPr/>
          <p:nvPr/>
        </p:nvGrpSpPr>
        <p:grpSpPr>
          <a:xfrm>
            <a:off x="4806228" y="2480781"/>
            <a:ext cx="348568" cy="351458"/>
            <a:chOff x="-61782550" y="2664925"/>
            <a:chExt cx="316650" cy="319275"/>
          </a:xfrm>
        </p:grpSpPr>
        <p:sp>
          <p:nvSpPr>
            <p:cNvPr id="5301" name="Google Shape;5301;p4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46"/>
          <p:cNvGrpSpPr/>
          <p:nvPr/>
        </p:nvGrpSpPr>
        <p:grpSpPr>
          <a:xfrm>
            <a:off x="6920631" y="1682426"/>
            <a:ext cx="349421" cy="332414"/>
            <a:chOff x="-59889100" y="1945025"/>
            <a:chExt cx="317425" cy="301975"/>
          </a:xfrm>
        </p:grpSpPr>
        <p:sp>
          <p:nvSpPr>
            <p:cNvPr id="5305" name="Google Shape;5305;p4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46"/>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46"/>
          <p:cNvGrpSpPr/>
          <p:nvPr/>
        </p:nvGrpSpPr>
        <p:grpSpPr>
          <a:xfrm>
            <a:off x="6919764" y="2482611"/>
            <a:ext cx="351155" cy="347798"/>
            <a:chOff x="-59889100" y="2671925"/>
            <a:chExt cx="319000" cy="315950"/>
          </a:xfrm>
        </p:grpSpPr>
        <p:sp>
          <p:nvSpPr>
            <p:cNvPr id="5311" name="Google Shape;5311;p4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46"/>
          <p:cNvGrpSpPr/>
          <p:nvPr/>
        </p:nvGrpSpPr>
        <p:grpSpPr>
          <a:xfrm>
            <a:off x="7767785" y="2079072"/>
            <a:ext cx="349421" cy="348568"/>
            <a:chOff x="-59092025" y="2296300"/>
            <a:chExt cx="317425" cy="316650"/>
          </a:xfrm>
        </p:grpSpPr>
        <p:sp>
          <p:nvSpPr>
            <p:cNvPr id="5316" name="Google Shape;5316;p4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8" name="Google Shape;5318;p46"/>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9" name="Google Shape;5319;p46"/>
          <p:cNvGrpSpPr/>
          <p:nvPr/>
        </p:nvGrpSpPr>
        <p:grpSpPr>
          <a:xfrm>
            <a:off x="1012422" y="3464550"/>
            <a:ext cx="349421" cy="349421"/>
            <a:chOff x="-65145700" y="3727425"/>
            <a:chExt cx="317425" cy="317425"/>
          </a:xfrm>
        </p:grpSpPr>
        <p:sp>
          <p:nvSpPr>
            <p:cNvPr id="5320" name="Google Shape;5320;p4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46"/>
          <p:cNvGrpSpPr/>
          <p:nvPr/>
        </p:nvGrpSpPr>
        <p:grpSpPr>
          <a:xfrm>
            <a:off x="1015463" y="3872630"/>
            <a:ext cx="343340" cy="349421"/>
            <a:chOff x="-65144125" y="4094450"/>
            <a:chExt cx="311900" cy="317425"/>
          </a:xfrm>
        </p:grpSpPr>
        <p:sp>
          <p:nvSpPr>
            <p:cNvPr id="5323" name="Google Shape;5323;p4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6" name="Google Shape;5326;p46"/>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7" name="Google Shape;5327;p46"/>
          <p:cNvGrpSpPr/>
          <p:nvPr/>
        </p:nvGrpSpPr>
        <p:grpSpPr>
          <a:xfrm>
            <a:off x="3111996" y="3464178"/>
            <a:ext cx="352641" cy="350164"/>
            <a:chOff x="-63250675" y="3744075"/>
            <a:chExt cx="320350" cy="318100"/>
          </a:xfrm>
        </p:grpSpPr>
        <p:sp>
          <p:nvSpPr>
            <p:cNvPr id="5328" name="Google Shape;5328;p4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46"/>
          <p:cNvGrpSpPr/>
          <p:nvPr/>
        </p:nvGrpSpPr>
        <p:grpSpPr>
          <a:xfrm>
            <a:off x="3113606" y="3872630"/>
            <a:ext cx="349421" cy="349421"/>
            <a:chOff x="-63250675" y="4110200"/>
            <a:chExt cx="317425" cy="317425"/>
          </a:xfrm>
        </p:grpSpPr>
        <p:sp>
          <p:nvSpPr>
            <p:cNvPr id="5332" name="Google Shape;5332;p4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46"/>
          <p:cNvGrpSpPr/>
          <p:nvPr/>
        </p:nvGrpSpPr>
        <p:grpSpPr>
          <a:xfrm>
            <a:off x="5238653" y="3047071"/>
            <a:ext cx="341633" cy="341413"/>
            <a:chOff x="-61351725" y="3372400"/>
            <a:chExt cx="310350" cy="310150"/>
          </a:xfrm>
        </p:grpSpPr>
        <p:sp>
          <p:nvSpPr>
            <p:cNvPr id="5342" name="Google Shape;5342;p4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46"/>
          <p:cNvGrpSpPr/>
          <p:nvPr/>
        </p:nvGrpSpPr>
        <p:grpSpPr>
          <a:xfrm>
            <a:off x="5235185" y="3480594"/>
            <a:ext cx="348568" cy="317333"/>
            <a:chOff x="-61354875" y="3751050"/>
            <a:chExt cx="316650" cy="288275"/>
          </a:xfrm>
        </p:grpSpPr>
        <p:sp>
          <p:nvSpPr>
            <p:cNvPr id="5346" name="Google Shape;5346;p4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46"/>
          <p:cNvGrpSpPr/>
          <p:nvPr/>
        </p:nvGrpSpPr>
        <p:grpSpPr>
          <a:xfrm>
            <a:off x="5235185" y="3872616"/>
            <a:ext cx="348568" cy="349449"/>
            <a:chOff x="-61354875" y="4101525"/>
            <a:chExt cx="316650" cy="317450"/>
          </a:xfrm>
        </p:grpSpPr>
        <p:sp>
          <p:nvSpPr>
            <p:cNvPr id="5350" name="Google Shape;5350;p4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46"/>
          <p:cNvGrpSpPr/>
          <p:nvPr/>
        </p:nvGrpSpPr>
        <p:grpSpPr>
          <a:xfrm>
            <a:off x="7343960" y="3043811"/>
            <a:ext cx="350275" cy="347935"/>
            <a:chOff x="-59470075" y="3308975"/>
            <a:chExt cx="318200" cy="316075"/>
          </a:xfrm>
        </p:grpSpPr>
        <p:sp>
          <p:nvSpPr>
            <p:cNvPr id="5353" name="Google Shape;5353;p4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46"/>
          <p:cNvGrpSpPr/>
          <p:nvPr/>
        </p:nvGrpSpPr>
        <p:grpSpPr>
          <a:xfrm>
            <a:off x="1436496" y="3044291"/>
            <a:ext cx="349421" cy="346972"/>
            <a:chOff x="-64781025" y="3361050"/>
            <a:chExt cx="317425" cy="315200"/>
          </a:xfrm>
        </p:grpSpPr>
        <p:sp>
          <p:nvSpPr>
            <p:cNvPr id="5363" name="Google Shape;5363;p4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7" name="Google Shape;5367;p46"/>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6"/>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6"/>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0" name="Google Shape;5370;p46"/>
          <p:cNvGrpSpPr/>
          <p:nvPr/>
        </p:nvGrpSpPr>
        <p:grpSpPr>
          <a:xfrm>
            <a:off x="3533821" y="3464288"/>
            <a:ext cx="364172" cy="349944"/>
            <a:chOff x="-62890750" y="3747425"/>
            <a:chExt cx="330825" cy="317900"/>
          </a:xfrm>
        </p:grpSpPr>
        <p:sp>
          <p:nvSpPr>
            <p:cNvPr id="5371" name="Google Shape;5371;p4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46"/>
          <p:cNvGrpSpPr/>
          <p:nvPr/>
        </p:nvGrpSpPr>
        <p:grpSpPr>
          <a:xfrm>
            <a:off x="3541196" y="3873056"/>
            <a:ext cx="349421" cy="348568"/>
            <a:chOff x="-62884425" y="4111775"/>
            <a:chExt cx="317425" cy="316650"/>
          </a:xfrm>
        </p:grpSpPr>
        <p:sp>
          <p:nvSpPr>
            <p:cNvPr id="5386" name="Google Shape;5386;p4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46"/>
          <p:cNvGrpSpPr/>
          <p:nvPr/>
        </p:nvGrpSpPr>
        <p:grpSpPr>
          <a:xfrm>
            <a:off x="5660141" y="3046520"/>
            <a:ext cx="347688" cy="342514"/>
            <a:chOff x="-60991775" y="3376900"/>
            <a:chExt cx="315850" cy="311150"/>
          </a:xfrm>
        </p:grpSpPr>
        <p:sp>
          <p:nvSpPr>
            <p:cNvPr id="5389" name="Google Shape;5389;p4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46"/>
          <p:cNvGrpSpPr/>
          <p:nvPr/>
        </p:nvGrpSpPr>
        <p:grpSpPr>
          <a:xfrm>
            <a:off x="5659701" y="3468443"/>
            <a:ext cx="348568" cy="341633"/>
            <a:chOff x="-60988625" y="3740800"/>
            <a:chExt cx="316650" cy="310350"/>
          </a:xfrm>
        </p:grpSpPr>
        <p:sp>
          <p:nvSpPr>
            <p:cNvPr id="5393" name="Google Shape;5393;p4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46"/>
          <p:cNvGrpSpPr/>
          <p:nvPr/>
        </p:nvGrpSpPr>
        <p:grpSpPr>
          <a:xfrm>
            <a:off x="5659701" y="3873607"/>
            <a:ext cx="348568" cy="347468"/>
            <a:chOff x="-60987850" y="4100950"/>
            <a:chExt cx="316650" cy="315650"/>
          </a:xfrm>
        </p:grpSpPr>
        <p:sp>
          <p:nvSpPr>
            <p:cNvPr id="5397" name="Google Shape;5397;p4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46"/>
          <p:cNvGrpSpPr/>
          <p:nvPr/>
        </p:nvGrpSpPr>
        <p:grpSpPr>
          <a:xfrm>
            <a:off x="7343519" y="3469311"/>
            <a:ext cx="351155" cy="339900"/>
            <a:chOff x="-59447250" y="3706150"/>
            <a:chExt cx="319000" cy="308775"/>
          </a:xfrm>
        </p:grpSpPr>
        <p:sp>
          <p:nvSpPr>
            <p:cNvPr id="5403" name="Google Shape;5403;p4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46"/>
          <p:cNvGrpSpPr/>
          <p:nvPr/>
        </p:nvGrpSpPr>
        <p:grpSpPr>
          <a:xfrm>
            <a:off x="1857821" y="3044511"/>
            <a:ext cx="350302" cy="346532"/>
            <a:chOff x="-64406125" y="3362225"/>
            <a:chExt cx="318225" cy="314800"/>
          </a:xfrm>
        </p:grpSpPr>
        <p:sp>
          <p:nvSpPr>
            <p:cNvPr id="5408" name="Google Shape;5408;p4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0" name="Google Shape;5410;p46"/>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1" name="Google Shape;5411;p46"/>
          <p:cNvGrpSpPr/>
          <p:nvPr/>
        </p:nvGrpSpPr>
        <p:grpSpPr>
          <a:xfrm>
            <a:off x="1858262" y="3873057"/>
            <a:ext cx="349421" cy="348568"/>
            <a:chOff x="-64410850" y="4094450"/>
            <a:chExt cx="317425" cy="316650"/>
          </a:xfrm>
        </p:grpSpPr>
        <p:sp>
          <p:nvSpPr>
            <p:cNvPr id="5412" name="Google Shape;5412;p4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5" name="Google Shape;5415;p46"/>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6" name="Google Shape;5416;p46"/>
          <p:cNvGrpSpPr/>
          <p:nvPr/>
        </p:nvGrpSpPr>
        <p:grpSpPr>
          <a:xfrm>
            <a:off x="3971901" y="3464013"/>
            <a:ext cx="347715" cy="350495"/>
            <a:chOff x="-62516625" y="3743175"/>
            <a:chExt cx="315875" cy="318400"/>
          </a:xfrm>
        </p:grpSpPr>
        <p:sp>
          <p:nvSpPr>
            <p:cNvPr id="5417" name="Google Shape;5417;p4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46"/>
          <p:cNvGrpSpPr/>
          <p:nvPr/>
        </p:nvGrpSpPr>
        <p:grpSpPr>
          <a:xfrm>
            <a:off x="3978410" y="3892128"/>
            <a:ext cx="334698" cy="310426"/>
            <a:chOff x="-62511900" y="4129100"/>
            <a:chExt cx="304050" cy="282000"/>
          </a:xfrm>
        </p:grpSpPr>
        <p:sp>
          <p:nvSpPr>
            <p:cNvPr id="5420" name="Google Shape;5420;p4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46"/>
          <p:cNvGrpSpPr/>
          <p:nvPr/>
        </p:nvGrpSpPr>
        <p:grpSpPr>
          <a:xfrm>
            <a:off x="6102576" y="3043066"/>
            <a:ext cx="295675" cy="349421"/>
            <a:chOff x="-60597975" y="3367475"/>
            <a:chExt cx="268600" cy="317425"/>
          </a:xfrm>
        </p:grpSpPr>
        <p:sp>
          <p:nvSpPr>
            <p:cNvPr id="5426" name="Google Shape;5426;p4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1" name="Google Shape;5431;p46"/>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2" name="Google Shape;5432;p46"/>
          <p:cNvGrpSpPr/>
          <p:nvPr/>
        </p:nvGrpSpPr>
        <p:grpSpPr>
          <a:xfrm>
            <a:off x="6076129" y="3922482"/>
            <a:ext cx="348568" cy="249716"/>
            <a:chOff x="-60621600" y="4145650"/>
            <a:chExt cx="316650" cy="226850"/>
          </a:xfrm>
        </p:grpSpPr>
        <p:sp>
          <p:nvSpPr>
            <p:cNvPr id="5433" name="Google Shape;5433;p4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46"/>
          <p:cNvGrpSpPr/>
          <p:nvPr/>
        </p:nvGrpSpPr>
        <p:grpSpPr>
          <a:xfrm>
            <a:off x="7347852" y="3873484"/>
            <a:ext cx="342486" cy="347715"/>
            <a:chOff x="-59400775" y="4084200"/>
            <a:chExt cx="311125" cy="315875"/>
          </a:xfrm>
        </p:grpSpPr>
        <p:sp>
          <p:nvSpPr>
            <p:cNvPr id="5437" name="Google Shape;5437;p4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46"/>
          <p:cNvGrpSpPr/>
          <p:nvPr/>
        </p:nvGrpSpPr>
        <p:grpSpPr>
          <a:xfrm>
            <a:off x="2276375" y="3043493"/>
            <a:ext cx="347688" cy="348568"/>
            <a:chOff x="-64044600" y="3360375"/>
            <a:chExt cx="315850" cy="316650"/>
          </a:xfrm>
        </p:grpSpPr>
        <p:sp>
          <p:nvSpPr>
            <p:cNvPr id="5444" name="Google Shape;5444;p4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46"/>
          <p:cNvGrpSpPr/>
          <p:nvPr/>
        </p:nvGrpSpPr>
        <p:grpSpPr>
          <a:xfrm>
            <a:off x="2301514" y="3464550"/>
            <a:ext cx="297409" cy="349421"/>
            <a:chOff x="-64022550" y="3727425"/>
            <a:chExt cx="270175" cy="317425"/>
          </a:xfrm>
        </p:grpSpPr>
        <p:sp>
          <p:nvSpPr>
            <p:cNvPr id="5448" name="Google Shape;5448;p4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46"/>
          <p:cNvGrpSpPr/>
          <p:nvPr/>
        </p:nvGrpSpPr>
        <p:grpSpPr>
          <a:xfrm>
            <a:off x="2324480" y="3872616"/>
            <a:ext cx="251478" cy="349449"/>
            <a:chOff x="-64001300" y="4093650"/>
            <a:chExt cx="228450" cy="317450"/>
          </a:xfrm>
        </p:grpSpPr>
        <p:sp>
          <p:nvSpPr>
            <p:cNvPr id="5452" name="Google Shape;5452;p4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46"/>
          <p:cNvGrpSpPr/>
          <p:nvPr/>
        </p:nvGrpSpPr>
        <p:grpSpPr>
          <a:xfrm>
            <a:off x="4392400" y="3043438"/>
            <a:ext cx="342486" cy="348678"/>
            <a:chOff x="-62148800" y="3377700"/>
            <a:chExt cx="311125" cy="316750"/>
          </a:xfrm>
        </p:grpSpPr>
        <p:sp>
          <p:nvSpPr>
            <p:cNvPr id="5457" name="Google Shape;5457;p4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46"/>
          <p:cNvGrpSpPr/>
          <p:nvPr/>
        </p:nvGrpSpPr>
        <p:grpSpPr>
          <a:xfrm>
            <a:off x="4388506" y="3464535"/>
            <a:ext cx="350275" cy="349449"/>
            <a:chOff x="-62154300" y="3743950"/>
            <a:chExt cx="318200" cy="317450"/>
          </a:xfrm>
        </p:grpSpPr>
        <p:sp>
          <p:nvSpPr>
            <p:cNvPr id="5460" name="Google Shape;5460;p4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46"/>
          <p:cNvGrpSpPr/>
          <p:nvPr/>
        </p:nvGrpSpPr>
        <p:grpSpPr>
          <a:xfrm>
            <a:off x="4388493" y="3873056"/>
            <a:ext cx="350302" cy="348568"/>
            <a:chOff x="-62151950" y="4111775"/>
            <a:chExt cx="318225" cy="316650"/>
          </a:xfrm>
        </p:grpSpPr>
        <p:sp>
          <p:nvSpPr>
            <p:cNvPr id="5463" name="Google Shape;5463;p4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46"/>
          <p:cNvGrpSpPr/>
          <p:nvPr/>
        </p:nvGrpSpPr>
        <p:grpSpPr>
          <a:xfrm>
            <a:off x="6499351" y="3042984"/>
            <a:ext cx="350275" cy="349587"/>
            <a:chOff x="-60254550" y="3367325"/>
            <a:chExt cx="318200" cy="317575"/>
          </a:xfrm>
        </p:grpSpPr>
        <p:sp>
          <p:nvSpPr>
            <p:cNvPr id="5468" name="Google Shape;5468;p4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46"/>
          <p:cNvGrpSpPr/>
          <p:nvPr/>
        </p:nvGrpSpPr>
        <p:grpSpPr>
          <a:xfrm>
            <a:off x="6500204" y="3465031"/>
            <a:ext cx="348568" cy="348458"/>
            <a:chOff x="-60255350" y="3733825"/>
            <a:chExt cx="316650" cy="316550"/>
          </a:xfrm>
        </p:grpSpPr>
        <p:sp>
          <p:nvSpPr>
            <p:cNvPr id="5473" name="Google Shape;5473;p4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46"/>
          <p:cNvGrpSpPr/>
          <p:nvPr/>
        </p:nvGrpSpPr>
        <p:grpSpPr>
          <a:xfrm>
            <a:off x="6526651" y="3873483"/>
            <a:ext cx="295675" cy="347715"/>
            <a:chOff x="-60232500" y="4101525"/>
            <a:chExt cx="268600" cy="315875"/>
          </a:xfrm>
        </p:grpSpPr>
        <p:sp>
          <p:nvSpPr>
            <p:cNvPr id="5481" name="Google Shape;5481;p4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3" name="Google Shape;5483;p46"/>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4" name="Google Shape;5484;p46"/>
          <p:cNvGrpSpPr/>
          <p:nvPr/>
        </p:nvGrpSpPr>
        <p:grpSpPr>
          <a:xfrm>
            <a:off x="2700499" y="3043493"/>
            <a:ext cx="350302" cy="348568"/>
            <a:chOff x="-63679950" y="3360375"/>
            <a:chExt cx="318225" cy="316650"/>
          </a:xfrm>
        </p:grpSpPr>
        <p:sp>
          <p:nvSpPr>
            <p:cNvPr id="5485" name="Google Shape;5485;p4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9" name="Google Shape;5489;p46"/>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0" name="Google Shape;5490;p46"/>
          <p:cNvGrpSpPr/>
          <p:nvPr/>
        </p:nvGrpSpPr>
        <p:grpSpPr>
          <a:xfrm>
            <a:off x="2699192" y="3872506"/>
            <a:ext cx="352916" cy="349669"/>
            <a:chOff x="-63679950" y="4093450"/>
            <a:chExt cx="320600" cy="317650"/>
          </a:xfrm>
        </p:grpSpPr>
        <p:sp>
          <p:nvSpPr>
            <p:cNvPr id="5491" name="Google Shape;5491;p4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46"/>
          <p:cNvGrpSpPr/>
          <p:nvPr/>
        </p:nvGrpSpPr>
        <p:grpSpPr>
          <a:xfrm>
            <a:off x="4806228" y="3043052"/>
            <a:ext cx="348568" cy="349449"/>
            <a:chOff x="-61784125" y="3377700"/>
            <a:chExt cx="316650" cy="317450"/>
          </a:xfrm>
        </p:grpSpPr>
        <p:sp>
          <p:nvSpPr>
            <p:cNvPr id="5495" name="Google Shape;5495;p4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46"/>
          <p:cNvGrpSpPr/>
          <p:nvPr/>
        </p:nvGrpSpPr>
        <p:grpSpPr>
          <a:xfrm>
            <a:off x="4806228" y="3464535"/>
            <a:ext cx="348568" cy="349449"/>
            <a:chOff x="-61783350" y="3743950"/>
            <a:chExt cx="316650" cy="317450"/>
          </a:xfrm>
        </p:grpSpPr>
        <p:sp>
          <p:nvSpPr>
            <p:cNvPr id="5503" name="Google Shape;5503;p4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5" name="Google Shape;5505;p46"/>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6"/>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6"/>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46"/>
          <p:cNvGrpSpPr/>
          <p:nvPr/>
        </p:nvGrpSpPr>
        <p:grpSpPr>
          <a:xfrm>
            <a:off x="6919750" y="3873868"/>
            <a:ext cx="351183" cy="346945"/>
            <a:chOff x="-59869425" y="4102225"/>
            <a:chExt cx="319025" cy="315175"/>
          </a:xfrm>
        </p:grpSpPr>
        <p:sp>
          <p:nvSpPr>
            <p:cNvPr id="5509" name="Google Shape;5509;p4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46"/>
          <p:cNvGrpSpPr/>
          <p:nvPr/>
        </p:nvGrpSpPr>
        <p:grpSpPr>
          <a:xfrm>
            <a:off x="7768209" y="3465403"/>
            <a:ext cx="348568" cy="347715"/>
            <a:chOff x="-59029025" y="3711650"/>
            <a:chExt cx="316650" cy="315875"/>
          </a:xfrm>
        </p:grpSpPr>
        <p:sp>
          <p:nvSpPr>
            <p:cNvPr id="5514" name="Google Shape;5514;p4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24" name="Shape 5524"/>
        <p:cNvGrpSpPr/>
        <p:nvPr/>
      </p:nvGrpSpPr>
      <p:grpSpPr>
        <a:xfrm>
          <a:off x="0" y="0"/>
          <a:ext cx="0" cy="0"/>
          <a:chOff x="0" y="0"/>
          <a:chExt cx="0" cy="0"/>
        </a:xfrm>
      </p:grpSpPr>
      <p:sp>
        <p:nvSpPr>
          <p:cNvPr id="5525" name="Google Shape;5525;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526" name="Google Shape;5526;p47"/>
          <p:cNvGrpSpPr/>
          <p:nvPr/>
        </p:nvGrpSpPr>
        <p:grpSpPr>
          <a:xfrm>
            <a:off x="1095363" y="1685939"/>
            <a:ext cx="336332" cy="336332"/>
            <a:chOff x="-57970450" y="1903275"/>
            <a:chExt cx="318225" cy="318225"/>
          </a:xfrm>
        </p:grpSpPr>
        <p:sp>
          <p:nvSpPr>
            <p:cNvPr id="5527" name="Google Shape;5527;p4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47"/>
          <p:cNvGrpSpPr/>
          <p:nvPr/>
        </p:nvGrpSpPr>
        <p:grpSpPr>
          <a:xfrm>
            <a:off x="1115761" y="2101328"/>
            <a:ext cx="295536" cy="334667"/>
            <a:chOff x="-57950750" y="2296300"/>
            <a:chExt cx="279625" cy="316650"/>
          </a:xfrm>
        </p:grpSpPr>
        <p:sp>
          <p:nvSpPr>
            <p:cNvPr id="5532" name="Google Shape;5532;p4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47"/>
          <p:cNvGrpSpPr/>
          <p:nvPr/>
        </p:nvGrpSpPr>
        <p:grpSpPr>
          <a:xfrm>
            <a:off x="1095469" y="2515051"/>
            <a:ext cx="336121" cy="335513"/>
            <a:chOff x="-57969675" y="2687750"/>
            <a:chExt cx="318025" cy="317450"/>
          </a:xfrm>
        </p:grpSpPr>
        <p:sp>
          <p:nvSpPr>
            <p:cNvPr id="5537" name="Google Shape;5537;p4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47"/>
          <p:cNvGrpSpPr/>
          <p:nvPr/>
        </p:nvGrpSpPr>
        <p:grpSpPr>
          <a:xfrm>
            <a:off x="3153180" y="1685939"/>
            <a:ext cx="338842" cy="336332"/>
            <a:chOff x="-56012425" y="1903275"/>
            <a:chExt cx="320600" cy="318225"/>
          </a:xfrm>
        </p:grpSpPr>
        <p:sp>
          <p:nvSpPr>
            <p:cNvPr id="5542" name="Google Shape;5542;p4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47"/>
          <p:cNvGrpSpPr/>
          <p:nvPr/>
        </p:nvGrpSpPr>
        <p:grpSpPr>
          <a:xfrm>
            <a:off x="3154013" y="2099663"/>
            <a:ext cx="337178" cy="337178"/>
            <a:chOff x="-56010850" y="2294725"/>
            <a:chExt cx="319025" cy="319025"/>
          </a:xfrm>
        </p:grpSpPr>
        <p:sp>
          <p:nvSpPr>
            <p:cNvPr id="5545" name="Google Shape;5545;p4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47"/>
          <p:cNvGrpSpPr/>
          <p:nvPr/>
        </p:nvGrpSpPr>
        <p:grpSpPr>
          <a:xfrm>
            <a:off x="3154026" y="2514232"/>
            <a:ext cx="337151" cy="336332"/>
            <a:chOff x="-56010050" y="2686975"/>
            <a:chExt cx="319000" cy="318225"/>
          </a:xfrm>
        </p:grpSpPr>
        <p:sp>
          <p:nvSpPr>
            <p:cNvPr id="5550" name="Google Shape;5550;p4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47"/>
          <p:cNvGrpSpPr/>
          <p:nvPr/>
        </p:nvGrpSpPr>
        <p:grpSpPr>
          <a:xfrm>
            <a:off x="5231050" y="1685939"/>
            <a:ext cx="337178" cy="336332"/>
            <a:chOff x="-54081175" y="1903275"/>
            <a:chExt cx="319025" cy="318225"/>
          </a:xfrm>
        </p:grpSpPr>
        <p:sp>
          <p:nvSpPr>
            <p:cNvPr id="5555" name="Google Shape;5555;p4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47"/>
          <p:cNvGrpSpPr/>
          <p:nvPr/>
        </p:nvGrpSpPr>
        <p:grpSpPr>
          <a:xfrm>
            <a:off x="5251871" y="2101328"/>
            <a:ext cx="295536" cy="335513"/>
            <a:chOff x="-54063050" y="2296300"/>
            <a:chExt cx="279625" cy="317450"/>
          </a:xfrm>
        </p:grpSpPr>
        <p:sp>
          <p:nvSpPr>
            <p:cNvPr id="5558" name="Google Shape;5558;p4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47"/>
          <p:cNvGrpSpPr/>
          <p:nvPr/>
        </p:nvGrpSpPr>
        <p:grpSpPr>
          <a:xfrm>
            <a:off x="5251871" y="2512620"/>
            <a:ext cx="295536" cy="336279"/>
            <a:chOff x="-54061475" y="2685450"/>
            <a:chExt cx="279625" cy="318175"/>
          </a:xfrm>
        </p:grpSpPr>
        <p:sp>
          <p:nvSpPr>
            <p:cNvPr id="5563" name="Google Shape;5563;p4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47"/>
          <p:cNvGrpSpPr/>
          <p:nvPr/>
        </p:nvGrpSpPr>
        <p:grpSpPr>
          <a:xfrm>
            <a:off x="7350894" y="1695108"/>
            <a:ext cx="256404" cy="337151"/>
            <a:chOff x="-52074300" y="1911950"/>
            <a:chExt cx="242600" cy="319000"/>
          </a:xfrm>
        </p:grpSpPr>
        <p:sp>
          <p:nvSpPr>
            <p:cNvPr id="5568" name="Google Shape;5568;p4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47"/>
          <p:cNvGrpSpPr/>
          <p:nvPr/>
        </p:nvGrpSpPr>
        <p:grpSpPr>
          <a:xfrm>
            <a:off x="1495497" y="1686785"/>
            <a:ext cx="337178" cy="336332"/>
            <a:chOff x="-57578225" y="1904075"/>
            <a:chExt cx="319025" cy="318225"/>
          </a:xfrm>
        </p:grpSpPr>
        <p:sp>
          <p:nvSpPr>
            <p:cNvPr id="5573" name="Google Shape;5573;p4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47"/>
          <p:cNvGrpSpPr/>
          <p:nvPr/>
        </p:nvGrpSpPr>
        <p:grpSpPr>
          <a:xfrm>
            <a:off x="1516317" y="2099663"/>
            <a:ext cx="295536" cy="336332"/>
            <a:chOff x="-57558525" y="2294725"/>
            <a:chExt cx="279625" cy="318225"/>
          </a:xfrm>
        </p:grpSpPr>
        <p:sp>
          <p:nvSpPr>
            <p:cNvPr id="5578" name="Google Shape;5578;p4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47"/>
          <p:cNvGrpSpPr/>
          <p:nvPr/>
        </p:nvGrpSpPr>
        <p:grpSpPr>
          <a:xfrm>
            <a:off x="1493832" y="2514232"/>
            <a:ext cx="340507" cy="337151"/>
            <a:chOff x="-57579800" y="2686975"/>
            <a:chExt cx="322175" cy="319000"/>
          </a:xfrm>
        </p:grpSpPr>
        <p:sp>
          <p:nvSpPr>
            <p:cNvPr id="5584" name="Google Shape;5584;p4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47"/>
          <p:cNvGrpSpPr/>
          <p:nvPr/>
        </p:nvGrpSpPr>
        <p:grpSpPr>
          <a:xfrm>
            <a:off x="3566071" y="2099663"/>
            <a:ext cx="342171" cy="336332"/>
            <a:chOff x="-55620975" y="2294725"/>
            <a:chExt cx="323750" cy="318225"/>
          </a:xfrm>
        </p:grpSpPr>
        <p:sp>
          <p:nvSpPr>
            <p:cNvPr id="5587" name="Google Shape;5587;p4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47"/>
          <p:cNvGrpSpPr/>
          <p:nvPr/>
        </p:nvGrpSpPr>
        <p:grpSpPr>
          <a:xfrm>
            <a:off x="3568159" y="2514153"/>
            <a:ext cx="337997" cy="336411"/>
            <a:chOff x="-55620175" y="2686900"/>
            <a:chExt cx="319800" cy="318300"/>
          </a:xfrm>
        </p:grpSpPr>
        <p:sp>
          <p:nvSpPr>
            <p:cNvPr id="5594" name="Google Shape;5594;p4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47"/>
          <p:cNvGrpSpPr/>
          <p:nvPr/>
        </p:nvGrpSpPr>
        <p:grpSpPr>
          <a:xfrm>
            <a:off x="5645619" y="1685939"/>
            <a:ext cx="337151" cy="336332"/>
            <a:chOff x="-53690500" y="1903275"/>
            <a:chExt cx="319000" cy="318225"/>
          </a:xfrm>
        </p:grpSpPr>
        <p:sp>
          <p:nvSpPr>
            <p:cNvPr id="5599" name="Google Shape;5599;p4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47"/>
          <p:cNvGrpSpPr/>
          <p:nvPr/>
        </p:nvGrpSpPr>
        <p:grpSpPr>
          <a:xfrm>
            <a:off x="5666427" y="2101328"/>
            <a:ext cx="295536" cy="334667"/>
            <a:chOff x="-53670800" y="2296300"/>
            <a:chExt cx="279625" cy="316650"/>
          </a:xfrm>
        </p:grpSpPr>
        <p:sp>
          <p:nvSpPr>
            <p:cNvPr id="5604" name="Google Shape;5604;p4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47"/>
          <p:cNvGrpSpPr/>
          <p:nvPr/>
        </p:nvGrpSpPr>
        <p:grpSpPr>
          <a:xfrm>
            <a:off x="5645619" y="2513809"/>
            <a:ext cx="337151" cy="336755"/>
            <a:chOff x="-53690500" y="2686575"/>
            <a:chExt cx="319000" cy="318625"/>
          </a:xfrm>
        </p:grpSpPr>
        <p:sp>
          <p:nvSpPr>
            <p:cNvPr id="5609" name="Google Shape;5609;p4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47"/>
          <p:cNvGrpSpPr/>
          <p:nvPr/>
        </p:nvGrpSpPr>
        <p:grpSpPr>
          <a:xfrm>
            <a:off x="7331315" y="2108964"/>
            <a:ext cx="295562" cy="336200"/>
            <a:chOff x="-52092425" y="2303525"/>
            <a:chExt cx="279650" cy="318100"/>
          </a:xfrm>
        </p:grpSpPr>
        <p:sp>
          <p:nvSpPr>
            <p:cNvPr id="5614" name="Google Shape;5614;p4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47"/>
          <p:cNvGrpSpPr/>
          <p:nvPr/>
        </p:nvGrpSpPr>
        <p:grpSpPr>
          <a:xfrm>
            <a:off x="1905365" y="1687604"/>
            <a:ext cx="338816" cy="336332"/>
            <a:chOff x="-57189125" y="1904850"/>
            <a:chExt cx="320575" cy="318225"/>
          </a:xfrm>
        </p:grpSpPr>
        <p:sp>
          <p:nvSpPr>
            <p:cNvPr id="5620" name="Google Shape;5620;p4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47"/>
          <p:cNvGrpSpPr/>
          <p:nvPr/>
        </p:nvGrpSpPr>
        <p:grpSpPr>
          <a:xfrm>
            <a:off x="1906197" y="2120484"/>
            <a:ext cx="337151" cy="294717"/>
            <a:chOff x="-57187550" y="2314425"/>
            <a:chExt cx="319000" cy="278850"/>
          </a:xfrm>
        </p:grpSpPr>
        <p:sp>
          <p:nvSpPr>
            <p:cNvPr id="5626" name="Google Shape;5626;p4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47"/>
          <p:cNvGrpSpPr/>
          <p:nvPr/>
        </p:nvGrpSpPr>
        <p:grpSpPr>
          <a:xfrm>
            <a:off x="1921997" y="2513598"/>
            <a:ext cx="305550" cy="336966"/>
            <a:chOff x="-57172600" y="2686375"/>
            <a:chExt cx="289100" cy="318825"/>
          </a:xfrm>
        </p:grpSpPr>
        <p:sp>
          <p:nvSpPr>
            <p:cNvPr id="5631" name="Google Shape;5631;p4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47"/>
          <p:cNvGrpSpPr/>
          <p:nvPr/>
        </p:nvGrpSpPr>
        <p:grpSpPr>
          <a:xfrm>
            <a:off x="3983124" y="1685939"/>
            <a:ext cx="336332" cy="334667"/>
            <a:chOff x="-55225575" y="1903275"/>
            <a:chExt cx="318225" cy="316650"/>
          </a:xfrm>
        </p:grpSpPr>
        <p:sp>
          <p:nvSpPr>
            <p:cNvPr id="5634" name="Google Shape;5634;p4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47"/>
          <p:cNvGrpSpPr/>
          <p:nvPr/>
        </p:nvGrpSpPr>
        <p:grpSpPr>
          <a:xfrm>
            <a:off x="3993535" y="2101328"/>
            <a:ext cx="315511" cy="334667"/>
            <a:chOff x="-55217700" y="2296300"/>
            <a:chExt cx="298525" cy="316650"/>
          </a:xfrm>
        </p:grpSpPr>
        <p:sp>
          <p:nvSpPr>
            <p:cNvPr id="5640" name="Google Shape;5640;p4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47"/>
          <p:cNvGrpSpPr/>
          <p:nvPr/>
        </p:nvGrpSpPr>
        <p:grpSpPr>
          <a:xfrm>
            <a:off x="3982292" y="2515897"/>
            <a:ext cx="337997" cy="334667"/>
            <a:chOff x="-55229525" y="2688550"/>
            <a:chExt cx="319800" cy="316650"/>
          </a:xfrm>
        </p:grpSpPr>
        <p:sp>
          <p:nvSpPr>
            <p:cNvPr id="5645" name="Google Shape;5645;p4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47"/>
          <p:cNvGrpSpPr/>
          <p:nvPr/>
        </p:nvGrpSpPr>
        <p:grpSpPr>
          <a:xfrm>
            <a:off x="6069304" y="1685939"/>
            <a:ext cx="315537" cy="336332"/>
            <a:chOff x="-53288825" y="1903275"/>
            <a:chExt cx="298550" cy="318225"/>
          </a:xfrm>
        </p:grpSpPr>
        <p:sp>
          <p:nvSpPr>
            <p:cNvPr id="5650" name="Google Shape;5650;p4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47"/>
          <p:cNvGrpSpPr/>
          <p:nvPr/>
        </p:nvGrpSpPr>
        <p:grpSpPr>
          <a:xfrm>
            <a:off x="6058484" y="2099663"/>
            <a:ext cx="337178" cy="336332"/>
            <a:chOff x="-53299850" y="2294725"/>
            <a:chExt cx="319025" cy="318225"/>
          </a:xfrm>
        </p:grpSpPr>
        <p:sp>
          <p:nvSpPr>
            <p:cNvPr id="5654" name="Google Shape;5654;p4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47"/>
          <p:cNvGrpSpPr/>
          <p:nvPr/>
        </p:nvGrpSpPr>
        <p:grpSpPr>
          <a:xfrm>
            <a:off x="6079715" y="2515051"/>
            <a:ext cx="294717" cy="335513"/>
            <a:chOff x="-53278575" y="2687750"/>
            <a:chExt cx="278850" cy="317450"/>
          </a:xfrm>
        </p:grpSpPr>
        <p:sp>
          <p:nvSpPr>
            <p:cNvPr id="5657" name="Google Shape;5657;p4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47"/>
          <p:cNvGrpSpPr/>
          <p:nvPr/>
        </p:nvGrpSpPr>
        <p:grpSpPr>
          <a:xfrm>
            <a:off x="7310508" y="2514760"/>
            <a:ext cx="337178" cy="337468"/>
            <a:chOff x="-52101875" y="2687475"/>
            <a:chExt cx="319025" cy="319300"/>
          </a:xfrm>
        </p:grpSpPr>
        <p:sp>
          <p:nvSpPr>
            <p:cNvPr id="5662" name="Google Shape;5662;p4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47"/>
          <p:cNvGrpSpPr/>
          <p:nvPr/>
        </p:nvGrpSpPr>
        <p:grpSpPr>
          <a:xfrm>
            <a:off x="2346261" y="1686785"/>
            <a:ext cx="295536" cy="336332"/>
            <a:chOff x="-56774050" y="1904075"/>
            <a:chExt cx="279625" cy="318225"/>
          </a:xfrm>
        </p:grpSpPr>
        <p:sp>
          <p:nvSpPr>
            <p:cNvPr id="5667" name="Google Shape;5667;p4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47"/>
          <p:cNvGrpSpPr/>
          <p:nvPr/>
        </p:nvGrpSpPr>
        <p:grpSpPr>
          <a:xfrm>
            <a:off x="2346261" y="2099663"/>
            <a:ext cx="295536" cy="336332"/>
            <a:chOff x="-56774850" y="2294725"/>
            <a:chExt cx="279625" cy="318225"/>
          </a:xfrm>
        </p:grpSpPr>
        <p:sp>
          <p:nvSpPr>
            <p:cNvPr id="5670" name="Google Shape;5670;p4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47"/>
          <p:cNvGrpSpPr/>
          <p:nvPr/>
        </p:nvGrpSpPr>
        <p:grpSpPr>
          <a:xfrm>
            <a:off x="2365827" y="2514232"/>
            <a:ext cx="256404" cy="335486"/>
            <a:chOff x="-56756725" y="2686975"/>
            <a:chExt cx="242600" cy="317425"/>
          </a:xfrm>
        </p:grpSpPr>
        <p:sp>
          <p:nvSpPr>
            <p:cNvPr id="5674" name="Google Shape;5674;p4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47"/>
          <p:cNvGrpSpPr/>
          <p:nvPr/>
        </p:nvGrpSpPr>
        <p:grpSpPr>
          <a:xfrm>
            <a:off x="4408328" y="1685939"/>
            <a:ext cx="314216" cy="337178"/>
            <a:chOff x="-54826975" y="1903275"/>
            <a:chExt cx="297300" cy="319025"/>
          </a:xfrm>
        </p:grpSpPr>
        <p:sp>
          <p:nvSpPr>
            <p:cNvPr id="5678" name="Google Shape;5678;p4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47"/>
          <p:cNvGrpSpPr/>
          <p:nvPr/>
        </p:nvGrpSpPr>
        <p:grpSpPr>
          <a:xfrm>
            <a:off x="4396861" y="2101328"/>
            <a:ext cx="337151" cy="334641"/>
            <a:chOff x="-54836500" y="2296300"/>
            <a:chExt cx="319000" cy="316625"/>
          </a:xfrm>
        </p:grpSpPr>
        <p:sp>
          <p:nvSpPr>
            <p:cNvPr id="5682" name="Google Shape;5682;p4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47"/>
          <p:cNvGrpSpPr/>
          <p:nvPr/>
        </p:nvGrpSpPr>
        <p:grpSpPr>
          <a:xfrm>
            <a:off x="4416836" y="2515051"/>
            <a:ext cx="297200" cy="336332"/>
            <a:chOff x="-54817600" y="2687750"/>
            <a:chExt cx="281200" cy="318225"/>
          </a:xfrm>
        </p:grpSpPr>
        <p:sp>
          <p:nvSpPr>
            <p:cNvPr id="5687" name="Google Shape;5687;p4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47"/>
          <p:cNvGrpSpPr/>
          <p:nvPr/>
        </p:nvGrpSpPr>
        <p:grpSpPr>
          <a:xfrm>
            <a:off x="6494706" y="1685939"/>
            <a:ext cx="295536" cy="334667"/>
            <a:chOff x="-52887125" y="1903275"/>
            <a:chExt cx="279625" cy="316650"/>
          </a:xfrm>
        </p:grpSpPr>
        <p:sp>
          <p:nvSpPr>
            <p:cNvPr id="5692" name="Google Shape;5692;p4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47"/>
          <p:cNvGrpSpPr/>
          <p:nvPr/>
        </p:nvGrpSpPr>
        <p:grpSpPr>
          <a:xfrm>
            <a:off x="6474731" y="2098844"/>
            <a:ext cx="335486" cy="337151"/>
            <a:chOff x="-52906025" y="2293950"/>
            <a:chExt cx="317425" cy="319000"/>
          </a:xfrm>
        </p:grpSpPr>
        <p:sp>
          <p:nvSpPr>
            <p:cNvPr id="5695" name="Google Shape;5695;p4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47"/>
          <p:cNvGrpSpPr/>
          <p:nvPr/>
        </p:nvGrpSpPr>
        <p:grpSpPr>
          <a:xfrm>
            <a:off x="6494706" y="2514232"/>
            <a:ext cx="295536" cy="336332"/>
            <a:chOff x="-52887125" y="2686975"/>
            <a:chExt cx="279625" cy="318225"/>
          </a:xfrm>
        </p:grpSpPr>
        <p:sp>
          <p:nvSpPr>
            <p:cNvPr id="5699" name="Google Shape;5699;p4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47"/>
          <p:cNvGrpSpPr/>
          <p:nvPr/>
        </p:nvGrpSpPr>
        <p:grpSpPr>
          <a:xfrm>
            <a:off x="7742828" y="1698437"/>
            <a:ext cx="296355" cy="334667"/>
            <a:chOff x="-51722225" y="1915100"/>
            <a:chExt cx="280400" cy="316650"/>
          </a:xfrm>
        </p:grpSpPr>
        <p:sp>
          <p:nvSpPr>
            <p:cNvPr id="5704" name="Google Shape;5704;p4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47"/>
          <p:cNvGrpSpPr/>
          <p:nvPr/>
        </p:nvGrpSpPr>
        <p:grpSpPr>
          <a:xfrm>
            <a:off x="2733364" y="1685226"/>
            <a:ext cx="345474" cy="336226"/>
            <a:chOff x="-56407800" y="1902600"/>
            <a:chExt cx="326875" cy="318125"/>
          </a:xfrm>
        </p:grpSpPr>
        <p:sp>
          <p:nvSpPr>
            <p:cNvPr id="5709" name="Google Shape;5709;p4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47"/>
          <p:cNvGrpSpPr/>
          <p:nvPr/>
        </p:nvGrpSpPr>
        <p:grpSpPr>
          <a:xfrm>
            <a:off x="2738768" y="2110496"/>
            <a:ext cx="334667" cy="315511"/>
            <a:chOff x="-56401500" y="2304975"/>
            <a:chExt cx="316650" cy="298525"/>
          </a:xfrm>
        </p:grpSpPr>
        <p:sp>
          <p:nvSpPr>
            <p:cNvPr id="5713" name="Google Shape;5713;p4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47"/>
          <p:cNvGrpSpPr/>
          <p:nvPr/>
        </p:nvGrpSpPr>
        <p:grpSpPr>
          <a:xfrm>
            <a:off x="4835248" y="1684275"/>
            <a:ext cx="298046" cy="336332"/>
            <a:chOff x="-54426150" y="1901700"/>
            <a:chExt cx="282000" cy="318225"/>
          </a:xfrm>
        </p:grpSpPr>
        <p:sp>
          <p:nvSpPr>
            <p:cNvPr id="5718" name="Google Shape;5718;p4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47"/>
          <p:cNvGrpSpPr/>
          <p:nvPr/>
        </p:nvGrpSpPr>
        <p:grpSpPr>
          <a:xfrm>
            <a:off x="4835248" y="2099663"/>
            <a:ext cx="298046" cy="337178"/>
            <a:chOff x="-54426150" y="2294725"/>
            <a:chExt cx="282000" cy="319025"/>
          </a:xfrm>
        </p:grpSpPr>
        <p:sp>
          <p:nvSpPr>
            <p:cNvPr id="5723" name="Google Shape;5723;p4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47"/>
          <p:cNvGrpSpPr/>
          <p:nvPr/>
        </p:nvGrpSpPr>
        <p:grpSpPr>
          <a:xfrm>
            <a:off x="4833583" y="2514232"/>
            <a:ext cx="301375" cy="337151"/>
            <a:chOff x="-54427725" y="2686975"/>
            <a:chExt cx="285150" cy="319000"/>
          </a:xfrm>
        </p:grpSpPr>
        <p:sp>
          <p:nvSpPr>
            <p:cNvPr id="5729" name="Google Shape;5729;p4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47"/>
          <p:cNvGrpSpPr/>
          <p:nvPr/>
        </p:nvGrpSpPr>
        <p:grpSpPr>
          <a:xfrm>
            <a:off x="6888851" y="1686151"/>
            <a:ext cx="334667" cy="335302"/>
            <a:chOff x="-52513800" y="1903475"/>
            <a:chExt cx="316650" cy="317250"/>
          </a:xfrm>
        </p:grpSpPr>
        <p:sp>
          <p:nvSpPr>
            <p:cNvPr id="5735" name="Google Shape;5735;p4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47"/>
          <p:cNvGrpSpPr/>
          <p:nvPr/>
        </p:nvGrpSpPr>
        <p:grpSpPr>
          <a:xfrm>
            <a:off x="6898006" y="2100509"/>
            <a:ext cx="316357" cy="335486"/>
            <a:chOff x="-52505925" y="2295525"/>
            <a:chExt cx="299325" cy="317425"/>
          </a:xfrm>
        </p:grpSpPr>
        <p:sp>
          <p:nvSpPr>
            <p:cNvPr id="5738" name="Google Shape;5738;p4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47"/>
          <p:cNvGrpSpPr/>
          <p:nvPr/>
        </p:nvGrpSpPr>
        <p:grpSpPr>
          <a:xfrm>
            <a:off x="6908417" y="2514232"/>
            <a:ext cx="295536" cy="336332"/>
            <a:chOff x="-52494100" y="2686975"/>
            <a:chExt cx="279625" cy="318225"/>
          </a:xfrm>
        </p:grpSpPr>
        <p:sp>
          <p:nvSpPr>
            <p:cNvPr id="5743" name="Google Shape;5743;p4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47"/>
          <p:cNvGrpSpPr/>
          <p:nvPr/>
        </p:nvGrpSpPr>
        <p:grpSpPr>
          <a:xfrm>
            <a:off x="7744070" y="2111315"/>
            <a:ext cx="293871" cy="336332"/>
            <a:chOff x="-51708850" y="2305750"/>
            <a:chExt cx="278050" cy="318225"/>
          </a:xfrm>
        </p:grpSpPr>
        <p:sp>
          <p:nvSpPr>
            <p:cNvPr id="5748" name="Google Shape;5748;p4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47"/>
          <p:cNvGrpSpPr/>
          <p:nvPr/>
        </p:nvGrpSpPr>
        <p:grpSpPr>
          <a:xfrm>
            <a:off x="1094954" y="3054255"/>
            <a:ext cx="337151" cy="337389"/>
            <a:chOff x="-57956275" y="3197925"/>
            <a:chExt cx="319000" cy="319225"/>
          </a:xfrm>
        </p:grpSpPr>
        <p:sp>
          <p:nvSpPr>
            <p:cNvPr id="5752" name="Google Shape;5752;p4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47"/>
          <p:cNvGrpSpPr/>
          <p:nvPr/>
        </p:nvGrpSpPr>
        <p:grpSpPr>
          <a:xfrm>
            <a:off x="1115761" y="3469035"/>
            <a:ext cx="295536" cy="337151"/>
            <a:chOff x="-57940525" y="3590375"/>
            <a:chExt cx="279625" cy="319000"/>
          </a:xfrm>
        </p:grpSpPr>
        <p:sp>
          <p:nvSpPr>
            <p:cNvPr id="5760" name="Google Shape;5760;p4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47"/>
          <p:cNvGrpSpPr/>
          <p:nvPr/>
        </p:nvGrpSpPr>
        <p:grpSpPr>
          <a:xfrm>
            <a:off x="1095363" y="3883578"/>
            <a:ext cx="336332" cy="337178"/>
            <a:chOff x="-57959425" y="3982600"/>
            <a:chExt cx="318225" cy="319025"/>
          </a:xfrm>
        </p:grpSpPr>
        <p:sp>
          <p:nvSpPr>
            <p:cNvPr id="5766" name="Google Shape;5766;p4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47"/>
          <p:cNvGrpSpPr/>
          <p:nvPr/>
        </p:nvGrpSpPr>
        <p:grpSpPr>
          <a:xfrm>
            <a:off x="3154845" y="3055312"/>
            <a:ext cx="335513" cy="335513"/>
            <a:chOff x="-55987225" y="3198925"/>
            <a:chExt cx="317450" cy="317450"/>
          </a:xfrm>
        </p:grpSpPr>
        <p:sp>
          <p:nvSpPr>
            <p:cNvPr id="5771" name="Google Shape;5771;p4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47"/>
          <p:cNvGrpSpPr/>
          <p:nvPr/>
        </p:nvGrpSpPr>
        <p:grpSpPr>
          <a:xfrm>
            <a:off x="3154845" y="3469722"/>
            <a:ext cx="335513" cy="335645"/>
            <a:chOff x="-55987225" y="3591025"/>
            <a:chExt cx="317450" cy="317575"/>
          </a:xfrm>
        </p:grpSpPr>
        <p:sp>
          <p:nvSpPr>
            <p:cNvPr id="5776" name="Google Shape;5776;p4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47"/>
          <p:cNvGrpSpPr/>
          <p:nvPr/>
        </p:nvGrpSpPr>
        <p:grpSpPr>
          <a:xfrm>
            <a:off x="3154013" y="3883578"/>
            <a:ext cx="337178" cy="337178"/>
            <a:chOff x="-55988800" y="3982600"/>
            <a:chExt cx="319025" cy="319025"/>
          </a:xfrm>
        </p:grpSpPr>
        <p:sp>
          <p:nvSpPr>
            <p:cNvPr id="5782" name="Google Shape;5782;p4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47"/>
          <p:cNvGrpSpPr/>
          <p:nvPr/>
        </p:nvGrpSpPr>
        <p:grpSpPr>
          <a:xfrm>
            <a:off x="5232305" y="3048653"/>
            <a:ext cx="334667" cy="337151"/>
            <a:chOff x="-54026025" y="3192625"/>
            <a:chExt cx="316650" cy="319000"/>
          </a:xfrm>
        </p:grpSpPr>
        <p:sp>
          <p:nvSpPr>
            <p:cNvPr id="5788" name="Google Shape;5788;p4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47"/>
          <p:cNvGrpSpPr/>
          <p:nvPr/>
        </p:nvGrpSpPr>
        <p:grpSpPr>
          <a:xfrm>
            <a:off x="5251039" y="3463196"/>
            <a:ext cx="297200" cy="336332"/>
            <a:chOff x="-54007925" y="3584850"/>
            <a:chExt cx="281200" cy="318225"/>
          </a:xfrm>
        </p:grpSpPr>
        <p:sp>
          <p:nvSpPr>
            <p:cNvPr id="5797" name="Google Shape;5797;p4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47"/>
          <p:cNvGrpSpPr/>
          <p:nvPr/>
        </p:nvGrpSpPr>
        <p:grpSpPr>
          <a:xfrm>
            <a:off x="5251039" y="3876153"/>
            <a:ext cx="297200" cy="337098"/>
            <a:chOff x="-54007925" y="3975575"/>
            <a:chExt cx="281200" cy="318950"/>
          </a:xfrm>
        </p:grpSpPr>
        <p:sp>
          <p:nvSpPr>
            <p:cNvPr id="5804" name="Google Shape;5804;p4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47"/>
          <p:cNvGrpSpPr/>
          <p:nvPr/>
        </p:nvGrpSpPr>
        <p:grpSpPr>
          <a:xfrm>
            <a:off x="7350062" y="3064930"/>
            <a:ext cx="258069" cy="336702"/>
            <a:chOff x="-52005775" y="3208025"/>
            <a:chExt cx="244175" cy="318575"/>
          </a:xfrm>
        </p:grpSpPr>
        <p:sp>
          <p:nvSpPr>
            <p:cNvPr id="5809" name="Google Shape;5809;p4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47"/>
          <p:cNvGrpSpPr/>
          <p:nvPr/>
        </p:nvGrpSpPr>
        <p:grpSpPr>
          <a:xfrm>
            <a:off x="1495919" y="3055312"/>
            <a:ext cx="336332" cy="336332"/>
            <a:chOff x="-57568775" y="3198925"/>
            <a:chExt cx="318225" cy="318225"/>
          </a:xfrm>
        </p:grpSpPr>
        <p:sp>
          <p:nvSpPr>
            <p:cNvPr id="5821" name="Google Shape;5821;p4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47"/>
          <p:cNvGrpSpPr/>
          <p:nvPr/>
        </p:nvGrpSpPr>
        <p:grpSpPr>
          <a:xfrm>
            <a:off x="1516317" y="3469035"/>
            <a:ext cx="295536" cy="336332"/>
            <a:chOff x="-57549075" y="3590375"/>
            <a:chExt cx="279625" cy="318225"/>
          </a:xfrm>
        </p:grpSpPr>
        <p:sp>
          <p:nvSpPr>
            <p:cNvPr id="5828" name="Google Shape;5828;p4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47"/>
          <p:cNvGrpSpPr/>
          <p:nvPr/>
        </p:nvGrpSpPr>
        <p:grpSpPr>
          <a:xfrm>
            <a:off x="1495087" y="3883578"/>
            <a:ext cx="337997" cy="337997"/>
            <a:chOff x="-57570350" y="3982600"/>
            <a:chExt cx="319800" cy="319800"/>
          </a:xfrm>
        </p:grpSpPr>
        <p:sp>
          <p:nvSpPr>
            <p:cNvPr id="5833" name="Google Shape;5833;p4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47"/>
          <p:cNvGrpSpPr/>
          <p:nvPr/>
        </p:nvGrpSpPr>
        <p:grpSpPr>
          <a:xfrm>
            <a:off x="3589389" y="3054466"/>
            <a:ext cx="295536" cy="337178"/>
            <a:chOff x="-55576850" y="3198125"/>
            <a:chExt cx="279625" cy="319025"/>
          </a:xfrm>
        </p:grpSpPr>
        <p:sp>
          <p:nvSpPr>
            <p:cNvPr id="5838" name="Google Shape;5838;p4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47"/>
          <p:cNvGrpSpPr/>
          <p:nvPr/>
        </p:nvGrpSpPr>
        <p:grpSpPr>
          <a:xfrm>
            <a:off x="3568159" y="3468824"/>
            <a:ext cx="337997" cy="336543"/>
            <a:chOff x="-55596550" y="3590175"/>
            <a:chExt cx="319800" cy="318425"/>
          </a:xfrm>
        </p:grpSpPr>
        <p:sp>
          <p:nvSpPr>
            <p:cNvPr id="5843" name="Google Shape;5843;p4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47"/>
          <p:cNvGrpSpPr/>
          <p:nvPr/>
        </p:nvGrpSpPr>
        <p:grpSpPr>
          <a:xfrm>
            <a:off x="3568568" y="3883340"/>
            <a:ext cx="337178" cy="337415"/>
            <a:chOff x="-55595775" y="3982375"/>
            <a:chExt cx="319025" cy="319250"/>
          </a:xfrm>
        </p:grpSpPr>
        <p:sp>
          <p:nvSpPr>
            <p:cNvPr id="5848" name="Google Shape;5848;p4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47"/>
          <p:cNvGrpSpPr/>
          <p:nvPr/>
        </p:nvGrpSpPr>
        <p:grpSpPr>
          <a:xfrm>
            <a:off x="5645606" y="3048653"/>
            <a:ext cx="337178" cy="336332"/>
            <a:chOff x="-53635375" y="3192625"/>
            <a:chExt cx="319025" cy="318225"/>
          </a:xfrm>
        </p:grpSpPr>
        <p:sp>
          <p:nvSpPr>
            <p:cNvPr id="5855" name="Google Shape;5855;p4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47"/>
          <p:cNvGrpSpPr/>
          <p:nvPr/>
        </p:nvGrpSpPr>
        <p:grpSpPr>
          <a:xfrm>
            <a:off x="5666427" y="3463196"/>
            <a:ext cx="295536" cy="337178"/>
            <a:chOff x="-53615675" y="3584850"/>
            <a:chExt cx="279625" cy="319025"/>
          </a:xfrm>
        </p:grpSpPr>
        <p:sp>
          <p:nvSpPr>
            <p:cNvPr id="5859" name="Google Shape;5859;p4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47"/>
          <p:cNvGrpSpPr/>
          <p:nvPr/>
        </p:nvGrpSpPr>
        <p:grpSpPr>
          <a:xfrm>
            <a:off x="5645619" y="3877131"/>
            <a:ext cx="337151" cy="336121"/>
            <a:chOff x="-53634575" y="3976500"/>
            <a:chExt cx="319000" cy="318025"/>
          </a:xfrm>
        </p:grpSpPr>
        <p:sp>
          <p:nvSpPr>
            <p:cNvPr id="5863" name="Google Shape;5863;p4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47"/>
          <p:cNvGrpSpPr/>
          <p:nvPr/>
        </p:nvGrpSpPr>
        <p:grpSpPr>
          <a:xfrm>
            <a:off x="7331328" y="3468718"/>
            <a:ext cx="295536" cy="336649"/>
            <a:chOff x="-52023900" y="3590075"/>
            <a:chExt cx="279625" cy="318525"/>
          </a:xfrm>
        </p:grpSpPr>
        <p:sp>
          <p:nvSpPr>
            <p:cNvPr id="5872" name="Google Shape;5872;p4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47"/>
          <p:cNvGrpSpPr/>
          <p:nvPr/>
        </p:nvGrpSpPr>
        <p:grpSpPr>
          <a:xfrm>
            <a:off x="1906197" y="3055312"/>
            <a:ext cx="337151" cy="337151"/>
            <a:chOff x="-57173375" y="3198925"/>
            <a:chExt cx="319000" cy="319000"/>
          </a:xfrm>
        </p:grpSpPr>
        <p:sp>
          <p:nvSpPr>
            <p:cNvPr id="5880" name="Google Shape;5880;p4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47"/>
          <p:cNvGrpSpPr/>
          <p:nvPr/>
        </p:nvGrpSpPr>
        <p:grpSpPr>
          <a:xfrm>
            <a:off x="1907029" y="3489830"/>
            <a:ext cx="335486" cy="295562"/>
            <a:chOff x="-57176525" y="3610050"/>
            <a:chExt cx="317425" cy="279650"/>
          </a:xfrm>
        </p:grpSpPr>
        <p:sp>
          <p:nvSpPr>
            <p:cNvPr id="5885" name="Google Shape;5885;p4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47"/>
          <p:cNvGrpSpPr/>
          <p:nvPr/>
        </p:nvGrpSpPr>
        <p:grpSpPr>
          <a:xfrm>
            <a:off x="1922843" y="3882944"/>
            <a:ext cx="303859" cy="336966"/>
            <a:chOff x="-57162350" y="3982000"/>
            <a:chExt cx="287500" cy="318825"/>
          </a:xfrm>
        </p:grpSpPr>
        <p:sp>
          <p:nvSpPr>
            <p:cNvPr id="5891" name="Google Shape;5891;p4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47"/>
          <p:cNvGrpSpPr/>
          <p:nvPr/>
        </p:nvGrpSpPr>
        <p:grpSpPr>
          <a:xfrm>
            <a:off x="3983124" y="3055312"/>
            <a:ext cx="336332" cy="334667"/>
            <a:chOff x="-55202750" y="3198925"/>
            <a:chExt cx="318225" cy="316650"/>
          </a:xfrm>
        </p:grpSpPr>
        <p:sp>
          <p:nvSpPr>
            <p:cNvPr id="5900" name="Google Shape;5900;p4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47"/>
          <p:cNvGrpSpPr/>
          <p:nvPr/>
        </p:nvGrpSpPr>
        <p:grpSpPr>
          <a:xfrm>
            <a:off x="3993112" y="3469035"/>
            <a:ext cx="316357" cy="336332"/>
            <a:chOff x="-55194875" y="3590375"/>
            <a:chExt cx="299325" cy="318225"/>
          </a:xfrm>
        </p:grpSpPr>
        <p:sp>
          <p:nvSpPr>
            <p:cNvPr id="5903" name="Google Shape;5903;p4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47"/>
          <p:cNvGrpSpPr/>
          <p:nvPr/>
        </p:nvGrpSpPr>
        <p:grpSpPr>
          <a:xfrm>
            <a:off x="3983547" y="3884424"/>
            <a:ext cx="335486" cy="335486"/>
            <a:chOff x="-55203525" y="3983400"/>
            <a:chExt cx="317425" cy="317425"/>
          </a:xfrm>
        </p:grpSpPr>
        <p:sp>
          <p:nvSpPr>
            <p:cNvPr id="5909" name="Google Shape;5909;p4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47"/>
          <p:cNvGrpSpPr/>
          <p:nvPr/>
        </p:nvGrpSpPr>
        <p:grpSpPr>
          <a:xfrm>
            <a:off x="6069317" y="3048653"/>
            <a:ext cx="315511" cy="337151"/>
            <a:chOff x="-53232900" y="3192625"/>
            <a:chExt cx="298525" cy="319000"/>
          </a:xfrm>
        </p:grpSpPr>
        <p:sp>
          <p:nvSpPr>
            <p:cNvPr id="5913" name="Google Shape;5913;p4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47"/>
          <p:cNvGrpSpPr/>
          <p:nvPr/>
        </p:nvGrpSpPr>
        <p:grpSpPr>
          <a:xfrm>
            <a:off x="6059330" y="3463196"/>
            <a:ext cx="335486" cy="334667"/>
            <a:chOff x="-53242350" y="3584850"/>
            <a:chExt cx="317425" cy="316650"/>
          </a:xfrm>
        </p:grpSpPr>
        <p:sp>
          <p:nvSpPr>
            <p:cNvPr id="5922" name="Google Shape;5922;p4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47"/>
          <p:cNvGrpSpPr/>
          <p:nvPr/>
        </p:nvGrpSpPr>
        <p:grpSpPr>
          <a:xfrm>
            <a:off x="6079305" y="3876920"/>
            <a:ext cx="295536" cy="337178"/>
            <a:chOff x="-53224225" y="3976300"/>
            <a:chExt cx="279625" cy="319025"/>
          </a:xfrm>
        </p:grpSpPr>
        <p:sp>
          <p:nvSpPr>
            <p:cNvPr id="5928" name="Google Shape;5928;p4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47"/>
          <p:cNvGrpSpPr/>
          <p:nvPr/>
        </p:nvGrpSpPr>
        <p:grpSpPr>
          <a:xfrm>
            <a:off x="7310521" y="3884133"/>
            <a:ext cx="337151" cy="336623"/>
            <a:chOff x="-52043575" y="3983125"/>
            <a:chExt cx="319000" cy="318500"/>
          </a:xfrm>
        </p:grpSpPr>
        <p:sp>
          <p:nvSpPr>
            <p:cNvPr id="5936" name="Google Shape;5936;p4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47"/>
          <p:cNvGrpSpPr/>
          <p:nvPr/>
        </p:nvGrpSpPr>
        <p:grpSpPr>
          <a:xfrm>
            <a:off x="2346261" y="3055312"/>
            <a:ext cx="295536" cy="337151"/>
            <a:chOff x="-56766175" y="3198925"/>
            <a:chExt cx="279625" cy="319000"/>
          </a:xfrm>
        </p:grpSpPr>
        <p:sp>
          <p:nvSpPr>
            <p:cNvPr id="5946" name="Google Shape;5946;p4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47"/>
          <p:cNvGrpSpPr/>
          <p:nvPr/>
        </p:nvGrpSpPr>
        <p:grpSpPr>
          <a:xfrm>
            <a:off x="2345429" y="3469035"/>
            <a:ext cx="297200" cy="336332"/>
            <a:chOff x="-56766175" y="3590375"/>
            <a:chExt cx="281200" cy="318225"/>
          </a:xfrm>
        </p:grpSpPr>
        <p:sp>
          <p:nvSpPr>
            <p:cNvPr id="5954" name="Google Shape;5954;p4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47"/>
          <p:cNvGrpSpPr/>
          <p:nvPr/>
        </p:nvGrpSpPr>
        <p:grpSpPr>
          <a:xfrm>
            <a:off x="2366237" y="3883578"/>
            <a:ext cx="255585" cy="336332"/>
            <a:chOff x="-56747275" y="3982600"/>
            <a:chExt cx="241825" cy="318225"/>
          </a:xfrm>
        </p:grpSpPr>
        <p:sp>
          <p:nvSpPr>
            <p:cNvPr id="5959" name="Google Shape;5959;p4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47"/>
          <p:cNvGrpSpPr/>
          <p:nvPr/>
        </p:nvGrpSpPr>
        <p:grpSpPr>
          <a:xfrm>
            <a:off x="4417669" y="3055312"/>
            <a:ext cx="295536" cy="337151"/>
            <a:chOff x="-54793175" y="3198925"/>
            <a:chExt cx="279625" cy="319000"/>
          </a:xfrm>
        </p:grpSpPr>
        <p:sp>
          <p:nvSpPr>
            <p:cNvPr id="5967" name="Google Shape;5967;p4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47"/>
          <p:cNvGrpSpPr/>
          <p:nvPr/>
        </p:nvGrpSpPr>
        <p:grpSpPr>
          <a:xfrm>
            <a:off x="4396848" y="3475694"/>
            <a:ext cx="337178" cy="322143"/>
            <a:chOff x="-54812875" y="3596675"/>
            <a:chExt cx="319025" cy="304800"/>
          </a:xfrm>
        </p:grpSpPr>
        <p:sp>
          <p:nvSpPr>
            <p:cNvPr id="5975" name="Google Shape;5975;p4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2" name="Google Shape;5982;p47"/>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7"/>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4" name="Google Shape;5984;p47"/>
          <p:cNvGrpSpPr/>
          <p:nvPr/>
        </p:nvGrpSpPr>
        <p:grpSpPr>
          <a:xfrm>
            <a:off x="4417669" y="3883578"/>
            <a:ext cx="295536" cy="336332"/>
            <a:chOff x="-54793175" y="3982600"/>
            <a:chExt cx="279625" cy="318225"/>
          </a:xfrm>
        </p:grpSpPr>
        <p:sp>
          <p:nvSpPr>
            <p:cNvPr id="5985" name="Google Shape;5985;p4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47"/>
          <p:cNvGrpSpPr/>
          <p:nvPr/>
        </p:nvGrpSpPr>
        <p:grpSpPr>
          <a:xfrm>
            <a:off x="6494706" y="3048653"/>
            <a:ext cx="295536" cy="336332"/>
            <a:chOff x="-52832000" y="3192625"/>
            <a:chExt cx="279625" cy="318225"/>
          </a:xfrm>
        </p:grpSpPr>
        <p:sp>
          <p:nvSpPr>
            <p:cNvPr id="5993" name="Google Shape;5993;p4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47"/>
          <p:cNvGrpSpPr/>
          <p:nvPr/>
        </p:nvGrpSpPr>
        <p:grpSpPr>
          <a:xfrm>
            <a:off x="6473899" y="3464042"/>
            <a:ext cx="337151" cy="335486"/>
            <a:chOff x="-52851675" y="3585650"/>
            <a:chExt cx="319000" cy="317425"/>
          </a:xfrm>
        </p:grpSpPr>
        <p:sp>
          <p:nvSpPr>
            <p:cNvPr id="6002" name="Google Shape;6002;p4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47"/>
          <p:cNvGrpSpPr/>
          <p:nvPr/>
        </p:nvGrpSpPr>
        <p:grpSpPr>
          <a:xfrm>
            <a:off x="6494706" y="3876920"/>
            <a:ext cx="295536" cy="337178"/>
            <a:chOff x="-52832000" y="3976300"/>
            <a:chExt cx="279625" cy="319025"/>
          </a:xfrm>
        </p:grpSpPr>
        <p:sp>
          <p:nvSpPr>
            <p:cNvPr id="6009" name="Google Shape;6009;p4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47"/>
          <p:cNvGrpSpPr/>
          <p:nvPr/>
        </p:nvGrpSpPr>
        <p:grpSpPr>
          <a:xfrm>
            <a:off x="7742405" y="3055312"/>
            <a:ext cx="297200" cy="336332"/>
            <a:chOff x="-51633225" y="3198925"/>
            <a:chExt cx="281200" cy="318225"/>
          </a:xfrm>
        </p:grpSpPr>
        <p:sp>
          <p:nvSpPr>
            <p:cNvPr id="6015" name="Google Shape;6015;p4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47"/>
          <p:cNvGrpSpPr/>
          <p:nvPr/>
        </p:nvGrpSpPr>
        <p:grpSpPr>
          <a:xfrm>
            <a:off x="2734606" y="3056131"/>
            <a:ext cx="342990" cy="335513"/>
            <a:chOff x="-56396775" y="3199700"/>
            <a:chExt cx="324525" cy="317450"/>
          </a:xfrm>
        </p:grpSpPr>
        <p:sp>
          <p:nvSpPr>
            <p:cNvPr id="6023" name="Google Shape;6023;p4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47"/>
          <p:cNvGrpSpPr/>
          <p:nvPr/>
        </p:nvGrpSpPr>
        <p:grpSpPr>
          <a:xfrm>
            <a:off x="2737513" y="3479842"/>
            <a:ext cx="337178" cy="315537"/>
            <a:chOff x="-56394425" y="3600600"/>
            <a:chExt cx="319025" cy="298550"/>
          </a:xfrm>
        </p:grpSpPr>
        <p:sp>
          <p:nvSpPr>
            <p:cNvPr id="6030" name="Google Shape;6030;p4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47"/>
          <p:cNvGrpSpPr/>
          <p:nvPr/>
        </p:nvGrpSpPr>
        <p:grpSpPr>
          <a:xfrm>
            <a:off x="2752507" y="3884424"/>
            <a:ext cx="307188" cy="335486"/>
            <a:chOff x="-56379450" y="3983400"/>
            <a:chExt cx="290650" cy="317425"/>
          </a:xfrm>
        </p:grpSpPr>
        <p:sp>
          <p:nvSpPr>
            <p:cNvPr id="6034" name="Google Shape;6034;p4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47"/>
          <p:cNvGrpSpPr/>
          <p:nvPr/>
        </p:nvGrpSpPr>
        <p:grpSpPr>
          <a:xfrm>
            <a:off x="4835670" y="3055312"/>
            <a:ext cx="297200" cy="337151"/>
            <a:chOff x="-54401725" y="3198925"/>
            <a:chExt cx="281200" cy="319000"/>
          </a:xfrm>
        </p:grpSpPr>
        <p:sp>
          <p:nvSpPr>
            <p:cNvPr id="6043" name="Google Shape;6043;p4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47"/>
          <p:cNvGrpSpPr/>
          <p:nvPr/>
        </p:nvGrpSpPr>
        <p:grpSpPr>
          <a:xfrm>
            <a:off x="4836503" y="3469035"/>
            <a:ext cx="295536" cy="336332"/>
            <a:chOff x="-54401725" y="3590375"/>
            <a:chExt cx="279625" cy="318225"/>
          </a:xfrm>
        </p:grpSpPr>
        <p:sp>
          <p:nvSpPr>
            <p:cNvPr id="6055" name="Google Shape;6055;p4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47"/>
          <p:cNvGrpSpPr/>
          <p:nvPr/>
        </p:nvGrpSpPr>
        <p:grpSpPr>
          <a:xfrm>
            <a:off x="4834429" y="3883578"/>
            <a:ext cx="299684" cy="336332"/>
            <a:chOff x="-54403300" y="3982600"/>
            <a:chExt cx="283550" cy="318225"/>
          </a:xfrm>
        </p:grpSpPr>
        <p:sp>
          <p:nvSpPr>
            <p:cNvPr id="6062" name="Google Shape;6062;p4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47"/>
          <p:cNvGrpSpPr/>
          <p:nvPr/>
        </p:nvGrpSpPr>
        <p:grpSpPr>
          <a:xfrm>
            <a:off x="6888864" y="3050529"/>
            <a:ext cx="334641" cy="335275"/>
            <a:chOff x="-52458650" y="3194400"/>
            <a:chExt cx="316625" cy="317225"/>
          </a:xfrm>
        </p:grpSpPr>
        <p:sp>
          <p:nvSpPr>
            <p:cNvPr id="6068" name="Google Shape;6068;p4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47"/>
          <p:cNvGrpSpPr/>
          <p:nvPr/>
        </p:nvGrpSpPr>
        <p:grpSpPr>
          <a:xfrm>
            <a:off x="6897597" y="3463196"/>
            <a:ext cx="317176" cy="336094"/>
            <a:chOff x="-52450000" y="3584850"/>
            <a:chExt cx="300100" cy="318000"/>
          </a:xfrm>
        </p:grpSpPr>
        <p:sp>
          <p:nvSpPr>
            <p:cNvPr id="6077" name="Google Shape;6077;p4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47"/>
          <p:cNvGrpSpPr/>
          <p:nvPr/>
        </p:nvGrpSpPr>
        <p:grpSpPr>
          <a:xfrm>
            <a:off x="6908417" y="3878584"/>
            <a:ext cx="295536" cy="335513"/>
            <a:chOff x="-52440550" y="3977875"/>
            <a:chExt cx="279625" cy="317450"/>
          </a:xfrm>
        </p:grpSpPr>
        <p:sp>
          <p:nvSpPr>
            <p:cNvPr id="6085" name="Google Shape;6085;p4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47"/>
          <p:cNvGrpSpPr/>
          <p:nvPr/>
        </p:nvGrpSpPr>
        <p:grpSpPr>
          <a:xfrm>
            <a:off x="7743238" y="3463196"/>
            <a:ext cx="295536" cy="337178"/>
            <a:chOff x="-51623775" y="3584850"/>
            <a:chExt cx="279625" cy="319025"/>
          </a:xfrm>
        </p:grpSpPr>
        <p:sp>
          <p:nvSpPr>
            <p:cNvPr id="6094" name="Google Shape;6094;p4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47"/>
          <p:cNvGrpSpPr/>
          <p:nvPr/>
        </p:nvGrpSpPr>
        <p:grpSpPr>
          <a:xfrm>
            <a:off x="3589004" y="1687377"/>
            <a:ext cx="297204" cy="337241"/>
            <a:chOff x="1044400" y="2917425"/>
            <a:chExt cx="248125" cy="281550"/>
          </a:xfrm>
        </p:grpSpPr>
        <p:sp>
          <p:nvSpPr>
            <p:cNvPr id="6104" name="Google Shape;6104;p4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6109" name="Google Shape;6109;p4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110" name="Google Shape;6110;p4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6111" name="Google Shape;6111;p4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3" name="Google Shape;6113;p47"/>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17" name="Shape 6117"/>
        <p:cNvGrpSpPr/>
        <p:nvPr/>
      </p:nvGrpSpPr>
      <p:grpSpPr>
        <a:xfrm>
          <a:off x="0" y="0"/>
          <a:ext cx="0" cy="0"/>
          <a:chOff x="0" y="0"/>
          <a:chExt cx="0" cy="0"/>
        </a:xfrm>
      </p:grpSpPr>
      <p:sp>
        <p:nvSpPr>
          <p:cNvPr id="6118" name="Google Shape;6118;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6119" name="Google Shape;6119;p48"/>
          <p:cNvGrpSpPr/>
          <p:nvPr/>
        </p:nvGrpSpPr>
        <p:grpSpPr>
          <a:xfrm>
            <a:off x="1133421" y="1688547"/>
            <a:ext cx="257794" cy="330743"/>
            <a:chOff x="-50489600" y="1947400"/>
            <a:chExt cx="233150" cy="299125"/>
          </a:xfrm>
        </p:grpSpPr>
        <p:sp>
          <p:nvSpPr>
            <p:cNvPr id="6120" name="Google Shape;6120;p4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48"/>
          <p:cNvGrpSpPr/>
          <p:nvPr/>
        </p:nvGrpSpPr>
        <p:grpSpPr>
          <a:xfrm>
            <a:off x="1096836" y="2096108"/>
            <a:ext cx="330964" cy="331821"/>
            <a:chOff x="-50523475" y="2316000"/>
            <a:chExt cx="299325" cy="300100"/>
          </a:xfrm>
        </p:grpSpPr>
        <p:sp>
          <p:nvSpPr>
            <p:cNvPr id="6123" name="Google Shape;6123;p4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48"/>
          <p:cNvGrpSpPr/>
          <p:nvPr/>
        </p:nvGrpSpPr>
        <p:grpSpPr>
          <a:xfrm>
            <a:off x="1095537" y="2505383"/>
            <a:ext cx="333562" cy="330991"/>
            <a:chOff x="-50524250" y="2686150"/>
            <a:chExt cx="301675" cy="299350"/>
          </a:xfrm>
        </p:grpSpPr>
        <p:sp>
          <p:nvSpPr>
            <p:cNvPr id="6126" name="Google Shape;6126;p4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48"/>
          <p:cNvGrpSpPr/>
          <p:nvPr/>
        </p:nvGrpSpPr>
        <p:grpSpPr>
          <a:xfrm>
            <a:off x="3154610" y="1716411"/>
            <a:ext cx="331821" cy="332705"/>
            <a:chOff x="-48633950" y="1972600"/>
            <a:chExt cx="300100" cy="300900"/>
          </a:xfrm>
        </p:grpSpPr>
        <p:sp>
          <p:nvSpPr>
            <p:cNvPr id="6133" name="Google Shape;6133;p4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48"/>
          <p:cNvGrpSpPr/>
          <p:nvPr/>
        </p:nvGrpSpPr>
        <p:grpSpPr>
          <a:xfrm>
            <a:off x="3154167" y="2124856"/>
            <a:ext cx="332705" cy="334419"/>
            <a:chOff x="-48634750" y="2342000"/>
            <a:chExt cx="300900" cy="302450"/>
          </a:xfrm>
        </p:grpSpPr>
        <p:sp>
          <p:nvSpPr>
            <p:cNvPr id="6136" name="Google Shape;6136;p4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48"/>
          <p:cNvGrpSpPr/>
          <p:nvPr/>
        </p:nvGrpSpPr>
        <p:grpSpPr>
          <a:xfrm>
            <a:off x="3155038" y="2533274"/>
            <a:ext cx="330964" cy="330964"/>
            <a:chOff x="-48633175" y="2711375"/>
            <a:chExt cx="299325" cy="299325"/>
          </a:xfrm>
        </p:grpSpPr>
        <p:sp>
          <p:nvSpPr>
            <p:cNvPr id="6145" name="Google Shape;6145;p4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48"/>
          <p:cNvGrpSpPr/>
          <p:nvPr/>
        </p:nvGrpSpPr>
        <p:grpSpPr>
          <a:xfrm>
            <a:off x="5238891" y="1708560"/>
            <a:ext cx="290882" cy="331848"/>
            <a:chOff x="-46753100" y="1965500"/>
            <a:chExt cx="263075" cy="300125"/>
          </a:xfrm>
        </p:grpSpPr>
        <p:sp>
          <p:nvSpPr>
            <p:cNvPr id="6148" name="Google Shape;6148;p4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48"/>
          <p:cNvGrpSpPr/>
          <p:nvPr/>
        </p:nvGrpSpPr>
        <p:grpSpPr>
          <a:xfrm>
            <a:off x="5217979" y="2134421"/>
            <a:ext cx="332705" cy="292651"/>
            <a:chOff x="-46772025" y="2350650"/>
            <a:chExt cx="300900" cy="264675"/>
          </a:xfrm>
        </p:grpSpPr>
        <p:sp>
          <p:nvSpPr>
            <p:cNvPr id="6151" name="Google Shape;6151;p4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48"/>
          <p:cNvGrpSpPr/>
          <p:nvPr/>
        </p:nvGrpSpPr>
        <p:grpSpPr>
          <a:xfrm>
            <a:off x="5217979" y="2522825"/>
            <a:ext cx="332705" cy="332705"/>
            <a:chOff x="-46772025" y="2701925"/>
            <a:chExt cx="300900" cy="300900"/>
          </a:xfrm>
        </p:grpSpPr>
        <p:sp>
          <p:nvSpPr>
            <p:cNvPr id="6154" name="Google Shape;6154;p4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6" name="Google Shape;6156;p48"/>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7" name="Google Shape;6157;p48"/>
          <p:cNvGrpSpPr/>
          <p:nvPr/>
        </p:nvGrpSpPr>
        <p:grpSpPr>
          <a:xfrm>
            <a:off x="1507602" y="1689404"/>
            <a:ext cx="331821" cy="332705"/>
            <a:chOff x="-50154075" y="1948175"/>
            <a:chExt cx="300100" cy="300900"/>
          </a:xfrm>
        </p:grpSpPr>
        <p:sp>
          <p:nvSpPr>
            <p:cNvPr id="6158" name="Google Shape;6158;p4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48"/>
          <p:cNvGrpSpPr/>
          <p:nvPr/>
        </p:nvGrpSpPr>
        <p:grpSpPr>
          <a:xfrm>
            <a:off x="1507602" y="2096965"/>
            <a:ext cx="331821" cy="331848"/>
            <a:chOff x="-50154850" y="2316775"/>
            <a:chExt cx="300100" cy="300125"/>
          </a:xfrm>
        </p:grpSpPr>
        <p:sp>
          <p:nvSpPr>
            <p:cNvPr id="6161" name="Google Shape;6161;p4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48"/>
          <p:cNvGrpSpPr/>
          <p:nvPr/>
        </p:nvGrpSpPr>
        <p:grpSpPr>
          <a:xfrm>
            <a:off x="1503690" y="2504112"/>
            <a:ext cx="339643" cy="330300"/>
            <a:chOff x="-50158000" y="2685000"/>
            <a:chExt cx="307175" cy="298725"/>
          </a:xfrm>
        </p:grpSpPr>
        <p:sp>
          <p:nvSpPr>
            <p:cNvPr id="6164" name="Google Shape;6164;p4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48"/>
          <p:cNvGrpSpPr/>
          <p:nvPr/>
        </p:nvGrpSpPr>
        <p:grpSpPr>
          <a:xfrm>
            <a:off x="3572048" y="1717268"/>
            <a:ext cx="334419" cy="331848"/>
            <a:chOff x="-48266125" y="1973375"/>
            <a:chExt cx="302450" cy="300125"/>
          </a:xfrm>
        </p:grpSpPr>
        <p:sp>
          <p:nvSpPr>
            <p:cNvPr id="6167" name="Google Shape;6167;p4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48"/>
          <p:cNvGrpSpPr/>
          <p:nvPr/>
        </p:nvGrpSpPr>
        <p:grpSpPr>
          <a:xfrm>
            <a:off x="3597286" y="2125575"/>
            <a:ext cx="283944" cy="331959"/>
            <a:chOff x="-48237000" y="2342650"/>
            <a:chExt cx="256800" cy="300225"/>
          </a:xfrm>
        </p:grpSpPr>
        <p:sp>
          <p:nvSpPr>
            <p:cNvPr id="6174" name="Google Shape;6174;p4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48"/>
          <p:cNvGrpSpPr/>
          <p:nvPr/>
        </p:nvGrpSpPr>
        <p:grpSpPr>
          <a:xfrm>
            <a:off x="5630194" y="1709224"/>
            <a:ext cx="334447" cy="329443"/>
            <a:chOff x="-46404975" y="1966100"/>
            <a:chExt cx="302475" cy="297950"/>
          </a:xfrm>
        </p:grpSpPr>
        <p:sp>
          <p:nvSpPr>
            <p:cNvPr id="6178" name="Google Shape;6178;p4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48"/>
          <p:cNvGrpSpPr/>
          <p:nvPr/>
        </p:nvGrpSpPr>
        <p:grpSpPr>
          <a:xfrm>
            <a:off x="5631493" y="2115264"/>
            <a:ext cx="331848" cy="331821"/>
            <a:chOff x="-46401050" y="2333325"/>
            <a:chExt cx="300125" cy="300100"/>
          </a:xfrm>
        </p:grpSpPr>
        <p:sp>
          <p:nvSpPr>
            <p:cNvPr id="6183" name="Google Shape;6183;p4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7" name="Google Shape;6187;p48"/>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8" name="Google Shape;6188;p48"/>
          <p:cNvGrpSpPr/>
          <p:nvPr/>
        </p:nvGrpSpPr>
        <p:grpSpPr>
          <a:xfrm>
            <a:off x="7280492" y="2124856"/>
            <a:ext cx="332705" cy="332677"/>
            <a:chOff x="-44914800" y="2342000"/>
            <a:chExt cx="300900" cy="300875"/>
          </a:xfrm>
        </p:grpSpPr>
        <p:sp>
          <p:nvSpPr>
            <p:cNvPr id="6189" name="Google Shape;6189;p4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2" name="Google Shape;6192;p48"/>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3" name="Google Shape;6193;p48"/>
          <p:cNvGrpSpPr/>
          <p:nvPr/>
        </p:nvGrpSpPr>
        <p:grpSpPr>
          <a:xfrm>
            <a:off x="1917775" y="2096827"/>
            <a:ext cx="332705" cy="331102"/>
            <a:chOff x="-49786250" y="2316650"/>
            <a:chExt cx="300900" cy="299450"/>
          </a:xfrm>
        </p:grpSpPr>
        <p:sp>
          <p:nvSpPr>
            <p:cNvPr id="6194" name="Google Shape;6194;p4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1" name="Google Shape;6201;p48"/>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8"/>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3" name="Google Shape;6203;p48"/>
          <p:cNvGrpSpPr/>
          <p:nvPr/>
        </p:nvGrpSpPr>
        <p:grpSpPr>
          <a:xfrm>
            <a:off x="4045921" y="2124856"/>
            <a:ext cx="213400" cy="332677"/>
            <a:chOff x="-47842400" y="2342000"/>
            <a:chExt cx="193000" cy="300875"/>
          </a:xfrm>
        </p:grpSpPr>
        <p:sp>
          <p:nvSpPr>
            <p:cNvPr id="6204" name="Google Shape;6204;p4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48"/>
          <p:cNvGrpSpPr/>
          <p:nvPr/>
        </p:nvGrpSpPr>
        <p:grpSpPr>
          <a:xfrm>
            <a:off x="3986697" y="2532417"/>
            <a:ext cx="331848" cy="332705"/>
            <a:chOff x="-47896750" y="2710600"/>
            <a:chExt cx="300125" cy="300900"/>
          </a:xfrm>
        </p:grpSpPr>
        <p:sp>
          <p:nvSpPr>
            <p:cNvPr id="6208" name="Google Shape;6208;p4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48"/>
          <p:cNvGrpSpPr/>
          <p:nvPr/>
        </p:nvGrpSpPr>
        <p:grpSpPr>
          <a:xfrm>
            <a:off x="6041972" y="1727717"/>
            <a:ext cx="332705" cy="291794"/>
            <a:chOff x="-46033225" y="1982825"/>
            <a:chExt cx="300900" cy="263900"/>
          </a:xfrm>
        </p:grpSpPr>
        <p:sp>
          <p:nvSpPr>
            <p:cNvPr id="6213" name="Google Shape;6213;p4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48"/>
          <p:cNvGrpSpPr/>
          <p:nvPr/>
        </p:nvGrpSpPr>
        <p:grpSpPr>
          <a:xfrm>
            <a:off x="6038932" y="2116564"/>
            <a:ext cx="338786" cy="302133"/>
            <a:chOff x="-46034000" y="2334500"/>
            <a:chExt cx="306400" cy="273250"/>
          </a:xfrm>
        </p:grpSpPr>
        <p:sp>
          <p:nvSpPr>
            <p:cNvPr id="6217" name="Google Shape;6217;p4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48"/>
          <p:cNvGrpSpPr/>
          <p:nvPr/>
        </p:nvGrpSpPr>
        <p:grpSpPr>
          <a:xfrm>
            <a:off x="6081598" y="2523599"/>
            <a:ext cx="253454" cy="330190"/>
            <a:chOff x="-45998575" y="2702625"/>
            <a:chExt cx="229225" cy="298625"/>
          </a:xfrm>
        </p:grpSpPr>
        <p:sp>
          <p:nvSpPr>
            <p:cNvPr id="6221" name="Google Shape;6221;p4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8" name="Google Shape;6228;p48"/>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8"/>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8"/>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8"/>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8"/>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3" name="Google Shape;6233;p48"/>
          <p:cNvGrpSpPr/>
          <p:nvPr/>
        </p:nvGrpSpPr>
        <p:grpSpPr>
          <a:xfrm>
            <a:off x="2350737" y="2503669"/>
            <a:ext cx="291767" cy="334447"/>
            <a:chOff x="-49398750" y="2684600"/>
            <a:chExt cx="263875" cy="302475"/>
          </a:xfrm>
        </p:grpSpPr>
        <p:sp>
          <p:nvSpPr>
            <p:cNvPr id="6234" name="Google Shape;6234;p4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48"/>
          <p:cNvGrpSpPr/>
          <p:nvPr/>
        </p:nvGrpSpPr>
        <p:grpSpPr>
          <a:xfrm>
            <a:off x="4419244" y="1718152"/>
            <a:ext cx="290882" cy="332705"/>
            <a:chOff x="-47509225" y="1974175"/>
            <a:chExt cx="263075" cy="300900"/>
          </a:xfrm>
        </p:grpSpPr>
        <p:sp>
          <p:nvSpPr>
            <p:cNvPr id="6238" name="Google Shape;6238;p4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48"/>
          <p:cNvGrpSpPr/>
          <p:nvPr/>
        </p:nvGrpSpPr>
        <p:grpSpPr>
          <a:xfrm>
            <a:off x="4397476" y="2124856"/>
            <a:ext cx="334419" cy="331599"/>
            <a:chOff x="-47529700" y="2342000"/>
            <a:chExt cx="302450" cy="299900"/>
          </a:xfrm>
        </p:grpSpPr>
        <p:sp>
          <p:nvSpPr>
            <p:cNvPr id="6244" name="Google Shape;6244;p4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48"/>
          <p:cNvGrpSpPr/>
          <p:nvPr/>
        </p:nvGrpSpPr>
        <p:grpSpPr>
          <a:xfrm>
            <a:off x="4398775" y="2573356"/>
            <a:ext cx="331821" cy="252570"/>
            <a:chOff x="-47527350" y="2747625"/>
            <a:chExt cx="300100" cy="228425"/>
          </a:xfrm>
        </p:grpSpPr>
        <p:sp>
          <p:nvSpPr>
            <p:cNvPr id="6247" name="Google Shape;6247;p4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3" name="Google Shape;6253;p48"/>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48"/>
          <p:cNvGrpSpPr/>
          <p:nvPr/>
        </p:nvGrpSpPr>
        <p:grpSpPr>
          <a:xfrm>
            <a:off x="6457973" y="2136162"/>
            <a:ext cx="331848" cy="291767"/>
            <a:chOff x="-45664625" y="2352225"/>
            <a:chExt cx="300125" cy="263875"/>
          </a:xfrm>
        </p:grpSpPr>
        <p:sp>
          <p:nvSpPr>
            <p:cNvPr id="6255" name="Google Shape;6255;p4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48"/>
          <p:cNvGrpSpPr/>
          <p:nvPr/>
        </p:nvGrpSpPr>
        <p:grpSpPr>
          <a:xfrm>
            <a:off x="6457213" y="2524291"/>
            <a:ext cx="333369" cy="331240"/>
            <a:chOff x="-45665400" y="2703250"/>
            <a:chExt cx="301500" cy="299575"/>
          </a:xfrm>
        </p:grpSpPr>
        <p:sp>
          <p:nvSpPr>
            <p:cNvPr id="6263" name="Google Shape;6263;p4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48"/>
          <p:cNvGrpSpPr/>
          <p:nvPr/>
        </p:nvGrpSpPr>
        <p:grpSpPr>
          <a:xfrm>
            <a:off x="7727678" y="1727717"/>
            <a:ext cx="332705" cy="333590"/>
            <a:chOff x="-44528075" y="1982825"/>
            <a:chExt cx="300900" cy="301700"/>
          </a:xfrm>
        </p:grpSpPr>
        <p:sp>
          <p:nvSpPr>
            <p:cNvPr id="6268" name="Google Shape;6268;p4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5" name="Google Shape;6275;p48"/>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6" name="Google Shape;6276;p48"/>
          <p:cNvGrpSpPr/>
          <p:nvPr/>
        </p:nvGrpSpPr>
        <p:grpSpPr>
          <a:xfrm>
            <a:off x="2742332" y="2096965"/>
            <a:ext cx="331821" cy="331848"/>
            <a:chOff x="-49048250" y="2316775"/>
            <a:chExt cx="300100" cy="300125"/>
          </a:xfrm>
        </p:grpSpPr>
        <p:sp>
          <p:nvSpPr>
            <p:cNvPr id="6277" name="Google Shape;6277;p4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1" name="Google Shape;6281;p48"/>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2" name="Google Shape;6282;p48"/>
          <p:cNvGrpSpPr/>
          <p:nvPr/>
        </p:nvGrpSpPr>
        <p:grpSpPr>
          <a:xfrm>
            <a:off x="4805880" y="1718152"/>
            <a:ext cx="333590" cy="331821"/>
            <a:chOff x="-47160325" y="1974175"/>
            <a:chExt cx="301700" cy="300100"/>
          </a:xfrm>
        </p:grpSpPr>
        <p:sp>
          <p:nvSpPr>
            <p:cNvPr id="6283" name="Google Shape;6283;p4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48"/>
          <p:cNvGrpSpPr/>
          <p:nvPr/>
        </p:nvGrpSpPr>
        <p:grpSpPr>
          <a:xfrm>
            <a:off x="4806322" y="2124856"/>
            <a:ext cx="332705" cy="332677"/>
            <a:chOff x="-47159525" y="2342000"/>
            <a:chExt cx="300900" cy="300875"/>
          </a:xfrm>
        </p:grpSpPr>
        <p:sp>
          <p:nvSpPr>
            <p:cNvPr id="6286" name="Google Shape;6286;p4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48"/>
          <p:cNvGrpSpPr/>
          <p:nvPr/>
        </p:nvGrpSpPr>
        <p:grpSpPr>
          <a:xfrm>
            <a:off x="4806765" y="2534159"/>
            <a:ext cx="331821" cy="332705"/>
            <a:chOff x="-47157950" y="2712175"/>
            <a:chExt cx="300100" cy="300900"/>
          </a:xfrm>
        </p:grpSpPr>
        <p:sp>
          <p:nvSpPr>
            <p:cNvPr id="6292" name="Google Shape;6292;p4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9" name="Google Shape;6299;p48"/>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0" name="Google Shape;6300;p48"/>
          <p:cNvGrpSpPr/>
          <p:nvPr/>
        </p:nvGrpSpPr>
        <p:grpSpPr>
          <a:xfrm>
            <a:off x="6885257" y="2115264"/>
            <a:ext cx="292624" cy="331821"/>
            <a:chOff x="-45278675" y="2333325"/>
            <a:chExt cx="264650" cy="300100"/>
          </a:xfrm>
        </p:grpSpPr>
        <p:sp>
          <p:nvSpPr>
            <p:cNvPr id="6301" name="Google Shape;6301;p4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48"/>
          <p:cNvGrpSpPr/>
          <p:nvPr/>
        </p:nvGrpSpPr>
        <p:grpSpPr>
          <a:xfrm>
            <a:off x="6894821" y="2522825"/>
            <a:ext cx="273495" cy="331848"/>
            <a:chOff x="-45270025" y="2701925"/>
            <a:chExt cx="247350" cy="300125"/>
          </a:xfrm>
        </p:grpSpPr>
        <p:sp>
          <p:nvSpPr>
            <p:cNvPr id="6306" name="Google Shape;6306;p4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0" name="Google Shape;6310;p48"/>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1" name="Google Shape;6311;p48"/>
          <p:cNvGrpSpPr/>
          <p:nvPr/>
        </p:nvGrpSpPr>
        <p:grpSpPr>
          <a:xfrm>
            <a:off x="1133422" y="3054944"/>
            <a:ext cx="257794" cy="333728"/>
            <a:chOff x="-50469125" y="3183175"/>
            <a:chExt cx="233150" cy="301825"/>
          </a:xfrm>
        </p:grpSpPr>
        <p:sp>
          <p:nvSpPr>
            <p:cNvPr id="6312" name="Google Shape;6312;p4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48"/>
          <p:cNvGrpSpPr/>
          <p:nvPr/>
        </p:nvGrpSpPr>
        <p:grpSpPr>
          <a:xfrm>
            <a:off x="1095967" y="3461620"/>
            <a:ext cx="332705" cy="331848"/>
            <a:chOff x="-50504575" y="3550975"/>
            <a:chExt cx="300900" cy="300125"/>
          </a:xfrm>
        </p:grpSpPr>
        <p:sp>
          <p:nvSpPr>
            <p:cNvPr id="6316" name="Google Shape;6316;p4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48"/>
          <p:cNvGrpSpPr/>
          <p:nvPr/>
        </p:nvGrpSpPr>
        <p:grpSpPr>
          <a:xfrm>
            <a:off x="1095967" y="3870950"/>
            <a:ext cx="332705" cy="330964"/>
            <a:chOff x="-50503000" y="3921175"/>
            <a:chExt cx="300900" cy="299325"/>
          </a:xfrm>
        </p:grpSpPr>
        <p:sp>
          <p:nvSpPr>
            <p:cNvPr id="6321" name="Google Shape;6321;p4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48"/>
          <p:cNvGrpSpPr/>
          <p:nvPr/>
        </p:nvGrpSpPr>
        <p:grpSpPr>
          <a:xfrm>
            <a:off x="3154610" y="3073215"/>
            <a:ext cx="331821" cy="332705"/>
            <a:chOff x="-48630025" y="3199700"/>
            <a:chExt cx="300100" cy="300900"/>
          </a:xfrm>
        </p:grpSpPr>
        <p:sp>
          <p:nvSpPr>
            <p:cNvPr id="6327" name="Google Shape;6327;p4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48"/>
          <p:cNvGrpSpPr/>
          <p:nvPr/>
        </p:nvGrpSpPr>
        <p:grpSpPr>
          <a:xfrm>
            <a:off x="3154610" y="3481661"/>
            <a:ext cx="331821" cy="331821"/>
            <a:chOff x="-48630025" y="3569100"/>
            <a:chExt cx="300100" cy="300100"/>
          </a:xfrm>
        </p:grpSpPr>
        <p:sp>
          <p:nvSpPr>
            <p:cNvPr id="6331" name="Google Shape;6331;p4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48"/>
          <p:cNvGrpSpPr/>
          <p:nvPr/>
        </p:nvGrpSpPr>
        <p:grpSpPr>
          <a:xfrm>
            <a:off x="3155052" y="3890106"/>
            <a:ext cx="330936" cy="330079"/>
            <a:chOff x="-48629225" y="3938500"/>
            <a:chExt cx="299300" cy="298525"/>
          </a:xfrm>
        </p:grpSpPr>
        <p:sp>
          <p:nvSpPr>
            <p:cNvPr id="6342" name="Google Shape;6342;p4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48"/>
          <p:cNvGrpSpPr/>
          <p:nvPr/>
        </p:nvGrpSpPr>
        <p:grpSpPr>
          <a:xfrm>
            <a:off x="5238877" y="3074100"/>
            <a:ext cx="290910" cy="330964"/>
            <a:chOff x="-46762575" y="3200500"/>
            <a:chExt cx="263100" cy="299325"/>
          </a:xfrm>
        </p:grpSpPr>
        <p:sp>
          <p:nvSpPr>
            <p:cNvPr id="6347" name="Google Shape;6347;p4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48"/>
          <p:cNvGrpSpPr/>
          <p:nvPr/>
        </p:nvGrpSpPr>
        <p:grpSpPr>
          <a:xfrm>
            <a:off x="5218408" y="3502559"/>
            <a:ext cx="331848" cy="291767"/>
            <a:chOff x="-46779900" y="3588000"/>
            <a:chExt cx="300125" cy="263875"/>
          </a:xfrm>
        </p:grpSpPr>
        <p:sp>
          <p:nvSpPr>
            <p:cNvPr id="6353" name="Google Shape;6353;p4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48"/>
          <p:cNvGrpSpPr/>
          <p:nvPr/>
        </p:nvGrpSpPr>
        <p:grpSpPr>
          <a:xfrm>
            <a:off x="5218850" y="3890106"/>
            <a:ext cx="330964" cy="330079"/>
            <a:chOff x="-46779100" y="3938500"/>
            <a:chExt cx="299325" cy="298525"/>
          </a:xfrm>
        </p:grpSpPr>
        <p:sp>
          <p:nvSpPr>
            <p:cNvPr id="6358" name="Google Shape;6358;p4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48"/>
          <p:cNvGrpSpPr/>
          <p:nvPr/>
        </p:nvGrpSpPr>
        <p:grpSpPr>
          <a:xfrm>
            <a:off x="7280934" y="3080181"/>
            <a:ext cx="331821" cy="331848"/>
            <a:chOff x="-44924250" y="3206000"/>
            <a:chExt cx="300100" cy="300125"/>
          </a:xfrm>
        </p:grpSpPr>
        <p:sp>
          <p:nvSpPr>
            <p:cNvPr id="6361" name="Google Shape;6361;p4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48"/>
          <p:cNvGrpSpPr/>
          <p:nvPr/>
        </p:nvGrpSpPr>
        <p:grpSpPr>
          <a:xfrm>
            <a:off x="1507603" y="3054944"/>
            <a:ext cx="331821" cy="331821"/>
            <a:chOff x="-50134375" y="3183175"/>
            <a:chExt cx="300100" cy="300100"/>
          </a:xfrm>
        </p:grpSpPr>
        <p:sp>
          <p:nvSpPr>
            <p:cNvPr id="6367" name="Google Shape;6367;p4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48"/>
          <p:cNvGrpSpPr/>
          <p:nvPr/>
        </p:nvGrpSpPr>
        <p:grpSpPr>
          <a:xfrm>
            <a:off x="1507603" y="3461620"/>
            <a:ext cx="331821" cy="331848"/>
            <a:chOff x="-50134375" y="3550975"/>
            <a:chExt cx="300100" cy="300125"/>
          </a:xfrm>
        </p:grpSpPr>
        <p:sp>
          <p:nvSpPr>
            <p:cNvPr id="6378" name="Google Shape;6378;p4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48"/>
          <p:cNvGrpSpPr/>
          <p:nvPr/>
        </p:nvGrpSpPr>
        <p:grpSpPr>
          <a:xfrm>
            <a:off x="1507603" y="3870287"/>
            <a:ext cx="331821" cy="331627"/>
            <a:chOff x="-50134375" y="3920575"/>
            <a:chExt cx="300100" cy="299925"/>
          </a:xfrm>
        </p:grpSpPr>
        <p:sp>
          <p:nvSpPr>
            <p:cNvPr id="6381" name="Google Shape;6381;p4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48"/>
          <p:cNvGrpSpPr/>
          <p:nvPr/>
        </p:nvGrpSpPr>
        <p:grpSpPr>
          <a:xfrm>
            <a:off x="3572477" y="3074100"/>
            <a:ext cx="333562" cy="331821"/>
            <a:chOff x="-48262200" y="3200500"/>
            <a:chExt cx="301675" cy="300100"/>
          </a:xfrm>
        </p:grpSpPr>
        <p:sp>
          <p:nvSpPr>
            <p:cNvPr id="6385" name="Google Shape;6385;p4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48"/>
          <p:cNvGrpSpPr/>
          <p:nvPr/>
        </p:nvGrpSpPr>
        <p:grpSpPr>
          <a:xfrm>
            <a:off x="3599912" y="3482352"/>
            <a:ext cx="278692" cy="331130"/>
            <a:chOff x="-48233050" y="3569725"/>
            <a:chExt cx="252050" cy="299475"/>
          </a:xfrm>
        </p:grpSpPr>
        <p:sp>
          <p:nvSpPr>
            <p:cNvPr id="6395" name="Google Shape;6395;p4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48"/>
          <p:cNvGrpSpPr/>
          <p:nvPr/>
        </p:nvGrpSpPr>
        <p:grpSpPr>
          <a:xfrm>
            <a:off x="3622109" y="3887480"/>
            <a:ext cx="234298" cy="334447"/>
            <a:chOff x="-48216525" y="3936125"/>
            <a:chExt cx="211900" cy="302475"/>
          </a:xfrm>
        </p:grpSpPr>
        <p:sp>
          <p:nvSpPr>
            <p:cNvPr id="6399" name="Google Shape;6399;p4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48"/>
          <p:cNvGrpSpPr/>
          <p:nvPr/>
        </p:nvGrpSpPr>
        <p:grpSpPr>
          <a:xfrm>
            <a:off x="5631506" y="3074957"/>
            <a:ext cx="331821" cy="331848"/>
            <a:chOff x="-46410500" y="3201275"/>
            <a:chExt cx="300100" cy="300125"/>
          </a:xfrm>
        </p:grpSpPr>
        <p:sp>
          <p:nvSpPr>
            <p:cNvPr id="6404" name="Google Shape;6404;p4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48"/>
          <p:cNvGrpSpPr/>
          <p:nvPr/>
        </p:nvGrpSpPr>
        <p:grpSpPr>
          <a:xfrm>
            <a:off x="5631506" y="3481661"/>
            <a:ext cx="331821" cy="332705"/>
            <a:chOff x="-46409700" y="3569100"/>
            <a:chExt cx="300100" cy="300900"/>
          </a:xfrm>
        </p:grpSpPr>
        <p:sp>
          <p:nvSpPr>
            <p:cNvPr id="6410" name="Google Shape;6410;p4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48"/>
          <p:cNvGrpSpPr/>
          <p:nvPr/>
        </p:nvGrpSpPr>
        <p:grpSpPr>
          <a:xfrm>
            <a:off x="5620187" y="3888365"/>
            <a:ext cx="354460" cy="334447"/>
            <a:chOff x="-46422300" y="3936925"/>
            <a:chExt cx="320575" cy="302475"/>
          </a:xfrm>
        </p:grpSpPr>
        <p:sp>
          <p:nvSpPr>
            <p:cNvPr id="6416" name="Google Shape;6416;p4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48"/>
          <p:cNvGrpSpPr/>
          <p:nvPr/>
        </p:nvGrpSpPr>
        <p:grpSpPr>
          <a:xfrm>
            <a:off x="7280492" y="3472097"/>
            <a:ext cx="332705" cy="331821"/>
            <a:chOff x="-44914800" y="3560450"/>
            <a:chExt cx="300900" cy="300100"/>
          </a:xfrm>
        </p:grpSpPr>
        <p:sp>
          <p:nvSpPr>
            <p:cNvPr id="6419" name="Google Shape;6419;p4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48"/>
          <p:cNvGrpSpPr/>
          <p:nvPr/>
        </p:nvGrpSpPr>
        <p:grpSpPr>
          <a:xfrm>
            <a:off x="1918660" y="3055165"/>
            <a:ext cx="330936" cy="330743"/>
            <a:chOff x="-49764975" y="3183375"/>
            <a:chExt cx="299300" cy="299125"/>
          </a:xfrm>
        </p:grpSpPr>
        <p:sp>
          <p:nvSpPr>
            <p:cNvPr id="6425" name="Google Shape;6425;p4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48"/>
          <p:cNvGrpSpPr/>
          <p:nvPr/>
        </p:nvGrpSpPr>
        <p:grpSpPr>
          <a:xfrm>
            <a:off x="1918660" y="3461897"/>
            <a:ext cx="330936" cy="332429"/>
            <a:chOff x="-49764975" y="3551225"/>
            <a:chExt cx="299300" cy="300650"/>
          </a:xfrm>
        </p:grpSpPr>
        <p:sp>
          <p:nvSpPr>
            <p:cNvPr id="6435" name="Google Shape;6435;p4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48"/>
          <p:cNvGrpSpPr/>
          <p:nvPr/>
        </p:nvGrpSpPr>
        <p:grpSpPr>
          <a:xfrm>
            <a:off x="1916477" y="3869845"/>
            <a:ext cx="335304" cy="332069"/>
            <a:chOff x="-49766550" y="3920175"/>
            <a:chExt cx="303250" cy="300325"/>
          </a:xfrm>
        </p:grpSpPr>
        <p:sp>
          <p:nvSpPr>
            <p:cNvPr id="6447" name="Google Shape;6447;p4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48"/>
          <p:cNvGrpSpPr/>
          <p:nvPr/>
        </p:nvGrpSpPr>
        <p:grpSpPr>
          <a:xfrm>
            <a:off x="3985840" y="3074100"/>
            <a:ext cx="333562" cy="330964"/>
            <a:chOff x="-47892800" y="3200500"/>
            <a:chExt cx="301675" cy="299325"/>
          </a:xfrm>
        </p:grpSpPr>
        <p:sp>
          <p:nvSpPr>
            <p:cNvPr id="6452" name="Google Shape;6452;p4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48"/>
          <p:cNvGrpSpPr/>
          <p:nvPr/>
        </p:nvGrpSpPr>
        <p:grpSpPr>
          <a:xfrm>
            <a:off x="4045493" y="3481661"/>
            <a:ext cx="214257" cy="331821"/>
            <a:chOff x="-47839250" y="3569100"/>
            <a:chExt cx="193775" cy="300100"/>
          </a:xfrm>
        </p:grpSpPr>
        <p:sp>
          <p:nvSpPr>
            <p:cNvPr id="6459" name="Google Shape;6459;p4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48"/>
          <p:cNvGrpSpPr/>
          <p:nvPr/>
        </p:nvGrpSpPr>
        <p:grpSpPr>
          <a:xfrm>
            <a:off x="3986711" y="3889222"/>
            <a:ext cx="331821" cy="332705"/>
            <a:chOff x="-47892800" y="3937700"/>
            <a:chExt cx="300100" cy="300900"/>
          </a:xfrm>
        </p:grpSpPr>
        <p:sp>
          <p:nvSpPr>
            <p:cNvPr id="6466" name="Google Shape;6466;p4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48"/>
          <p:cNvGrpSpPr/>
          <p:nvPr/>
        </p:nvGrpSpPr>
        <p:grpSpPr>
          <a:xfrm>
            <a:off x="6042414" y="3094113"/>
            <a:ext cx="331821" cy="290910"/>
            <a:chOff x="-46042675" y="3218600"/>
            <a:chExt cx="300100" cy="263100"/>
          </a:xfrm>
        </p:grpSpPr>
        <p:sp>
          <p:nvSpPr>
            <p:cNvPr id="6475" name="Google Shape;6475;p4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48"/>
          <p:cNvGrpSpPr/>
          <p:nvPr/>
        </p:nvGrpSpPr>
        <p:grpSpPr>
          <a:xfrm>
            <a:off x="6042414" y="3481219"/>
            <a:ext cx="331821" cy="301801"/>
            <a:chOff x="-46042675" y="3568700"/>
            <a:chExt cx="300100" cy="272950"/>
          </a:xfrm>
        </p:grpSpPr>
        <p:sp>
          <p:nvSpPr>
            <p:cNvPr id="6482" name="Google Shape;6482;p4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48"/>
          <p:cNvGrpSpPr/>
          <p:nvPr/>
        </p:nvGrpSpPr>
        <p:grpSpPr>
          <a:xfrm>
            <a:off x="6081597" y="3889360"/>
            <a:ext cx="253454" cy="332567"/>
            <a:chOff x="-46007225" y="3937825"/>
            <a:chExt cx="229225" cy="300775"/>
          </a:xfrm>
        </p:grpSpPr>
        <p:sp>
          <p:nvSpPr>
            <p:cNvPr id="6487" name="Google Shape;6487;p4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48"/>
          <p:cNvGrpSpPr/>
          <p:nvPr/>
        </p:nvGrpSpPr>
        <p:grpSpPr>
          <a:xfrm>
            <a:off x="7300961" y="3880100"/>
            <a:ext cx="291767" cy="334004"/>
            <a:chOff x="-44895900" y="3929450"/>
            <a:chExt cx="263875" cy="302075"/>
          </a:xfrm>
        </p:grpSpPr>
        <p:sp>
          <p:nvSpPr>
            <p:cNvPr id="6498" name="Google Shape;6498;p4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48"/>
          <p:cNvGrpSpPr/>
          <p:nvPr/>
        </p:nvGrpSpPr>
        <p:grpSpPr>
          <a:xfrm>
            <a:off x="2330269" y="3065392"/>
            <a:ext cx="332705" cy="310923"/>
            <a:chOff x="-49397175" y="3192625"/>
            <a:chExt cx="300900" cy="281200"/>
          </a:xfrm>
        </p:grpSpPr>
        <p:sp>
          <p:nvSpPr>
            <p:cNvPr id="6505" name="Google Shape;6505;p4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48"/>
          <p:cNvGrpSpPr/>
          <p:nvPr/>
        </p:nvGrpSpPr>
        <p:grpSpPr>
          <a:xfrm>
            <a:off x="2354649" y="3461620"/>
            <a:ext cx="283944" cy="332705"/>
            <a:chOff x="-49375900" y="3550975"/>
            <a:chExt cx="256800" cy="300900"/>
          </a:xfrm>
        </p:grpSpPr>
        <p:sp>
          <p:nvSpPr>
            <p:cNvPr id="6513" name="Google Shape;6513;p4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48"/>
          <p:cNvGrpSpPr/>
          <p:nvPr/>
        </p:nvGrpSpPr>
        <p:grpSpPr>
          <a:xfrm>
            <a:off x="2350309" y="3870066"/>
            <a:ext cx="292624" cy="332705"/>
            <a:chOff x="-49378250" y="3920375"/>
            <a:chExt cx="264650" cy="300900"/>
          </a:xfrm>
        </p:grpSpPr>
        <p:sp>
          <p:nvSpPr>
            <p:cNvPr id="6525" name="Google Shape;6525;p4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48"/>
          <p:cNvGrpSpPr/>
          <p:nvPr/>
        </p:nvGrpSpPr>
        <p:grpSpPr>
          <a:xfrm>
            <a:off x="4418802" y="3074100"/>
            <a:ext cx="291767" cy="333562"/>
            <a:chOff x="-47505300" y="3200500"/>
            <a:chExt cx="263875" cy="301675"/>
          </a:xfrm>
        </p:grpSpPr>
        <p:sp>
          <p:nvSpPr>
            <p:cNvPr id="6533" name="Google Shape;6533;p4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48"/>
          <p:cNvGrpSpPr/>
          <p:nvPr/>
        </p:nvGrpSpPr>
        <p:grpSpPr>
          <a:xfrm>
            <a:off x="4398347" y="3481661"/>
            <a:ext cx="332677" cy="331627"/>
            <a:chOff x="-47524975" y="3569100"/>
            <a:chExt cx="300875" cy="299925"/>
          </a:xfrm>
        </p:grpSpPr>
        <p:sp>
          <p:nvSpPr>
            <p:cNvPr id="6547" name="Google Shape;6547;p4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48"/>
          <p:cNvGrpSpPr/>
          <p:nvPr/>
        </p:nvGrpSpPr>
        <p:grpSpPr>
          <a:xfrm>
            <a:off x="4398775" y="3929304"/>
            <a:ext cx="331821" cy="252570"/>
            <a:chOff x="-47523400" y="3973950"/>
            <a:chExt cx="300100" cy="228425"/>
          </a:xfrm>
        </p:grpSpPr>
        <p:sp>
          <p:nvSpPr>
            <p:cNvPr id="6553" name="Google Shape;6553;p4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48"/>
          <p:cNvGrpSpPr/>
          <p:nvPr/>
        </p:nvGrpSpPr>
        <p:grpSpPr>
          <a:xfrm>
            <a:off x="6458415" y="3072801"/>
            <a:ext cx="330964" cy="334004"/>
            <a:chOff x="-45673275" y="3199325"/>
            <a:chExt cx="299325" cy="302075"/>
          </a:xfrm>
        </p:grpSpPr>
        <p:sp>
          <p:nvSpPr>
            <p:cNvPr id="6559" name="Google Shape;6559;p4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48"/>
          <p:cNvGrpSpPr/>
          <p:nvPr/>
        </p:nvGrpSpPr>
        <p:grpSpPr>
          <a:xfrm>
            <a:off x="6457544" y="3500817"/>
            <a:ext cx="332705" cy="293508"/>
            <a:chOff x="-45674075" y="3586425"/>
            <a:chExt cx="300900" cy="265450"/>
          </a:xfrm>
        </p:grpSpPr>
        <p:sp>
          <p:nvSpPr>
            <p:cNvPr id="6563" name="Google Shape;6563;p4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48"/>
          <p:cNvGrpSpPr/>
          <p:nvPr/>
        </p:nvGrpSpPr>
        <p:grpSpPr>
          <a:xfrm>
            <a:off x="6458415" y="3889222"/>
            <a:ext cx="330964" cy="332705"/>
            <a:chOff x="-45673275" y="3937700"/>
            <a:chExt cx="299325" cy="300900"/>
          </a:xfrm>
        </p:grpSpPr>
        <p:sp>
          <p:nvSpPr>
            <p:cNvPr id="6566" name="Google Shape;6566;p4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48"/>
          <p:cNvGrpSpPr/>
          <p:nvPr/>
        </p:nvGrpSpPr>
        <p:grpSpPr>
          <a:xfrm>
            <a:off x="7727679" y="3047093"/>
            <a:ext cx="332705" cy="332705"/>
            <a:chOff x="-44512325" y="3176075"/>
            <a:chExt cx="300900" cy="300900"/>
          </a:xfrm>
        </p:grpSpPr>
        <p:sp>
          <p:nvSpPr>
            <p:cNvPr id="6573" name="Google Shape;6573;p4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48"/>
          <p:cNvGrpSpPr/>
          <p:nvPr/>
        </p:nvGrpSpPr>
        <p:grpSpPr>
          <a:xfrm>
            <a:off x="2742761" y="3054944"/>
            <a:ext cx="330964" cy="330964"/>
            <a:chOff x="-49027775" y="3183175"/>
            <a:chExt cx="299325" cy="299325"/>
          </a:xfrm>
        </p:grpSpPr>
        <p:sp>
          <p:nvSpPr>
            <p:cNvPr id="6577" name="Google Shape;6577;p4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48"/>
          <p:cNvGrpSpPr/>
          <p:nvPr/>
        </p:nvGrpSpPr>
        <p:grpSpPr>
          <a:xfrm>
            <a:off x="2742333" y="3461620"/>
            <a:ext cx="331821" cy="333590"/>
            <a:chOff x="-49027775" y="3550975"/>
            <a:chExt cx="300100" cy="301700"/>
          </a:xfrm>
        </p:grpSpPr>
        <p:sp>
          <p:nvSpPr>
            <p:cNvPr id="6582" name="Google Shape;6582;p4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48"/>
          <p:cNvGrpSpPr/>
          <p:nvPr/>
        </p:nvGrpSpPr>
        <p:grpSpPr>
          <a:xfrm>
            <a:off x="2740536" y="3869845"/>
            <a:ext cx="335414" cy="332069"/>
            <a:chOff x="-49031025" y="3920175"/>
            <a:chExt cx="303350" cy="300325"/>
          </a:xfrm>
        </p:grpSpPr>
        <p:sp>
          <p:nvSpPr>
            <p:cNvPr id="6593" name="Google Shape;6593;p4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48"/>
          <p:cNvGrpSpPr/>
          <p:nvPr/>
        </p:nvGrpSpPr>
        <p:grpSpPr>
          <a:xfrm>
            <a:off x="4806336" y="3074100"/>
            <a:ext cx="332677" cy="330964"/>
            <a:chOff x="-47155575" y="3200500"/>
            <a:chExt cx="300875" cy="299325"/>
          </a:xfrm>
        </p:grpSpPr>
        <p:sp>
          <p:nvSpPr>
            <p:cNvPr id="6600" name="Google Shape;6600;p4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48"/>
          <p:cNvGrpSpPr/>
          <p:nvPr/>
        </p:nvGrpSpPr>
        <p:grpSpPr>
          <a:xfrm>
            <a:off x="4806765" y="3481661"/>
            <a:ext cx="331821" cy="331821"/>
            <a:chOff x="-47154800" y="3569100"/>
            <a:chExt cx="300100" cy="300100"/>
          </a:xfrm>
        </p:grpSpPr>
        <p:sp>
          <p:nvSpPr>
            <p:cNvPr id="6607" name="Google Shape;6607;p4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48"/>
          <p:cNvGrpSpPr/>
          <p:nvPr/>
        </p:nvGrpSpPr>
        <p:grpSpPr>
          <a:xfrm>
            <a:off x="4807207" y="3890963"/>
            <a:ext cx="330936" cy="330107"/>
            <a:chOff x="-47154000" y="3939275"/>
            <a:chExt cx="299300" cy="298550"/>
          </a:xfrm>
        </p:grpSpPr>
        <p:sp>
          <p:nvSpPr>
            <p:cNvPr id="6614" name="Google Shape;6614;p4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48"/>
          <p:cNvGrpSpPr/>
          <p:nvPr/>
        </p:nvGrpSpPr>
        <p:grpSpPr>
          <a:xfrm>
            <a:off x="6885685" y="3074100"/>
            <a:ext cx="291767" cy="330964"/>
            <a:chOff x="-45286550" y="3200500"/>
            <a:chExt cx="263875" cy="299325"/>
          </a:xfrm>
        </p:grpSpPr>
        <p:sp>
          <p:nvSpPr>
            <p:cNvPr id="6619" name="Google Shape;6619;p4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48"/>
          <p:cNvGrpSpPr/>
          <p:nvPr/>
        </p:nvGrpSpPr>
        <p:grpSpPr>
          <a:xfrm>
            <a:off x="6885685" y="3482545"/>
            <a:ext cx="291767" cy="330936"/>
            <a:chOff x="-45286550" y="3569900"/>
            <a:chExt cx="263875" cy="299300"/>
          </a:xfrm>
        </p:grpSpPr>
        <p:sp>
          <p:nvSpPr>
            <p:cNvPr id="6623" name="Google Shape;6623;p4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48"/>
          <p:cNvGrpSpPr/>
          <p:nvPr/>
        </p:nvGrpSpPr>
        <p:grpSpPr>
          <a:xfrm>
            <a:off x="6896134" y="3890106"/>
            <a:ext cx="270869" cy="331821"/>
            <a:chOff x="-45277900" y="3938500"/>
            <a:chExt cx="244975" cy="300100"/>
          </a:xfrm>
        </p:grpSpPr>
        <p:sp>
          <p:nvSpPr>
            <p:cNvPr id="6630" name="Google Shape;6630;p4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48"/>
          <p:cNvGrpSpPr/>
          <p:nvPr/>
        </p:nvGrpSpPr>
        <p:grpSpPr>
          <a:xfrm>
            <a:off x="7728121" y="3490368"/>
            <a:ext cx="331821" cy="331821"/>
            <a:chOff x="-44502875" y="3576975"/>
            <a:chExt cx="300100" cy="300100"/>
          </a:xfrm>
        </p:grpSpPr>
        <p:sp>
          <p:nvSpPr>
            <p:cNvPr id="6635" name="Google Shape;6635;p4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48"/>
          <p:cNvGrpSpPr/>
          <p:nvPr/>
        </p:nvGrpSpPr>
        <p:grpSpPr>
          <a:xfrm>
            <a:off x="2356364" y="2181064"/>
            <a:ext cx="284806" cy="241434"/>
            <a:chOff x="1636184" y="2959225"/>
            <a:chExt cx="232666" cy="197250"/>
          </a:xfrm>
        </p:grpSpPr>
        <p:sp>
          <p:nvSpPr>
            <p:cNvPr id="6639" name="Google Shape;6639;p4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642" name="Google Shape;6642;p4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643" name="Google Shape;6643;p48"/>
          <p:cNvGrpSpPr/>
          <p:nvPr/>
        </p:nvGrpSpPr>
        <p:grpSpPr>
          <a:xfrm>
            <a:off x="3623760" y="2531111"/>
            <a:ext cx="239502" cy="338262"/>
            <a:chOff x="-47300587" y="123275"/>
            <a:chExt cx="190975" cy="269725"/>
          </a:xfrm>
        </p:grpSpPr>
        <p:sp>
          <p:nvSpPr>
            <p:cNvPr id="6644" name="Google Shape;6644;p4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52" name="Shape 6652"/>
        <p:cNvGrpSpPr/>
        <p:nvPr/>
      </p:nvGrpSpPr>
      <p:grpSpPr>
        <a:xfrm>
          <a:off x="0" y="0"/>
          <a:ext cx="0" cy="0"/>
          <a:chOff x="0" y="0"/>
          <a:chExt cx="0" cy="0"/>
        </a:xfrm>
      </p:grpSpPr>
      <p:sp>
        <p:nvSpPr>
          <p:cNvPr id="6653" name="Google Shape;6653;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654" name="Google Shape;6654;p49"/>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9"/>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9"/>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7" name="Google Shape;6657;p49"/>
          <p:cNvGrpSpPr/>
          <p:nvPr/>
        </p:nvGrpSpPr>
        <p:grpSpPr>
          <a:xfrm>
            <a:off x="3151213" y="1709564"/>
            <a:ext cx="342129" cy="343862"/>
            <a:chOff x="-41270450" y="1973375"/>
            <a:chExt cx="315850" cy="317450"/>
          </a:xfrm>
        </p:grpSpPr>
        <p:sp>
          <p:nvSpPr>
            <p:cNvPr id="6658" name="Google Shape;6658;p4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49"/>
          <p:cNvGrpSpPr/>
          <p:nvPr/>
        </p:nvGrpSpPr>
        <p:grpSpPr>
          <a:xfrm>
            <a:off x="3140177" y="2105636"/>
            <a:ext cx="364199" cy="342318"/>
            <a:chOff x="-41291625" y="2339025"/>
            <a:chExt cx="336225" cy="316025"/>
          </a:xfrm>
        </p:grpSpPr>
        <p:sp>
          <p:nvSpPr>
            <p:cNvPr id="6663" name="Google Shape;6663;p4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5" name="Google Shape;6665;p49"/>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9"/>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9"/>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9"/>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9"/>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9"/>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1" name="Google Shape;6671;p49"/>
          <p:cNvGrpSpPr/>
          <p:nvPr/>
        </p:nvGrpSpPr>
        <p:grpSpPr>
          <a:xfrm>
            <a:off x="1533687" y="1683811"/>
            <a:ext cx="365174" cy="343293"/>
            <a:chOff x="-42804750" y="1949600"/>
            <a:chExt cx="337125" cy="316925"/>
          </a:xfrm>
        </p:grpSpPr>
        <p:sp>
          <p:nvSpPr>
            <p:cNvPr id="6672" name="Google Shape;6672;p4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49"/>
          <p:cNvGrpSpPr/>
          <p:nvPr/>
        </p:nvGrpSpPr>
        <p:grpSpPr>
          <a:xfrm>
            <a:off x="1564049" y="2085164"/>
            <a:ext cx="308847" cy="335115"/>
            <a:chOff x="-42778750" y="2320125"/>
            <a:chExt cx="285125" cy="309375"/>
          </a:xfrm>
        </p:grpSpPr>
        <p:sp>
          <p:nvSpPr>
            <p:cNvPr id="6676" name="Google Shape;6676;p4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49"/>
          <p:cNvGrpSpPr/>
          <p:nvPr/>
        </p:nvGrpSpPr>
        <p:grpSpPr>
          <a:xfrm>
            <a:off x="1543503" y="2475712"/>
            <a:ext cx="345541" cy="344701"/>
            <a:chOff x="-42796875" y="2680675"/>
            <a:chExt cx="319000" cy="318225"/>
          </a:xfrm>
        </p:grpSpPr>
        <p:sp>
          <p:nvSpPr>
            <p:cNvPr id="6679" name="Google Shape;6679;p4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4" name="Google Shape;6684;p49"/>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9"/>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9"/>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9"/>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9"/>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9" name="Google Shape;6689;p49"/>
          <p:cNvGrpSpPr/>
          <p:nvPr/>
        </p:nvGrpSpPr>
        <p:grpSpPr>
          <a:xfrm>
            <a:off x="5583876" y="2080668"/>
            <a:ext cx="359189" cy="340016"/>
            <a:chOff x="-39055650" y="2315975"/>
            <a:chExt cx="331600" cy="313900"/>
          </a:xfrm>
        </p:grpSpPr>
        <p:sp>
          <p:nvSpPr>
            <p:cNvPr id="6690" name="Google Shape;6690;p4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49"/>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9"/>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4" name="Google Shape;6694;p49"/>
          <p:cNvGrpSpPr/>
          <p:nvPr/>
        </p:nvGrpSpPr>
        <p:grpSpPr>
          <a:xfrm>
            <a:off x="1929543" y="1683974"/>
            <a:ext cx="349819" cy="342047"/>
            <a:chOff x="-42430625" y="1949750"/>
            <a:chExt cx="322950" cy="315775"/>
          </a:xfrm>
        </p:grpSpPr>
        <p:sp>
          <p:nvSpPr>
            <p:cNvPr id="6695" name="Google Shape;6695;p4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9" name="Google Shape;6699;p49"/>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9"/>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9"/>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9"/>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9"/>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9"/>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5" name="Google Shape;6705;p49"/>
          <p:cNvGrpSpPr/>
          <p:nvPr/>
        </p:nvGrpSpPr>
        <p:grpSpPr>
          <a:xfrm>
            <a:off x="6002652" y="2078962"/>
            <a:ext cx="342995" cy="342291"/>
            <a:chOff x="-38686275" y="2314400"/>
            <a:chExt cx="316650" cy="316000"/>
          </a:xfrm>
        </p:grpSpPr>
        <p:sp>
          <p:nvSpPr>
            <p:cNvPr id="6706" name="Google Shape;6706;p4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49"/>
          <p:cNvGrpSpPr/>
          <p:nvPr/>
        </p:nvGrpSpPr>
        <p:grpSpPr>
          <a:xfrm>
            <a:off x="6001366" y="2477418"/>
            <a:ext cx="345568" cy="343835"/>
            <a:chOff x="-38686275" y="2682250"/>
            <a:chExt cx="319025" cy="317425"/>
          </a:xfrm>
        </p:grpSpPr>
        <p:sp>
          <p:nvSpPr>
            <p:cNvPr id="6709" name="Google Shape;6709;p4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49"/>
          <p:cNvGrpSpPr/>
          <p:nvPr/>
        </p:nvGrpSpPr>
        <p:grpSpPr>
          <a:xfrm>
            <a:off x="7214268" y="2462063"/>
            <a:ext cx="360056" cy="346516"/>
            <a:chOff x="-37534750" y="2668075"/>
            <a:chExt cx="332400" cy="319900"/>
          </a:xfrm>
        </p:grpSpPr>
        <p:sp>
          <p:nvSpPr>
            <p:cNvPr id="6712" name="Google Shape;6712;p4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4" name="Google Shape;6714;p49"/>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5" name="Google Shape;6715;p49"/>
          <p:cNvGrpSpPr/>
          <p:nvPr/>
        </p:nvGrpSpPr>
        <p:grpSpPr>
          <a:xfrm>
            <a:off x="2336367" y="2080696"/>
            <a:ext cx="345541" cy="344133"/>
            <a:chOff x="-42062025" y="2316000"/>
            <a:chExt cx="319000" cy="317700"/>
          </a:xfrm>
        </p:grpSpPr>
        <p:sp>
          <p:nvSpPr>
            <p:cNvPr id="6716" name="Google Shape;6716;p4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8" name="Google Shape;6718;p49"/>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9" name="Google Shape;6719;p49"/>
          <p:cNvGrpSpPr/>
          <p:nvPr/>
        </p:nvGrpSpPr>
        <p:grpSpPr>
          <a:xfrm>
            <a:off x="4395630" y="1713843"/>
            <a:ext cx="303729" cy="338717"/>
            <a:chOff x="-40150450" y="1977325"/>
            <a:chExt cx="280400" cy="312700"/>
          </a:xfrm>
        </p:grpSpPr>
        <p:sp>
          <p:nvSpPr>
            <p:cNvPr id="6720" name="Google Shape;6720;p4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49"/>
          <p:cNvGrpSpPr/>
          <p:nvPr/>
        </p:nvGrpSpPr>
        <p:grpSpPr>
          <a:xfrm>
            <a:off x="4390079" y="2106286"/>
            <a:ext cx="314832" cy="342995"/>
            <a:chOff x="-40160700" y="2339625"/>
            <a:chExt cx="290650" cy="316650"/>
          </a:xfrm>
        </p:grpSpPr>
        <p:sp>
          <p:nvSpPr>
            <p:cNvPr id="6725" name="Google Shape;6725;p4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49"/>
          <p:cNvGrpSpPr/>
          <p:nvPr/>
        </p:nvGrpSpPr>
        <p:grpSpPr>
          <a:xfrm>
            <a:off x="4373357" y="2503008"/>
            <a:ext cx="345541" cy="342995"/>
            <a:chOff x="-40171725" y="2705875"/>
            <a:chExt cx="319000" cy="316650"/>
          </a:xfrm>
        </p:grpSpPr>
        <p:sp>
          <p:nvSpPr>
            <p:cNvPr id="6730" name="Google Shape;6730;p4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49"/>
          <p:cNvGrpSpPr/>
          <p:nvPr/>
        </p:nvGrpSpPr>
        <p:grpSpPr>
          <a:xfrm>
            <a:off x="6450332" y="1680561"/>
            <a:ext cx="250869" cy="343862"/>
            <a:chOff x="-38275925" y="1946600"/>
            <a:chExt cx="231600" cy="317450"/>
          </a:xfrm>
        </p:grpSpPr>
        <p:sp>
          <p:nvSpPr>
            <p:cNvPr id="6733" name="Google Shape;6733;p4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5" name="Google Shape;6735;p49"/>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9"/>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7" name="Google Shape;6737;p49"/>
          <p:cNvGrpSpPr/>
          <p:nvPr/>
        </p:nvGrpSpPr>
        <p:grpSpPr>
          <a:xfrm>
            <a:off x="7635833" y="1685680"/>
            <a:ext cx="351525" cy="342156"/>
            <a:chOff x="-37190575" y="1951325"/>
            <a:chExt cx="324525" cy="315875"/>
          </a:xfrm>
        </p:grpSpPr>
        <p:sp>
          <p:nvSpPr>
            <p:cNvPr id="6738" name="Google Shape;6738;p4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3" name="Google Shape;6743;p49"/>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4" name="Google Shape;6744;p49"/>
          <p:cNvGrpSpPr/>
          <p:nvPr/>
        </p:nvGrpSpPr>
        <p:grpSpPr>
          <a:xfrm>
            <a:off x="2743418" y="2153216"/>
            <a:ext cx="343835" cy="269608"/>
            <a:chOff x="-41694200" y="2382950"/>
            <a:chExt cx="317425" cy="248900"/>
          </a:xfrm>
        </p:grpSpPr>
        <p:sp>
          <p:nvSpPr>
            <p:cNvPr id="6745" name="Google Shape;6745;p4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49"/>
          <p:cNvGrpSpPr/>
          <p:nvPr/>
        </p:nvGrpSpPr>
        <p:grpSpPr>
          <a:xfrm>
            <a:off x="2740496" y="2478257"/>
            <a:ext cx="345541" cy="343862"/>
            <a:chOff x="-41695775" y="2683025"/>
            <a:chExt cx="319000" cy="317450"/>
          </a:xfrm>
        </p:grpSpPr>
        <p:sp>
          <p:nvSpPr>
            <p:cNvPr id="6748" name="Google Shape;6748;p4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49"/>
          <p:cNvGrpSpPr/>
          <p:nvPr/>
        </p:nvGrpSpPr>
        <p:grpSpPr>
          <a:xfrm>
            <a:off x="4797389" y="1707858"/>
            <a:ext cx="314832" cy="345568"/>
            <a:chOff x="-39792875" y="1971800"/>
            <a:chExt cx="290650" cy="319025"/>
          </a:xfrm>
        </p:grpSpPr>
        <p:sp>
          <p:nvSpPr>
            <p:cNvPr id="6752" name="Google Shape;6752;p4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49"/>
          <p:cNvGrpSpPr/>
          <p:nvPr/>
        </p:nvGrpSpPr>
        <p:grpSpPr>
          <a:xfrm>
            <a:off x="4805486" y="2104445"/>
            <a:ext cx="298638" cy="344837"/>
            <a:chOff x="-39783425" y="2337925"/>
            <a:chExt cx="275700" cy="318350"/>
          </a:xfrm>
        </p:grpSpPr>
        <p:sp>
          <p:nvSpPr>
            <p:cNvPr id="6755" name="Google Shape;6755;p4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7" name="Google Shape;6757;p49"/>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8" name="Google Shape;6758;p49"/>
          <p:cNvGrpSpPr/>
          <p:nvPr/>
        </p:nvGrpSpPr>
        <p:grpSpPr>
          <a:xfrm>
            <a:off x="6800271" y="1682268"/>
            <a:ext cx="353232" cy="342806"/>
            <a:chOff x="-37956150" y="1948175"/>
            <a:chExt cx="326100" cy="316475"/>
          </a:xfrm>
        </p:grpSpPr>
        <p:sp>
          <p:nvSpPr>
            <p:cNvPr id="6759" name="Google Shape;6759;p4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49"/>
          <p:cNvGrpSpPr/>
          <p:nvPr/>
        </p:nvGrpSpPr>
        <p:grpSpPr>
          <a:xfrm>
            <a:off x="6807188" y="2148937"/>
            <a:ext cx="345568" cy="223572"/>
            <a:chOff x="-37953000" y="2379000"/>
            <a:chExt cx="319025" cy="206400"/>
          </a:xfrm>
        </p:grpSpPr>
        <p:sp>
          <p:nvSpPr>
            <p:cNvPr id="6763" name="Google Shape;6763;p4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8" name="Google Shape;6768;p49"/>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9"/>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0" name="Google Shape;6770;p49"/>
          <p:cNvGrpSpPr/>
          <p:nvPr/>
        </p:nvGrpSpPr>
        <p:grpSpPr>
          <a:xfrm>
            <a:off x="1177056" y="3057552"/>
            <a:ext cx="298611" cy="343510"/>
            <a:chOff x="-42971725" y="3217825"/>
            <a:chExt cx="275675" cy="317125"/>
          </a:xfrm>
        </p:grpSpPr>
        <p:sp>
          <p:nvSpPr>
            <p:cNvPr id="6771" name="Google Shape;6771;p4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49"/>
          <p:cNvGrpSpPr/>
          <p:nvPr/>
        </p:nvGrpSpPr>
        <p:grpSpPr>
          <a:xfrm>
            <a:off x="1151019" y="3485173"/>
            <a:ext cx="350686" cy="312936"/>
            <a:chOff x="-42996150" y="3612600"/>
            <a:chExt cx="323750" cy="288900"/>
          </a:xfrm>
        </p:grpSpPr>
        <p:sp>
          <p:nvSpPr>
            <p:cNvPr id="6775" name="Google Shape;6775;p4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49"/>
          <p:cNvGrpSpPr/>
          <p:nvPr/>
        </p:nvGrpSpPr>
        <p:grpSpPr>
          <a:xfrm>
            <a:off x="1153578" y="3850969"/>
            <a:ext cx="345568" cy="343862"/>
            <a:chOff x="-42994575" y="3950300"/>
            <a:chExt cx="319025" cy="317450"/>
          </a:xfrm>
        </p:grpSpPr>
        <p:sp>
          <p:nvSpPr>
            <p:cNvPr id="6779" name="Google Shape;6779;p4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49"/>
          <p:cNvGrpSpPr/>
          <p:nvPr/>
        </p:nvGrpSpPr>
        <p:grpSpPr>
          <a:xfrm>
            <a:off x="3149945" y="3080597"/>
            <a:ext cx="344674" cy="343835"/>
            <a:chOff x="-41111350" y="3239100"/>
            <a:chExt cx="318200" cy="317425"/>
          </a:xfrm>
        </p:grpSpPr>
        <p:sp>
          <p:nvSpPr>
            <p:cNvPr id="6783" name="Google Shape;6783;p4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49"/>
          <p:cNvGrpSpPr/>
          <p:nvPr/>
        </p:nvGrpSpPr>
        <p:grpSpPr>
          <a:xfrm>
            <a:off x="3146533" y="3477509"/>
            <a:ext cx="351498" cy="343916"/>
            <a:chOff x="-41117650" y="3605525"/>
            <a:chExt cx="324500" cy="317500"/>
          </a:xfrm>
        </p:grpSpPr>
        <p:sp>
          <p:nvSpPr>
            <p:cNvPr id="6788" name="Google Shape;6788;p4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1" name="Google Shape;6791;p49"/>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2" name="Google Shape;6792;p49"/>
          <p:cNvGrpSpPr/>
          <p:nvPr/>
        </p:nvGrpSpPr>
        <p:grpSpPr>
          <a:xfrm>
            <a:off x="5257001" y="3060098"/>
            <a:ext cx="200500" cy="344701"/>
            <a:chOff x="-39205300" y="3220175"/>
            <a:chExt cx="185100" cy="318225"/>
          </a:xfrm>
        </p:grpSpPr>
        <p:sp>
          <p:nvSpPr>
            <p:cNvPr id="6793" name="Google Shape;6793;p4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49"/>
          <p:cNvGrpSpPr/>
          <p:nvPr/>
        </p:nvGrpSpPr>
        <p:grpSpPr>
          <a:xfrm>
            <a:off x="5218181" y="3459176"/>
            <a:ext cx="278139" cy="342345"/>
            <a:chOff x="-39248625" y="3588600"/>
            <a:chExt cx="256775" cy="316050"/>
          </a:xfrm>
        </p:grpSpPr>
        <p:sp>
          <p:nvSpPr>
            <p:cNvPr id="6796" name="Google Shape;6796;p4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8" name="Google Shape;6798;p49"/>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9"/>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0" name="Google Shape;6800;p49"/>
          <p:cNvGrpSpPr/>
          <p:nvPr/>
        </p:nvGrpSpPr>
        <p:grpSpPr>
          <a:xfrm>
            <a:off x="1517188" y="3057552"/>
            <a:ext cx="398184" cy="343835"/>
            <a:chOff x="-42651700" y="3217825"/>
            <a:chExt cx="367600" cy="317425"/>
          </a:xfrm>
        </p:grpSpPr>
        <p:sp>
          <p:nvSpPr>
            <p:cNvPr id="6801" name="Google Shape;6801;p4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49"/>
          <p:cNvGrpSpPr/>
          <p:nvPr/>
        </p:nvGrpSpPr>
        <p:grpSpPr>
          <a:xfrm>
            <a:off x="1550036" y="3458282"/>
            <a:ext cx="332488" cy="336740"/>
            <a:chOff x="-42617300" y="3587775"/>
            <a:chExt cx="306950" cy="310875"/>
          </a:xfrm>
        </p:grpSpPr>
        <p:sp>
          <p:nvSpPr>
            <p:cNvPr id="6806" name="Google Shape;6806;p4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8" name="Google Shape;6808;p49"/>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9" name="Google Shape;6809;p49"/>
          <p:cNvGrpSpPr/>
          <p:nvPr/>
        </p:nvGrpSpPr>
        <p:grpSpPr>
          <a:xfrm>
            <a:off x="3563493" y="3080164"/>
            <a:ext cx="349440" cy="343320"/>
            <a:chOff x="-40748275" y="3238700"/>
            <a:chExt cx="322600" cy="316950"/>
          </a:xfrm>
        </p:grpSpPr>
        <p:sp>
          <p:nvSpPr>
            <p:cNvPr id="6810" name="Google Shape;6810;p4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49"/>
          <p:cNvGrpSpPr/>
          <p:nvPr/>
        </p:nvGrpSpPr>
        <p:grpSpPr>
          <a:xfrm>
            <a:off x="3565862" y="3507162"/>
            <a:ext cx="344701" cy="313993"/>
            <a:chOff x="-40745125" y="3632900"/>
            <a:chExt cx="318225" cy="289875"/>
          </a:xfrm>
        </p:grpSpPr>
        <p:sp>
          <p:nvSpPr>
            <p:cNvPr id="6817" name="Google Shape;6817;p4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49"/>
          <p:cNvGrpSpPr/>
          <p:nvPr/>
        </p:nvGrpSpPr>
        <p:grpSpPr>
          <a:xfrm>
            <a:off x="3569708" y="3874664"/>
            <a:ext cx="337011" cy="343185"/>
            <a:chOff x="-40742750" y="3972175"/>
            <a:chExt cx="311125" cy="316825"/>
          </a:xfrm>
        </p:grpSpPr>
        <p:sp>
          <p:nvSpPr>
            <p:cNvPr id="6825" name="Google Shape;6825;p4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49"/>
          <p:cNvGrpSpPr/>
          <p:nvPr/>
        </p:nvGrpSpPr>
        <p:grpSpPr>
          <a:xfrm>
            <a:off x="5639761" y="3061804"/>
            <a:ext cx="247430" cy="342995"/>
            <a:chOff x="-38860325" y="3221750"/>
            <a:chExt cx="228425" cy="316650"/>
          </a:xfrm>
        </p:grpSpPr>
        <p:sp>
          <p:nvSpPr>
            <p:cNvPr id="6828" name="Google Shape;6828;p4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49"/>
          <p:cNvGrpSpPr/>
          <p:nvPr/>
        </p:nvGrpSpPr>
        <p:grpSpPr>
          <a:xfrm>
            <a:off x="5587293" y="3462723"/>
            <a:ext cx="352365" cy="340341"/>
            <a:chOff x="-38905225" y="3591875"/>
            <a:chExt cx="325300" cy="314200"/>
          </a:xfrm>
        </p:grpSpPr>
        <p:sp>
          <p:nvSpPr>
            <p:cNvPr id="6833" name="Google Shape;6833;p4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6" name="Google Shape;6836;p49"/>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7" name="Google Shape;6837;p49"/>
          <p:cNvGrpSpPr/>
          <p:nvPr/>
        </p:nvGrpSpPr>
        <p:grpSpPr>
          <a:xfrm>
            <a:off x="7262295" y="3448891"/>
            <a:ext cx="269608" cy="342779"/>
            <a:chOff x="-37370925" y="3579105"/>
            <a:chExt cx="248900" cy="316450"/>
          </a:xfrm>
        </p:grpSpPr>
        <p:sp>
          <p:nvSpPr>
            <p:cNvPr id="6838" name="Google Shape;6838;p49"/>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9"/>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0" name="Google Shape;6840;p49"/>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9"/>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2" name="Google Shape;6842;p49"/>
          <p:cNvGrpSpPr/>
          <p:nvPr/>
        </p:nvGrpSpPr>
        <p:grpSpPr>
          <a:xfrm>
            <a:off x="1932108" y="3851836"/>
            <a:ext cx="344701" cy="342995"/>
            <a:chOff x="-42259725" y="3951100"/>
            <a:chExt cx="318225" cy="316650"/>
          </a:xfrm>
        </p:grpSpPr>
        <p:sp>
          <p:nvSpPr>
            <p:cNvPr id="6843" name="Google Shape;6843;p4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49"/>
          <p:cNvGrpSpPr/>
          <p:nvPr/>
        </p:nvGrpSpPr>
        <p:grpSpPr>
          <a:xfrm>
            <a:off x="3970164" y="3111306"/>
            <a:ext cx="343835" cy="313126"/>
            <a:chOff x="-40378075" y="3267450"/>
            <a:chExt cx="317425" cy="289075"/>
          </a:xfrm>
        </p:grpSpPr>
        <p:sp>
          <p:nvSpPr>
            <p:cNvPr id="6846" name="Google Shape;6846;p4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49"/>
          <p:cNvGrpSpPr/>
          <p:nvPr/>
        </p:nvGrpSpPr>
        <p:grpSpPr>
          <a:xfrm>
            <a:off x="3973563" y="3476453"/>
            <a:ext cx="337038" cy="342995"/>
            <a:chOff x="-40372575" y="3604550"/>
            <a:chExt cx="311150" cy="316650"/>
          </a:xfrm>
        </p:grpSpPr>
        <p:sp>
          <p:nvSpPr>
            <p:cNvPr id="6851" name="Google Shape;6851;p4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4" name="Google Shape;6854;p49"/>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5" name="Google Shape;6855;p49"/>
          <p:cNvGrpSpPr/>
          <p:nvPr/>
        </p:nvGrpSpPr>
        <p:grpSpPr>
          <a:xfrm>
            <a:off x="5989185" y="3060098"/>
            <a:ext cx="369940" cy="345026"/>
            <a:chOff x="-38542250" y="3220175"/>
            <a:chExt cx="341525" cy="318525"/>
          </a:xfrm>
        </p:grpSpPr>
        <p:sp>
          <p:nvSpPr>
            <p:cNvPr id="6856" name="Google Shape;6856;p4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49"/>
          <p:cNvGrpSpPr/>
          <p:nvPr/>
        </p:nvGrpSpPr>
        <p:grpSpPr>
          <a:xfrm>
            <a:off x="6002657" y="3458526"/>
            <a:ext cx="342995" cy="342156"/>
            <a:chOff x="-38537400" y="3588000"/>
            <a:chExt cx="316650" cy="315875"/>
          </a:xfrm>
        </p:grpSpPr>
        <p:sp>
          <p:nvSpPr>
            <p:cNvPr id="6860" name="Google Shape;6860;p4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49"/>
          <p:cNvGrpSpPr/>
          <p:nvPr/>
        </p:nvGrpSpPr>
        <p:grpSpPr>
          <a:xfrm>
            <a:off x="6001804" y="3855248"/>
            <a:ext cx="344701" cy="342995"/>
            <a:chOff x="-38538975" y="3954250"/>
            <a:chExt cx="318225" cy="316650"/>
          </a:xfrm>
        </p:grpSpPr>
        <p:sp>
          <p:nvSpPr>
            <p:cNvPr id="6865" name="Google Shape;6865;p4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49"/>
          <p:cNvGrpSpPr/>
          <p:nvPr/>
        </p:nvGrpSpPr>
        <p:grpSpPr>
          <a:xfrm>
            <a:off x="7223057" y="3850545"/>
            <a:ext cx="348086" cy="344701"/>
            <a:chOff x="-37385100" y="3949908"/>
            <a:chExt cx="321350" cy="318225"/>
          </a:xfrm>
        </p:grpSpPr>
        <p:sp>
          <p:nvSpPr>
            <p:cNvPr id="6868" name="Google Shape;6868;p49"/>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9"/>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49"/>
          <p:cNvGrpSpPr/>
          <p:nvPr/>
        </p:nvGrpSpPr>
        <p:grpSpPr>
          <a:xfrm>
            <a:off x="2339986" y="3056902"/>
            <a:ext cx="343862" cy="343645"/>
            <a:chOff x="-41895050" y="3217225"/>
            <a:chExt cx="317450" cy="317250"/>
          </a:xfrm>
        </p:grpSpPr>
        <p:sp>
          <p:nvSpPr>
            <p:cNvPr id="6871" name="Google Shape;6871;p4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49"/>
          <p:cNvGrpSpPr/>
          <p:nvPr/>
        </p:nvGrpSpPr>
        <p:grpSpPr>
          <a:xfrm>
            <a:off x="2339567" y="3455114"/>
            <a:ext cx="344701" cy="342995"/>
            <a:chOff x="-41893475" y="3584850"/>
            <a:chExt cx="318225" cy="316650"/>
          </a:xfrm>
        </p:grpSpPr>
        <p:sp>
          <p:nvSpPr>
            <p:cNvPr id="6877" name="Google Shape;6877;p4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1" name="Google Shape;6881;p49"/>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9"/>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3" name="Google Shape;6883;p49"/>
          <p:cNvGrpSpPr/>
          <p:nvPr/>
        </p:nvGrpSpPr>
        <p:grpSpPr>
          <a:xfrm>
            <a:off x="4391046" y="3477292"/>
            <a:ext cx="312909" cy="343862"/>
            <a:chOff x="-39998250" y="3605325"/>
            <a:chExt cx="288875" cy="317450"/>
          </a:xfrm>
        </p:grpSpPr>
        <p:sp>
          <p:nvSpPr>
            <p:cNvPr id="6884" name="Google Shape;6884;p4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49"/>
          <p:cNvGrpSpPr/>
          <p:nvPr/>
        </p:nvGrpSpPr>
        <p:grpSpPr>
          <a:xfrm>
            <a:off x="4376003" y="3874881"/>
            <a:ext cx="342995" cy="342968"/>
            <a:chOff x="-40011050" y="3972375"/>
            <a:chExt cx="316650" cy="316625"/>
          </a:xfrm>
        </p:grpSpPr>
        <p:sp>
          <p:nvSpPr>
            <p:cNvPr id="6887" name="Google Shape;6887;p4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49"/>
          <p:cNvGrpSpPr/>
          <p:nvPr/>
        </p:nvGrpSpPr>
        <p:grpSpPr>
          <a:xfrm>
            <a:off x="6452043" y="3062671"/>
            <a:ext cx="247457" cy="342129"/>
            <a:chOff x="-38129425" y="3222550"/>
            <a:chExt cx="228450" cy="315850"/>
          </a:xfrm>
        </p:grpSpPr>
        <p:sp>
          <p:nvSpPr>
            <p:cNvPr id="6890" name="Google Shape;6890;p4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49"/>
          <p:cNvGrpSpPr/>
          <p:nvPr/>
        </p:nvGrpSpPr>
        <p:grpSpPr>
          <a:xfrm>
            <a:off x="6403434" y="3458526"/>
            <a:ext cx="344674" cy="342995"/>
            <a:chOff x="-38172725" y="3588000"/>
            <a:chExt cx="318200" cy="316650"/>
          </a:xfrm>
        </p:grpSpPr>
        <p:sp>
          <p:nvSpPr>
            <p:cNvPr id="6893" name="Google Shape;6893;p4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49"/>
          <p:cNvGrpSpPr/>
          <p:nvPr/>
        </p:nvGrpSpPr>
        <p:grpSpPr>
          <a:xfrm>
            <a:off x="6473802" y="3856087"/>
            <a:ext cx="203939" cy="342995"/>
            <a:chOff x="-38109725" y="3955025"/>
            <a:chExt cx="188275" cy="316650"/>
          </a:xfrm>
        </p:grpSpPr>
        <p:sp>
          <p:nvSpPr>
            <p:cNvPr id="6902" name="Google Shape;6902;p4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4" name="Google Shape;6904;p49"/>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5" name="Google Shape;6905;p49"/>
          <p:cNvGrpSpPr/>
          <p:nvPr/>
        </p:nvGrpSpPr>
        <p:grpSpPr>
          <a:xfrm>
            <a:off x="2740068" y="3058609"/>
            <a:ext cx="346407" cy="342156"/>
            <a:chOff x="-41530375" y="3218800"/>
            <a:chExt cx="319800" cy="315875"/>
          </a:xfrm>
        </p:grpSpPr>
        <p:sp>
          <p:nvSpPr>
            <p:cNvPr id="6906" name="Google Shape;6906;p4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49"/>
          <p:cNvGrpSpPr/>
          <p:nvPr/>
        </p:nvGrpSpPr>
        <p:grpSpPr>
          <a:xfrm>
            <a:off x="2742194" y="3529340"/>
            <a:ext cx="342156" cy="267930"/>
            <a:chOff x="-41526450" y="3653375"/>
            <a:chExt cx="315875" cy="247350"/>
          </a:xfrm>
        </p:grpSpPr>
        <p:sp>
          <p:nvSpPr>
            <p:cNvPr id="6909" name="Google Shape;6909;p4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49"/>
          <p:cNvGrpSpPr/>
          <p:nvPr/>
        </p:nvGrpSpPr>
        <p:grpSpPr>
          <a:xfrm>
            <a:off x="2743480" y="3851836"/>
            <a:ext cx="339583" cy="342995"/>
            <a:chOff x="-41526450" y="3951100"/>
            <a:chExt cx="313500" cy="316650"/>
          </a:xfrm>
        </p:grpSpPr>
        <p:sp>
          <p:nvSpPr>
            <p:cNvPr id="6912" name="Google Shape;6912;p4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49"/>
          <p:cNvGrpSpPr/>
          <p:nvPr/>
        </p:nvGrpSpPr>
        <p:grpSpPr>
          <a:xfrm>
            <a:off x="4797395" y="3079731"/>
            <a:ext cx="314832" cy="344701"/>
            <a:chOff x="-39625900" y="3238300"/>
            <a:chExt cx="290650" cy="318225"/>
          </a:xfrm>
        </p:grpSpPr>
        <p:sp>
          <p:nvSpPr>
            <p:cNvPr id="6916" name="Google Shape;6916;p4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8" name="Google Shape;6918;p49"/>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9" name="Google Shape;6919;p49"/>
          <p:cNvGrpSpPr/>
          <p:nvPr/>
        </p:nvGrpSpPr>
        <p:grpSpPr>
          <a:xfrm>
            <a:off x="4785019" y="3874475"/>
            <a:ext cx="339583" cy="343429"/>
            <a:chOff x="-39647175" y="3972000"/>
            <a:chExt cx="313500" cy="317050"/>
          </a:xfrm>
        </p:grpSpPr>
        <p:sp>
          <p:nvSpPr>
            <p:cNvPr id="6920" name="Google Shape;6920;p4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49"/>
          <p:cNvGrpSpPr/>
          <p:nvPr/>
        </p:nvGrpSpPr>
        <p:grpSpPr>
          <a:xfrm>
            <a:off x="6802835" y="3061614"/>
            <a:ext cx="348113" cy="343835"/>
            <a:chOff x="-37808850" y="3221575"/>
            <a:chExt cx="321375" cy="317425"/>
          </a:xfrm>
        </p:grpSpPr>
        <p:sp>
          <p:nvSpPr>
            <p:cNvPr id="6924" name="Google Shape;6924;p4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49"/>
          <p:cNvGrpSpPr/>
          <p:nvPr/>
        </p:nvGrpSpPr>
        <p:grpSpPr>
          <a:xfrm>
            <a:off x="6804108" y="3518134"/>
            <a:ext cx="345568" cy="223572"/>
            <a:chOff x="-37806500" y="3643030"/>
            <a:chExt cx="319025" cy="206400"/>
          </a:xfrm>
        </p:grpSpPr>
        <p:sp>
          <p:nvSpPr>
            <p:cNvPr id="6927" name="Google Shape;6927;p4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9"/>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49"/>
          <p:cNvGrpSpPr/>
          <p:nvPr/>
        </p:nvGrpSpPr>
        <p:grpSpPr>
          <a:xfrm>
            <a:off x="6806247" y="3854381"/>
            <a:ext cx="341289" cy="344701"/>
            <a:chOff x="-37804925" y="3953450"/>
            <a:chExt cx="315075" cy="318225"/>
          </a:xfrm>
        </p:grpSpPr>
        <p:sp>
          <p:nvSpPr>
            <p:cNvPr id="6930" name="Google Shape;6930;p4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3" name="Google Shape;6933;p49"/>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37" name="Shape 6937"/>
        <p:cNvGrpSpPr/>
        <p:nvPr/>
      </p:nvGrpSpPr>
      <p:grpSpPr>
        <a:xfrm>
          <a:off x="0" y="0"/>
          <a:ext cx="0" cy="0"/>
          <a:chOff x="0" y="0"/>
          <a:chExt cx="0" cy="0"/>
        </a:xfrm>
      </p:grpSpPr>
      <p:sp>
        <p:nvSpPr>
          <p:cNvPr id="6938" name="Google Shape;6938;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939" name="Google Shape;6939;p50"/>
          <p:cNvGrpSpPr/>
          <p:nvPr/>
        </p:nvGrpSpPr>
        <p:grpSpPr>
          <a:xfrm>
            <a:off x="1055960" y="1681536"/>
            <a:ext cx="276267" cy="336065"/>
            <a:chOff x="-35830350" y="1912725"/>
            <a:chExt cx="241050" cy="293225"/>
          </a:xfrm>
        </p:grpSpPr>
        <p:sp>
          <p:nvSpPr>
            <p:cNvPr id="6940" name="Google Shape;6940;p5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50"/>
          <p:cNvGrpSpPr/>
          <p:nvPr/>
        </p:nvGrpSpPr>
        <p:grpSpPr>
          <a:xfrm>
            <a:off x="1026190" y="2108631"/>
            <a:ext cx="335807" cy="334031"/>
            <a:chOff x="-35854750" y="2272675"/>
            <a:chExt cx="293000" cy="291450"/>
          </a:xfrm>
        </p:grpSpPr>
        <p:sp>
          <p:nvSpPr>
            <p:cNvPr id="6943" name="Google Shape;6943;p5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50"/>
          <p:cNvGrpSpPr/>
          <p:nvPr/>
        </p:nvGrpSpPr>
        <p:grpSpPr>
          <a:xfrm>
            <a:off x="1025731" y="2502659"/>
            <a:ext cx="336724" cy="334948"/>
            <a:chOff x="-35853975" y="2631825"/>
            <a:chExt cx="293800" cy="292250"/>
          </a:xfrm>
        </p:grpSpPr>
        <p:sp>
          <p:nvSpPr>
            <p:cNvPr id="6947" name="Google Shape;6947;p5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50"/>
          <p:cNvGrpSpPr/>
          <p:nvPr/>
        </p:nvGrpSpPr>
        <p:grpSpPr>
          <a:xfrm>
            <a:off x="3140521" y="1682553"/>
            <a:ext cx="334031" cy="334031"/>
            <a:chOff x="-34032200" y="1916675"/>
            <a:chExt cx="291450" cy="291450"/>
          </a:xfrm>
        </p:grpSpPr>
        <p:sp>
          <p:nvSpPr>
            <p:cNvPr id="6953" name="Google Shape;6953;p5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7" name="Google Shape;6957;p50"/>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8" name="Google Shape;6958;p50"/>
          <p:cNvGrpSpPr/>
          <p:nvPr/>
        </p:nvGrpSpPr>
        <p:grpSpPr>
          <a:xfrm>
            <a:off x="3140077" y="2502659"/>
            <a:ext cx="334919" cy="334948"/>
            <a:chOff x="-34032200" y="2634975"/>
            <a:chExt cx="292225" cy="292250"/>
          </a:xfrm>
        </p:grpSpPr>
        <p:sp>
          <p:nvSpPr>
            <p:cNvPr id="6959" name="Google Shape;6959;p5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50"/>
          <p:cNvGrpSpPr/>
          <p:nvPr/>
        </p:nvGrpSpPr>
        <p:grpSpPr>
          <a:xfrm>
            <a:off x="5239889" y="1682108"/>
            <a:ext cx="338558" cy="334919"/>
            <a:chOff x="-32245875" y="1938725"/>
            <a:chExt cx="295400" cy="292225"/>
          </a:xfrm>
        </p:grpSpPr>
        <p:sp>
          <p:nvSpPr>
            <p:cNvPr id="6963" name="Google Shape;6963;p5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50"/>
          <p:cNvGrpSpPr/>
          <p:nvPr/>
        </p:nvGrpSpPr>
        <p:grpSpPr>
          <a:xfrm>
            <a:off x="5236737" y="2109303"/>
            <a:ext cx="344861" cy="332684"/>
            <a:chOff x="-32243500" y="2299850"/>
            <a:chExt cx="300900" cy="290275"/>
          </a:xfrm>
        </p:grpSpPr>
        <p:sp>
          <p:nvSpPr>
            <p:cNvPr id="6967" name="Google Shape;6967;p5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9" name="Google Shape;6969;p50"/>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50"/>
          <p:cNvGrpSpPr/>
          <p:nvPr/>
        </p:nvGrpSpPr>
        <p:grpSpPr>
          <a:xfrm>
            <a:off x="1449401" y="1681651"/>
            <a:ext cx="334919" cy="335836"/>
            <a:chOff x="-35495600" y="1912725"/>
            <a:chExt cx="292225" cy="293025"/>
          </a:xfrm>
        </p:grpSpPr>
        <p:sp>
          <p:nvSpPr>
            <p:cNvPr id="6971" name="Google Shape;6971;p5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4" name="Google Shape;6974;p50"/>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5" name="Google Shape;6975;p50"/>
          <p:cNvGrpSpPr/>
          <p:nvPr/>
        </p:nvGrpSpPr>
        <p:grpSpPr>
          <a:xfrm>
            <a:off x="1449401" y="2503118"/>
            <a:ext cx="334919" cy="334031"/>
            <a:chOff x="-35495600" y="2631825"/>
            <a:chExt cx="292225" cy="291450"/>
          </a:xfrm>
        </p:grpSpPr>
        <p:sp>
          <p:nvSpPr>
            <p:cNvPr id="6976" name="Google Shape;6976;p5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50"/>
          <p:cNvGrpSpPr/>
          <p:nvPr/>
        </p:nvGrpSpPr>
        <p:grpSpPr>
          <a:xfrm>
            <a:off x="3563288" y="1682553"/>
            <a:ext cx="334031" cy="334031"/>
            <a:chOff x="-33673825" y="1916675"/>
            <a:chExt cx="291450" cy="291450"/>
          </a:xfrm>
        </p:grpSpPr>
        <p:sp>
          <p:nvSpPr>
            <p:cNvPr id="6981" name="Google Shape;6981;p5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50"/>
          <p:cNvGrpSpPr/>
          <p:nvPr/>
        </p:nvGrpSpPr>
        <p:grpSpPr>
          <a:xfrm>
            <a:off x="3561039" y="2107743"/>
            <a:ext cx="338529" cy="335807"/>
            <a:chOff x="-33676975" y="2275050"/>
            <a:chExt cx="295375" cy="293000"/>
          </a:xfrm>
        </p:grpSpPr>
        <p:sp>
          <p:nvSpPr>
            <p:cNvPr id="6986" name="Google Shape;6986;p5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50"/>
          <p:cNvGrpSpPr/>
          <p:nvPr/>
        </p:nvGrpSpPr>
        <p:grpSpPr>
          <a:xfrm>
            <a:off x="3563288" y="2502444"/>
            <a:ext cx="334031" cy="335378"/>
            <a:chOff x="-33673825" y="2634975"/>
            <a:chExt cx="291450" cy="292625"/>
          </a:xfrm>
        </p:grpSpPr>
        <p:sp>
          <p:nvSpPr>
            <p:cNvPr id="6990" name="Google Shape;6990;p5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50"/>
          <p:cNvGrpSpPr/>
          <p:nvPr/>
        </p:nvGrpSpPr>
        <p:grpSpPr>
          <a:xfrm>
            <a:off x="5679739" y="1682524"/>
            <a:ext cx="311453" cy="334088"/>
            <a:chOff x="-31874100" y="1939525"/>
            <a:chExt cx="271750" cy="291500"/>
          </a:xfrm>
        </p:grpSpPr>
        <p:sp>
          <p:nvSpPr>
            <p:cNvPr id="6993" name="Google Shape;6993;p5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5" name="Google Shape;6995;p50"/>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6" name="Google Shape;6996;p50"/>
          <p:cNvGrpSpPr/>
          <p:nvPr/>
        </p:nvGrpSpPr>
        <p:grpSpPr>
          <a:xfrm>
            <a:off x="5662132" y="2503504"/>
            <a:ext cx="346667" cy="333257"/>
            <a:chOff x="-31889075" y="2658950"/>
            <a:chExt cx="302475" cy="290775"/>
          </a:xfrm>
        </p:grpSpPr>
        <p:sp>
          <p:nvSpPr>
            <p:cNvPr id="6997" name="Google Shape;6997;p5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9" name="Google Shape;6999;p50"/>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0" name="Google Shape;7000;p50"/>
          <p:cNvGrpSpPr/>
          <p:nvPr/>
        </p:nvGrpSpPr>
        <p:grpSpPr>
          <a:xfrm>
            <a:off x="1872611" y="1681651"/>
            <a:ext cx="334919" cy="335836"/>
            <a:chOff x="-35136450" y="1912725"/>
            <a:chExt cx="292225" cy="293025"/>
          </a:xfrm>
        </p:grpSpPr>
        <p:sp>
          <p:nvSpPr>
            <p:cNvPr id="7001" name="Google Shape;7001;p5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50"/>
          <p:cNvGrpSpPr/>
          <p:nvPr/>
        </p:nvGrpSpPr>
        <p:grpSpPr>
          <a:xfrm>
            <a:off x="1873055" y="2108387"/>
            <a:ext cx="334031" cy="334518"/>
            <a:chOff x="-35134875" y="2272675"/>
            <a:chExt cx="291450" cy="291875"/>
          </a:xfrm>
        </p:grpSpPr>
        <p:sp>
          <p:nvSpPr>
            <p:cNvPr id="7005" name="Google Shape;7005;p5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0"/>
          <p:cNvGrpSpPr/>
          <p:nvPr/>
        </p:nvGrpSpPr>
        <p:grpSpPr>
          <a:xfrm>
            <a:off x="1912324" y="2503118"/>
            <a:ext cx="255494" cy="334031"/>
            <a:chOff x="-35101800" y="2631050"/>
            <a:chExt cx="222925" cy="291450"/>
          </a:xfrm>
        </p:grpSpPr>
        <p:sp>
          <p:nvSpPr>
            <p:cNvPr id="7010" name="Google Shape;7010;p5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4" name="Google Shape;7014;p50"/>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5" name="Google Shape;7015;p50"/>
          <p:cNvGrpSpPr/>
          <p:nvPr/>
        </p:nvGrpSpPr>
        <p:grpSpPr>
          <a:xfrm>
            <a:off x="3979357" y="2107743"/>
            <a:ext cx="334031" cy="335807"/>
            <a:chOff x="-33314675" y="2275050"/>
            <a:chExt cx="291450" cy="293000"/>
          </a:xfrm>
        </p:grpSpPr>
        <p:sp>
          <p:nvSpPr>
            <p:cNvPr id="7016" name="Google Shape;7016;p5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9" name="Google Shape;7019;p50"/>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0" name="Google Shape;7020;p50"/>
          <p:cNvGrpSpPr/>
          <p:nvPr/>
        </p:nvGrpSpPr>
        <p:grpSpPr>
          <a:xfrm>
            <a:off x="6090314" y="1682567"/>
            <a:ext cx="334031" cy="334002"/>
            <a:chOff x="-31523625" y="1939525"/>
            <a:chExt cx="291450" cy="291425"/>
          </a:xfrm>
        </p:grpSpPr>
        <p:sp>
          <p:nvSpPr>
            <p:cNvPr id="7021" name="Google Shape;7021;p5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50"/>
          <p:cNvGrpSpPr/>
          <p:nvPr/>
        </p:nvGrpSpPr>
        <p:grpSpPr>
          <a:xfrm>
            <a:off x="6089411" y="2108630"/>
            <a:ext cx="335836" cy="334031"/>
            <a:chOff x="-31523625" y="2298675"/>
            <a:chExt cx="293025" cy="291450"/>
          </a:xfrm>
        </p:grpSpPr>
        <p:sp>
          <p:nvSpPr>
            <p:cNvPr id="7033" name="Google Shape;7033;p5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6" name="Google Shape;7036;p50"/>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0"/>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8" name="Google Shape;7038;p50"/>
          <p:cNvGrpSpPr/>
          <p:nvPr/>
        </p:nvGrpSpPr>
        <p:grpSpPr>
          <a:xfrm>
            <a:off x="2305764" y="1682568"/>
            <a:ext cx="313258" cy="334002"/>
            <a:chOff x="-34767825" y="1914325"/>
            <a:chExt cx="273325" cy="291425"/>
          </a:xfrm>
        </p:grpSpPr>
        <p:sp>
          <p:nvSpPr>
            <p:cNvPr id="7039" name="Google Shape;7039;p5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0"/>
          <p:cNvGrpSpPr/>
          <p:nvPr/>
        </p:nvGrpSpPr>
        <p:grpSpPr>
          <a:xfrm>
            <a:off x="2294031" y="2107728"/>
            <a:ext cx="336724" cy="335836"/>
            <a:chOff x="-34778075" y="2272675"/>
            <a:chExt cx="293800" cy="293025"/>
          </a:xfrm>
        </p:grpSpPr>
        <p:sp>
          <p:nvSpPr>
            <p:cNvPr id="7043" name="Google Shape;7043;p5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50"/>
          <p:cNvGrpSpPr/>
          <p:nvPr/>
        </p:nvGrpSpPr>
        <p:grpSpPr>
          <a:xfrm>
            <a:off x="2295378" y="2503118"/>
            <a:ext cx="334031" cy="334031"/>
            <a:chOff x="-34776500" y="2631825"/>
            <a:chExt cx="291450" cy="291450"/>
          </a:xfrm>
        </p:grpSpPr>
        <p:sp>
          <p:nvSpPr>
            <p:cNvPr id="7047" name="Google Shape;7047;p5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50"/>
          <p:cNvGrpSpPr/>
          <p:nvPr/>
        </p:nvGrpSpPr>
        <p:grpSpPr>
          <a:xfrm>
            <a:off x="4403027" y="1680304"/>
            <a:ext cx="334919" cy="338529"/>
            <a:chOff x="-32956300" y="1915900"/>
            <a:chExt cx="292225" cy="295375"/>
          </a:xfrm>
        </p:grpSpPr>
        <p:sp>
          <p:nvSpPr>
            <p:cNvPr id="7051" name="Google Shape;7051;p5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3" name="Google Shape;7053;p50"/>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0"/>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5" name="Google Shape;7055;p50"/>
          <p:cNvGrpSpPr/>
          <p:nvPr/>
        </p:nvGrpSpPr>
        <p:grpSpPr>
          <a:xfrm>
            <a:off x="6507301" y="1682567"/>
            <a:ext cx="336724" cy="334002"/>
            <a:chOff x="-31166825" y="1939525"/>
            <a:chExt cx="293800" cy="291425"/>
          </a:xfrm>
        </p:grpSpPr>
        <p:sp>
          <p:nvSpPr>
            <p:cNvPr id="7056" name="Google Shape;7056;p5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50"/>
          <p:cNvGrpSpPr/>
          <p:nvPr/>
        </p:nvGrpSpPr>
        <p:grpSpPr>
          <a:xfrm>
            <a:off x="6508203" y="2108372"/>
            <a:ext cx="334919" cy="334547"/>
            <a:chOff x="-31165250" y="2298675"/>
            <a:chExt cx="292225" cy="291900"/>
          </a:xfrm>
        </p:grpSpPr>
        <p:sp>
          <p:nvSpPr>
            <p:cNvPr id="7068" name="Google Shape;7068;p5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50"/>
          <p:cNvGrpSpPr/>
          <p:nvPr/>
        </p:nvGrpSpPr>
        <p:grpSpPr>
          <a:xfrm>
            <a:off x="6508662" y="2503131"/>
            <a:ext cx="334002" cy="334002"/>
            <a:chOff x="-31164450" y="2657050"/>
            <a:chExt cx="291425" cy="291425"/>
          </a:xfrm>
        </p:grpSpPr>
        <p:sp>
          <p:nvSpPr>
            <p:cNvPr id="7072" name="Google Shape;7072;p5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6" name="Google Shape;7076;p50"/>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50"/>
          <p:cNvGrpSpPr/>
          <p:nvPr/>
        </p:nvGrpSpPr>
        <p:grpSpPr>
          <a:xfrm>
            <a:off x="2709198" y="1682224"/>
            <a:ext cx="338529" cy="334690"/>
            <a:chOff x="-34421275" y="1912725"/>
            <a:chExt cx="295375" cy="292025"/>
          </a:xfrm>
        </p:grpSpPr>
        <p:sp>
          <p:nvSpPr>
            <p:cNvPr id="7078" name="Google Shape;7078;p5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0"/>
          <p:cNvGrpSpPr/>
          <p:nvPr/>
        </p:nvGrpSpPr>
        <p:grpSpPr>
          <a:xfrm>
            <a:off x="2708296" y="2107728"/>
            <a:ext cx="340334" cy="335836"/>
            <a:chOff x="-34418125" y="2271100"/>
            <a:chExt cx="296950" cy="293025"/>
          </a:xfrm>
        </p:grpSpPr>
        <p:sp>
          <p:nvSpPr>
            <p:cNvPr id="7081" name="Google Shape;7081;p5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50"/>
          <p:cNvGrpSpPr/>
          <p:nvPr/>
        </p:nvGrpSpPr>
        <p:grpSpPr>
          <a:xfrm>
            <a:off x="2709198" y="2503118"/>
            <a:ext cx="338529" cy="334031"/>
            <a:chOff x="-34421275" y="2631050"/>
            <a:chExt cx="295375" cy="291450"/>
          </a:xfrm>
        </p:grpSpPr>
        <p:sp>
          <p:nvSpPr>
            <p:cNvPr id="7087" name="Google Shape;7087;p5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1" name="Google Shape;7091;p50"/>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0"/>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0"/>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4" name="Google Shape;7094;p50"/>
          <p:cNvGrpSpPr/>
          <p:nvPr/>
        </p:nvGrpSpPr>
        <p:grpSpPr>
          <a:xfrm>
            <a:off x="6938569" y="1683011"/>
            <a:ext cx="334031" cy="333114"/>
            <a:chOff x="-30805300" y="1938725"/>
            <a:chExt cx="291450" cy="290650"/>
          </a:xfrm>
        </p:grpSpPr>
        <p:sp>
          <p:nvSpPr>
            <p:cNvPr id="7095" name="Google Shape;7095;p5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0"/>
          <p:cNvGrpSpPr/>
          <p:nvPr/>
        </p:nvGrpSpPr>
        <p:grpSpPr>
          <a:xfrm>
            <a:off x="6939028" y="2108816"/>
            <a:ext cx="333114" cy="333658"/>
            <a:chOff x="-30805300" y="2298675"/>
            <a:chExt cx="290650" cy="291125"/>
          </a:xfrm>
        </p:grpSpPr>
        <p:sp>
          <p:nvSpPr>
            <p:cNvPr id="7098" name="Google Shape;7098;p5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0"/>
          <p:cNvGrpSpPr/>
          <p:nvPr/>
        </p:nvGrpSpPr>
        <p:grpSpPr>
          <a:xfrm>
            <a:off x="6938584" y="2503131"/>
            <a:ext cx="334002" cy="334002"/>
            <a:chOff x="-30806075" y="2657050"/>
            <a:chExt cx="291425" cy="291425"/>
          </a:xfrm>
        </p:grpSpPr>
        <p:sp>
          <p:nvSpPr>
            <p:cNvPr id="7103" name="Google Shape;7103;p5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50"/>
          <p:cNvGrpSpPr/>
          <p:nvPr/>
        </p:nvGrpSpPr>
        <p:grpSpPr>
          <a:xfrm>
            <a:off x="7780406" y="2108643"/>
            <a:ext cx="334002" cy="334002"/>
            <a:chOff x="-30064925" y="2332550"/>
            <a:chExt cx="291425" cy="291425"/>
          </a:xfrm>
        </p:grpSpPr>
        <p:sp>
          <p:nvSpPr>
            <p:cNvPr id="7107" name="Google Shape;7107;p5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0"/>
          <p:cNvGrpSpPr/>
          <p:nvPr/>
        </p:nvGrpSpPr>
        <p:grpSpPr>
          <a:xfrm>
            <a:off x="1055057" y="3057139"/>
            <a:ext cx="278073" cy="334031"/>
            <a:chOff x="-35814600" y="3202075"/>
            <a:chExt cx="242625" cy="291450"/>
          </a:xfrm>
        </p:grpSpPr>
        <p:sp>
          <p:nvSpPr>
            <p:cNvPr id="7111" name="Google Shape;7111;p5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50"/>
          <p:cNvGrpSpPr/>
          <p:nvPr/>
        </p:nvGrpSpPr>
        <p:grpSpPr>
          <a:xfrm>
            <a:off x="1027077" y="3473603"/>
            <a:ext cx="334031" cy="334260"/>
            <a:chOff x="-35839800" y="3561025"/>
            <a:chExt cx="291450" cy="291650"/>
          </a:xfrm>
        </p:grpSpPr>
        <p:sp>
          <p:nvSpPr>
            <p:cNvPr id="7119" name="Google Shape;7119;p5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6" name="Google Shape;7126;p50"/>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7" name="Google Shape;7127;p50"/>
          <p:cNvGrpSpPr/>
          <p:nvPr/>
        </p:nvGrpSpPr>
        <p:grpSpPr>
          <a:xfrm>
            <a:off x="3140520" y="3057138"/>
            <a:ext cx="334031" cy="334031"/>
            <a:chOff x="-34003850" y="3227275"/>
            <a:chExt cx="291450" cy="291450"/>
          </a:xfrm>
        </p:grpSpPr>
        <p:sp>
          <p:nvSpPr>
            <p:cNvPr id="7128" name="Google Shape;7128;p5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50"/>
          <p:cNvGrpSpPr/>
          <p:nvPr/>
        </p:nvGrpSpPr>
        <p:grpSpPr>
          <a:xfrm>
            <a:off x="3140076" y="3473387"/>
            <a:ext cx="334919" cy="334690"/>
            <a:chOff x="-34004625" y="3585850"/>
            <a:chExt cx="292225" cy="292025"/>
          </a:xfrm>
        </p:grpSpPr>
        <p:sp>
          <p:nvSpPr>
            <p:cNvPr id="7134" name="Google Shape;7134;p5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50"/>
          <p:cNvGrpSpPr/>
          <p:nvPr/>
        </p:nvGrpSpPr>
        <p:grpSpPr>
          <a:xfrm>
            <a:off x="3139617" y="3884450"/>
            <a:ext cx="335836" cy="334948"/>
            <a:chOff x="-34005425" y="3945575"/>
            <a:chExt cx="293025" cy="292250"/>
          </a:xfrm>
        </p:grpSpPr>
        <p:sp>
          <p:nvSpPr>
            <p:cNvPr id="7140" name="Google Shape;7140;p5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0"/>
          <p:cNvGrpSpPr/>
          <p:nvPr/>
        </p:nvGrpSpPr>
        <p:grpSpPr>
          <a:xfrm>
            <a:off x="5239900" y="3056237"/>
            <a:ext cx="338529" cy="335836"/>
            <a:chOff x="-32174975" y="3192625"/>
            <a:chExt cx="295375" cy="293025"/>
          </a:xfrm>
        </p:grpSpPr>
        <p:sp>
          <p:nvSpPr>
            <p:cNvPr id="7144" name="Google Shape;7144;p5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8" name="Google Shape;7148;p50"/>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0"/>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50"/>
          <p:cNvGrpSpPr/>
          <p:nvPr/>
        </p:nvGrpSpPr>
        <p:grpSpPr>
          <a:xfrm>
            <a:off x="7354858" y="3057140"/>
            <a:ext cx="334919" cy="334031"/>
            <a:chOff x="-30345325" y="3184750"/>
            <a:chExt cx="292225" cy="291450"/>
          </a:xfrm>
        </p:grpSpPr>
        <p:sp>
          <p:nvSpPr>
            <p:cNvPr id="7151" name="Google Shape;7151;p5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50"/>
          <p:cNvGrpSpPr/>
          <p:nvPr/>
        </p:nvGrpSpPr>
        <p:grpSpPr>
          <a:xfrm>
            <a:off x="1449844" y="3057139"/>
            <a:ext cx="334031" cy="334031"/>
            <a:chOff x="-35481425" y="3202075"/>
            <a:chExt cx="291450" cy="291450"/>
          </a:xfrm>
        </p:grpSpPr>
        <p:sp>
          <p:nvSpPr>
            <p:cNvPr id="7157" name="Google Shape;7157;p5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0"/>
          <p:cNvGrpSpPr/>
          <p:nvPr/>
        </p:nvGrpSpPr>
        <p:grpSpPr>
          <a:xfrm>
            <a:off x="1449400" y="3474176"/>
            <a:ext cx="334919" cy="333114"/>
            <a:chOff x="-35482200" y="3561225"/>
            <a:chExt cx="292225" cy="290650"/>
          </a:xfrm>
        </p:grpSpPr>
        <p:sp>
          <p:nvSpPr>
            <p:cNvPr id="7165" name="Google Shape;7165;p5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50"/>
          <p:cNvGrpSpPr/>
          <p:nvPr/>
        </p:nvGrpSpPr>
        <p:grpSpPr>
          <a:xfrm>
            <a:off x="1449844" y="3884924"/>
            <a:ext cx="334031" cy="334002"/>
            <a:chOff x="-35481425" y="3919600"/>
            <a:chExt cx="291450" cy="291425"/>
          </a:xfrm>
        </p:grpSpPr>
        <p:sp>
          <p:nvSpPr>
            <p:cNvPr id="7169" name="Google Shape;7169;p5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50"/>
          <p:cNvGrpSpPr/>
          <p:nvPr/>
        </p:nvGrpSpPr>
        <p:grpSpPr>
          <a:xfrm>
            <a:off x="3561481" y="3057596"/>
            <a:ext cx="337641" cy="333114"/>
            <a:chOff x="-33645475" y="3228075"/>
            <a:chExt cx="294600" cy="290650"/>
          </a:xfrm>
        </p:grpSpPr>
        <p:sp>
          <p:nvSpPr>
            <p:cNvPr id="7178" name="Google Shape;7178;p5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50"/>
          <p:cNvGrpSpPr/>
          <p:nvPr/>
        </p:nvGrpSpPr>
        <p:grpSpPr>
          <a:xfrm>
            <a:off x="3562398" y="3473272"/>
            <a:ext cx="335807" cy="334919"/>
            <a:chOff x="-33646250" y="3586425"/>
            <a:chExt cx="293000" cy="292225"/>
          </a:xfrm>
        </p:grpSpPr>
        <p:sp>
          <p:nvSpPr>
            <p:cNvPr id="7186" name="Google Shape;7186;p5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50"/>
          <p:cNvGrpSpPr/>
          <p:nvPr/>
        </p:nvGrpSpPr>
        <p:grpSpPr>
          <a:xfrm>
            <a:off x="3562842" y="3884006"/>
            <a:ext cx="334919" cy="335836"/>
            <a:chOff x="-33645475" y="3944800"/>
            <a:chExt cx="292225" cy="293025"/>
          </a:xfrm>
        </p:grpSpPr>
        <p:sp>
          <p:nvSpPr>
            <p:cNvPr id="7189" name="Google Shape;7189;p5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50"/>
          <p:cNvGrpSpPr/>
          <p:nvPr/>
        </p:nvGrpSpPr>
        <p:grpSpPr>
          <a:xfrm>
            <a:off x="5668905" y="3056323"/>
            <a:ext cx="333114" cy="335664"/>
            <a:chOff x="-31809525" y="3192625"/>
            <a:chExt cx="290650" cy="292875"/>
          </a:xfrm>
        </p:grpSpPr>
        <p:sp>
          <p:nvSpPr>
            <p:cNvPr id="7200" name="Google Shape;7200;p5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50"/>
          <p:cNvGrpSpPr/>
          <p:nvPr/>
        </p:nvGrpSpPr>
        <p:grpSpPr>
          <a:xfrm>
            <a:off x="5668446" y="3472816"/>
            <a:ext cx="334031" cy="335836"/>
            <a:chOff x="-31811100" y="3550975"/>
            <a:chExt cx="291450" cy="293025"/>
          </a:xfrm>
        </p:grpSpPr>
        <p:sp>
          <p:nvSpPr>
            <p:cNvPr id="7205" name="Google Shape;7205;p5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50"/>
          <p:cNvGrpSpPr/>
          <p:nvPr/>
        </p:nvGrpSpPr>
        <p:grpSpPr>
          <a:xfrm>
            <a:off x="5662587" y="3883406"/>
            <a:ext cx="345750" cy="337039"/>
            <a:chOff x="-31817400" y="3910025"/>
            <a:chExt cx="301675" cy="294075"/>
          </a:xfrm>
        </p:grpSpPr>
        <p:sp>
          <p:nvSpPr>
            <p:cNvPr id="7213" name="Google Shape;7213;p5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50"/>
          <p:cNvGrpSpPr/>
          <p:nvPr/>
        </p:nvGrpSpPr>
        <p:grpSpPr>
          <a:xfrm>
            <a:off x="7354844" y="3473273"/>
            <a:ext cx="334948" cy="334919"/>
            <a:chOff x="-30354000" y="3569100"/>
            <a:chExt cx="292250" cy="292225"/>
          </a:xfrm>
        </p:grpSpPr>
        <p:sp>
          <p:nvSpPr>
            <p:cNvPr id="7217" name="Google Shape;7217;p5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0"/>
          <p:cNvGrpSpPr/>
          <p:nvPr/>
        </p:nvGrpSpPr>
        <p:grpSpPr>
          <a:xfrm>
            <a:off x="1878484" y="3057139"/>
            <a:ext cx="323172" cy="334031"/>
            <a:chOff x="-35118325" y="3202075"/>
            <a:chExt cx="281975" cy="291450"/>
          </a:xfrm>
        </p:grpSpPr>
        <p:sp>
          <p:nvSpPr>
            <p:cNvPr id="7224" name="Google Shape;7224;p5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50"/>
          <p:cNvGrpSpPr/>
          <p:nvPr/>
        </p:nvGrpSpPr>
        <p:grpSpPr>
          <a:xfrm>
            <a:off x="1872611" y="3473918"/>
            <a:ext cx="334919" cy="333630"/>
            <a:chOff x="-35123050" y="3561225"/>
            <a:chExt cx="292225" cy="291100"/>
          </a:xfrm>
        </p:grpSpPr>
        <p:sp>
          <p:nvSpPr>
            <p:cNvPr id="7229" name="Google Shape;7229;p5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50"/>
          <p:cNvGrpSpPr/>
          <p:nvPr/>
        </p:nvGrpSpPr>
        <p:grpSpPr>
          <a:xfrm>
            <a:off x="1912337" y="3884924"/>
            <a:ext cx="255466" cy="334002"/>
            <a:chOff x="-35089175" y="3919600"/>
            <a:chExt cx="222900" cy="291425"/>
          </a:xfrm>
        </p:grpSpPr>
        <p:sp>
          <p:nvSpPr>
            <p:cNvPr id="7232" name="Google Shape;7232;p5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50"/>
          <p:cNvGrpSpPr/>
          <p:nvPr/>
        </p:nvGrpSpPr>
        <p:grpSpPr>
          <a:xfrm>
            <a:off x="3987479" y="3056908"/>
            <a:ext cx="317785" cy="334489"/>
            <a:chOff x="-33277650" y="3226875"/>
            <a:chExt cx="277275" cy="291850"/>
          </a:xfrm>
        </p:grpSpPr>
        <p:sp>
          <p:nvSpPr>
            <p:cNvPr id="7235" name="Google Shape;7235;p5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50"/>
          <p:cNvGrpSpPr/>
          <p:nvPr/>
        </p:nvGrpSpPr>
        <p:grpSpPr>
          <a:xfrm>
            <a:off x="3979356" y="3473717"/>
            <a:ext cx="334031" cy="334031"/>
            <a:chOff x="-33286325" y="3586425"/>
            <a:chExt cx="291450" cy="291450"/>
          </a:xfrm>
        </p:grpSpPr>
        <p:sp>
          <p:nvSpPr>
            <p:cNvPr id="7243" name="Google Shape;7243;p5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50"/>
          <p:cNvGrpSpPr/>
          <p:nvPr/>
        </p:nvGrpSpPr>
        <p:grpSpPr>
          <a:xfrm>
            <a:off x="3979356" y="3884006"/>
            <a:ext cx="334031" cy="335836"/>
            <a:chOff x="-33286325" y="3944800"/>
            <a:chExt cx="291450" cy="293025"/>
          </a:xfrm>
        </p:grpSpPr>
        <p:sp>
          <p:nvSpPr>
            <p:cNvPr id="7249" name="Google Shape;7249;p5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50"/>
          <p:cNvGrpSpPr/>
          <p:nvPr/>
        </p:nvGrpSpPr>
        <p:grpSpPr>
          <a:xfrm>
            <a:off x="6090310" y="3055778"/>
            <a:ext cx="334031" cy="336753"/>
            <a:chOff x="-31452725" y="3191825"/>
            <a:chExt cx="291450" cy="293825"/>
          </a:xfrm>
        </p:grpSpPr>
        <p:sp>
          <p:nvSpPr>
            <p:cNvPr id="7254" name="Google Shape;7254;p5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50"/>
          <p:cNvGrpSpPr/>
          <p:nvPr/>
        </p:nvGrpSpPr>
        <p:grpSpPr>
          <a:xfrm>
            <a:off x="6089866" y="3473274"/>
            <a:ext cx="334919" cy="334919"/>
            <a:chOff x="-31452725" y="3551775"/>
            <a:chExt cx="292225" cy="292225"/>
          </a:xfrm>
        </p:grpSpPr>
        <p:sp>
          <p:nvSpPr>
            <p:cNvPr id="7259" name="Google Shape;7259;p5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0"/>
          <p:cNvGrpSpPr/>
          <p:nvPr/>
        </p:nvGrpSpPr>
        <p:grpSpPr>
          <a:xfrm>
            <a:off x="6088505" y="3883563"/>
            <a:ext cx="337641" cy="336724"/>
            <a:chOff x="-31455100" y="3909350"/>
            <a:chExt cx="294600" cy="293800"/>
          </a:xfrm>
        </p:grpSpPr>
        <p:sp>
          <p:nvSpPr>
            <p:cNvPr id="7264" name="Google Shape;7264;p5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50"/>
          <p:cNvGrpSpPr/>
          <p:nvPr/>
        </p:nvGrpSpPr>
        <p:grpSpPr>
          <a:xfrm>
            <a:off x="7355302" y="3884466"/>
            <a:ext cx="334031" cy="334919"/>
            <a:chOff x="-30345325" y="3918800"/>
            <a:chExt cx="291450" cy="292225"/>
          </a:xfrm>
        </p:grpSpPr>
        <p:sp>
          <p:nvSpPr>
            <p:cNvPr id="7267" name="Google Shape;7267;p5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50"/>
          <p:cNvGrpSpPr/>
          <p:nvPr/>
        </p:nvGrpSpPr>
        <p:grpSpPr>
          <a:xfrm>
            <a:off x="2305320" y="3057139"/>
            <a:ext cx="314146" cy="334031"/>
            <a:chOff x="-34755225" y="3202075"/>
            <a:chExt cx="274100" cy="291450"/>
          </a:xfrm>
        </p:grpSpPr>
        <p:sp>
          <p:nvSpPr>
            <p:cNvPr id="7273" name="Google Shape;7273;p5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50"/>
          <p:cNvGrpSpPr/>
          <p:nvPr/>
        </p:nvGrpSpPr>
        <p:grpSpPr>
          <a:xfrm>
            <a:off x="2295377" y="3473718"/>
            <a:ext cx="334031" cy="334031"/>
            <a:chOff x="-34763900" y="3561225"/>
            <a:chExt cx="291450" cy="291450"/>
          </a:xfrm>
        </p:grpSpPr>
        <p:sp>
          <p:nvSpPr>
            <p:cNvPr id="7281" name="Google Shape;7281;p5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4" name="Google Shape;7284;p50"/>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5" name="Google Shape;7285;p50"/>
          <p:cNvGrpSpPr/>
          <p:nvPr/>
        </p:nvGrpSpPr>
        <p:grpSpPr>
          <a:xfrm>
            <a:off x="4403025" y="3056693"/>
            <a:ext cx="334919" cy="334919"/>
            <a:chOff x="-32927950" y="3227275"/>
            <a:chExt cx="292225" cy="292225"/>
          </a:xfrm>
        </p:grpSpPr>
        <p:sp>
          <p:nvSpPr>
            <p:cNvPr id="7286" name="Google Shape;7286;p5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50"/>
          <p:cNvGrpSpPr/>
          <p:nvPr/>
        </p:nvGrpSpPr>
        <p:grpSpPr>
          <a:xfrm>
            <a:off x="4402567" y="3473717"/>
            <a:ext cx="335836" cy="334031"/>
            <a:chOff x="-32927950" y="3586425"/>
            <a:chExt cx="293025" cy="291450"/>
          </a:xfrm>
        </p:grpSpPr>
        <p:sp>
          <p:nvSpPr>
            <p:cNvPr id="7292" name="Google Shape;7292;p5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50"/>
          <p:cNvGrpSpPr/>
          <p:nvPr/>
        </p:nvGrpSpPr>
        <p:grpSpPr>
          <a:xfrm>
            <a:off x="4403025" y="3884006"/>
            <a:ext cx="334919" cy="335836"/>
            <a:chOff x="-32927950" y="3944800"/>
            <a:chExt cx="292225" cy="293025"/>
          </a:xfrm>
        </p:grpSpPr>
        <p:sp>
          <p:nvSpPr>
            <p:cNvPr id="7298" name="Google Shape;7298;p5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50"/>
          <p:cNvGrpSpPr/>
          <p:nvPr/>
        </p:nvGrpSpPr>
        <p:grpSpPr>
          <a:xfrm>
            <a:off x="6508199" y="3057025"/>
            <a:ext cx="334919" cy="334260"/>
            <a:chOff x="-31094350" y="3194000"/>
            <a:chExt cx="292225" cy="291650"/>
          </a:xfrm>
        </p:grpSpPr>
        <p:sp>
          <p:nvSpPr>
            <p:cNvPr id="7308" name="Google Shape;7308;p5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50"/>
          <p:cNvGrpSpPr/>
          <p:nvPr/>
        </p:nvGrpSpPr>
        <p:grpSpPr>
          <a:xfrm>
            <a:off x="6508644" y="3473460"/>
            <a:ext cx="334031" cy="334547"/>
            <a:chOff x="-31093575" y="3552550"/>
            <a:chExt cx="291450" cy="291900"/>
          </a:xfrm>
        </p:grpSpPr>
        <p:sp>
          <p:nvSpPr>
            <p:cNvPr id="7317" name="Google Shape;7317;p5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50"/>
          <p:cNvGrpSpPr/>
          <p:nvPr/>
        </p:nvGrpSpPr>
        <p:grpSpPr>
          <a:xfrm>
            <a:off x="6508644" y="3884924"/>
            <a:ext cx="334031" cy="334002"/>
            <a:chOff x="-31093575" y="3911725"/>
            <a:chExt cx="291450" cy="291425"/>
          </a:xfrm>
        </p:grpSpPr>
        <p:sp>
          <p:nvSpPr>
            <p:cNvPr id="7322" name="Google Shape;7322;p5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50"/>
          <p:cNvGrpSpPr/>
          <p:nvPr/>
        </p:nvGrpSpPr>
        <p:grpSpPr>
          <a:xfrm>
            <a:off x="7779039" y="3056695"/>
            <a:ext cx="336724" cy="334919"/>
            <a:chOff x="-29946000" y="3183175"/>
            <a:chExt cx="293800" cy="292225"/>
          </a:xfrm>
        </p:grpSpPr>
        <p:sp>
          <p:nvSpPr>
            <p:cNvPr id="7325" name="Google Shape;7325;p5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50"/>
          <p:cNvGrpSpPr/>
          <p:nvPr/>
        </p:nvGrpSpPr>
        <p:grpSpPr>
          <a:xfrm>
            <a:off x="2709198" y="3056895"/>
            <a:ext cx="338529" cy="334518"/>
            <a:chOff x="-34408675" y="3202075"/>
            <a:chExt cx="295375" cy="291875"/>
          </a:xfrm>
        </p:grpSpPr>
        <p:sp>
          <p:nvSpPr>
            <p:cNvPr id="7332" name="Google Shape;7332;p5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50"/>
          <p:cNvGrpSpPr/>
          <p:nvPr/>
        </p:nvGrpSpPr>
        <p:grpSpPr>
          <a:xfrm>
            <a:off x="2711003" y="3472486"/>
            <a:ext cx="334919" cy="336495"/>
            <a:chOff x="-34405525" y="3558075"/>
            <a:chExt cx="292225" cy="293600"/>
          </a:xfrm>
        </p:grpSpPr>
        <p:sp>
          <p:nvSpPr>
            <p:cNvPr id="7337" name="Google Shape;7337;p5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50"/>
          <p:cNvGrpSpPr/>
          <p:nvPr/>
        </p:nvGrpSpPr>
        <p:grpSpPr>
          <a:xfrm>
            <a:off x="2710544" y="3884924"/>
            <a:ext cx="335836" cy="334002"/>
            <a:chOff x="-34406325" y="3919600"/>
            <a:chExt cx="293025" cy="291425"/>
          </a:xfrm>
        </p:grpSpPr>
        <p:sp>
          <p:nvSpPr>
            <p:cNvPr id="7341" name="Google Shape;7341;p5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50"/>
          <p:cNvGrpSpPr/>
          <p:nvPr/>
        </p:nvGrpSpPr>
        <p:grpSpPr>
          <a:xfrm>
            <a:off x="4826694" y="3062553"/>
            <a:ext cx="334031" cy="323200"/>
            <a:chOff x="-32568800" y="3232000"/>
            <a:chExt cx="291450" cy="282000"/>
          </a:xfrm>
        </p:grpSpPr>
        <p:sp>
          <p:nvSpPr>
            <p:cNvPr id="7349" name="Google Shape;7349;p5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50"/>
          <p:cNvGrpSpPr/>
          <p:nvPr/>
        </p:nvGrpSpPr>
        <p:grpSpPr>
          <a:xfrm>
            <a:off x="4826250" y="3473717"/>
            <a:ext cx="334919" cy="334031"/>
            <a:chOff x="-32569575" y="3586425"/>
            <a:chExt cx="292225" cy="291450"/>
          </a:xfrm>
        </p:grpSpPr>
        <p:sp>
          <p:nvSpPr>
            <p:cNvPr id="7352" name="Google Shape;7352;p5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50"/>
          <p:cNvGrpSpPr/>
          <p:nvPr/>
        </p:nvGrpSpPr>
        <p:grpSpPr>
          <a:xfrm>
            <a:off x="4817669" y="3884579"/>
            <a:ext cx="352082" cy="334690"/>
            <a:chOff x="-32576675" y="3944600"/>
            <a:chExt cx="307200" cy="292025"/>
          </a:xfrm>
        </p:grpSpPr>
        <p:sp>
          <p:nvSpPr>
            <p:cNvPr id="7355" name="Google Shape;7355;p5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50"/>
          <p:cNvGrpSpPr/>
          <p:nvPr/>
        </p:nvGrpSpPr>
        <p:grpSpPr>
          <a:xfrm>
            <a:off x="6938122" y="3056695"/>
            <a:ext cx="334919" cy="334919"/>
            <a:chOff x="-30735200" y="3192625"/>
            <a:chExt cx="292225" cy="292225"/>
          </a:xfrm>
        </p:grpSpPr>
        <p:sp>
          <p:nvSpPr>
            <p:cNvPr id="7358" name="Google Shape;7358;p5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0"/>
          <p:cNvGrpSpPr/>
          <p:nvPr/>
        </p:nvGrpSpPr>
        <p:grpSpPr>
          <a:xfrm>
            <a:off x="6938122" y="3474019"/>
            <a:ext cx="334919" cy="333429"/>
            <a:chOff x="-30735200" y="3552550"/>
            <a:chExt cx="292225" cy="290925"/>
          </a:xfrm>
        </p:grpSpPr>
        <p:sp>
          <p:nvSpPr>
            <p:cNvPr id="7366" name="Google Shape;7366;p5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50"/>
          <p:cNvGrpSpPr/>
          <p:nvPr/>
        </p:nvGrpSpPr>
        <p:grpSpPr>
          <a:xfrm>
            <a:off x="6938122" y="3884910"/>
            <a:ext cx="334919" cy="334031"/>
            <a:chOff x="-30735200" y="3910925"/>
            <a:chExt cx="292225" cy="291450"/>
          </a:xfrm>
        </p:grpSpPr>
        <p:sp>
          <p:nvSpPr>
            <p:cNvPr id="7369" name="Google Shape;7369;p5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1" name="Google Shape;7371;p50"/>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2" name="Google Shape;7372;p50"/>
          <p:cNvGrpSpPr/>
          <p:nvPr/>
        </p:nvGrpSpPr>
        <p:grpSpPr>
          <a:xfrm>
            <a:off x="7360282" y="1678487"/>
            <a:ext cx="329539" cy="328617"/>
            <a:chOff x="2821450" y="2957850"/>
            <a:chExt cx="259275" cy="258550"/>
          </a:xfrm>
        </p:grpSpPr>
        <p:sp>
          <p:nvSpPr>
            <p:cNvPr id="7373" name="Google Shape;7373;p5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79" name="Shape 7379"/>
        <p:cNvGrpSpPr/>
        <p:nvPr/>
      </p:nvGrpSpPr>
      <p:grpSpPr>
        <a:xfrm>
          <a:off x="0" y="0"/>
          <a:ext cx="0" cy="0"/>
          <a:chOff x="0" y="0"/>
          <a:chExt cx="0" cy="0"/>
        </a:xfrm>
      </p:grpSpPr>
      <p:sp>
        <p:nvSpPr>
          <p:cNvPr id="7380" name="Google Shape;7380;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7381" name="Google Shape;7381;p51"/>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2" name="Google Shape;7382;p51"/>
          <p:cNvGrpSpPr/>
          <p:nvPr/>
        </p:nvGrpSpPr>
        <p:grpSpPr>
          <a:xfrm>
            <a:off x="1022516" y="2111640"/>
            <a:ext cx="334886" cy="335791"/>
            <a:chOff x="-28467625" y="2331750"/>
            <a:chExt cx="296150" cy="296950"/>
          </a:xfrm>
        </p:grpSpPr>
        <p:sp>
          <p:nvSpPr>
            <p:cNvPr id="7383" name="Google Shape;7383;p5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51"/>
          <p:cNvGrpSpPr/>
          <p:nvPr/>
        </p:nvGrpSpPr>
        <p:grpSpPr>
          <a:xfrm>
            <a:off x="1035873" y="2530673"/>
            <a:ext cx="308171" cy="332257"/>
            <a:chOff x="-28461325" y="2701925"/>
            <a:chExt cx="272525" cy="293825"/>
          </a:xfrm>
        </p:grpSpPr>
        <p:sp>
          <p:nvSpPr>
            <p:cNvPr id="7386" name="Google Shape;7386;p5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1"/>
          <p:cNvGrpSpPr/>
          <p:nvPr/>
        </p:nvGrpSpPr>
        <p:grpSpPr>
          <a:xfrm>
            <a:off x="3139340" y="1749163"/>
            <a:ext cx="334886" cy="214654"/>
            <a:chOff x="-26585200" y="2025375"/>
            <a:chExt cx="296150" cy="189825"/>
          </a:xfrm>
        </p:grpSpPr>
        <p:sp>
          <p:nvSpPr>
            <p:cNvPr id="7390" name="Google Shape;7390;p5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51"/>
          <p:cNvGrpSpPr/>
          <p:nvPr/>
        </p:nvGrpSpPr>
        <p:grpSpPr>
          <a:xfrm>
            <a:off x="3139779" y="2112531"/>
            <a:ext cx="334010" cy="334010"/>
            <a:chOff x="-26584425" y="2340425"/>
            <a:chExt cx="295375" cy="295375"/>
          </a:xfrm>
        </p:grpSpPr>
        <p:sp>
          <p:nvSpPr>
            <p:cNvPr id="7396" name="Google Shape;7396;p5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51"/>
          <p:cNvGrpSpPr/>
          <p:nvPr/>
        </p:nvGrpSpPr>
        <p:grpSpPr>
          <a:xfrm>
            <a:off x="3134888" y="2529683"/>
            <a:ext cx="343791" cy="334236"/>
            <a:chOff x="-26585200" y="2710400"/>
            <a:chExt cx="304025" cy="295575"/>
          </a:xfrm>
        </p:grpSpPr>
        <p:sp>
          <p:nvSpPr>
            <p:cNvPr id="7402" name="Google Shape;7402;p5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51"/>
          <p:cNvGrpSpPr/>
          <p:nvPr/>
        </p:nvGrpSpPr>
        <p:grpSpPr>
          <a:xfrm>
            <a:off x="5239477" y="1689471"/>
            <a:ext cx="334915" cy="334038"/>
            <a:chOff x="-24709875" y="1970225"/>
            <a:chExt cx="296175" cy="295400"/>
          </a:xfrm>
        </p:grpSpPr>
        <p:sp>
          <p:nvSpPr>
            <p:cNvPr id="7415" name="Google Shape;7415;p5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51"/>
          <p:cNvGrpSpPr/>
          <p:nvPr/>
        </p:nvGrpSpPr>
        <p:grpSpPr>
          <a:xfrm>
            <a:off x="5269754" y="2112093"/>
            <a:ext cx="274360" cy="334886"/>
            <a:chOff x="-24683100" y="2340425"/>
            <a:chExt cx="242625" cy="296150"/>
          </a:xfrm>
        </p:grpSpPr>
        <p:sp>
          <p:nvSpPr>
            <p:cNvPr id="7418" name="Google Shape;7418;p5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2" name="Google Shape;7422;p51"/>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3" name="Google Shape;7423;p51"/>
          <p:cNvGrpSpPr/>
          <p:nvPr/>
        </p:nvGrpSpPr>
        <p:grpSpPr>
          <a:xfrm>
            <a:off x="7356246" y="1689471"/>
            <a:ext cx="341134" cy="334038"/>
            <a:chOff x="-22881800" y="1971800"/>
            <a:chExt cx="301675" cy="295400"/>
          </a:xfrm>
        </p:grpSpPr>
        <p:sp>
          <p:nvSpPr>
            <p:cNvPr id="7424" name="Google Shape;7424;p5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0" name="Google Shape;7430;p51"/>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1"/>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2" name="Google Shape;7432;p51"/>
          <p:cNvGrpSpPr/>
          <p:nvPr/>
        </p:nvGrpSpPr>
        <p:grpSpPr>
          <a:xfrm>
            <a:off x="1498540" y="2529344"/>
            <a:ext cx="215559" cy="334915"/>
            <a:chOff x="-28043900" y="2701925"/>
            <a:chExt cx="190625" cy="296175"/>
          </a:xfrm>
        </p:grpSpPr>
        <p:sp>
          <p:nvSpPr>
            <p:cNvPr id="7433" name="Google Shape;7433;p5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51"/>
          <p:cNvGrpSpPr/>
          <p:nvPr/>
        </p:nvGrpSpPr>
        <p:grpSpPr>
          <a:xfrm>
            <a:off x="3553468" y="1689485"/>
            <a:ext cx="334915" cy="334010"/>
            <a:chOff x="-26215025" y="1971025"/>
            <a:chExt cx="296175" cy="295375"/>
          </a:xfrm>
        </p:grpSpPr>
        <p:sp>
          <p:nvSpPr>
            <p:cNvPr id="7439" name="Google Shape;7439;p5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51"/>
          <p:cNvGrpSpPr/>
          <p:nvPr/>
        </p:nvGrpSpPr>
        <p:grpSpPr>
          <a:xfrm>
            <a:off x="3553015" y="2112969"/>
            <a:ext cx="335819" cy="333134"/>
            <a:chOff x="-26215825" y="2341200"/>
            <a:chExt cx="296975" cy="294600"/>
          </a:xfrm>
        </p:grpSpPr>
        <p:sp>
          <p:nvSpPr>
            <p:cNvPr id="7448" name="Google Shape;7448;p5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51"/>
          <p:cNvGrpSpPr/>
          <p:nvPr/>
        </p:nvGrpSpPr>
        <p:grpSpPr>
          <a:xfrm>
            <a:off x="3583307" y="2529796"/>
            <a:ext cx="275237" cy="334010"/>
            <a:chOff x="-26179575" y="2710600"/>
            <a:chExt cx="243400" cy="295375"/>
          </a:xfrm>
        </p:grpSpPr>
        <p:sp>
          <p:nvSpPr>
            <p:cNvPr id="7451" name="Google Shape;7451;p5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51"/>
          <p:cNvGrpSpPr/>
          <p:nvPr/>
        </p:nvGrpSpPr>
        <p:grpSpPr>
          <a:xfrm>
            <a:off x="5672692" y="1689485"/>
            <a:ext cx="318886" cy="334010"/>
            <a:chOff x="-24328675" y="1971025"/>
            <a:chExt cx="282000" cy="295375"/>
          </a:xfrm>
        </p:grpSpPr>
        <p:sp>
          <p:nvSpPr>
            <p:cNvPr id="7455" name="Google Shape;7455;p5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51"/>
          <p:cNvGrpSpPr/>
          <p:nvPr/>
        </p:nvGrpSpPr>
        <p:grpSpPr>
          <a:xfrm>
            <a:off x="5674926" y="2112531"/>
            <a:ext cx="314419" cy="334010"/>
            <a:chOff x="-24330250" y="2340425"/>
            <a:chExt cx="278050" cy="295375"/>
          </a:xfrm>
        </p:grpSpPr>
        <p:sp>
          <p:nvSpPr>
            <p:cNvPr id="7458" name="Google Shape;7458;p5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51"/>
          <p:cNvGrpSpPr/>
          <p:nvPr/>
        </p:nvGrpSpPr>
        <p:grpSpPr>
          <a:xfrm>
            <a:off x="5665130" y="2529796"/>
            <a:ext cx="334010" cy="334010"/>
            <a:chOff x="-24338900" y="2710600"/>
            <a:chExt cx="295375" cy="295375"/>
          </a:xfrm>
        </p:grpSpPr>
        <p:sp>
          <p:nvSpPr>
            <p:cNvPr id="7466" name="Google Shape;7466;p5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51"/>
          <p:cNvGrpSpPr/>
          <p:nvPr/>
        </p:nvGrpSpPr>
        <p:grpSpPr>
          <a:xfrm>
            <a:off x="7358918" y="2113096"/>
            <a:ext cx="335791" cy="332879"/>
            <a:chOff x="-22859750" y="2335900"/>
            <a:chExt cx="296950" cy="294375"/>
          </a:xfrm>
        </p:grpSpPr>
        <p:sp>
          <p:nvSpPr>
            <p:cNvPr id="7469" name="Google Shape;7469;p5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1"/>
          <p:cNvGrpSpPr/>
          <p:nvPr/>
        </p:nvGrpSpPr>
        <p:grpSpPr>
          <a:xfrm>
            <a:off x="1882340" y="1689470"/>
            <a:ext cx="294828" cy="334038"/>
            <a:chOff x="-27710725" y="1959200"/>
            <a:chExt cx="260725" cy="295400"/>
          </a:xfrm>
        </p:grpSpPr>
        <p:sp>
          <p:nvSpPr>
            <p:cNvPr id="7473" name="Google Shape;7473;p5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1"/>
          <p:cNvGrpSpPr/>
          <p:nvPr/>
        </p:nvGrpSpPr>
        <p:grpSpPr>
          <a:xfrm>
            <a:off x="1861406" y="2170414"/>
            <a:ext cx="336696" cy="218244"/>
            <a:chOff x="-27728850" y="2382950"/>
            <a:chExt cx="297750" cy="193000"/>
          </a:xfrm>
        </p:grpSpPr>
        <p:sp>
          <p:nvSpPr>
            <p:cNvPr id="7476" name="Google Shape;7476;p5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9" name="Google Shape;7479;p51"/>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1"/>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1" name="Google Shape;7481;p51"/>
          <p:cNvGrpSpPr/>
          <p:nvPr/>
        </p:nvGrpSpPr>
        <p:grpSpPr>
          <a:xfrm>
            <a:off x="3971638" y="2121436"/>
            <a:ext cx="334915" cy="316200"/>
            <a:chOff x="-25844850" y="2357750"/>
            <a:chExt cx="296175" cy="279625"/>
          </a:xfrm>
        </p:grpSpPr>
        <p:sp>
          <p:nvSpPr>
            <p:cNvPr id="7482" name="Google Shape;7482;p5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8" name="Google Shape;7488;p51"/>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9" name="Google Shape;7489;p51"/>
          <p:cNvGrpSpPr/>
          <p:nvPr/>
        </p:nvGrpSpPr>
        <p:grpSpPr>
          <a:xfrm>
            <a:off x="6145995" y="1689471"/>
            <a:ext cx="216463" cy="334038"/>
            <a:chOff x="-23917525" y="1970225"/>
            <a:chExt cx="191425" cy="295400"/>
          </a:xfrm>
        </p:grpSpPr>
        <p:sp>
          <p:nvSpPr>
            <p:cNvPr id="7490" name="Google Shape;7490;p5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1"/>
          <p:cNvGrpSpPr/>
          <p:nvPr/>
        </p:nvGrpSpPr>
        <p:grpSpPr>
          <a:xfrm>
            <a:off x="6103703" y="2112093"/>
            <a:ext cx="301047" cy="334886"/>
            <a:chOff x="-23952175" y="2340425"/>
            <a:chExt cx="266225" cy="296150"/>
          </a:xfrm>
        </p:grpSpPr>
        <p:sp>
          <p:nvSpPr>
            <p:cNvPr id="7494" name="Google Shape;7494;p5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6" name="Google Shape;7496;p51"/>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7" name="Google Shape;7497;p51"/>
          <p:cNvGrpSpPr/>
          <p:nvPr/>
        </p:nvGrpSpPr>
        <p:grpSpPr>
          <a:xfrm>
            <a:off x="7413691" y="2528453"/>
            <a:ext cx="226245" cy="336696"/>
            <a:chOff x="-22811700" y="2700350"/>
            <a:chExt cx="200075" cy="297750"/>
          </a:xfrm>
        </p:grpSpPr>
        <p:sp>
          <p:nvSpPr>
            <p:cNvPr id="7498" name="Google Shape;7498;p5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1"/>
          <p:cNvGrpSpPr/>
          <p:nvPr/>
        </p:nvGrpSpPr>
        <p:grpSpPr>
          <a:xfrm>
            <a:off x="2286183" y="1689032"/>
            <a:ext cx="335791" cy="334915"/>
            <a:chOff x="-27358650" y="1961575"/>
            <a:chExt cx="296950" cy="296175"/>
          </a:xfrm>
        </p:grpSpPr>
        <p:sp>
          <p:nvSpPr>
            <p:cNvPr id="7502" name="Google Shape;7502;p5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4" name="Google Shape;7504;p51"/>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1"/>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1"/>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7" name="Google Shape;7507;p51"/>
          <p:cNvGrpSpPr/>
          <p:nvPr/>
        </p:nvGrpSpPr>
        <p:grpSpPr>
          <a:xfrm>
            <a:off x="4399008" y="2122327"/>
            <a:ext cx="337572" cy="314419"/>
            <a:chOff x="-25477800" y="2357750"/>
            <a:chExt cx="298525" cy="278050"/>
          </a:xfrm>
        </p:grpSpPr>
        <p:sp>
          <p:nvSpPr>
            <p:cNvPr id="7508" name="Google Shape;7508;p5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51"/>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1" name="Google Shape;7511;p51"/>
          <p:cNvGrpSpPr/>
          <p:nvPr/>
        </p:nvGrpSpPr>
        <p:grpSpPr>
          <a:xfrm>
            <a:off x="6512437" y="1689485"/>
            <a:ext cx="334915" cy="334010"/>
            <a:chOff x="-23599325" y="1971025"/>
            <a:chExt cx="296175" cy="295375"/>
          </a:xfrm>
        </p:grpSpPr>
        <p:sp>
          <p:nvSpPr>
            <p:cNvPr id="7512" name="Google Shape;7512;p5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4" name="Google Shape;7514;p51"/>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1"/>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1"/>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7" name="Google Shape;7517;p51"/>
          <p:cNvGrpSpPr/>
          <p:nvPr/>
        </p:nvGrpSpPr>
        <p:grpSpPr>
          <a:xfrm>
            <a:off x="2705151" y="1689145"/>
            <a:ext cx="341134" cy="334689"/>
            <a:chOff x="-26993200" y="1961775"/>
            <a:chExt cx="301675" cy="295975"/>
          </a:xfrm>
        </p:grpSpPr>
        <p:sp>
          <p:nvSpPr>
            <p:cNvPr id="7518" name="Google Shape;7518;p5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51"/>
          <p:cNvGrpSpPr/>
          <p:nvPr/>
        </p:nvGrpSpPr>
        <p:grpSpPr>
          <a:xfrm>
            <a:off x="2728756" y="2112531"/>
            <a:ext cx="293923" cy="334010"/>
            <a:chOff x="-26970350" y="2332550"/>
            <a:chExt cx="259925" cy="295375"/>
          </a:xfrm>
        </p:grpSpPr>
        <p:sp>
          <p:nvSpPr>
            <p:cNvPr id="7522" name="Google Shape;7522;p5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51"/>
          <p:cNvGrpSpPr/>
          <p:nvPr/>
        </p:nvGrpSpPr>
        <p:grpSpPr>
          <a:xfrm>
            <a:off x="2709165" y="2559635"/>
            <a:ext cx="333105" cy="274332"/>
            <a:chOff x="-26986100" y="2735800"/>
            <a:chExt cx="294575" cy="242600"/>
          </a:xfrm>
        </p:grpSpPr>
        <p:sp>
          <p:nvSpPr>
            <p:cNvPr id="7525" name="Google Shape;7525;p5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7" name="Google Shape;7527;p51"/>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8" name="Google Shape;7528;p51"/>
          <p:cNvGrpSpPr/>
          <p:nvPr/>
        </p:nvGrpSpPr>
        <p:grpSpPr>
          <a:xfrm>
            <a:off x="4817616" y="2112093"/>
            <a:ext cx="334010" cy="334886"/>
            <a:chOff x="-25104475" y="2340425"/>
            <a:chExt cx="295375" cy="296150"/>
          </a:xfrm>
        </p:grpSpPr>
        <p:sp>
          <p:nvSpPr>
            <p:cNvPr id="7529" name="Google Shape;7529;p5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8" name="Google Shape;7538;p51"/>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9" name="Google Shape;7539;p51"/>
          <p:cNvGrpSpPr/>
          <p:nvPr/>
        </p:nvGrpSpPr>
        <p:grpSpPr>
          <a:xfrm>
            <a:off x="6935871" y="1689032"/>
            <a:ext cx="335791" cy="334915"/>
            <a:chOff x="-23229925" y="1970225"/>
            <a:chExt cx="296950" cy="296175"/>
          </a:xfrm>
        </p:grpSpPr>
        <p:sp>
          <p:nvSpPr>
            <p:cNvPr id="7540" name="Google Shape;7540;p5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51"/>
          <p:cNvGrpSpPr/>
          <p:nvPr/>
        </p:nvGrpSpPr>
        <p:grpSpPr>
          <a:xfrm>
            <a:off x="6975944" y="2111641"/>
            <a:ext cx="255646" cy="335791"/>
            <a:chOff x="-23177950" y="2340425"/>
            <a:chExt cx="226075" cy="296950"/>
          </a:xfrm>
        </p:grpSpPr>
        <p:sp>
          <p:nvSpPr>
            <p:cNvPr id="7545" name="Google Shape;7545;p5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51"/>
          <p:cNvGrpSpPr/>
          <p:nvPr/>
        </p:nvGrpSpPr>
        <p:grpSpPr>
          <a:xfrm>
            <a:off x="6936309" y="2529344"/>
            <a:ext cx="334915" cy="334915"/>
            <a:chOff x="-23229150" y="2710600"/>
            <a:chExt cx="296175" cy="296175"/>
          </a:xfrm>
        </p:grpSpPr>
        <p:sp>
          <p:nvSpPr>
            <p:cNvPr id="7548" name="Google Shape;7548;p5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0" name="Google Shape;7550;p51"/>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1" name="Google Shape;7551;p51"/>
          <p:cNvGrpSpPr/>
          <p:nvPr/>
        </p:nvGrpSpPr>
        <p:grpSpPr>
          <a:xfrm>
            <a:off x="1021159" y="3058276"/>
            <a:ext cx="337600" cy="293047"/>
            <a:chOff x="-28462125" y="3199700"/>
            <a:chExt cx="298550" cy="259150"/>
          </a:xfrm>
        </p:grpSpPr>
        <p:sp>
          <p:nvSpPr>
            <p:cNvPr id="7552" name="Google Shape;7552;p5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51"/>
          <p:cNvGrpSpPr/>
          <p:nvPr/>
        </p:nvGrpSpPr>
        <p:grpSpPr>
          <a:xfrm>
            <a:off x="1022064" y="3449815"/>
            <a:ext cx="335791" cy="334915"/>
            <a:chOff x="-28461325" y="3545475"/>
            <a:chExt cx="296950" cy="296175"/>
          </a:xfrm>
        </p:grpSpPr>
        <p:sp>
          <p:nvSpPr>
            <p:cNvPr id="7556" name="Google Shape;7556;p5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51"/>
          <p:cNvGrpSpPr/>
          <p:nvPr/>
        </p:nvGrpSpPr>
        <p:grpSpPr>
          <a:xfrm>
            <a:off x="1018487" y="3884028"/>
            <a:ext cx="342943" cy="334886"/>
            <a:chOff x="-28463700" y="3914875"/>
            <a:chExt cx="303275" cy="296150"/>
          </a:xfrm>
        </p:grpSpPr>
        <p:sp>
          <p:nvSpPr>
            <p:cNvPr id="7563" name="Google Shape;7563;p5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51"/>
          <p:cNvGrpSpPr/>
          <p:nvPr/>
        </p:nvGrpSpPr>
        <p:grpSpPr>
          <a:xfrm>
            <a:off x="3139779" y="3097020"/>
            <a:ext cx="334010" cy="215559"/>
            <a:chOff x="-26573400" y="3224125"/>
            <a:chExt cx="295375" cy="190625"/>
          </a:xfrm>
        </p:grpSpPr>
        <p:sp>
          <p:nvSpPr>
            <p:cNvPr id="7566" name="Google Shape;7566;p5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51"/>
          <p:cNvGrpSpPr/>
          <p:nvPr/>
        </p:nvGrpSpPr>
        <p:grpSpPr>
          <a:xfrm>
            <a:off x="3139779" y="3450254"/>
            <a:ext cx="334010" cy="334038"/>
            <a:chOff x="-26573400" y="3546250"/>
            <a:chExt cx="295375" cy="295400"/>
          </a:xfrm>
        </p:grpSpPr>
        <p:sp>
          <p:nvSpPr>
            <p:cNvPr id="7569" name="Google Shape;7569;p5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51"/>
          <p:cNvGrpSpPr/>
          <p:nvPr/>
        </p:nvGrpSpPr>
        <p:grpSpPr>
          <a:xfrm>
            <a:off x="3128655" y="3884339"/>
            <a:ext cx="356259" cy="334264"/>
            <a:chOff x="-26583625" y="3917025"/>
            <a:chExt cx="315050" cy="295600"/>
          </a:xfrm>
        </p:grpSpPr>
        <p:sp>
          <p:nvSpPr>
            <p:cNvPr id="7575" name="Google Shape;7575;p5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9" name="Google Shape;7579;p51"/>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0" name="Google Shape;7580;p51"/>
          <p:cNvGrpSpPr/>
          <p:nvPr/>
        </p:nvGrpSpPr>
        <p:grpSpPr>
          <a:xfrm>
            <a:off x="5269754" y="3449815"/>
            <a:ext cx="274360" cy="334915"/>
            <a:chOff x="-24694925" y="3518700"/>
            <a:chExt cx="242625" cy="296175"/>
          </a:xfrm>
        </p:grpSpPr>
        <p:sp>
          <p:nvSpPr>
            <p:cNvPr id="7581" name="Google Shape;7581;p5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51"/>
          <p:cNvGrpSpPr/>
          <p:nvPr/>
        </p:nvGrpSpPr>
        <p:grpSpPr>
          <a:xfrm>
            <a:off x="5269315" y="3884014"/>
            <a:ext cx="275237" cy="334915"/>
            <a:chOff x="-24709100" y="3888875"/>
            <a:chExt cx="243400" cy="296175"/>
          </a:xfrm>
        </p:grpSpPr>
        <p:sp>
          <p:nvSpPr>
            <p:cNvPr id="7586" name="Google Shape;7586;p5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51"/>
          <p:cNvGrpSpPr/>
          <p:nvPr/>
        </p:nvGrpSpPr>
        <p:grpSpPr>
          <a:xfrm>
            <a:off x="7357589" y="3038896"/>
            <a:ext cx="338448" cy="331805"/>
            <a:chOff x="-22863675" y="3131775"/>
            <a:chExt cx="299300" cy="293425"/>
          </a:xfrm>
        </p:grpSpPr>
        <p:sp>
          <p:nvSpPr>
            <p:cNvPr id="7590" name="Google Shape;7590;p5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1"/>
          <p:cNvGrpSpPr/>
          <p:nvPr/>
        </p:nvGrpSpPr>
        <p:grpSpPr>
          <a:xfrm>
            <a:off x="1458906" y="3037356"/>
            <a:ext cx="294828" cy="334886"/>
            <a:chOff x="-28069875" y="3175300"/>
            <a:chExt cx="260725" cy="296150"/>
          </a:xfrm>
        </p:grpSpPr>
        <p:sp>
          <p:nvSpPr>
            <p:cNvPr id="7594" name="Google Shape;7594;p5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3" name="Google Shape;7603;p51"/>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4" name="Google Shape;7604;p51"/>
          <p:cNvGrpSpPr/>
          <p:nvPr/>
        </p:nvGrpSpPr>
        <p:grpSpPr>
          <a:xfrm>
            <a:off x="1498088" y="3884467"/>
            <a:ext cx="216463" cy="334010"/>
            <a:chOff x="-28032075" y="3916450"/>
            <a:chExt cx="191425" cy="295375"/>
          </a:xfrm>
        </p:grpSpPr>
        <p:sp>
          <p:nvSpPr>
            <p:cNvPr id="7605" name="Google Shape;7605;p5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1"/>
          <p:cNvGrpSpPr/>
          <p:nvPr/>
        </p:nvGrpSpPr>
        <p:grpSpPr>
          <a:xfrm>
            <a:off x="3553468" y="3037342"/>
            <a:ext cx="334915" cy="334915"/>
            <a:chOff x="-26201650" y="3176075"/>
            <a:chExt cx="296175" cy="296175"/>
          </a:xfrm>
        </p:grpSpPr>
        <p:sp>
          <p:nvSpPr>
            <p:cNvPr id="7609" name="Google Shape;7609;p5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51"/>
          <p:cNvGrpSpPr/>
          <p:nvPr/>
        </p:nvGrpSpPr>
        <p:grpSpPr>
          <a:xfrm>
            <a:off x="3553016" y="3450268"/>
            <a:ext cx="335819" cy="334010"/>
            <a:chOff x="-26204800" y="3547050"/>
            <a:chExt cx="296975" cy="295375"/>
          </a:xfrm>
        </p:grpSpPr>
        <p:sp>
          <p:nvSpPr>
            <p:cNvPr id="7612" name="Google Shape;7612;p5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4" name="Google Shape;7614;p51"/>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5" name="Google Shape;7615;p51"/>
          <p:cNvGrpSpPr/>
          <p:nvPr/>
        </p:nvGrpSpPr>
        <p:grpSpPr>
          <a:xfrm>
            <a:off x="5668240" y="3037342"/>
            <a:ext cx="327791" cy="334915"/>
            <a:chOff x="-24353875" y="3147725"/>
            <a:chExt cx="289875" cy="296175"/>
          </a:xfrm>
        </p:grpSpPr>
        <p:sp>
          <p:nvSpPr>
            <p:cNvPr id="7616" name="Google Shape;7616;p5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51"/>
          <p:cNvGrpSpPr/>
          <p:nvPr/>
        </p:nvGrpSpPr>
        <p:grpSpPr>
          <a:xfrm>
            <a:off x="5675816" y="3450253"/>
            <a:ext cx="312638" cy="334038"/>
            <a:chOff x="-24344425" y="3519475"/>
            <a:chExt cx="276475" cy="295400"/>
          </a:xfrm>
        </p:grpSpPr>
        <p:sp>
          <p:nvSpPr>
            <p:cNvPr id="7619" name="Google Shape;7619;p5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1"/>
          <p:cNvGrpSpPr/>
          <p:nvPr/>
        </p:nvGrpSpPr>
        <p:grpSpPr>
          <a:xfrm>
            <a:off x="5666020" y="3886247"/>
            <a:ext cx="332229" cy="330448"/>
            <a:chOff x="-24353075" y="3891250"/>
            <a:chExt cx="293800" cy="292225"/>
          </a:xfrm>
        </p:grpSpPr>
        <p:sp>
          <p:nvSpPr>
            <p:cNvPr id="7622" name="Google Shape;7622;p5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1"/>
          <p:cNvGrpSpPr/>
          <p:nvPr/>
        </p:nvGrpSpPr>
        <p:grpSpPr>
          <a:xfrm>
            <a:off x="7358918" y="3450465"/>
            <a:ext cx="335791" cy="333614"/>
            <a:chOff x="-22845575" y="3504075"/>
            <a:chExt cx="296950" cy="295025"/>
          </a:xfrm>
        </p:grpSpPr>
        <p:sp>
          <p:nvSpPr>
            <p:cNvPr id="7625" name="Google Shape;7625;p5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51"/>
          <p:cNvGrpSpPr/>
          <p:nvPr/>
        </p:nvGrpSpPr>
        <p:grpSpPr>
          <a:xfrm>
            <a:off x="1887683" y="3037794"/>
            <a:ext cx="284142" cy="334010"/>
            <a:chOff x="-27691025" y="3175300"/>
            <a:chExt cx="251275" cy="295375"/>
          </a:xfrm>
        </p:grpSpPr>
        <p:sp>
          <p:nvSpPr>
            <p:cNvPr id="7628" name="Google Shape;7628;p5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1"/>
          <p:cNvGrpSpPr/>
          <p:nvPr/>
        </p:nvGrpSpPr>
        <p:grpSpPr>
          <a:xfrm>
            <a:off x="1861406" y="3509055"/>
            <a:ext cx="336696" cy="216435"/>
            <a:chOff x="-27721750" y="3598250"/>
            <a:chExt cx="297750" cy="191400"/>
          </a:xfrm>
        </p:grpSpPr>
        <p:sp>
          <p:nvSpPr>
            <p:cNvPr id="7633" name="Google Shape;7633;p5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1"/>
          <p:cNvGrpSpPr/>
          <p:nvPr/>
        </p:nvGrpSpPr>
        <p:grpSpPr>
          <a:xfrm>
            <a:off x="1862735" y="3889640"/>
            <a:ext cx="334038" cy="323663"/>
            <a:chOff x="-27719400" y="3925600"/>
            <a:chExt cx="295400" cy="286225"/>
          </a:xfrm>
        </p:grpSpPr>
        <p:sp>
          <p:nvSpPr>
            <p:cNvPr id="7636" name="Google Shape;7636;p5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51"/>
          <p:cNvGrpSpPr/>
          <p:nvPr/>
        </p:nvGrpSpPr>
        <p:grpSpPr>
          <a:xfrm>
            <a:off x="3971200" y="3036904"/>
            <a:ext cx="335791" cy="335791"/>
            <a:chOff x="-25834600" y="3176875"/>
            <a:chExt cx="296950" cy="296950"/>
          </a:xfrm>
        </p:grpSpPr>
        <p:sp>
          <p:nvSpPr>
            <p:cNvPr id="7639" name="Google Shape;7639;p5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51"/>
          <p:cNvGrpSpPr/>
          <p:nvPr/>
        </p:nvGrpSpPr>
        <p:grpSpPr>
          <a:xfrm>
            <a:off x="3971200" y="3460064"/>
            <a:ext cx="335791" cy="314419"/>
            <a:chOff x="-25834600" y="3564375"/>
            <a:chExt cx="296950" cy="278050"/>
          </a:xfrm>
        </p:grpSpPr>
        <p:sp>
          <p:nvSpPr>
            <p:cNvPr id="7645" name="Google Shape;7645;p5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51"/>
          <p:cNvGrpSpPr/>
          <p:nvPr/>
        </p:nvGrpSpPr>
        <p:grpSpPr>
          <a:xfrm>
            <a:off x="3969419" y="3884127"/>
            <a:ext cx="339353" cy="334689"/>
            <a:chOff x="-25834600" y="3915850"/>
            <a:chExt cx="300100" cy="295975"/>
          </a:xfrm>
        </p:grpSpPr>
        <p:sp>
          <p:nvSpPr>
            <p:cNvPr id="7654" name="Google Shape;7654;p5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51"/>
          <p:cNvGrpSpPr/>
          <p:nvPr/>
        </p:nvGrpSpPr>
        <p:grpSpPr>
          <a:xfrm>
            <a:off x="6145557" y="3038218"/>
            <a:ext cx="217340" cy="333162"/>
            <a:chOff x="-23930925" y="3149300"/>
            <a:chExt cx="192200" cy="294625"/>
          </a:xfrm>
        </p:grpSpPr>
        <p:sp>
          <p:nvSpPr>
            <p:cNvPr id="7658" name="Google Shape;7658;p5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51"/>
          <p:cNvGrpSpPr/>
          <p:nvPr/>
        </p:nvGrpSpPr>
        <p:grpSpPr>
          <a:xfrm>
            <a:off x="6104579" y="3450253"/>
            <a:ext cx="299294" cy="334038"/>
            <a:chOff x="-23962425" y="3519475"/>
            <a:chExt cx="264675" cy="295400"/>
          </a:xfrm>
        </p:grpSpPr>
        <p:sp>
          <p:nvSpPr>
            <p:cNvPr id="7663" name="Google Shape;7663;p5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5" name="Google Shape;7665;p51"/>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6" name="Google Shape;7666;p51"/>
          <p:cNvGrpSpPr/>
          <p:nvPr/>
        </p:nvGrpSpPr>
        <p:grpSpPr>
          <a:xfrm>
            <a:off x="7413239" y="3884466"/>
            <a:ext cx="227149" cy="334010"/>
            <a:chOff x="-22788075" y="3904625"/>
            <a:chExt cx="200875" cy="295375"/>
          </a:xfrm>
        </p:grpSpPr>
        <p:sp>
          <p:nvSpPr>
            <p:cNvPr id="7667" name="Google Shape;7667;p5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1"/>
          <p:cNvGrpSpPr/>
          <p:nvPr/>
        </p:nvGrpSpPr>
        <p:grpSpPr>
          <a:xfrm>
            <a:off x="2285731" y="3037356"/>
            <a:ext cx="336696" cy="334886"/>
            <a:chOff x="-27351575" y="3175300"/>
            <a:chExt cx="297750" cy="296150"/>
          </a:xfrm>
        </p:grpSpPr>
        <p:sp>
          <p:nvSpPr>
            <p:cNvPr id="7672" name="Google Shape;7672;p5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51"/>
          <p:cNvGrpSpPr/>
          <p:nvPr/>
        </p:nvGrpSpPr>
        <p:grpSpPr>
          <a:xfrm>
            <a:off x="2326270" y="3449702"/>
            <a:ext cx="255617" cy="335141"/>
            <a:chOff x="-27313750" y="3545275"/>
            <a:chExt cx="226050" cy="296375"/>
          </a:xfrm>
        </p:grpSpPr>
        <p:sp>
          <p:nvSpPr>
            <p:cNvPr id="7677" name="Google Shape;7677;p5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1"/>
          <p:cNvGrpSpPr/>
          <p:nvPr/>
        </p:nvGrpSpPr>
        <p:grpSpPr>
          <a:xfrm>
            <a:off x="2285731" y="3882233"/>
            <a:ext cx="336696" cy="338477"/>
            <a:chOff x="-27351575" y="3915650"/>
            <a:chExt cx="297750" cy="299325"/>
          </a:xfrm>
        </p:grpSpPr>
        <p:sp>
          <p:nvSpPr>
            <p:cNvPr id="7681" name="Google Shape;7681;p5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51"/>
          <p:cNvGrpSpPr/>
          <p:nvPr/>
        </p:nvGrpSpPr>
        <p:grpSpPr>
          <a:xfrm>
            <a:off x="4416366" y="3037243"/>
            <a:ext cx="302857" cy="335113"/>
            <a:chOff x="-25445525" y="3175900"/>
            <a:chExt cx="267825" cy="296350"/>
          </a:xfrm>
        </p:grpSpPr>
        <p:sp>
          <p:nvSpPr>
            <p:cNvPr id="7684" name="Google Shape;7684;p5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51"/>
          <p:cNvGrpSpPr/>
          <p:nvPr/>
        </p:nvGrpSpPr>
        <p:grpSpPr>
          <a:xfrm>
            <a:off x="4399008" y="3460516"/>
            <a:ext cx="337572" cy="313514"/>
            <a:chOff x="-25465200" y="3565175"/>
            <a:chExt cx="298525" cy="277250"/>
          </a:xfrm>
        </p:grpSpPr>
        <p:sp>
          <p:nvSpPr>
            <p:cNvPr id="7688" name="Google Shape;7688;p5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1"/>
          <p:cNvGrpSpPr/>
          <p:nvPr/>
        </p:nvGrpSpPr>
        <p:grpSpPr>
          <a:xfrm>
            <a:off x="4398570" y="3884749"/>
            <a:ext cx="338448" cy="333445"/>
            <a:chOff x="-25465200" y="3916150"/>
            <a:chExt cx="299300" cy="294875"/>
          </a:xfrm>
        </p:grpSpPr>
        <p:sp>
          <p:nvSpPr>
            <p:cNvPr id="7691" name="Google Shape;7691;p5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51"/>
          <p:cNvGrpSpPr/>
          <p:nvPr/>
        </p:nvGrpSpPr>
        <p:grpSpPr>
          <a:xfrm>
            <a:off x="6512889" y="3037356"/>
            <a:ext cx="334010" cy="334886"/>
            <a:chOff x="-23615075" y="3148525"/>
            <a:chExt cx="295375" cy="296150"/>
          </a:xfrm>
        </p:grpSpPr>
        <p:sp>
          <p:nvSpPr>
            <p:cNvPr id="7694" name="Google Shape;7694;p5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8" name="Google Shape;7698;p51"/>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9" name="Google Shape;7699;p51"/>
          <p:cNvGrpSpPr/>
          <p:nvPr/>
        </p:nvGrpSpPr>
        <p:grpSpPr>
          <a:xfrm>
            <a:off x="6512437" y="3893810"/>
            <a:ext cx="334915" cy="315324"/>
            <a:chOff x="-23615075" y="3906200"/>
            <a:chExt cx="296175" cy="278850"/>
          </a:xfrm>
        </p:grpSpPr>
        <p:sp>
          <p:nvSpPr>
            <p:cNvPr id="7700" name="Google Shape;7700;p5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3" name="Google Shape;7703;p51"/>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4" name="Google Shape;7704;p51"/>
          <p:cNvGrpSpPr/>
          <p:nvPr/>
        </p:nvGrpSpPr>
        <p:grpSpPr>
          <a:xfrm>
            <a:off x="2707822" y="3037469"/>
            <a:ext cx="335791" cy="334660"/>
            <a:chOff x="-26980600" y="3175500"/>
            <a:chExt cx="296950" cy="295950"/>
          </a:xfrm>
        </p:grpSpPr>
        <p:sp>
          <p:nvSpPr>
            <p:cNvPr id="7705" name="Google Shape;7705;p5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8" name="Google Shape;7708;p51"/>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9" name="Google Shape;7709;p51"/>
          <p:cNvGrpSpPr/>
          <p:nvPr/>
        </p:nvGrpSpPr>
        <p:grpSpPr>
          <a:xfrm>
            <a:off x="2708275" y="3914292"/>
            <a:ext cx="334886" cy="274360"/>
            <a:chOff x="-26981375" y="3951875"/>
            <a:chExt cx="296150" cy="242625"/>
          </a:xfrm>
        </p:grpSpPr>
        <p:sp>
          <p:nvSpPr>
            <p:cNvPr id="7710" name="Google Shape;7710;p5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1"/>
          <p:cNvGrpSpPr/>
          <p:nvPr/>
        </p:nvGrpSpPr>
        <p:grpSpPr>
          <a:xfrm>
            <a:off x="4817602" y="3036451"/>
            <a:ext cx="334038" cy="336696"/>
            <a:chOff x="-25094250" y="3176075"/>
            <a:chExt cx="295400" cy="297750"/>
          </a:xfrm>
        </p:grpSpPr>
        <p:sp>
          <p:nvSpPr>
            <p:cNvPr id="7714" name="Google Shape;7714;p5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51"/>
          <p:cNvGrpSpPr/>
          <p:nvPr/>
        </p:nvGrpSpPr>
        <p:grpSpPr>
          <a:xfrm>
            <a:off x="4817602" y="3450268"/>
            <a:ext cx="334038" cy="334010"/>
            <a:chOff x="-25094250" y="3547050"/>
            <a:chExt cx="295400" cy="295375"/>
          </a:xfrm>
        </p:grpSpPr>
        <p:sp>
          <p:nvSpPr>
            <p:cNvPr id="7718" name="Google Shape;7718;p5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3" name="Google Shape;7723;p51"/>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4" name="Google Shape;7724;p51"/>
          <p:cNvGrpSpPr/>
          <p:nvPr/>
        </p:nvGrpSpPr>
        <p:grpSpPr>
          <a:xfrm>
            <a:off x="6936323" y="3037356"/>
            <a:ext cx="334886" cy="334886"/>
            <a:chOff x="-23245675" y="3148525"/>
            <a:chExt cx="296150" cy="296150"/>
          </a:xfrm>
        </p:grpSpPr>
        <p:sp>
          <p:nvSpPr>
            <p:cNvPr id="7725" name="Google Shape;7725;p5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8" name="Google Shape;7728;p51"/>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9" name="Google Shape;7729;p51"/>
          <p:cNvGrpSpPr/>
          <p:nvPr/>
        </p:nvGrpSpPr>
        <p:grpSpPr>
          <a:xfrm>
            <a:off x="6936762" y="3884028"/>
            <a:ext cx="334010" cy="334886"/>
            <a:chOff x="-23244900" y="3888100"/>
            <a:chExt cx="295375" cy="296150"/>
          </a:xfrm>
        </p:grpSpPr>
        <p:sp>
          <p:nvSpPr>
            <p:cNvPr id="7730" name="Google Shape;7730;p5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1" name="Google Shape;7741;p51"/>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45" name="Shape 7745"/>
        <p:cNvGrpSpPr/>
        <p:nvPr/>
      </p:nvGrpSpPr>
      <p:grpSpPr>
        <a:xfrm>
          <a:off x="0" y="0"/>
          <a:ext cx="0" cy="0"/>
          <a:chOff x="0" y="0"/>
          <a:chExt cx="0" cy="0"/>
        </a:xfrm>
      </p:grpSpPr>
      <p:sp>
        <p:nvSpPr>
          <p:cNvPr id="7746" name="Google Shape;7746;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747" name="Google Shape;7747;p52"/>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8" name="Google Shape;7748;p52"/>
          <p:cNvGrpSpPr/>
          <p:nvPr/>
        </p:nvGrpSpPr>
        <p:grpSpPr>
          <a:xfrm>
            <a:off x="1032281" y="2096112"/>
            <a:ext cx="341820" cy="341736"/>
            <a:chOff x="-21298675" y="2414425"/>
            <a:chExt cx="306400" cy="306325"/>
          </a:xfrm>
        </p:grpSpPr>
        <p:sp>
          <p:nvSpPr>
            <p:cNvPr id="7749" name="Google Shape;7749;p5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52"/>
          <p:cNvGrpSpPr/>
          <p:nvPr/>
        </p:nvGrpSpPr>
        <p:grpSpPr>
          <a:xfrm>
            <a:off x="1031834" y="2520890"/>
            <a:ext cx="342712" cy="319647"/>
            <a:chOff x="-21299475" y="2798025"/>
            <a:chExt cx="307200" cy="286525"/>
          </a:xfrm>
        </p:grpSpPr>
        <p:sp>
          <p:nvSpPr>
            <p:cNvPr id="7753" name="Google Shape;7753;p5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5" name="Google Shape;7765;p52"/>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2"/>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2"/>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8" name="Google Shape;7768;p52"/>
          <p:cNvGrpSpPr/>
          <p:nvPr/>
        </p:nvGrpSpPr>
        <p:grpSpPr>
          <a:xfrm>
            <a:off x="5243755" y="1676827"/>
            <a:ext cx="297029" cy="339198"/>
            <a:chOff x="-17545650" y="2051350"/>
            <a:chExt cx="266250" cy="304050"/>
          </a:xfrm>
        </p:grpSpPr>
        <p:sp>
          <p:nvSpPr>
            <p:cNvPr id="7769" name="Google Shape;7769;p5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3" name="Google Shape;7773;p52"/>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4" name="Google Shape;7774;p52"/>
          <p:cNvGrpSpPr/>
          <p:nvPr/>
        </p:nvGrpSpPr>
        <p:grpSpPr>
          <a:xfrm>
            <a:off x="5222670" y="2521211"/>
            <a:ext cx="339198" cy="319006"/>
            <a:chOff x="-17565350" y="2809825"/>
            <a:chExt cx="304050" cy="285950"/>
          </a:xfrm>
        </p:grpSpPr>
        <p:sp>
          <p:nvSpPr>
            <p:cNvPr id="7775" name="Google Shape;7775;p5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0" name="Google Shape;7780;p52"/>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2"/>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2"/>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3" name="Google Shape;7783;p52"/>
          <p:cNvGrpSpPr/>
          <p:nvPr/>
        </p:nvGrpSpPr>
        <p:grpSpPr>
          <a:xfrm>
            <a:off x="1471646" y="2510683"/>
            <a:ext cx="298730" cy="340063"/>
            <a:chOff x="-20904875" y="2788575"/>
            <a:chExt cx="267775" cy="304825"/>
          </a:xfrm>
        </p:grpSpPr>
        <p:sp>
          <p:nvSpPr>
            <p:cNvPr id="7784" name="Google Shape;7784;p5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2"/>
          <p:cNvGrpSpPr/>
          <p:nvPr/>
        </p:nvGrpSpPr>
        <p:grpSpPr>
          <a:xfrm>
            <a:off x="3581724" y="2097812"/>
            <a:ext cx="258373" cy="338334"/>
            <a:chOff x="-19006700" y="2434925"/>
            <a:chExt cx="231600" cy="303275"/>
          </a:xfrm>
        </p:grpSpPr>
        <p:sp>
          <p:nvSpPr>
            <p:cNvPr id="7787" name="Google Shape;7787;p5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52"/>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2"/>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3" name="Google Shape;7793;p52"/>
          <p:cNvGrpSpPr/>
          <p:nvPr/>
        </p:nvGrpSpPr>
        <p:grpSpPr>
          <a:xfrm>
            <a:off x="5647441" y="2107491"/>
            <a:ext cx="340063" cy="318978"/>
            <a:chOff x="-17190425" y="2435725"/>
            <a:chExt cx="304825" cy="285925"/>
          </a:xfrm>
        </p:grpSpPr>
        <p:sp>
          <p:nvSpPr>
            <p:cNvPr id="7794" name="Google Shape;7794;p5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7" name="Google Shape;7797;p52"/>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8" name="Google Shape;7798;p52"/>
          <p:cNvGrpSpPr/>
          <p:nvPr/>
        </p:nvGrpSpPr>
        <p:grpSpPr>
          <a:xfrm>
            <a:off x="7319127" y="2096516"/>
            <a:ext cx="341820" cy="340927"/>
            <a:chOff x="-15719925" y="2416825"/>
            <a:chExt cx="306400" cy="305600"/>
          </a:xfrm>
        </p:grpSpPr>
        <p:sp>
          <p:nvSpPr>
            <p:cNvPr id="7799" name="Google Shape;7799;p5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2" name="Google Shape;7802;p52"/>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2"/>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4" name="Google Shape;7804;p52"/>
          <p:cNvGrpSpPr/>
          <p:nvPr/>
        </p:nvGrpSpPr>
        <p:grpSpPr>
          <a:xfrm>
            <a:off x="1873533" y="2511115"/>
            <a:ext cx="344442" cy="339198"/>
            <a:chOff x="-20550425" y="2789350"/>
            <a:chExt cx="308750" cy="304050"/>
          </a:xfrm>
        </p:grpSpPr>
        <p:sp>
          <p:nvSpPr>
            <p:cNvPr id="7805" name="Google Shape;7805;p5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2"/>
          <p:cNvGrpSpPr/>
          <p:nvPr/>
        </p:nvGrpSpPr>
        <p:grpSpPr>
          <a:xfrm>
            <a:off x="3965636" y="1676283"/>
            <a:ext cx="340091" cy="340286"/>
            <a:chOff x="-18666450" y="2059825"/>
            <a:chExt cx="304850" cy="305025"/>
          </a:xfrm>
        </p:grpSpPr>
        <p:sp>
          <p:nvSpPr>
            <p:cNvPr id="7808" name="Google Shape;7808;p5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52"/>
          <p:cNvGrpSpPr/>
          <p:nvPr/>
        </p:nvGrpSpPr>
        <p:grpSpPr>
          <a:xfrm>
            <a:off x="3965204" y="2097826"/>
            <a:ext cx="340955" cy="338306"/>
            <a:chOff x="-18668025" y="2435725"/>
            <a:chExt cx="305625" cy="303250"/>
          </a:xfrm>
        </p:grpSpPr>
        <p:sp>
          <p:nvSpPr>
            <p:cNvPr id="7811" name="Google Shape;7811;p5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52"/>
          <p:cNvGrpSpPr/>
          <p:nvPr/>
        </p:nvGrpSpPr>
        <p:grpSpPr>
          <a:xfrm>
            <a:off x="3964771" y="2510682"/>
            <a:ext cx="341820" cy="340063"/>
            <a:chOff x="-18668800" y="2807475"/>
            <a:chExt cx="306400" cy="304825"/>
          </a:xfrm>
        </p:grpSpPr>
        <p:sp>
          <p:nvSpPr>
            <p:cNvPr id="7814" name="Google Shape;7814;p5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52"/>
          <p:cNvGrpSpPr/>
          <p:nvPr/>
        </p:nvGrpSpPr>
        <p:grpSpPr>
          <a:xfrm>
            <a:off x="6084575" y="1675949"/>
            <a:ext cx="298786" cy="340955"/>
            <a:chOff x="-16798200" y="2050575"/>
            <a:chExt cx="267825" cy="305625"/>
          </a:xfrm>
        </p:grpSpPr>
        <p:sp>
          <p:nvSpPr>
            <p:cNvPr id="7824" name="Google Shape;7824;p5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2"/>
          <p:cNvGrpSpPr/>
          <p:nvPr/>
        </p:nvGrpSpPr>
        <p:grpSpPr>
          <a:xfrm>
            <a:off x="6063490" y="2511561"/>
            <a:ext cx="340955" cy="338306"/>
            <a:chOff x="-16817100" y="2801175"/>
            <a:chExt cx="305625" cy="303250"/>
          </a:xfrm>
        </p:grpSpPr>
        <p:sp>
          <p:nvSpPr>
            <p:cNvPr id="7828" name="Google Shape;7828;p5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52"/>
          <p:cNvGrpSpPr/>
          <p:nvPr/>
        </p:nvGrpSpPr>
        <p:grpSpPr>
          <a:xfrm>
            <a:off x="7319127" y="2510237"/>
            <a:ext cx="341820" cy="340955"/>
            <a:chOff x="-15717575" y="2786200"/>
            <a:chExt cx="306400" cy="305625"/>
          </a:xfrm>
        </p:grpSpPr>
        <p:sp>
          <p:nvSpPr>
            <p:cNvPr id="7837" name="Google Shape;7837;p5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52"/>
          <p:cNvGrpSpPr/>
          <p:nvPr/>
        </p:nvGrpSpPr>
        <p:grpSpPr>
          <a:xfrm>
            <a:off x="2292218" y="1676381"/>
            <a:ext cx="340955" cy="340091"/>
            <a:chOff x="-20173175" y="2038750"/>
            <a:chExt cx="305625" cy="304850"/>
          </a:xfrm>
        </p:grpSpPr>
        <p:sp>
          <p:nvSpPr>
            <p:cNvPr id="7845" name="Google Shape;7845;p5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7" name="Google Shape;7847;p52"/>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8" name="Google Shape;7848;p52"/>
          <p:cNvGrpSpPr/>
          <p:nvPr/>
        </p:nvGrpSpPr>
        <p:grpSpPr>
          <a:xfrm>
            <a:off x="2293096" y="2510237"/>
            <a:ext cx="339198" cy="340955"/>
            <a:chOff x="-20173175" y="2787775"/>
            <a:chExt cx="304050" cy="305625"/>
          </a:xfrm>
        </p:grpSpPr>
        <p:sp>
          <p:nvSpPr>
            <p:cNvPr id="7849" name="Google Shape;7849;p5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52"/>
          <p:cNvGrpSpPr/>
          <p:nvPr/>
        </p:nvGrpSpPr>
        <p:grpSpPr>
          <a:xfrm>
            <a:off x="4392101" y="2097812"/>
            <a:ext cx="340063" cy="338334"/>
            <a:chOff x="-18294675" y="2434925"/>
            <a:chExt cx="304825" cy="303275"/>
          </a:xfrm>
        </p:grpSpPr>
        <p:sp>
          <p:nvSpPr>
            <p:cNvPr id="7857" name="Google Shape;7857;p5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52"/>
          <p:cNvGrpSpPr/>
          <p:nvPr/>
        </p:nvGrpSpPr>
        <p:grpSpPr>
          <a:xfrm>
            <a:off x="4432513" y="2511546"/>
            <a:ext cx="259238" cy="338334"/>
            <a:chOff x="-18258450" y="2809825"/>
            <a:chExt cx="232375" cy="303275"/>
          </a:xfrm>
        </p:grpSpPr>
        <p:sp>
          <p:nvSpPr>
            <p:cNvPr id="7861" name="Google Shape;7861;p5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4" name="Google Shape;7864;p52"/>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5" name="Google Shape;7865;p52"/>
          <p:cNvGrpSpPr/>
          <p:nvPr/>
        </p:nvGrpSpPr>
        <p:grpSpPr>
          <a:xfrm>
            <a:off x="6502814" y="2096934"/>
            <a:ext cx="297893" cy="340091"/>
            <a:chOff x="-16422500" y="2425450"/>
            <a:chExt cx="267025" cy="304850"/>
          </a:xfrm>
        </p:grpSpPr>
        <p:sp>
          <p:nvSpPr>
            <p:cNvPr id="7866" name="Google Shape;7866;p5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2"/>
          <p:cNvGrpSpPr/>
          <p:nvPr/>
        </p:nvGrpSpPr>
        <p:grpSpPr>
          <a:xfrm>
            <a:off x="6481715" y="2511115"/>
            <a:ext cx="340091" cy="339198"/>
            <a:chOff x="-16442200" y="2801175"/>
            <a:chExt cx="304850" cy="304050"/>
          </a:xfrm>
        </p:grpSpPr>
        <p:sp>
          <p:nvSpPr>
            <p:cNvPr id="7870" name="Google Shape;7870;p5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3" name="Google Shape;7873;p52"/>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2"/>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5" name="Google Shape;7875;p52"/>
          <p:cNvGrpSpPr/>
          <p:nvPr/>
        </p:nvGrpSpPr>
        <p:grpSpPr>
          <a:xfrm>
            <a:off x="2702117" y="2098371"/>
            <a:ext cx="345362" cy="337218"/>
            <a:chOff x="-19802200" y="2416025"/>
            <a:chExt cx="309575" cy="302275"/>
          </a:xfrm>
        </p:grpSpPr>
        <p:sp>
          <p:nvSpPr>
            <p:cNvPr id="7876" name="Google Shape;7876;p5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52"/>
          <p:cNvGrpSpPr/>
          <p:nvPr/>
        </p:nvGrpSpPr>
        <p:grpSpPr>
          <a:xfrm>
            <a:off x="2704320" y="2511115"/>
            <a:ext cx="340955" cy="339198"/>
            <a:chOff x="-19801400" y="2788575"/>
            <a:chExt cx="305625" cy="304050"/>
          </a:xfrm>
        </p:grpSpPr>
        <p:sp>
          <p:nvSpPr>
            <p:cNvPr id="7882" name="Google Shape;7882;p5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52"/>
          <p:cNvGrpSpPr/>
          <p:nvPr/>
        </p:nvGrpSpPr>
        <p:grpSpPr>
          <a:xfrm>
            <a:off x="4824919" y="1676827"/>
            <a:ext cx="303164" cy="339198"/>
            <a:chOff x="-17903225" y="2060800"/>
            <a:chExt cx="271750" cy="304050"/>
          </a:xfrm>
        </p:grpSpPr>
        <p:sp>
          <p:nvSpPr>
            <p:cNvPr id="7889" name="Google Shape;7889;p5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2"/>
          <p:cNvGrpSpPr/>
          <p:nvPr/>
        </p:nvGrpSpPr>
        <p:grpSpPr>
          <a:xfrm>
            <a:off x="4806470" y="2097380"/>
            <a:ext cx="340063" cy="339198"/>
            <a:chOff x="-17918975" y="2435725"/>
            <a:chExt cx="304825" cy="304050"/>
          </a:xfrm>
        </p:grpSpPr>
        <p:sp>
          <p:nvSpPr>
            <p:cNvPr id="7893" name="Google Shape;7893;p5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52"/>
          <p:cNvGrpSpPr/>
          <p:nvPr/>
        </p:nvGrpSpPr>
        <p:grpSpPr>
          <a:xfrm>
            <a:off x="4827109" y="2511993"/>
            <a:ext cx="298786" cy="337441"/>
            <a:chOff x="-17899300" y="2810625"/>
            <a:chExt cx="267825" cy="302475"/>
          </a:xfrm>
        </p:grpSpPr>
        <p:sp>
          <p:nvSpPr>
            <p:cNvPr id="7896" name="Google Shape;7896;p5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52"/>
          <p:cNvGrpSpPr/>
          <p:nvPr/>
        </p:nvGrpSpPr>
        <p:grpSpPr>
          <a:xfrm>
            <a:off x="6899981" y="1687802"/>
            <a:ext cx="339198" cy="317249"/>
            <a:chOff x="-16066500" y="2060800"/>
            <a:chExt cx="304050" cy="284375"/>
          </a:xfrm>
        </p:grpSpPr>
        <p:sp>
          <p:nvSpPr>
            <p:cNvPr id="7900" name="Google Shape;7900;p5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5" name="Google Shape;7905;p52"/>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2"/>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2"/>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2"/>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52"/>
          <p:cNvGrpSpPr/>
          <p:nvPr/>
        </p:nvGrpSpPr>
        <p:grpSpPr>
          <a:xfrm>
            <a:off x="1032281" y="3453878"/>
            <a:ext cx="341820" cy="339310"/>
            <a:chOff x="-21322300" y="3693325"/>
            <a:chExt cx="306400" cy="304150"/>
          </a:xfrm>
        </p:grpSpPr>
        <p:sp>
          <p:nvSpPr>
            <p:cNvPr id="7910" name="Google Shape;7910;p5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52"/>
          <p:cNvGrpSpPr/>
          <p:nvPr/>
        </p:nvGrpSpPr>
        <p:grpSpPr>
          <a:xfrm>
            <a:off x="1031835" y="3881711"/>
            <a:ext cx="342712" cy="318978"/>
            <a:chOff x="-21322300" y="4077125"/>
            <a:chExt cx="307200" cy="285925"/>
          </a:xfrm>
        </p:grpSpPr>
        <p:sp>
          <p:nvSpPr>
            <p:cNvPr id="7915" name="Google Shape;7915;p5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2"/>
          <p:cNvGrpSpPr/>
          <p:nvPr/>
        </p:nvGrpSpPr>
        <p:grpSpPr>
          <a:xfrm>
            <a:off x="3128343" y="3035374"/>
            <a:ext cx="340955" cy="339868"/>
            <a:chOff x="-19394200" y="3333800"/>
            <a:chExt cx="305625" cy="304650"/>
          </a:xfrm>
        </p:grpSpPr>
        <p:sp>
          <p:nvSpPr>
            <p:cNvPr id="7928" name="Google Shape;7928;p5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52"/>
          <p:cNvGrpSpPr/>
          <p:nvPr/>
        </p:nvGrpSpPr>
        <p:grpSpPr>
          <a:xfrm>
            <a:off x="3127465" y="3453933"/>
            <a:ext cx="342712" cy="339198"/>
            <a:chOff x="-19396575" y="3708500"/>
            <a:chExt cx="307200" cy="304050"/>
          </a:xfrm>
        </p:grpSpPr>
        <p:sp>
          <p:nvSpPr>
            <p:cNvPr id="7938" name="Google Shape;7938;p5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52"/>
          <p:cNvGrpSpPr/>
          <p:nvPr/>
        </p:nvGrpSpPr>
        <p:grpSpPr>
          <a:xfrm>
            <a:off x="3123072" y="3871307"/>
            <a:ext cx="351498" cy="339784"/>
            <a:chOff x="-19394200" y="4084200"/>
            <a:chExt cx="315075" cy="304575"/>
          </a:xfrm>
        </p:grpSpPr>
        <p:sp>
          <p:nvSpPr>
            <p:cNvPr id="7942" name="Google Shape;7942;p5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52"/>
          <p:cNvGrpSpPr/>
          <p:nvPr/>
        </p:nvGrpSpPr>
        <p:grpSpPr>
          <a:xfrm>
            <a:off x="5241119" y="3035277"/>
            <a:ext cx="302300" cy="340063"/>
            <a:chOff x="-17526750" y="3309200"/>
            <a:chExt cx="270975" cy="304825"/>
          </a:xfrm>
        </p:grpSpPr>
        <p:sp>
          <p:nvSpPr>
            <p:cNvPr id="7949" name="Google Shape;7949;p5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52"/>
          <p:cNvGrpSpPr/>
          <p:nvPr/>
        </p:nvGrpSpPr>
        <p:grpSpPr>
          <a:xfrm>
            <a:off x="5223116" y="3454380"/>
            <a:ext cx="338306" cy="338306"/>
            <a:chOff x="-17542500" y="3684100"/>
            <a:chExt cx="303250" cy="303250"/>
          </a:xfrm>
        </p:grpSpPr>
        <p:sp>
          <p:nvSpPr>
            <p:cNvPr id="7955" name="Google Shape;7955;p5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52"/>
          <p:cNvGrpSpPr/>
          <p:nvPr/>
        </p:nvGrpSpPr>
        <p:grpSpPr>
          <a:xfrm>
            <a:off x="5222669" y="3882143"/>
            <a:ext cx="339198" cy="318113"/>
            <a:chOff x="-17542500" y="4068450"/>
            <a:chExt cx="304050" cy="285150"/>
          </a:xfrm>
        </p:grpSpPr>
        <p:sp>
          <p:nvSpPr>
            <p:cNvPr id="7963" name="Google Shape;7963;p5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2"/>
          <p:cNvGrpSpPr/>
          <p:nvPr/>
        </p:nvGrpSpPr>
        <p:grpSpPr>
          <a:xfrm>
            <a:off x="7360417" y="3035709"/>
            <a:ext cx="259238" cy="339198"/>
            <a:chOff x="-15652200" y="3335975"/>
            <a:chExt cx="232375" cy="304050"/>
          </a:xfrm>
        </p:grpSpPr>
        <p:sp>
          <p:nvSpPr>
            <p:cNvPr id="7970" name="Google Shape;7970;p5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2"/>
          <p:cNvGrpSpPr/>
          <p:nvPr/>
        </p:nvGrpSpPr>
        <p:grpSpPr>
          <a:xfrm>
            <a:off x="1450980" y="3035709"/>
            <a:ext cx="340063" cy="339198"/>
            <a:chOff x="-20946600" y="3317850"/>
            <a:chExt cx="304825" cy="304050"/>
          </a:xfrm>
        </p:grpSpPr>
        <p:sp>
          <p:nvSpPr>
            <p:cNvPr id="7980" name="Google Shape;7980;p5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2"/>
          <p:cNvGrpSpPr/>
          <p:nvPr/>
        </p:nvGrpSpPr>
        <p:grpSpPr>
          <a:xfrm>
            <a:off x="1451412" y="3454045"/>
            <a:ext cx="339198" cy="338975"/>
            <a:chOff x="-20945825" y="3692175"/>
            <a:chExt cx="304050" cy="303850"/>
          </a:xfrm>
        </p:grpSpPr>
        <p:sp>
          <p:nvSpPr>
            <p:cNvPr id="7984" name="Google Shape;7984;p5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52"/>
          <p:cNvGrpSpPr/>
          <p:nvPr/>
        </p:nvGrpSpPr>
        <p:grpSpPr>
          <a:xfrm>
            <a:off x="1470740" y="3872047"/>
            <a:ext cx="300543" cy="338306"/>
            <a:chOff x="-20930075" y="4066100"/>
            <a:chExt cx="269400" cy="303250"/>
          </a:xfrm>
        </p:grpSpPr>
        <p:sp>
          <p:nvSpPr>
            <p:cNvPr id="7989" name="Google Shape;7989;p5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52"/>
          <p:cNvGrpSpPr/>
          <p:nvPr/>
        </p:nvGrpSpPr>
        <p:grpSpPr>
          <a:xfrm>
            <a:off x="3570302" y="3035918"/>
            <a:ext cx="281215" cy="338780"/>
            <a:chOff x="-18994100" y="3334775"/>
            <a:chExt cx="252075" cy="303675"/>
          </a:xfrm>
        </p:grpSpPr>
        <p:sp>
          <p:nvSpPr>
            <p:cNvPr id="7992" name="Google Shape;7992;p5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52"/>
          <p:cNvGrpSpPr/>
          <p:nvPr/>
        </p:nvGrpSpPr>
        <p:grpSpPr>
          <a:xfrm>
            <a:off x="3581291" y="3454812"/>
            <a:ext cx="259238" cy="337441"/>
            <a:chOff x="-18983850" y="3710075"/>
            <a:chExt cx="232375" cy="302475"/>
          </a:xfrm>
        </p:grpSpPr>
        <p:sp>
          <p:nvSpPr>
            <p:cNvPr id="7997" name="Google Shape;7997;p5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52"/>
          <p:cNvGrpSpPr/>
          <p:nvPr/>
        </p:nvGrpSpPr>
        <p:grpSpPr>
          <a:xfrm>
            <a:off x="3540878" y="3872032"/>
            <a:ext cx="340063" cy="338334"/>
            <a:chOff x="-19020075" y="4084200"/>
            <a:chExt cx="304825" cy="303275"/>
          </a:xfrm>
        </p:grpSpPr>
        <p:sp>
          <p:nvSpPr>
            <p:cNvPr id="8002" name="Google Shape;8002;p5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52"/>
          <p:cNvGrpSpPr/>
          <p:nvPr/>
        </p:nvGrpSpPr>
        <p:grpSpPr>
          <a:xfrm>
            <a:off x="5667647" y="3035277"/>
            <a:ext cx="299650" cy="340063"/>
            <a:chOff x="-17149475" y="3309200"/>
            <a:chExt cx="268600" cy="304825"/>
          </a:xfrm>
        </p:grpSpPr>
        <p:sp>
          <p:nvSpPr>
            <p:cNvPr id="8012" name="Google Shape;8012;p5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52"/>
          <p:cNvGrpSpPr/>
          <p:nvPr/>
        </p:nvGrpSpPr>
        <p:grpSpPr>
          <a:xfrm>
            <a:off x="5647873" y="3464909"/>
            <a:ext cx="339198" cy="317249"/>
            <a:chOff x="-17168375" y="3692750"/>
            <a:chExt cx="304050" cy="284375"/>
          </a:xfrm>
        </p:grpSpPr>
        <p:sp>
          <p:nvSpPr>
            <p:cNvPr id="8015" name="Google Shape;8015;p5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2"/>
          <p:cNvGrpSpPr/>
          <p:nvPr/>
        </p:nvGrpSpPr>
        <p:grpSpPr>
          <a:xfrm>
            <a:off x="5645237" y="3871601"/>
            <a:ext cx="344469" cy="339198"/>
            <a:chOff x="-17170750" y="4058800"/>
            <a:chExt cx="308775" cy="304050"/>
          </a:xfrm>
        </p:grpSpPr>
        <p:sp>
          <p:nvSpPr>
            <p:cNvPr id="8023" name="Google Shape;8023;p5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52"/>
          <p:cNvGrpSpPr/>
          <p:nvPr/>
        </p:nvGrpSpPr>
        <p:grpSpPr>
          <a:xfrm>
            <a:off x="7320004" y="3454812"/>
            <a:ext cx="340063" cy="337441"/>
            <a:chOff x="-15688425" y="3707725"/>
            <a:chExt cx="304825" cy="302475"/>
          </a:xfrm>
        </p:grpSpPr>
        <p:sp>
          <p:nvSpPr>
            <p:cNvPr id="8041" name="Google Shape;8041;p5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52"/>
          <p:cNvGrpSpPr/>
          <p:nvPr/>
        </p:nvGrpSpPr>
        <p:grpSpPr>
          <a:xfrm>
            <a:off x="1875277" y="3036365"/>
            <a:ext cx="340955" cy="337887"/>
            <a:chOff x="-20572500" y="3319025"/>
            <a:chExt cx="305625" cy="302875"/>
          </a:xfrm>
        </p:grpSpPr>
        <p:sp>
          <p:nvSpPr>
            <p:cNvPr id="8048" name="Google Shape;8048;p5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52"/>
          <p:cNvGrpSpPr/>
          <p:nvPr/>
        </p:nvGrpSpPr>
        <p:grpSpPr>
          <a:xfrm>
            <a:off x="1876155" y="3500608"/>
            <a:ext cx="339198" cy="245850"/>
            <a:chOff x="-20571700" y="3722875"/>
            <a:chExt cx="304050" cy="220375"/>
          </a:xfrm>
        </p:grpSpPr>
        <p:sp>
          <p:nvSpPr>
            <p:cNvPr id="8051" name="Google Shape;8051;p5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2"/>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2"/>
          <p:cNvGrpSpPr/>
          <p:nvPr/>
        </p:nvGrpSpPr>
        <p:grpSpPr>
          <a:xfrm>
            <a:off x="1875723" y="3871168"/>
            <a:ext cx="340063" cy="340063"/>
            <a:chOff x="-20571700" y="4066875"/>
            <a:chExt cx="304825" cy="304825"/>
          </a:xfrm>
        </p:grpSpPr>
        <p:sp>
          <p:nvSpPr>
            <p:cNvPr id="8059" name="Google Shape;8059;p5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52"/>
          <p:cNvGrpSpPr/>
          <p:nvPr/>
        </p:nvGrpSpPr>
        <p:grpSpPr>
          <a:xfrm>
            <a:off x="3964324" y="3034719"/>
            <a:ext cx="342712" cy="341178"/>
            <a:chOff x="-18645175" y="3334200"/>
            <a:chExt cx="307200" cy="305825"/>
          </a:xfrm>
        </p:grpSpPr>
        <p:sp>
          <p:nvSpPr>
            <p:cNvPr id="8066" name="Google Shape;8066;p5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2"/>
          <p:cNvGrpSpPr/>
          <p:nvPr/>
        </p:nvGrpSpPr>
        <p:grpSpPr>
          <a:xfrm>
            <a:off x="3964771" y="3453487"/>
            <a:ext cx="341820" cy="340091"/>
            <a:chOff x="-18645175" y="3708500"/>
            <a:chExt cx="306400" cy="304850"/>
          </a:xfrm>
        </p:grpSpPr>
        <p:sp>
          <p:nvSpPr>
            <p:cNvPr id="8072" name="Google Shape;8072;p5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52"/>
          <p:cNvGrpSpPr/>
          <p:nvPr/>
        </p:nvGrpSpPr>
        <p:grpSpPr>
          <a:xfrm>
            <a:off x="3963014" y="3870680"/>
            <a:ext cx="345334" cy="341039"/>
            <a:chOff x="-18647525" y="4082625"/>
            <a:chExt cx="309550" cy="305700"/>
          </a:xfrm>
        </p:grpSpPr>
        <p:sp>
          <p:nvSpPr>
            <p:cNvPr id="8080" name="Google Shape;8080;p5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2"/>
          <p:cNvGrpSpPr/>
          <p:nvPr/>
        </p:nvGrpSpPr>
        <p:grpSpPr>
          <a:xfrm>
            <a:off x="6084588" y="3035724"/>
            <a:ext cx="298758" cy="339170"/>
            <a:chOff x="-16775350" y="3309200"/>
            <a:chExt cx="267800" cy="304025"/>
          </a:xfrm>
        </p:grpSpPr>
        <p:sp>
          <p:nvSpPr>
            <p:cNvPr id="8085" name="Google Shape;8085;p5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2"/>
          <p:cNvGrpSpPr/>
          <p:nvPr/>
        </p:nvGrpSpPr>
        <p:grpSpPr>
          <a:xfrm>
            <a:off x="6084588" y="3452609"/>
            <a:ext cx="298758" cy="341848"/>
            <a:chOff x="-16775350" y="3683300"/>
            <a:chExt cx="267800" cy="306425"/>
          </a:xfrm>
        </p:grpSpPr>
        <p:sp>
          <p:nvSpPr>
            <p:cNvPr id="8089" name="Google Shape;8089;p5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2"/>
          <p:cNvGrpSpPr/>
          <p:nvPr/>
        </p:nvGrpSpPr>
        <p:grpSpPr>
          <a:xfrm>
            <a:off x="6063490" y="3871615"/>
            <a:ext cx="340955" cy="339170"/>
            <a:chOff x="-16794250" y="4058225"/>
            <a:chExt cx="305625" cy="304025"/>
          </a:xfrm>
        </p:grpSpPr>
        <p:sp>
          <p:nvSpPr>
            <p:cNvPr id="8093" name="Google Shape;8093;p5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2" name="Google Shape;8102;p52"/>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3" name="Google Shape;8103;p52"/>
          <p:cNvGrpSpPr/>
          <p:nvPr/>
        </p:nvGrpSpPr>
        <p:grpSpPr>
          <a:xfrm>
            <a:off x="2290029" y="3035709"/>
            <a:ext cx="345334" cy="339198"/>
            <a:chOff x="-20199150" y="3317850"/>
            <a:chExt cx="309550" cy="304050"/>
          </a:xfrm>
        </p:grpSpPr>
        <p:sp>
          <p:nvSpPr>
            <p:cNvPr id="8104" name="Google Shape;8104;p5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52"/>
          <p:cNvGrpSpPr/>
          <p:nvPr/>
        </p:nvGrpSpPr>
        <p:grpSpPr>
          <a:xfrm>
            <a:off x="2291786" y="3453390"/>
            <a:ext cx="341820" cy="340286"/>
            <a:chOff x="-20199150" y="3693150"/>
            <a:chExt cx="306400" cy="305025"/>
          </a:xfrm>
        </p:grpSpPr>
        <p:sp>
          <p:nvSpPr>
            <p:cNvPr id="8112" name="Google Shape;8112;p5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2"/>
          <p:cNvGrpSpPr/>
          <p:nvPr/>
        </p:nvGrpSpPr>
        <p:grpSpPr>
          <a:xfrm>
            <a:off x="2292218" y="3870722"/>
            <a:ext cx="340955" cy="340955"/>
            <a:chOff x="-20197575" y="4066875"/>
            <a:chExt cx="305625" cy="305625"/>
          </a:xfrm>
        </p:grpSpPr>
        <p:sp>
          <p:nvSpPr>
            <p:cNvPr id="8119" name="Google Shape;8119;p5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2"/>
          <p:cNvGrpSpPr/>
          <p:nvPr/>
        </p:nvGrpSpPr>
        <p:grpSpPr>
          <a:xfrm>
            <a:off x="4392532" y="3034161"/>
            <a:ext cx="339198" cy="342294"/>
            <a:chOff x="-18271050" y="3333200"/>
            <a:chExt cx="304050" cy="306825"/>
          </a:xfrm>
        </p:grpSpPr>
        <p:sp>
          <p:nvSpPr>
            <p:cNvPr id="8128" name="Google Shape;8128;p5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52"/>
          <p:cNvGrpSpPr/>
          <p:nvPr/>
        </p:nvGrpSpPr>
        <p:grpSpPr>
          <a:xfrm>
            <a:off x="4392965" y="3454379"/>
            <a:ext cx="338334" cy="338306"/>
            <a:chOff x="-18270275" y="3710875"/>
            <a:chExt cx="303275" cy="303250"/>
          </a:xfrm>
        </p:grpSpPr>
        <p:sp>
          <p:nvSpPr>
            <p:cNvPr id="8134" name="Google Shape;8134;p5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52"/>
          <p:cNvGrpSpPr/>
          <p:nvPr/>
        </p:nvGrpSpPr>
        <p:grpSpPr>
          <a:xfrm>
            <a:off x="4433391" y="3872032"/>
            <a:ext cx="257480" cy="338334"/>
            <a:chOff x="-18234025" y="4084200"/>
            <a:chExt cx="230800" cy="303275"/>
          </a:xfrm>
        </p:grpSpPr>
        <p:sp>
          <p:nvSpPr>
            <p:cNvPr id="8141" name="Google Shape;8141;p5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52"/>
          <p:cNvGrpSpPr/>
          <p:nvPr/>
        </p:nvGrpSpPr>
        <p:grpSpPr>
          <a:xfrm>
            <a:off x="6482160" y="3035277"/>
            <a:ext cx="339198" cy="340063"/>
            <a:chOff x="-16419350" y="3308400"/>
            <a:chExt cx="304050" cy="304825"/>
          </a:xfrm>
        </p:grpSpPr>
        <p:sp>
          <p:nvSpPr>
            <p:cNvPr id="8145" name="Google Shape;8145;p5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52"/>
          <p:cNvGrpSpPr/>
          <p:nvPr/>
        </p:nvGrpSpPr>
        <p:grpSpPr>
          <a:xfrm>
            <a:off x="6502381" y="3452596"/>
            <a:ext cx="298758" cy="341876"/>
            <a:chOff x="-16401225" y="3683275"/>
            <a:chExt cx="267800" cy="306450"/>
          </a:xfrm>
        </p:grpSpPr>
        <p:sp>
          <p:nvSpPr>
            <p:cNvPr id="8153" name="Google Shape;8153;p5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52"/>
          <p:cNvGrpSpPr/>
          <p:nvPr/>
        </p:nvGrpSpPr>
        <p:grpSpPr>
          <a:xfrm>
            <a:off x="6481728" y="3872033"/>
            <a:ext cx="340063" cy="338334"/>
            <a:chOff x="-16419350" y="4058200"/>
            <a:chExt cx="304825" cy="303275"/>
          </a:xfrm>
        </p:grpSpPr>
        <p:sp>
          <p:nvSpPr>
            <p:cNvPr id="8161" name="Google Shape;8161;p5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2"/>
          <p:cNvGrpSpPr/>
          <p:nvPr/>
        </p:nvGrpSpPr>
        <p:grpSpPr>
          <a:xfrm>
            <a:off x="7738242" y="3036364"/>
            <a:ext cx="340091" cy="337887"/>
            <a:chOff x="-15296200" y="3326900"/>
            <a:chExt cx="304850" cy="302875"/>
          </a:xfrm>
        </p:grpSpPr>
        <p:sp>
          <p:nvSpPr>
            <p:cNvPr id="8169" name="Google Shape;8169;p5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2"/>
          <p:cNvGrpSpPr/>
          <p:nvPr/>
        </p:nvGrpSpPr>
        <p:grpSpPr>
          <a:xfrm>
            <a:off x="2691143" y="3048776"/>
            <a:ext cx="367311" cy="313065"/>
            <a:chOff x="-19835275" y="3330250"/>
            <a:chExt cx="329250" cy="280625"/>
          </a:xfrm>
        </p:grpSpPr>
        <p:sp>
          <p:nvSpPr>
            <p:cNvPr id="8175" name="Google Shape;8175;p5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52"/>
          <p:cNvGrpSpPr/>
          <p:nvPr/>
        </p:nvGrpSpPr>
        <p:grpSpPr>
          <a:xfrm>
            <a:off x="2704753" y="3453850"/>
            <a:ext cx="340091" cy="339366"/>
            <a:chOff x="-19822675" y="3692750"/>
            <a:chExt cx="304850" cy="304200"/>
          </a:xfrm>
        </p:grpSpPr>
        <p:sp>
          <p:nvSpPr>
            <p:cNvPr id="8179" name="Google Shape;8179;p5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52"/>
          <p:cNvGrpSpPr/>
          <p:nvPr/>
        </p:nvGrpSpPr>
        <p:grpSpPr>
          <a:xfrm>
            <a:off x="2705200" y="3871168"/>
            <a:ext cx="339198" cy="340063"/>
            <a:chOff x="-19822675" y="4066875"/>
            <a:chExt cx="304050" cy="304825"/>
          </a:xfrm>
        </p:grpSpPr>
        <p:sp>
          <p:nvSpPr>
            <p:cNvPr id="8185" name="Google Shape;8185;p5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2"/>
          <p:cNvGrpSpPr/>
          <p:nvPr/>
        </p:nvGrpSpPr>
        <p:grpSpPr>
          <a:xfrm>
            <a:off x="4825783" y="3035709"/>
            <a:ext cx="301435" cy="339198"/>
            <a:chOff x="-17878825" y="3334400"/>
            <a:chExt cx="270200" cy="304050"/>
          </a:xfrm>
        </p:grpSpPr>
        <p:sp>
          <p:nvSpPr>
            <p:cNvPr id="8192" name="Google Shape;8192;p5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52"/>
          <p:cNvGrpSpPr/>
          <p:nvPr/>
        </p:nvGrpSpPr>
        <p:grpSpPr>
          <a:xfrm>
            <a:off x="4806023" y="3453055"/>
            <a:ext cx="340955" cy="340955"/>
            <a:chOff x="-17896150" y="3709300"/>
            <a:chExt cx="305625" cy="305625"/>
          </a:xfrm>
        </p:grpSpPr>
        <p:sp>
          <p:nvSpPr>
            <p:cNvPr id="8200" name="Google Shape;8200;p5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52"/>
          <p:cNvGrpSpPr/>
          <p:nvPr/>
        </p:nvGrpSpPr>
        <p:grpSpPr>
          <a:xfrm>
            <a:off x="4827108" y="3870721"/>
            <a:ext cx="298786" cy="340955"/>
            <a:chOff x="-17878025" y="4082625"/>
            <a:chExt cx="267825" cy="305625"/>
          </a:xfrm>
        </p:grpSpPr>
        <p:sp>
          <p:nvSpPr>
            <p:cNvPr id="8205" name="Google Shape;8205;p5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52"/>
          <p:cNvGrpSpPr/>
          <p:nvPr/>
        </p:nvGrpSpPr>
        <p:grpSpPr>
          <a:xfrm>
            <a:off x="6899534" y="3045374"/>
            <a:ext cx="340091" cy="319870"/>
            <a:chOff x="-16044450" y="3317850"/>
            <a:chExt cx="304850" cy="286725"/>
          </a:xfrm>
        </p:grpSpPr>
        <p:sp>
          <p:nvSpPr>
            <p:cNvPr id="8213" name="Google Shape;8213;p5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7" name="Google Shape;8217;p52"/>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8" name="Google Shape;8218;p52"/>
          <p:cNvGrpSpPr/>
          <p:nvPr/>
        </p:nvGrpSpPr>
        <p:grpSpPr>
          <a:xfrm>
            <a:off x="6928540" y="3871713"/>
            <a:ext cx="282079" cy="338975"/>
            <a:chOff x="-16018450" y="4058400"/>
            <a:chExt cx="252850" cy="303850"/>
          </a:xfrm>
        </p:grpSpPr>
        <p:sp>
          <p:nvSpPr>
            <p:cNvPr id="8219" name="Google Shape;8219;p5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3" name="Google Shape;8223;p52"/>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4" name="Google Shape;8224;p52"/>
          <p:cNvGrpSpPr/>
          <p:nvPr/>
        </p:nvGrpSpPr>
        <p:grpSpPr>
          <a:xfrm>
            <a:off x="6112322" y="2113746"/>
            <a:ext cx="264341" cy="300905"/>
            <a:chOff x="4995050" y="3245650"/>
            <a:chExt cx="236950" cy="269725"/>
          </a:xfrm>
        </p:grpSpPr>
        <p:sp>
          <p:nvSpPr>
            <p:cNvPr id="8225" name="Google Shape;8225;p5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8" name="Google Shape;8228;p52"/>
            <p:cNvGrpSpPr/>
            <p:nvPr/>
          </p:nvGrpSpPr>
          <p:grpSpPr>
            <a:xfrm>
              <a:off x="4995050" y="3245650"/>
              <a:ext cx="236950" cy="269725"/>
              <a:chOff x="4995050" y="3245650"/>
              <a:chExt cx="236950" cy="269725"/>
            </a:xfrm>
          </p:grpSpPr>
          <p:sp>
            <p:nvSpPr>
              <p:cNvPr id="8229" name="Google Shape;8229;p5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1" name="Google Shape;8231;p52"/>
          <p:cNvGrpSpPr/>
          <p:nvPr/>
        </p:nvGrpSpPr>
        <p:grpSpPr>
          <a:xfrm>
            <a:off x="4389657" y="1677273"/>
            <a:ext cx="347129" cy="345366"/>
            <a:chOff x="4724650" y="2885700"/>
            <a:chExt cx="270750" cy="269375"/>
          </a:xfrm>
        </p:grpSpPr>
        <p:sp>
          <p:nvSpPr>
            <p:cNvPr id="8232" name="Google Shape;8232;p5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2"/>
          <p:cNvGrpSpPr/>
          <p:nvPr/>
        </p:nvGrpSpPr>
        <p:grpSpPr>
          <a:xfrm>
            <a:off x="3577077" y="1673302"/>
            <a:ext cx="279462" cy="335722"/>
            <a:chOff x="4459350" y="2882125"/>
            <a:chExt cx="228375" cy="274350"/>
          </a:xfrm>
        </p:grpSpPr>
        <p:sp>
          <p:nvSpPr>
            <p:cNvPr id="8240" name="Google Shape;8240;p5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8245" name="Google Shape;8245;p5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49" name="Shape 8249"/>
        <p:cNvGrpSpPr/>
        <p:nvPr/>
      </p:nvGrpSpPr>
      <p:grpSpPr>
        <a:xfrm>
          <a:off x="0" y="0"/>
          <a:ext cx="0" cy="0"/>
          <a:chOff x="0" y="0"/>
          <a:chExt cx="0" cy="0"/>
        </a:xfrm>
      </p:grpSpPr>
      <p:sp>
        <p:nvSpPr>
          <p:cNvPr id="8250" name="Google Shape;8250;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8251" name="Google Shape;8251;p53"/>
          <p:cNvGrpSpPr/>
          <p:nvPr/>
        </p:nvGrpSpPr>
        <p:grpSpPr>
          <a:xfrm>
            <a:off x="1624426" y="1670551"/>
            <a:ext cx="342328" cy="339793"/>
            <a:chOff x="-13966675" y="1639700"/>
            <a:chExt cx="354450" cy="351825"/>
          </a:xfrm>
        </p:grpSpPr>
        <p:sp>
          <p:nvSpPr>
            <p:cNvPr id="8252" name="Google Shape;8252;p5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7" name="Google Shape;8257;p53"/>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3"/>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9" name="Google Shape;8259;p53"/>
          <p:cNvGrpSpPr/>
          <p:nvPr/>
        </p:nvGrpSpPr>
        <p:grpSpPr>
          <a:xfrm>
            <a:off x="3336047" y="1670237"/>
            <a:ext cx="340034" cy="340420"/>
            <a:chOff x="-12199250" y="1662675"/>
            <a:chExt cx="352075" cy="352475"/>
          </a:xfrm>
        </p:grpSpPr>
        <p:sp>
          <p:nvSpPr>
            <p:cNvPr id="8260" name="Google Shape;8260;p5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3"/>
          <p:cNvGrpSpPr/>
          <p:nvPr/>
        </p:nvGrpSpPr>
        <p:grpSpPr>
          <a:xfrm>
            <a:off x="3334900" y="2077104"/>
            <a:ext cx="342328" cy="342328"/>
            <a:chOff x="-12199250" y="2096250"/>
            <a:chExt cx="354450" cy="354450"/>
          </a:xfrm>
        </p:grpSpPr>
        <p:sp>
          <p:nvSpPr>
            <p:cNvPr id="8264" name="Google Shape;8264;p5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53"/>
          <p:cNvGrpSpPr/>
          <p:nvPr/>
        </p:nvGrpSpPr>
        <p:grpSpPr>
          <a:xfrm>
            <a:off x="3763489" y="2507658"/>
            <a:ext cx="340034" cy="341579"/>
            <a:chOff x="-12199250" y="2530225"/>
            <a:chExt cx="352075" cy="353675"/>
          </a:xfrm>
        </p:grpSpPr>
        <p:sp>
          <p:nvSpPr>
            <p:cNvPr id="8267" name="Google Shape;8267;p5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1" name="Google Shape;8271;p53"/>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2" name="Google Shape;8272;p53"/>
          <p:cNvGrpSpPr/>
          <p:nvPr/>
        </p:nvGrpSpPr>
        <p:grpSpPr>
          <a:xfrm>
            <a:off x="5042451" y="2078613"/>
            <a:ext cx="342328" cy="339310"/>
            <a:chOff x="-10462550" y="2057650"/>
            <a:chExt cx="354450" cy="351325"/>
          </a:xfrm>
        </p:grpSpPr>
        <p:sp>
          <p:nvSpPr>
            <p:cNvPr id="8273" name="Google Shape;8273;p5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5" name="Google Shape;8275;p53"/>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6" name="Google Shape;8276;p53"/>
          <p:cNvGrpSpPr/>
          <p:nvPr/>
        </p:nvGrpSpPr>
        <p:grpSpPr>
          <a:xfrm>
            <a:off x="6735937" y="1670176"/>
            <a:ext cx="375044" cy="340541"/>
            <a:chOff x="-8692750" y="1622100"/>
            <a:chExt cx="388325" cy="352600"/>
          </a:xfrm>
        </p:grpSpPr>
        <p:sp>
          <p:nvSpPr>
            <p:cNvPr id="8277" name="Google Shape;8277;p5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3"/>
          <p:cNvGrpSpPr/>
          <p:nvPr/>
        </p:nvGrpSpPr>
        <p:grpSpPr>
          <a:xfrm>
            <a:off x="2049214" y="1669657"/>
            <a:ext cx="341555" cy="341579"/>
            <a:chOff x="-13529550" y="1639425"/>
            <a:chExt cx="353650" cy="353675"/>
          </a:xfrm>
        </p:grpSpPr>
        <p:sp>
          <p:nvSpPr>
            <p:cNvPr id="8280" name="Google Shape;8280;p5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53"/>
          <p:cNvGrpSpPr/>
          <p:nvPr/>
        </p:nvGrpSpPr>
        <p:grpSpPr>
          <a:xfrm>
            <a:off x="2048067" y="2078239"/>
            <a:ext cx="343849" cy="340058"/>
            <a:chOff x="-13531925" y="2075775"/>
            <a:chExt cx="356025" cy="352100"/>
          </a:xfrm>
        </p:grpSpPr>
        <p:sp>
          <p:nvSpPr>
            <p:cNvPr id="8289" name="Google Shape;8289;p5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53"/>
          <p:cNvGrpSpPr/>
          <p:nvPr/>
        </p:nvGrpSpPr>
        <p:grpSpPr>
          <a:xfrm>
            <a:off x="2477030" y="2508044"/>
            <a:ext cx="340807" cy="340807"/>
            <a:chOff x="-13528775" y="2507400"/>
            <a:chExt cx="352875" cy="352875"/>
          </a:xfrm>
        </p:grpSpPr>
        <p:sp>
          <p:nvSpPr>
            <p:cNvPr id="8292" name="Google Shape;8292;p5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5" name="Google Shape;8295;p53"/>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3"/>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7" name="Google Shape;8297;p53"/>
          <p:cNvGrpSpPr/>
          <p:nvPr/>
        </p:nvGrpSpPr>
        <p:grpSpPr>
          <a:xfrm>
            <a:off x="4203464" y="2507658"/>
            <a:ext cx="308090" cy="341579"/>
            <a:chOff x="-11747150" y="2530225"/>
            <a:chExt cx="319000" cy="353675"/>
          </a:xfrm>
        </p:grpSpPr>
        <p:sp>
          <p:nvSpPr>
            <p:cNvPr id="8298" name="Google Shape;8298;p5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53"/>
          <p:cNvGrpSpPr/>
          <p:nvPr/>
        </p:nvGrpSpPr>
        <p:grpSpPr>
          <a:xfrm>
            <a:off x="5472870" y="1670044"/>
            <a:ext cx="340807" cy="340807"/>
            <a:chOff x="-10027775" y="1622900"/>
            <a:chExt cx="352875" cy="352875"/>
          </a:xfrm>
        </p:grpSpPr>
        <p:sp>
          <p:nvSpPr>
            <p:cNvPr id="8301" name="Google Shape;8301;p5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7" name="Google Shape;8307;p53"/>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8" name="Google Shape;8308;p53"/>
          <p:cNvGrpSpPr/>
          <p:nvPr/>
        </p:nvGrpSpPr>
        <p:grpSpPr>
          <a:xfrm>
            <a:off x="5909439" y="2507283"/>
            <a:ext cx="322553" cy="342328"/>
            <a:chOff x="-10019125" y="2490075"/>
            <a:chExt cx="333975" cy="354450"/>
          </a:xfrm>
        </p:grpSpPr>
        <p:sp>
          <p:nvSpPr>
            <p:cNvPr id="8309" name="Google Shape;8309;p5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53"/>
          <p:cNvGrpSpPr/>
          <p:nvPr/>
        </p:nvGrpSpPr>
        <p:grpSpPr>
          <a:xfrm>
            <a:off x="6747346" y="2076718"/>
            <a:ext cx="352227" cy="343100"/>
            <a:chOff x="-8684100" y="2032450"/>
            <a:chExt cx="364700" cy="355250"/>
          </a:xfrm>
        </p:grpSpPr>
        <p:sp>
          <p:nvSpPr>
            <p:cNvPr id="8314" name="Google Shape;8314;p5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7" name="Google Shape;8317;p53"/>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8" name="Google Shape;8318;p53"/>
          <p:cNvGrpSpPr/>
          <p:nvPr/>
        </p:nvGrpSpPr>
        <p:grpSpPr>
          <a:xfrm>
            <a:off x="2479634" y="2077406"/>
            <a:ext cx="343849" cy="341724"/>
            <a:chOff x="-13095575" y="2073400"/>
            <a:chExt cx="356025" cy="353825"/>
          </a:xfrm>
        </p:grpSpPr>
        <p:sp>
          <p:nvSpPr>
            <p:cNvPr id="8319" name="Google Shape;8319;p5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7" name="Google Shape;8327;p53"/>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53"/>
          <p:cNvGrpSpPr/>
          <p:nvPr/>
        </p:nvGrpSpPr>
        <p:grpSpPr>
          <a:xfrm>
            <a:off x="4189710" y="1669235"/>
            <a:ext cx="343100" cy="342424"/>
            <a:chOff x="-11332875" y="1660700"/>
            <a:chExt cx="355250" cy="354550"/>
          </a:xfrm>
        </p:grpSpPr>
        <p:sp>
          <p:nvSpPr>
            <p:cNvPr id="8329" name="Google Shape;8329;p5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3" name="Google Shape;8333;p53"/>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3"/>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5" name="Google Shape;8335;p53"/>
          <p:cNvGrpSpPr/>
          <p:nvPr/>
        </p:nvGrpSpPr>
        <p:grpSpPr>
          <a:xfrm>
            <a:off x="5916673" y="1668522"/>
            <a:ext cx="299736" cy="343849"/>
            <a:chOff x="-9570950" y="1622100"/>
            <a:chExt cx="310350" cy="356025"/>
          </a:xfrm>
        </p:grpSpPr>
        <p:sp>
          <p:nvSpPr>
            <p:cNvPr id="8336" name="Google Shape;8336;p5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53"/>
          <p:cNvGrpSpPr/>
          <p:nvPr/>
        </p:nvGrpSpPr>
        <p:grpSpPr>
          <a:xfrm>
            <a:off x="5895377" y="2077478"/>
            <a:ext cx="342328" cy="341579"/>
            <a:chOff x="-9594575" y="2056875"/>
            <a:chExt cx="354450" cy="353675"/>
          </a:xfrm>
        </p:grpSpPr>
        <p:sp>
          <p:nvSpPr>
            <p:cNvPr id="8339" name="Google Shape;8339;p5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2" name="Google Shape;8342;p53"/>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3" name="Google Shape;8343;p53"/>
          <p:cNvGrpSpPr/>
          <p:nvPr/>
        </p:nvGrpSpPr>
        <p:grpSpPr>
          <a:xfrm>
            <a:off x="2902515" y="1670043"/>
            <a:ext cx="342328" cy="340807"/>
            <a:chOff x="-12661600" y="1640225"/>
            <a:chExt cx="354450" cy="352875"/>
          </a:xfrm>
        </p:grpSpPr>
        <p:sp>
          <p:nvSpPr>
            <p:cNvPr id="8344" name="Google Shape;8344;p5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53"/>
          <p:cNvGrpSpPr/>
          <p:nvPr/>
        </p:nvGrpSpPr>
        <p:grpSpPr>
          <a:xfrm>
            <a:off x="2902889" y="2098581"/>
            <a:ext cx="341579" cy="299374"/>
            <a:chOff x="-12660025" y="2096250"/>
            <a:chExt cx="353675" cy="309975"/>
          </a:xfrm>
        </p:grpSpPr>
        <p:sp>
          <p:nvSpPr>
            <p:cNvPr id="8348" name="Google Shape;8348;p5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53"/>
          <p:cNvGrpSpPr/>
          <p:nvPr/>
        </p:nvGrpSpPr>
        <p:grpSpPr>
          <a:xfrm>
            <a:off x="3328809" y="2507477"/>
            <a:ext cx="344622" cy="341941"/>
            <a:chOff x="-12663175" y="2506800"/>
            <a:chExt cx="356825" cy="354050"/>
          </a:xfrm>
        </p:grpSpPr>
        <p:sp>
          <p:nvSpPr>
            <p:cNvPr id="8355" name="Google Shape;8355;p5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53"/>
          <p:cNvGrpSpPr/>
          <p:nvPr/>
        </p:nvGrpSpPr>
        <p:grpSpPr>
          <a:xfrm>
            <a:off x="4612603" y="1669657"/>
            <a:ext cx="340807" cy="341579"/>
            <a:chOff x="-10896525" y="1663050"/>
            <a:chExt cx="352875" cy="353675"/>
          </a:xfrm>
        </p:grpSpPr>
        <p:sp>
          <p:nvSpPr>
            <p:cNvPr id="8360" name="Google Shape;8360;p5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2" name="Google Shape;8362;p53"/>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53"/>
          <p:cNvGrpSpPr/>
          <p:nvPr/>
        </p:nvGrpSpPr>
        <p:grpSpPr>
          <a:xfrm>
            <a:off x="5039658" y="2518692"/>
            <a:ext cx="341579" cy="319511"/>
            <a:chOff x="-10898100" y="2542050"/>
            <a:chExt cx="353675" cy="330825"/>
          </a:xfrm>
        </p:grpSpPr>
        <p:sp>
          <p:nvSpPr>
            <p:cNvPr id="8364" name="Google Shape;8364;p5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53"/>
          <p:cNvGrpSpPr/>
          <p:nvPr/>
        </p:nvGrpSpPr>
        <p:grpSpPr>
          <a:xfrm>
            <a:off x="6322049" y="1670732"/>
            <a:ext cx="340058" cy="339430"/>
            <a:chOff x="-9157450" y="1622750"/>
            <a:chExt cx="352100" cy="351450"/>
          </a:xfrm>
        </p:grpSpPr>
        <p:sp>
          <p:nvSpPr>
            <p:cNvPr id="8371" name="Google Shape;8371;p5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53"/>
          <p:cNvGrpSpPr/>
          <p:nvPr/>
        </p:nvGrpSpPr>
        <p:grpSpPr>
          <a:xfrm>
            <a:off x="6360089" y="2078999"/>
            <a:ext cx="263977" cy="338537"/>
            <a:chOff x="-9119650" y="2056875"/>
            <a:chExt cx="273325" cy="350525"/>
          </a:xfrm>
        </p:grpSpPr>
        <p:sp>
          <p:nvSpPr>
            <p:cNvPr id="8374" name="Google Shape;8374;p5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6" name="Google Shape;8376;p53"/>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3"/>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8" name="Google Shape;8378;p53"/>
          <p:cNvGrpSpPr/>
          <p:nvPr/>
        </p:nvGrpSpPr>
        <p:grpSpPr>
          <a:xfrm>
            <a:off x="1624800" y="3048000"/>
            <a:ext cx="341579" cy="340348"/>
            <a:chOff x="-13947000" y="3212800"/>
            <a:chExt cx="353675" cy="352400"/>
          </a:xfrm>
        </p:grpSpPr>
        <p:sp>
          <p:nvSpPr>
            <p:cNvPr id="8379" name="Google Shape;8379;p5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3"/>
          <p:cNvGrpSpPr/>
          <p:nvPr/>
        </p:nvGrpSpPr>
        <p:grpSpPr>
          <a:xfrm>
            <a:off x="1624812" y="3470706"/>
            <a:ext cx="341555" cy="340058"/>
            <a:chOff x="-13946200" y="3647075"/>
            <a:chExt cx="353650" cy="352100"/>
          </a:xfrm>
        </p:grpSpPr>
        <p:sp>
          <p:nvSpPr>
            <p:cNvPr id="8382" name="Google Shape;8382;p5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8" name="Google Shape;8388;p53"/>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9" name="Google Shape;8389;p53"/>
          <p:cNvGrpSpPr/>
          <p:nvPr/>
        </p:nvGrpSpPr>
        <p:grpSpPr>
          <a:xfrm>
            <a:off x="3334900" y="3048338"/>
            <a:ext cx="342328" cy="339672"/>
            <a:chOff x="-12163025" y="3214275"/>
            <a:chExt cx="354450" cy="351700"/>
          </a:xfrm>
        </p:grpSpPr>
        <p:sp>
          <p:nvSpPr>
            <p:cNvPr id="8390" name="Google Shape;8390;p5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53"/>
          <p:cNvGrpSpPr/>
          <p:nvPr/>
        </p:nvGrpSpPr>
        <p:grpSpPr>
          <a:xfrm>
            <a:off x="3335649" y="3469958"/>
            <a:ext cx="340831" cy="341555"/>
            <a:chOff x="-12160675" y="3647875"/>
            <a:chExt cx="352900" cy="353650"/>
          </a:xfrm>
        </p:grpSpPr>
        <p:sp>
          <p:nvSpPr>
            <p:cNvPr id="8394" name="Google Shape;8394;p5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53"/>
          <p:cNvGrpSpPr/>
          <p:nvPr/>
        </p:nvGrpSpPr>
        <p:grpSpPr>
          <a:xfrm>
            <a:off x="3769149" y="3889187"/>
            <a:ext cx="340058" cy="341555"/>
            <a:chOff x="-12160675" y="4081850"/>
            <a:chExt cx="352100" cy="353650"/>
          </a:xfrm>
        </p:grpSpPr>
        <p:sp>
          <p:nvSpPr>
            <p:cNvPr id="8402" name="Google Shape;8402;p5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53"/>
          <p:cNvGrpSpPr/>
          <p:nvPr/>
        </p:nvGrpSpPr>
        <p:grpSpPr>
          <a:xfrm>
            <a:off x="5043212" y="3047674"/>
            <a:ext cx="340807" cy="341000"/>
            <a:chOff x="-10391650" y="3180600"/>
            <a:chExt cx="352875" cy="353075"/>
          </a:xfrm>
        </p:grpSpPr>
        <p:sp>
          <p:nvSpPr>
            <p:cNvPr id="8409" name="Google Shape;8409;p5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53"/>
          <p:cNvGrpSpPr/>
          <p:nvPr/>
        </p:nvGrpSpPr>
        <p:grpSpPr>
          <a:xfrm>
            <a:off x="5043586" y="3471081"/>
            <a:ext cx="340058" cy="339310"/>
            <a:chOff x="-10390875" y="3616350"/>
            <a:chExt cx="352100" cy="351325"/>
          </a:xfrm>
        </p:grpSpPr>
        <p:sp>
          <p:nvSpPr>
            <p:cNvPr id="8416" name="Google Shape;8416;p5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53"/>
          <p:cNvGrpSpPr/>
          <p:nvPr/>
        </p:nvGrpSpPr>
        <p:grpSpPr>
          <a:xfrm>
            <a:off x="5496860" y="3889936"/>
            <a:ext cx="299736" cy="340058"/>
            <a:chOff x="-10370400" y="4049550"/>
            <a:chExt cx="310350" cy="352100"/>
          </a:xfrm>
        </p:grpSpPr>
        <p:sp>
          <p:nvSpPr>
            <p:cNvPr id="8420" name="Google Shape;8420;p5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3"/>
          <p:cNvGrpSpPr/>
          <p:nvPr/>
        </p:nvGrpSpPr>
        <p:grpSpPr>
          <a:xfrm>
            <a:off x="6741635" y="3048060"/>
            <a:ext cx="363648" cy="340227"/>
            <a:chOff x="-8674650" y="3210975"/>
            <a:chExt cx="376525" cy="352275"/>
          </a:xfrm>
        </p:grpSpPr>
        <p:sp>
          <p:nvSpPr>
            <p:cNvPr id="8426" name="Google Shape;8426;p5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53"/>
          <p:cNvGrpSpPr/>
          <p:nvPr/>
        </p:nvGrpSpPr>
        <p:grpSpPr>
          <a:xfrm>
            <a:off x="2049202" y="3047384"/>
            <a:ext cx="341579" cy="341579"/>
            <a:chOff x="-13512225" y="3211525"/>
            <a:chExt cx="353675" cy="353675"/>
          </a:xfrm>
        </p:grpSpPr>
        <p:sp>
          <p:nvSpPr>
            <p:cNvPr id="8433" name="Google Shape;8433;p5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3"/>
          <p:cNvGrpSpPr/>
          <p:nvPr/>
        </p:nvGrpSpPr>
        <p:grpSpPr>
          <a:xfrm>
            <a:off x="2049202" y="3470706"/>
            <a:ext cx="341579" cy="340058"/>
            <a:chOff x="-13512225" y="3647075"/>
            <a:chExt cx="353675" cy="352100"/>
          </a:xfrm>
        </p:grpSpPr>
        <p:sp>
          <p:nvSpPr>
            <p:cNvPr id="8439" name="Google Shape;8439;p5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53"/>
          <p:cNvGrpSpPr/>
          <p:nvPr/>
        </p:nvGrpSpPr>
        <p:grpSpPr>
          <a:xfrm>
            <a:off x="2482315" y="3889562"/>
            <a:ext cx="341579" cy="340807"/>
            <a:chOff x="-13512225" y="4080275"/>
            <a:chExt cx="353675" cy="352875"/>
          </a:xfrm>
        </p:grpSpPr>
        <p:sp>
          <p:nvSpPr>
            <p:cNvPr id="8450" name="Google Shape;8450;p5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53"/>
          <p:cNvGrpSpPr/>
          <p:nvPr/>
        </p:nvGrpSpPr>
        <p:grpSpPr>
          <a:xfrm>
            <a:off x="3759290" y="3078966"/>
            <a:ext cx="341555" cy="278416"/>
            <a:chOff x="-11728250" y="3245400"/>
            <a:chExt cx="353650" cy="288275"/>
          </a:xfrm>
        </p:grpSpPr>
        <p:sp>
          <p:nvSpPr>
            <p:cNvPr id="8462" name="Google Shape;8462;p5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53"/>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8" name="Google Shape;8468;p53"/>
          <p:cNvGrpSpPr/>
          <p:nvPr/>
        </p:nvGrpSpPr>
        <p:grpSpPr>
          <a:xfrm>
            <a:off x="3758144" y="3469282"/>
            <a:ext cx="343849" cy="342907"/>
            <a:chOff x="-11729050" y="3646475"/>
            <a:chExt cx="356025" cy="355050"/>
          </a:xfrm>
        </p:grpSpPr>
        <p:sp>
          <p:nvSpPr>
            <p:cNvPr id="8469" name="Google Shape;8469;p53"/>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3"/>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3"/>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3"/>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3"/>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3"/>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3"/>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3"/>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3"/>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3"/>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3"/>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53"/>
          <p:cNvGrpSpPr/>
          <p:nvPr/>
        </p:nvGrpSpPr>
        <p:grpSpPr>
          <a:xfrm>
            <a:off x="4213688" y="3889562"/>
            <a:ext cx="298988" cy="340807"/>
            <a:chOff x="-11703850" y="4081850"/>
            <a:chExt cx="309575" cy="352875"/>
          </a:xfrm>
        </p:grpSpPr>
        <p:sp>
          <p:nvSpPr>
            <p:cNvPr id="8481" name="Google Shape;8481;p5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53"/>
          <p:cNvGrpSpPr/>
          <p:nvPr/>
        </p:nvGrpSpPr>
        <p:grpSpPr>
          <a:xfrm>
            <a:off x="5472110" y="3047770"/>
            <a:ext cx="342328" cy="340807"/>
            <a:chOff x="-9958475" y="3180025"/>
            <a:chExt cx="354450" cy="352875"/>
          </a:xfrm>
        </p:grpSpPr>
        <p:sp>
          <p:nvSpPr>
            <p:cNvPr id="8490" name="Google Shape;8490;p5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3"/>
          <p:cNvGrpSpPr/>
          <p:nvPr/>
        </p:nvGrpSpPr>
        <p:grpSpPr>
          <a:xfrm>
            <a:off x="5481237" y="3470392"/>
            <a:ext cx="324074" cy="340686"/>
            <a:chOff x="-9949025" y="3615575"/>
            <a:chExt cx="335550" cy="352750"/>
          </a:xfrm>
        </p:grpSpPr>
        <p:sp>
          <p:nvSpPr>
            <p:cNvPr id="8494" name="Google Shape;8494;p5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3"/>
          <p:cNvGrpSpPr/>
          <p:nvPr/>
        </p:nvGrpSpPr>
        <p:grpSpPr>
          <a:xfrm>
            <a:off x="5903702" y="3888137"/>
            <a:ext cx="345370" cy="343656"/>
            <a:chOff x="-9961625" y="4048175"/>
            <a:chExt cx="357600" cy="355825"/>
          </a:xfrm>
        </p:grpSpPr>
        <p:sp>
          <p:nvSpPr>
            <p:cNvPr id="8498" name="Google Shape;8498;p5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53"/>
          <p:cNvGrpSpPr/>
          <p:nvPr/>
        </p:nvGrpSpPr>
        <p:grpSpPr>
          <a:xfrm>
            <a:off x="6748480" y="3469451"/>
            <a:ext cx="349958" cy="342569"/>
            <a:chOff x="-8680950" y="3624225"/>
            <a:chExt cx="362350" cy="354700"/>
          </a:xfrm>
        </p:grpSpPr>
        <p:sp>
          <p:nvSpPr>
            <p:cNvPr id="8505" name="Google Shape;8505;p5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53"/>
          <p:cNvGrpSpPr/>
          <p:nvPr/>
        </p:nvGrpSpPr>
        <p:grpSpPr>
          <a:xfrm>
            <a:off x="2501316" y="3047758"/>
            <a:ext cx="300485" cy="340831"/>
            <a:chOff x="-13056975" y="3212300"/>
            <a:chExt cx="311125" cy="352900"/>
          </a:xfrm>
        </p:grpSpPr>
        <p:sp>
          <p:nvSpPr>
            <p:cNvPr id="8512" name="Google Shape;8512;p5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53"/>
          <p:cNvGrpSpPr/>
          <p:nvPr/>
        </p:nvGrpSpPr>
        <p:grpSpPr>
          <a:xfrm>
            <a:off x="2479634" y="3470392"/>
            <a:ext cx="343849" cy="340686"/>
            <a:chOff x="-13077450" y="3647075"/>
            <a:chExt cx="356025" cy="352750"/>
          </a:xfrm>
        </p:grpSpPr>
        <p:sp>
          <p:nvSpPr>
            <p:cNvPr id="8517" name="Google Shape;8517;p5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53"/>
          <p:cNvGrpSpPr/>
          <p:nvPr/>
        </p:nvGrpSpPr>
        <p:grpSpPr>
          <a:xfrm>
            <a:off x="2913508" y="3888801"/>
            <a:ext cx="342328" cy="342328"/>
            <a:chOff x="-13079025" y="4079475"/>
            <a:chExt cx="354450" cy="354450"/>
          </a:xfrm>
        </p:grpSpPr>
        <p:sp>
          <p:nvSpPr>
            <p:cNvPr id="8521" name="Google Shape;8521;p5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53"/>
          <p:cNvGrpSpPr/>
          <p:nvPr/>
        </p:nvGrpSpPr>
        <p:grpSpPr>
          <a:xfrm>
            <a:off x="4190471" y="3048145"/>
            <a:ext cx="341579" cy="340058"/>
            <a:chOff x="-11292700" y="3213875"/>
            <a:chExt cx="353675" cy="352100"/>
          </a:xfrm>
        </p:grpSpPr>
        <p:sp>
          <p:nvSpPr>
            <p:cNvPr id="8526" name="Google Shape;8526;p5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53"/>
          <p:cNvGrpSpPr/>
          <p:nvPr/>
        </p:nvGrpSpPr>
        <p:grpSpPr>
          <a:xfrm>
            <a:off x="4184772" y="3469958"/>
            <a:ext cx="352976" cy="341555"/>
            <a:chOff x="-11299000" y="3647875"/>
            <a:chExt cx="365475" cy="353650"/>
          </a:xfrm>
        </p:grpSpPr>
        <p:sp>
          <p:nvSpPr>
            <p:cNvPr id="8534" name="Google Shape;8534;p5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53"/>
          <p:cNvGrpSpPr/>
          <p:nvPr/>
        </p:nvGrpSpPr>
        <p:grpSpPr>
          <a:xfrm>
            <a:off x="4622823" y="3900210"/>
            <a:ext cx="343100" cy="319511"/>
            <a:chOff x="-11295075" y="4092875"/>
            <a:chExt cx="355250" cy="330825"/>
          </a:xfrm>
        </p:grpSpPr>
        <p:sp>
          <p:nvSpPr>
            <p:cNvPr id="8541" name="Google Shape;8541;p5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53"/>
          <p:cNvGrpSpPr/>
          <p:nvPr/>
        </p:nvGrpSpPr>
        <p:grpSpPr>
          <a:xfrm>
            <a:off x="5916673" y="3047770"/>
            <a:ext cx="299736" cy="340807"/>
            <a:chOff x="-9500075" y="3180800"/>
            <a:chExt cx="310350" cy="352875"/>
          </a:xfrm>
        </p:grpSpPr>
        <p:sp>
          <p:nvSpPr>
            <p:cNvPr id="8547" name="Google Shape;8547;p5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53"/>
          <p:cNvGrpSpPr/>
          <p:nvPr/>
        </p:nvGrpSpPr>
        <p:grpSpPr>
          <a:xfrm>
            <a:off x="5895751" y="3469946"/>
            <a:ext cx="341579" cy="341579"/>
            <a:chOff x="-9523700" y="3614000"/>
            <a:chExt cx="353675" cy="353675"/>
          </a:xfrm>
        </p:grpSpPr>
        <p:sp>
          <p:nvSpPr>
            <p:cNvPr id="8557" name="Google Shape;8557;p5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3"/>
          <p:cNvGrpSpPr/>
          <p:nvPr/>
        </p:nvGrpSpPr>
        <p:grpSpPr>
          <a:xfrm>
            <a:off x="6328865" y="3889936"/>
            <a:ext cx="341579" cy="340058"/>
            <a:chOff x="-9523700" y="4049550"/>
            <a:chExt cx="353675" cy="352100"/>
          </a:xfrm>
        </p:grpSpPr>
        <p:sp>
          <p:nvSpPr>
            <p:cNvPr id="8567" name="Google Shape;8567;p5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3"/>
          <p:cNvGrpSpPr/>
          <p:nvPr/>
        </p:nvGrpSpPr>
        <p:grpSpPr>
          <a:xfrm>
            <a:off x="7181694" y="3491628"/>
            <a:ext cx="342328" cy="298215"/>
            <a:chOff x="-8209150" y="3659675"/>
            <a:chExt cx="354450" cy="308775"/>
          </a:xfrm>
        </p:grpSpPr>
        <p:sp>
          <p:nvSpPr>
            <p:cNvPr id="8575" name="Google Shape;8575;p5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3"/>
          <p:cNvGrpSpPr/>
          <p:nvPr/>
        </p:nvGrpSpPr>
        <p:grpSpPr>
          <a:xfrm>
            <a:off x="2902889" y="3047758"/>
            <a:ext cx="341579" cy="340831"/>
            <a:chOff x="-12643475" y="3212300"/>
            <a:chExt cx="353675" cy="352900"/>
          </a:xfrm>
        </p:grpSpPr>
        <p:sp>
          <p:nvSpPr>
            <p:cNvPr id="8582" name="Google Shape;8582;p5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53"/>
          <p:cNvGrpSpPr/>
          <p:nvPr/>
        </p:nvGrpSpPr>
        <p:grpSpPr>
          <a:xfrm>
            <a:off x="2902889" y="3480920"/>
            <a:ext cx="341579" cy="319632"/>
            <a:chOff x="-12643475" y="3657325"/>
            <a:chExt cx="353675" cy="330950"/>
          </a:xfrm>
        </p:grpSpPr>
        <p:sp>
          <p:nvSpPr>
            <p:cNvPr id="8592" name="Google Shape;8592;p5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53"/>
          <p:cNvGrpSpPr/>
          <p:nvPr/>
        </p:nvGrpSpPr>
        <p:grpSpPr>
          <a:xfrm>
            <a:off x="3336002" y="3890709"/>
            <a:ext cx="341579" cy="338513"/>
            <a:chOff x="-12643475" y="4081850"/>
            <a:chExt cx="353675" cy="350500"/>
          </a:xfrm>
        </p:grpSpPr>
        <p:sp>
          <p:nvSpPr>
            <p:cNvPr id="8599" name="Google Shape;8599;p5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53"/>
          <p:cNvGrpSpPr/>
          <p:nvPr/>
        </p:nvGrpSpPr>
        <p:grpSpPr>
          <a:xfrm>
            <a:off x="4612603" y="3048145"/>
            <a:ext cx="340807" cy="340058"/>
            <a:chOff x="-10857925" y="3213875"/>
            <a:chExt cx="352875" cy="352100"/>
          </a:xfrm>
        </p:grpSpPr>
        <p:sp>
          <p:nvSpPr>
            <p:cNvPr id="8604" name="Google Shape;8604;p5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4" name="Google Shape;8614;p53"/>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5" name="Google Shape;8615;p53"/>
          <p:cNvGrpSpPr/>
          <p:nvPr/>
        </p:nvGrpSpPr>
        <p:grpSpPr>
          <a:xfrm>
            <a:off x="5045330" y="3900210"/>
            <a:ext cx="341579" cy="319511"/>
            <a:chOff x="-10858725" y="4092875"/>
            <a:chExt cx="353675" cy="330825"/>
          </a:xfrm>
        </p:grpSpPr>
        <p:sp>
          <p:nvSpPr>
            <p:cNvPr id="8616" name="Google Shape;8616;p5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53"/>
          <p:cNvGrpSpPr/>
          <p:nvPr/>
        </p:nvGrpSpPr>
        <p:grpSpPr>
          <a:xfrm>
            <a:off x="6321349" y="3048241"/>
            <a:ext cx="341459" cy="339865"/>
            <a:chOff x="-9089725" y="3180200"/>
            <a:chExt cx="353550" cy="351900"/>
          </a:xfrm>
        </p:grpSpPr>
        <p:sp>
          <p:nvSpPr>
            <p:cNvPr id="8623" name="Google Shape;8623;p5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53"/>
          <p:cNvGrpSpPr/>
          <p:nvPr/>
        </p:nvGrpSpPr>
        <p:grpSpPr>
          <a:xfrm>
            <a:off x="6371124" y="3470332"/>
            <a:ext cx="241909" cy="340807"/>
            <a:chOff x="-9039300" y="3614000"/>
            <a:chExt cx="250475" cy="352875"/>
          </a:xfrm>
        </p:grpSpPr>
        <p:sp>
          <p:nvSpPr>
            <p:cNvPr id="8626" name="Google Shape;8626;p5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53"/>
          <p:cNvGrpSpPr/>
          <p:nvPr/>
        </p:nvGrpSpPr>
        <p:grpSpPr>
          <a:xfrm>
            <a:off x="6753430" y="3889936"/>
            <a:ext cx="340058" cy="340058"/>
            <a:chOff x="-9088150" y="4049550"/>
            <a:chExt cx="352100" cy="352100"/>
          </a:xfrm>
        </p:grpSpPr>
        <p:sp>
          <p:nvSpPr>
            <p:cNvPr id="8629" name="Google Shape;8629;p5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53"/>
          <p:cNvGrpSpPr/>
          <p:nvPr/>
        </p:nvGrpSpPr>
        <p:grpSpPr>
          <a:xfrm>
            <a:off x="7201469" y="3048145"/>
            <a:ext cx="302778" cy="340058"/>
            <a:chOff x="-8191825" y="3174500"/>
            <a:chExt cx="313500" cy="352100"/>
          </a:xfrm>
        </p:grpSpPr>
        <p:sp>
          <p:nvSpPr>
            <p:cNvPr id="8636" name="Google Shape;8636;p5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3"/>
          <p:cNvGrpSpPr/>
          <p:nvPr/>
        </p:nvGrpSpPr>
        <p:grpSpPr>
          <a:xfrm>
            <a:off x="6330362" y="2508154"/>
            <a:ext cx="343094" cy="341569"/>
            <a:chOff x="6001575" y="3119050"/>
            <a:chExt cx="315025" cy="313625"/>
          </a:xfrm>
        </p:grpSpPr>
        <p:sp>
          <p:nvSpPr>
            <p:cNvPr id="8640" name="Google Shape;8640;p5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45" name="Shape 8645"/>
        <p:cNvGrpSpPr/>
        <p:nvPr/>
      </p:nvGrpSpPr>
      <p:grpSpPr>
        <a:xfrm>
          <a:off x="0" y="0"/>
          <a:ext cx="0" cy="0"/>
          <a:chOff x="0" y="0"/>
          <a:chExt cx="0" cy="0"/>
        </a:xfrm>
      </p:grpSpPr>
      <p:sp>
        <p:nvSpPr>
          <p:cNvPr id="8646" name="Google Shape;8646;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647" name="Google Shape;8647;p54"/>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8" name="Google Shape;8648;p54"/>
          <p:cNvGrpSpPr/>
          <p:nvPr/>
        </p:nvGrpSpPr>
        <p:grpSpPr>
          <a:xfrm>
            <a:off x="1297056" y="1996893"/>
            <a:ext cx="306629" cy="302554"/>
            <a:chOff x="-6713450" y="2397900"/>
            <a:chExt cx="295375" cy="291450"/>
          </a:xfrm>
        </p:grpSpPr>
        <p:sp>
          <p:nvSpPr>
            <p:cNvPr id="8649" name="Google Shape;8649;p5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1" name="Google Shape;8651;p54"/>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2" name="Google Shape;8652;p54"/>
          <p:cNvGrpSpPr/>
          <p:nvPr/>
        </p:nvGrpSpPr>
        <p:grpSpPr>
          <a:xfrm>
            <a:off x="3241793" y="1630911"/>
            <a:ext cx="304189" cy="302347"/>
            <a:chOff x="-4932650" y="2046625"/>
            <a:chExt cx="293025" cy="291250"/>
          </a:xfrm>
        </p:grpSpPr>
        <p:sp>
          <p:nvSpPr>
            <p:cNvPr id="8653" name="Google Shape;8653;p5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5" name="Google Shape;8655;p54"/>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6" name="Google Shape;8656;p54"/>
          <p:cNvGrpSpPr/>
          <p:nvPr/>
        </p:nvGrpSpPr>
        <p:grpSpPr>
          <a:xfrm>
            <a:off x="3250372" y="2371167"/>
            <a:ext cx="304189" cy="302554"/>
            <a:chOff x="-4931075" y="2765725"/>
            <a:chExt cx="293025" cy="291450"/>
          </a:xfrm>
        </p:grpSpPr>
        <p:sp>
          <p:nvSpPr>
            <p:cNvPr id="8657" name="Google Shape;8657;p5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54"/>
          <p:cNvGrpSpPr/>
          <p:nvPr/>
        </p:nvGrpSpPr>
        <p:grpSpPr>
          <a:xfrm>
            <a:off x="5195689" y="1648805"/>
            <a:ext cx="302554" cy="266558"/>
            <a:chOff x="-3137650" y="2067900"/>
            <a:chExt cx="291450" cy="256775"/>
          </a:xfrm>
        </p:grpSpPr>
        <p:sp>
          <p:nvSpPr>
            <p:cNvPr id="8660" name="Google Shape;8660;p5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54"/>
          <p:cNvGrpSpPr/>
          <p:nvPr/>
        </p:nvGrpSpPr>
        <p:grpSpPr>
          <a:xfrm>
            <a:off x="5195689" y="1996543"/>
            <a:ext cx="302554" cy="303255"/>
            <a:chOff x="-3137650" y="2408950"/>
            <a:chExt cx="291450" cy="292125"/>
          </a:xfrm>
        </p:grpSpPr>
        <p:sp>
          <p:nvSpPr>
            <p:cNvPr id="8664" name="Google Shape;8664;p5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54"/>
          <p:cNvGrpSpPr/>
          <p:nvPr/>
        </p:nvGrpSpPr>
        <p:grpSpPr>
          <a:xfrm>
            <a:off x="5204268" y="2388750"/>
            <a:ext cx="302554" cy="267389"/>
            <a:chOff x="-3137650" y="2787000"/>
            <a:chExt cx="291450" cy="257575"/>
          </a:xfrm>
        </p:grpSpPr>
        <p:sp>
          <p:nvSpPr>
            <p:cNvPr id="8670" name="Google Shape;8670;p5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8" name="Google Shape;8678;p54"/>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4"/>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4"/>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1" name="Google Shape;8681;p54"/>
          <p:cNvGrpSpPr/>
          <p:nvPr/>
        </p:nvGrpSpPr>
        <p:grpSpPr>
          <a:xfrm>
            <a:off x="1694212" y="2370764"/>
            <a:ext cx="303359" cy="303359"/>
            <a:chOff x="-6354300" y="2757075"/>
            <a:chExt cx="292225" cy="292225"/>
          </a:xfrm>
        </p:grpSpPr>
        <p:sp>
          <p:nvSpPr>
            <p:cNvPr id="8682" name="Google Shape;8682;p5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54"/>
          <p:cNvGrpSpPr/>
          <p:nvPr/>
        </p:nvGrpSpPr>
        <p:grpSpPr>
          <a:xfrm>
            <a:off x="3631214" y="1629587"/>
            <a:ext cx="304994" cy="304994"/>
            <a:chOff x="-4573475" y="2045850"/>
            <a:chExt cx="293800" cy="293800"/>
          </a:xfrm>
        </p:grpSpPr>
        <p:sp>
          <p:nvSpPr>
            <p:cNvPr id="8687" name="Google Shape;8687;p5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4"/>
          <p:cNvGrpSpPr/>
          <p:nvPr/>
        </p:nvGrpSpPr>
        <p:grpSpPr>
          <a:xfrm>
            <a:off x="3630799" y="1995660"/>
            <a:ext cx="305824" cy="305020"/>
            <a:chOff x="-4570325" y="2405775"/>
            <a:chExt cx="294600" cy="293825"/>
          </a:xfrm>
        </p:grpSpPr>
        <p:sp>
          <p:nvSpPr>
            <p:cNvPr id="8690" name="Google Shape;8690;p5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54"/>
          <p:cNvGrpSpPr/>
          <p:nvPr/>
        </p:nvGrpSpPr>
        <p:grpSpPr>
          <a:xfrm>
            <a:off x="3640195" y="2370362"/>
            <a:ext cx="304189" cy="304163"/>
            <a:chOff x="-4572700" y="2764950"/>
            <a:chExt cx="293025" cy="293000"/>
          </a:xfrm>
        </p:grpSpPr>
        <p:sp>
          <p:nvSpPr>
            <p:cNvPr id="8693" name="Google Shape;8693;p5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54"/>
          <p:cNvGrpSpPr/>
          <p:nvPr/>
        </p:nvGrpSpPr>
        <p:grpSpPr>
          <a:xfrm>
            <a:off x="5587584" y="1630794"/>
            <a:ext cx="298272" cy="302580"/>
            <a:chOff x="-2777700" y="2049775"/>
            <a:chExt cx="287325" cy="291475"/>
          </a:xfrm>
        </p:grpSpPr>
        <p:sp>
          <p:nvSpPr>
            <p:cNvPr id="8699" name="Google Shape;8699;p5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54"/>
          <p:cNvGrpSpPr/>
          <p:nvPr/>
        </p:nvGrpSpPr>
        <p:grpSpPr>
          <a:xfrm>
            <a:off x="5585051" y="1996906"/>
            <a:ext cx="303359" cy="302528"/>
            <a:chOff x="-2571737" y="2403625"/>
            <a:chExt cx="292225" cy="291425"/>
          </a:xfrm>
        </p:grpSpPr>
        <p:sp>
          <p:nvSpPr>
            <p:cNvPr id="8703" name="Google Shape;8703;p5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54"/>
          <p:cNvGrpSpPr/>
          <p:nvPr/>
        </p:nvGrpSpPr>
        <p:grpSpPr>
          <a:xfrm>
            <a:off x="5593630" y="2371582"/>
            <a:ext cx="303359" cy="301724"/>
            <a:chOff x="-2571737" y="2764550"/>
            <a:chExt cx="292225" cy="290650"/>
          </a:xfrm>
        </p:grpSpPr>
        <p:sp>
          <p:nvSpPr>
            <p:cNvPr id="8711" name="Google Shape;8711;p5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54"/>
          <p:cNvGrpSpPr/>
          <p:nvPr/>
        </p:nvGrpSpPr>
        <p:grpSpPr>
          <a:xfrm>
            <a:off x="7145411" y="1995788"/>
            <a:ext cx="303359" cy="304760"/>
            <a:chOff x="-1333975" y="2365850"/>
            <a:chExt cx="292225" cy="293575"/>
          </a:xfrm>
        </p:grpSpPr>
        <p:sp>
          <p:nvSpPr>
            <p:cNvPr id="8715" name="Google Shape;8715;p5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4"/>
          <p:cNvGrpSpPr/>
          <p:nvPr/>
        </p:nvGrpSpPr>
        <p:grpSpPr>
          <a:xfrm>
            <a:off x="2093040" y="2370764"/>
            <a:ext cx="286178" cy="303359"/>
            <a:chOff x="-5995925" y="2757850"/>
            <a:chExt cx="275675" cy="292225"/>
          </a:xfrm>
        </p:grpSpPr>
        <p:sp>
          <p:nvSpPr>
            <p:cNvPr id="8724" name="Google Shape;8724;p5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54"/>
          <p:cNvGrpSpPr/>
          <p:nvPr/>
        </p:nvGrpSpPr>
        <p:grpSpPr>
          <a:xfrm>
            <a:off x="4020181" y="1631209"/>
            <a:ext cx="303385" cy="301750"/>
            <a:chOff x="-4211975" y="2046625"/>
            <a:chExt cx="292250" cy="290675"/>
          </a:xfrm>
        </p:grpSpPr>
        <p:sp>
          <p:nvSpPr>
            <p:cNvPr id="8734" name="Google Shape;8734;p5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54"/>
          <p:cNvGrpSpPr/>
          <p:nvPr/>
        </p:nvGrpSpPr>
        <p:grpSpPr>
          <a:xfrm>
            <a:off x="4056164" y="1995660"/>
            <a:ext cx="231418" cy="305020"/>
            <a:chOff x="-4178875" y="2405775"/>
            <a:chExt cx="222925" cy="293825"/>
          </a:xfrm>
        </p:grpSpPr>
        <p:sp>
          <p:nvSpPr>
            <p:cNvPr id="8737" name="Google Shape;8737;p5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54"/>
          <p:cNvGrpSpPr/>
          <p:nvPr/>
        </p:nvGrpSpPr>
        <p:grpSpPr>
          <a:xfrm>
            <a:off x="4029175" y="2380173"/>
            <a:ext cx="302554" cy="284543"/>
            <a:chOff x="-4211975" y="2783850"/>
            <a:chExt cx="291450" cy="274100"/>
          </a:xfrm>
        </p:grpSpPr>
        <p:sp>
          <p:nvSpPr>
            <p:cNvPr id="8741" name="Google Shape;8741;p5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4" name="Google Shape;8744;p54"/>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5" name="Google Shape;8745;p54"/>
          <p:cNvGrpSpPr/>
          <p:nvPr/>
        </p:nvGrpSpPr>
        <p:grpSpPr>
          <a:xfrm>
            <a:off x="5974033" y="1996893"/>
            <a:ext cx="302554" cy="302554"/>
            <a:chOff x="-2419325" y="2408150"/>
            <a:chExt cx="291450" cy="291450"/>
          </a:xfrm>
        </p:grpSpPr>
        <p:sp>
          <p:nvSpPr>
            <p:cNvPr id="8746" name="Google Shape;8746;p5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3" name="Google Shape;8753;p54"/>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4" name="Google Shape;8754;p54"/>
          <p:cNvGrpSpPr/>
          <p:nvPr/>
        </p:nvGrpSpPr>
        <p:grpSpPr>
          <a:xfrm>
            <a:off x="7154392" y="2370765"/>
            <a:ext cx="302554" cy="303359"/>
            <a:chOff x="-1333200" y="2770450"/>
            <a:chExt cx="291450" cy="292225"/>
          </a:xfrm>
        </p:grpSpPr>
        <p:sp>
          <p:nvSpPr>
            <p:cNvPr id="8755" name="Google Shape;8755;p5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54"/>
          <p:cNvGrpSpPr/>
          <p:nvPr/>
        </p:nvGrpSpPr>
        <p:grpSpPr>
          <a:xfrm>
            <a:off x="2463949" y="1630806"/>
            <a:ext cx="304189" cy="302554"/>
            <a:chOff x="-5635200" y="2037975"/>
            <a:chExt cx="293025" cy="291450"/>
          </a:xfrm>
        </p:grpSpPr>
        <p:sp>
          <p:nvSpPr>
            <p:cNvPr id="8758" name="Google Shape;8758;p5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54"/>
          <p:cNvGrpSpPr/>
          <p:nvPr/>
        </p:nvGrpSpPr>
        <p:grpSpPr>
          <a:xfrm>
            <a:off x="2462716" y="1996893"/>
            <a:ext cx="306655" cy="302554"/>
            <a:chOff x="-5637575" y="2397900"/>
            <a:chExt cx="295400" cy="291450"/>
          </a:xfrm>
        </p:grpSpPr>
        <p:sp>
          <p:nvSpPr>
            <p:cNvPr id="8761" name="Google Shape;8761;p5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54"/>
          <p:cNvGrpSpPr/>
          <p:nvPr/>
        </p:nvGrpSpPr>
        <p:grpSpPr>
          <a:xfrm>
            <a:off x="2472540" y="2370764"/>
            <a:ext cx="304163" cy="303359"/>
            <a:chOff x="-5635975" y="2757075"/>
            <a:chExt cx="293000" cy="292225"/>
          </a:xfrm>
        </p:grpSpPr>
        <p:sp>
          <p:nvSpPr>
            <p:cNvPr id="8766" name="Google Shape;8766;p5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54"/>
          <p:cNvGrpSpPr/>
          <p:nvPr/>
        </p:nvGrpSpPr>
        <p:grpSpPr>
          <a:xfrm>
            <a:off x="4402304" y="1630807"/>
            <a:ext cx="304189" cy="302554"/>
            <a:chOff x="-3854375" y="2046625"/>
            <a:chExt cx="293025" cy="291450"/>
          </a:xfrm>
        </p:grpSpPr>
        <p:sp>
          <p:nvSpPr>
            <p:cNvPr id="8769" name="Google Shape;8769;p5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54"/>
          <p:cNvGrpSpPr/>
          <p:nvPr/>
        </p:nvGrpSpPr>
        <p:grpSpPr>
          <a:xfrm>
            <a:off x="4401486" y="1995673"/>
            <a:ext cx="305824" cy="304994"/>
            <a:chOff x="-3854375" y="2405000"/>
            <a:chExt cx="294600" cy="293800"/>
          </a:xfrm>
        </p:grpSpPr>
        <p:sp>
          <p:nvSpPr>
            <p:cNvPr id="8772" name="Google Shape;8772;p5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54"/>
          <p:cNvGrpSpPr/>
          <p:nvPr/>
        </p:nvGrpSpPr>
        <p:grpSpPr>
          <a:xfrm>
            <a:off x="4411700" y="2370362"/>
            <a:ext cx="302554" cy="304163"/>
            <a:chOff x="-3852025" y="2764950"/>
            <a:chExt cx="291450" cy="293000"/>
          </a:xfrm>
        </p:grpSpPr>
        <p:sp>
          <p:nvSpPr>
            <p:cNvPr id="8775" name="Google Shape;8775;p5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7" name="Google Shape;8777;p54"/>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4"/>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9" name="Google Shape;8779;p54"/>
          <p:cNvGrpSpPr/>
          <p:nvPr/>
        </p:nvGrpSpPr>
        <p:grpSpPr>
          <a:xfrm>
            <a:off x="6375254" y="2370765"/>
            <a:ext cx="302554" cy="303359"/>
            <a:chOff x="-2060175" y="2768875"/>
            <a:chExt cx="291450" cy="292225"/>
          </a:xfrm>
        </p:grpSpPr>
        <p:sp>
          <p:nvSpPr>
            <p:cNvPr id="8780" name="Google Shape;8780;p5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54"/>
          <p:cNvGrpSpPr/>
          <p:nvPr/>
        </p:nvGrpSpPr>
        <p:grpSpPr>
          <a:xfrm>
            <a:off x="7545660" y="1630808"/>
            <a:ext cx="303359" cy="302554"/>
            <a:chOff x="-937025" y="2064750"/>
            <a:chExt cx="292225" cy="291450"/>
          </a:xfrm>
        </p:grpSpPr>
        <p:sp>
          <p:nvSpPr>
            <p:cNvPr id="8783" name="Google Shape;8783;p5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54"/>
          <p:cNvGrpSpPr/>
          <p:nvPr/>
        </p:nvGrpSpPr>
        <p:grpSpPr>
          <a:xfrm>
            <a:off x="2858189" y="1630404"/>
            <a:ext cx="303385" cy="303359"/>
            <a:chOff x="-5276050" y="2037975"/>
            <a:chExt cx="292250" cy="292225"/>
          </a:xfrm>
        </p:grpSpPr>
        <p:sp>
          <p:nvSpPr>
            <p:cNvPr id="8787" name="Google Shape;8787;p5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0" name="Google Shape;8790;p54"/>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4"/>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2" name="Google Shape;8792;p54"/>
          <p:cNvGrpSpPr/>
          <p:nvPr/>
        </p:nvGrpSpPr>
        <p:grpSpPr>
          <a:xfrm>
            <a:off x="4841790" y="1630807"/>
            <a:ext cx="233053" cy="302554"/>
            <a:chOff x="-3462150" y="2046625"/>
            <a:chExt cx="224500" cy="291450"/>
          </a:xfrm>
        </p:grpSpPr>
        <p:sp>
          <p:nvSpPr>
            <p:cNvPr id="8793" name="Google Shape;8793;p5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4"/>
          <p:cNvGrpSpPr/>
          <p:nvPr/>
        </p:nvGrpSpPr>
        <p:grpSpPr>
          <a:xfrm>
            <a:off x="4824221" y="1996076"/>
            <a:ext cx="268193" cy="304189"/>
            <a:chOff x="-3478675" y="2405775"/>
            <a:chExt cx="258350" cy="293025"/>
          </a:xfrm>
        </p:grpSpPr>
        <p:sp>
          <p:nvSpPr>
            <p:cNvPr id="8801" name="Google Shape;8801;p5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54"/>
          <p:cNvGrpSpPr/>
          <p:nvPr/>
        </p:nvGrpSpPr>
        <p:grpSpPr>
          <a:xfrm>
            <a:off x="4869171" y="2370765"/>
            <a:ext cx="195448" cy="303359"/>
            <a:chOff x="-3443250" y="2765725"/>
            <a:chExt cx="188275" cy="292225"/>
          </a:xfrm>
        </p:grpSpPr>
        <p:sp>
          <p:nvSpPr>
            <p:cNvPr id="8806" name="Google Shape;8806;p5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4"/>
          <p:cNvGrpSpPr/>
          <p:nvPr/>
        </p:nvGrpSpPr>
        <p:grpSpPr>
          <a:xfrm>
            <a:off x="6775572" y="1629989"/>
            <a:ext cx="267389" cy="304189"/>
            <a:chOff x="-1684475" y="2049000"/>
            <a:chExt cx="257575" cy="293025"/>
          </a:xfrm>
        </p:grpSpPr>
        <p:sp>
          <p:nvSpPr>
            <p:cNvPr id="8811" name="Google Shape;8811;p5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54"/>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6" name="Google Shape;8816;p54"/>
          <p:cNvGrpSpPr/>
          <p:nvPr/>
        </p:nvGrpSpPr>
        <p:grpSpPr>
          <a:xfrm>
            <a:off x="6766568" y="2370765"/>
            <a:ext cx="302554" cy="303359"/>
            <a:chOff x="-1700225" y="2768875"/>
            <a:chExt cx="291450" cy="292225"/>
          </a:xfrm>
        </p:grpSpPr>
        <p:sp>
          <p:nvSpPr>
            <p:cNvPr id="8817" name="Google Shape;8817;p5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54"/>
          <p:cNvGrpSpPr/>
          <p:nvPr/>
        </p:nvGrpSpPr>
        <p:grpSpPr>
          <a:xfrm>
            <a:off x="7563645" y="1996076"/>
            <a:ext cx="267389" cy="304189"/>
            <a:chOff x="-919700" y="2420750"/>
            <a:chExt cx="257575" cy="293025"/>
          </a:xfrm>
        </p:grpSpPr>
        <p:sp>
          <p:nvSpPr>
            <p:cNvPr id="8824" name="Google Shape;8824;p5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54"/>
          <p:cNvGrpSpPr/>
          <p:nvPr/>
        </p:nvGrpSpPr>
        <p:grpSpPr>
          <a:xfrm>
            <a:off x="1292857" y="3269120"/>
            <a:ext cx="318904" cy="302528"/>
            <a:chOff x="-6696925" y="3272575"/>
            <a:chExt cx="307200" cy="291425"/>
          </a:xfrm>
        </p:grpSpPr>
        <p:sp>
          <p:nvSpPr>
            <p:cNvPr id="8828" name="Google Shape;8828;p5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4"/>
          <p:cNvGrpSpPr/>
          <p:nvPr/>
        </p:nvGrpSpPr>
        <p:grpSpPr>
          <a:xfrm>
            <a:off x="1292844" y="3640695"/>
            <a:ext cx="318930" cy="303359"/>
            <a:chOff x="-6690625" y="3631325"/>
            <a:chExt cx="307225" cy="292225"/>
          </a:xfrm>
        </p:grpSpPr>
        <p:sp>
          <p:nvSpPr>
            <p:cNvPr id="8831" name="Google Shape;8831;p5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4"/>
          <p:cNvGrpSpPr/>
          <p:nvPr/>
        </p:nvGrpSpPr>
        <p:grpSpPr>
          <a:xfrm>
            <a:off x="1308793" y="4038903"/>
            <a:ext cx="304189" cy="302347"/>
            <a:chOff x="-6689825" y="3992050"/>
            <a:chExt cx="293025" cy="291250"/>
          </a:xfrm>
        </p:grpSpPr>
        <p:sp>
          <p:nvSpPr>
            <p:cNvPr id="8837" name="Google Shape;8837;p5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9" name="Google Shape;8849;p54"/>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0" name="Google Shape;8850;p54"/>
          <p:cNvGrpSpPr/>
          <p:nvPr/>
        </p:nvGrpSpPr>
        <p:grpSpPr>
          <a:xfrm>
            <a:off x="3243334" y="3641096"/>
            <a:ext cx="304994" cy="302554"/>
            <a:chOff x="-4837325" y="3612425"/>
            <a:chExt cx="293800" cy="291450"/>
          </a:xfrm>
        </p:grpSpPr>
        <p:sp>
          <p:nvSpPr>
            <p:cNvPr id="8851" name="Google Shape;8851;p5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54"/>
          <p:cNvGrpSpPr/>
          <p:nvPr/>
        </p:nvGrpSpPr>
        <p:grpSpPr>
          <a:xfrm>
            <a:off x="3252729" y="4038799"/>
            <a:ext cx="303359" cy="302554"/>
            <a:chOff x="-4837325" y="3971575"/>
            <a:chExt cx="292225" cy="291450"/>
          </a:xfrm>
        </p:grpSpPr>
        <p:sp>
          <p:nvSpPr>
            <p:cNvPr id="8855" name="Google Shape;8855;p5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4"/>
          <p:cNvGrpSpPr/>
          <p:nvPr/>
        </p:nvGrpSpPr>
        <p:grpSpPr>
          <a:xfrm>
            <a:off x="5193545" y="3287103"/>
            <a:ext cx="310729" cy="266558"/>
            <a:chOff x="-3037625" y="3254850"/>
            <a:chExt cx="299325" cy="256775"/>
          </a:xfrm>
        </p:grpSpPr>
        <p:sp>
          <p:nvSpPr>
            <p:cNvPr id="8862" name="Google Shape;8862;p5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4"/>
          <p:cNvGrpSpPr/>
          <p:nvPr/>
        </p:nvGrpSpPr>
        <p:grpSpPr>
          <a:xfrm>
            <a:off x="5196400" y="3640680"/>
            <a:ext cx="305020" cy="303385"/>
            <a:chOff x="-3031325" y="3597450"/>
            <a:chExt cx="293825" cy="292250"/>
          </a:xfrm>
        </p:grpSpPr>
        <p:sp>
          <p:nvSpPr>
            <p:cNvPr id="8867" name="Google Shape;8867;p5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54"/>
          <p:cNvGrpSpPr/>
          <p:nvPr/>
        </p:nvGrpSpPr>
        <p:grpSpPr>
          <a:xfrm>
            <a:off x="5205393" y="4056380"/>
            <a:ext cx="304189" cy="267389"/>
            <a:chOff x="-3030525" y="3973150"/>
            <a:chExt cx="293025" cy="257575"/>
          </a:xfrm>
        </p:grpSpPr>
        <p:sp>
          <p:nvSpPr>
            <p:cNvPr id="8872" name="Google Shape;8872;p5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54"/>
          <p:cNvGrpSpPr/>
          <p:nvPr/>
        </p:nvGrpSpPr>
        <p:grpSpPr>
          <a:xfrm>
            <a:off x="7146940" y="3313250"/>
            <a:ext cx="304189" cy="214264"/>
            <a:chOff x="-1199300" y="3279250"/>
            <a:chExt cx="293025" cy="206400"/>
          </a:xfrm>
        </p:grpSpPr>
        <p:sp>
          <p:nvSpPr>
            <p:cNvPr id="8875" name="Google Shape;8875;p5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54"/>
          <p:cNvGrpSpPr/>
          <p:nvPr/>
        </p:nvGrpSpPr>
        <p:grpSpPr>
          <a:xfrm>
            <a:off x="1678982" y="3268783"/>
            <a:ext cx="320539" cy="303203"/>
            <a:chOff x="-6338550" y="3272950"/>
            <a:chExt cx="308775" cy="292075"/>
          </a:xfrm>
        </p:grpSpPr>
        <p:sp>
          <p:nvSpPr>
            <p:cNvPr id="8880" name="Google Shape;8880;p5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4"/>
          <p:cNvGrpSpPr/>
          <p:nvPr/>
        </p:nvGrpSpPr>
        <p:grpSpPr>
          <a:xfrm>
            <a:off x="1687157" y="3641097"/>
            <a:ext cx="304189" cy="302554"/>
            <a:chOff x="-6329100" y="3632100"/>
            <a:chExt cx="293025" cy="291450"/>
          </a:xfrm>
        </p:grpSpPr>
        <p:sp>
          <p:nvSpPr>
            <p:cNvPr id="8884" name="Google Shape;8884;p5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54"/>
          <p:cNvGrpSpPr/>
          <p:nvPr/>
        </p:nvGrpSpPr>
        <p:grpSpPr>
          <a:xfrm>
            <a:off x="1696566" y="4038800"/>
            <a:ext cx="302528" cy="302554"/>
            <a:chOff x="-6329875" y="3992050"/>
            <a:chExt cx="291425" cy="291450"/>
          </a:xfrm>
        </p:grpSpPr>
        <p:sp>
          <p:nvSpPr>
            <p:cNvPr id="8888" name="Google Shape;8888;p5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4"/>
          <p:cNvGrpSpPr/>
          <p:nvPr/>
        </p:nvGrpSpPr>
        <p:grpSpPr>
          <a:xfrm>
            <a:off x="3633144" y="3267886"/>
            <a:ext cx="305020" cy="304994"/>
            <a:chOff x="-4478975" y="3251700"/>
            <a:chExt cx="293825" cy="293800"/>
          </a:xfrm>
        </p:grpSpPr>
        <p:sp>
          <p:nvSpPr>
            <p:cNvPr id="8893" name="Google Shape;8893;p5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54"/>
          <p:cNvGrpSpPr/>
          <p:nvPr/>
        </p:nvGrpSpPr>
        <p:grpSpPr>
          <a:xfrm>
            <a:off x="3633144" y="3641096"/>
            <a:ext cx="305020" cy="302554"/>
            <a:chOff x="-4475825" y="3612425"/>
            <a:chExt cx="293825" cy="291450"/>
          </a:xfrm>
        </p:grpSpPr>
        <p:sp>
          <p:nvSpPr>
            <p:cNvPr id="8897" name="Google Shape;8897;p5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4"/>
          <p:cNvGrpSpPr/>
          <p:nvPr/>
        </p:nvGrpSpPr>
        <p:grpSpPr>
          <a:xfrm>
            <a:off x="3639685" y="4038811"/>
            <a:ext cx="309094" cy="302528"/>
            <a:chOff x="-4480550" y="3970800"/>
            <a:chExt cx="297750" cy="291425"/>
          </a:xfrm>
        </p:grpSpPr>
        <p:sp>
          <p:nvSpPr>
            <p:cNvPr id="8901" name="Google Shape;8901;p5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54"/>
          <p:cNvGrpSpPr/>
          <p:nvPr/>
        </p:nvGrpSpPr>
        <p:grpSpPr>
          <a:xfrm>
            <a:off x="5589021" y="3269105"/>
            <a:ext cx="299284" cy="302554"/>
            <a:chOff x="-2668225" y="3239075"/>
            <a:chExt cx="288300" cy="291450"/>
          </a:xfrm>
        </p:grpSpPr>
        <p:sp>
          <p:nvSpPr>
            <p:cNvPr id="8904" name="Google Shape;8904;p5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54"/>
          <p:cNvGrpSpPr/>
          <p:nvPr/>
        </p:nvGrpSpPr>
        <p:grpSpPr>
          <a:xfrm>
            <a:off x="5586970" y="3641095"/>
            <a:ext cx="303385" cy="302554"/>
            <a:chOff x="-2671375" y="3597450"/>
            <a:chExt cx="292250" cy="291450"/>
          </a:xfrm>
        </p:grpSpPr>
        <p:sp>
          <p:nvSpPr>
            <p:cNvPr id="8910" name="Google Shape;8910;p5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54"/>
          <p:cNvGrpSpPr/>
          <p:nvPr/>
        </p:nvGrpSpPr>
        <p:grpSpPr>
          <a:xfrm>
            <a:off x="5594744" y="4037980"/>
            <a:ext cx="304994" cy="304189"/>
            <a:chOff x="-2670575" y="3956600"/>
            <a:chExt cx="293800" cy="293025"/>
          </a:xfrm>
        </p:grpSpPr>
        <p:sp>
          <p:nvSpPr>
            <p:cNvPr id="8913" name="Google Shape;8913;p5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54"/>
          <p:cNvGrpSpPr/>
          <p:nvPr/>
        </p:nvGrpSpPr>
        <p:grpSpPr>
          <a:xfrm>
            <a:off x="7145306" y="3641562"/>
            <a:ext cx="307459" cy="301620"/>
            <a:chOff x="-1183550" y="3586525"/>
            <a:chExt cx="296175" cy="290550"/>
          </a:xfrm>
        </p:grpSpPr>
        <p:sp>
          <p:nvSpPr>
            <p:cNvPr id="8918" name="Google Shape;8918;p5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4"/>
          <p:cNvGrpSpPr/>
          <p:nvPr/>
        </p:nvGrpSpPr>
        <p:grpSpPr>
          <a:xfrm>
            <a:off x="2077310" y="3269523"/>
            <a:ext cx="303385" cy="301724"/>
            <a:chOff x="-5971525" y="3273750"/>
            <a:chExt cx="292250" cy="290650"/>
          </a:xfrm>
        </p:grpSpPr>
        <p:sp>
          <p:nvSpPr>
            <p:cNvPr id="8928" name="Google Shape;8928;p5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54"/>
          <p:cNvGrpSpPr/>
          <p:nvPr/>
        </p:nvGrpSpPr>
        <p:grpSpPr>
          <a:xfrm>
            <a:off x="2073223" y="3640111"/>
            <a:ext cx="311560" cy="304527"/>
            <a:chOff x="-5974675" y="3632100"/>
            <a:chExt cx="300125" cy="293350"/>
          </a:xfrm>
        </p:grpSpPr>
        <p:sp>
          <p:nvSpPr>
            <p:cNvPr id="8931" name="Google Shape;8931;p5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54"/>
          <p:cNvGrpSpPr/>
          <p:nvPr/>
        </p:nvGrpSpPr>
        <p:grpSpPr>
          <a:xfrm>
            <a:off x="2094881" y="4037982"/>
            <a:ext cx="285400" cy="304189"/>
            <a:chOff x="-5971525" y="3990475"/>
            <a:chExt cx="274925" cy="293025"/>
          </a:xfrm>
        </p:grpSpPr>
        <p:sp>
          <p:nvSpPr>
            <p:cNvPr id="8935" name="Google Shape;8935;p5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54"/>
          <p:cNvGrpSpPr/>
          <p:nvPr/>
        </p:nvGrpSpPr>
        <p:grpSpPr>
          <a:xfrm>
            <a:off x="4022136" y="3269521"/>
            <a:ext cx="303359" cy="301724"/>
            <a:chOff x="-4118225" y="3253275"/>
            <a:chExt cx="292225" cy="290650"/>
          </a:xfrm>
        </p:grpSpPr>
        <p:sp>
          <p:nvSpPr>
            <p:cNvPr id="8940" name="Google Shape;8940;p5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4"/>
          <p:cNvGrpSpPr/>
          <p:nvPr/>
        </p:nvGrpSpPr>
        <p:grpSpPr>
          <a:xfrm>
            <a:off x="4058509" y="3640902"/>
            <a:ext cx="230614" cy="302944"/>
            <a:chOff x="-4082800" y="3612425"/>
            <a:chExt cx="222150" cy="291825"/>
          </a:xfrm>
        </p:grpSpPr>
        <p:sp>
          <p:nvSpPr>
            <p:cNvPr id="8943" name="Google Shape;8943;p5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54"/>
          <p:cNvGrpSpPr/>
          <p:nvPr/>
        </p:nvGrpSpPr>
        <p:grpSpPr>
          <a:xfrm>
            <a:off x="4030715" y="4048207"/>
            <a:ext cx="303359" cy="283739"/>
            <a:chOff x="-4118225" y="3990475"/>
            <a:chExt cx="292225" cy="273325"/>
          </a:xfrm>
        </p:grpSpPr>
        <p:sp>
          <p:nvSpPr>
            <p:cNvPr id="8947" name="Google Shape;8947;p5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54"/>
          <p:cNvGrpSpPr/>
          <p:nvPr/>
        </p:nvGrpSpPr>
        <p:grpSpPr>
          <a:xfrm>
            <a:off x="5984968" y="3268288"/>
            <a:ext cx="284569" cy="304189"/>
            <a:chOff x="-2312225" y="3238300"/>
            <a:chExt cx="274125" cy="293025"/>
          </a:xfrm>
        </p:grpSpPr>
        <p:sp>
          <p:nvSpPr>
            <p:cNvPr id="8952" name="Google Shape;8952;p5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54"/>
          <p:cNvGrpSpPr/>
          <p:nvPr/>
        </p:nvGrpSpPr>
        <p:grpSpPr>
          <a:xfrm>
            <a:off x="5975561" y="3603891"/>
            <a:ext cx="303385" cy="376960"/>
            <a:chOff x="-2310650" y="3525775"/>
            <a:chExt cx="292250" cy="363125"/>
          </a:xfrm>
        </p:grpSpPr>
        <p:sp>
          <p:nvSpPr>
            <p:cNvPr id="8955" name="Google Shape;8955;p5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54"/>
          <p:cNvGrpSpPr/>
          <p:nvPr/>
        </p:nvGrpSpPr>
        <p:grpSpPr>
          <a:xfrm>
            <a:off x="5983322" y="4038798"/>
            <a:ext cx="305020" cy="302554"/>
            <a:chOff x="-2310650" y="3958175"/>
            <a:chExt cx="293825" cy="291450"/>
          </a:xfrm>
        </p:grpSpPr>
        <p:sp>
          <p:nvSpPr>
            <p:cNvPr id="8960" name="Google Shape;8960;p5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54"/>
          <p:cNvGrpSpPr/>
          <p:nvPr/>
        </p:nvGrpSpPr>
        <p:grpSpPr>
          <a:xfrm>
            <a:off x="7154715" y="4038798"/>
            <a:ext cx="305798" cy="302554"/>
            <a:chOff x="-1182750" y="3962900"/>
            <a:chExt cx="294575" cy="291450"/>
          </a:xfrm>
        </p:grpSpPr>
        <p:sp>
          <p:nvSpPr>
            <p:cNvPr id="8963" name="Google Shape;8963;p5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54"/>
          <p:cNvGrpSpPr/>
          <p:nvPr/>
        </p:nvGrpSpPr>
        <p:grpSpPr>
          <a:xfrm>
            <a:off x="2465070" y="3269107"/>
            <a:ext cx="305824" cy="302554"/>
            <a:chOff x="-5611575" y="3272950"/>
            <a:chExt cx="294600" cy="291450"/>
          </a:xfrm>
        </p:grpSpPr>
        <p:sp>
          <p:nvSpPr>
            <p:cNvPr id="8971" name="Google Shape;8971;p5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54"/>
          <p:cNvGrpSpPr/>
          <p:nvPr/>
        </p:nvGrpSpPr>
        <p:grpSpPr>
          <a:xfrm>
            <a:off x="2465070" y="3641513"/>
            <a:ext cx="305824" cy="301724"/>
            <a:chOff x="-5613150" y="3632900"/>
            <a:chExt cx="294600" cy="290650"/>
          </a:xfrm>
        </p:grpSpPr>
        <p:sp>
          <p:nvSpPr>
            <p:cNvPr id="8977" name="Google Shape;8977;p5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4"/>
          <p:cNvGrpSpPr/>
          <p:nvPr/>
        </p:nvGrpSpPr>
        <p:grpSpPr>
          <a:xfrm>
            <a:off x="2473648" y="4038397"/>
            <a:ext cx="305824" cy="303359"/>
            <a:chOff x="-5613150" y="3991275"/>
            <a:chExt cx="294600" cy="292225"/>
          </a:xfrm>
        </p:grpSpPr>
        <p:sp>
          <p:nvSpPr>
            <p:cNvPr id="8980" name="Google Shape;8980;p5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4"/>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4"/>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54"/>
          <p:cNvGrpSpPr/>
          <p:nvPr/>
        </p:nvGrpSpPr>
        <p:grpSpPr>
          <a:xfrm>
            <a:off x="4399665" y="3269262"/>
            <a:ext cx="313350" cy="302243"/>
            <a:chOff x="-3768700" y="3253275"/>
            <a:chExt cx="301850" cy="291150"/>
          </a:xfrm>
        </p:grpSpPr>
        <p:sp>
          <p:nvSpPr>
            <p:cNvPr id="8990" name="Google Shape;8990;p5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54"/>
          <p:cNvGrpSpPr/>
          <p:nvPr/>
        </p:nvGrpSpPr>
        <p:grpSpPr>
          <a:xfrm>
            <a:off x="4402609" y="3649674"/>
            <a:ext cx="307459" cy="285400"/>
            <a:chOff x="-3808700" y="3628950"/>
            <a:chExt cx="296175" cy="274925"/>
          </a:xfrm>
        </p:grpSpPr>
        <p:sp>
          <p:nvSpPr>
            <p:cNvPr id="8994" name="Google Shape;8994;p5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54"/>
          <p:cNvGrpSpPr/>
          <p:nvPr/>
        </p:nvGrpSpPr>
        <p:grpSpPr>
          <a:xfrm>
            <a:off x="4449623" y="4038500"/>
            <a:ext cx="302399" cy="303151"/>
            <a:chOff x="-3771675" y="3971775"/>
            <a:chExt cx="291300" cy="292025"/>
          </a:xfrm>
        </p:grpSpPr>
        <p:sp>
          <p:nvSpPr>
            <p:cNvPr id="8998" name="Google Shape;8998;p5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54"/>
          <p:cNvGrpSpPr/>
          <p:nvPr/>
        </p:nvGrpSpPr>
        <p:grpSpPr>
          <a:xfrm>
            <a:off x="6368398" y="3304751"/>
            <a:ext cx="302995" cy="231263"/>
            <a:chOff x="-1951475" y="3273100"/>
            <a:chExt cx="291875" cy="222775"/>
          </a:xfrm>
        </p:grpSpPr>
        <p:sp>
          <p:nvSpPr>
            <p:cNvPr id="9004" name="Google Shape;9004;p5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54"/>
          <p:cNvGrpSpPr/>
          <p:nvPr/>
        </p:nvGrpSpPr>
        <p:grpSpPr>
          <a:xfrm>
            <a:off x="6366582" y="3641095"/>
            <a:ext cx="306629" cy="302554"/>
            <a:chOff x="-1951475" y="3597450"/>
            <a:chExt cx="295375" cy="291450"/>
          </a:xfrm>
        </p:grpSpPr>
        <p:sp>
          <p:nvSpPr>
            <p:cNvPr id="9008" name="Google Shape;9008;p5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4"/>
          <p:cNvGrpSpPr/>
          <p:nvPr/>
        </p:nvGrpSpPr>
        <p:grpSpPr>
          <a:xfrm>
            <a:off x="6368205" y="4038798"/>
            <a:ext cx="320539" cy="302554"/>
            <a:chOff x="-1960150" y="3956600"/>
            <a:chExt cx="308775" cy="291450"/>
          </a:xfrm>
        </p:grpSpPr>
        <p:sp>
          <p:nvSpPr>
            <p:cNvPr id="9013" name="Google Shape;9013;p5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54"/>
          <p:cNvGrpSpPr/>
          <p:nvPr/>
        </p:nvGrpSpPr>
        <p:grpSpPr>
          <a:xfrm>
            <a:off x="7547604" y="3268702"/>
            <a:ext cx="303359" cy="303359"/>
            <a:chOff x="-804700" y="3226500"/>
            <a:chExt cx="292225" cy="292225"/>
          </a:xfrm>
        </p:grpSpPr>
        <p:sp>
          <p:nvSpPr>
            <p:cNvPr id="9016" name="Google Shape;9016;p5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54"/>
          <p:cNvGrpSpPr/>
          <p:nvPr/>
        </p:nvGrpSpPr>
        <p:grpSpPr>
          <a:xfrm>
            <a:off x="2860141" y="3268692"/>
            <a:ext cx="303359" cy="303385"/>
            <a:chOff x="-5251625" y="3272950"/>
            <a:chExt cx="292225" cy="292250"/>
          </a:xfrm>
        </p:grpSpPr>
        <p:sp>
          <p:nvSpPr>
            <p:cNvPr id="9024" name="Google Shape;9024;p5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54"/>
          <p:cNvGrpSpPr/>
          <p:nvPr/>
        </p:nvGrpSpPr>
        <p:grpSpPr>
          <a:xfrm>
            <a:off x="2857689" y="3640488"/>
            <a:ext cx="308264" cy="303774"/>
            <a:chOff x="-5254775" y="3631325"/>
            <a:chExt cx="296950" cy="292625"/>
          </a:xfrm>
        </p:grpSpPr>
        <p:sp>
          <p:nvSpPr>
            <p:cNvPr id="9028" name="Google Shape;9028;p5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54"/>
          <p:cNvGrpSpPr/>
          <p:nvPr/>
        </p:nvGrpSpPr>
        <p:grpSpPr>
          <a:xfrm>
            <a:off x="2869122" y="4038397"/>
            <a:ext cx="302554" cy="303359"/>
            <a:chOff x="-5251625" y="3991275"/>
            <a:chExt cx="291450" cy="292225"/>
          </a:xfrm>
        </p:grpSpPr>
        <p:sp>
          <p:nvSpPr>
            <p:cNvPr id="9036" name="Google Shape;9036;p5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54"/>
          <p:cNvGrpSpPr/>
          <p:nvPr/>
        </p:nvGrpSpPr>
        <p:grpSpPr>
          <a:xfrm>
            <a:off x="4844953" y="3269119"/>
            <a:ext cx="230614" cy="302528"/>
            <a:chOff x="-3365275" y="3253275"/>
            <a:chExt cx="222150" cy="291425"/>
          </a:xfrm>
        </p:grpSpPr>
        <p:sp>
          <p:nvSpPr>
            <p:cNvPr id="9042" name="Google Shape;9042;p5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54"/>
          <p:cNvGrpSpPr/>
          <p:nvPr/>
        </p:nvGrpSpPr>
        <p:grpSpPr>
          <a:xfrm>
            <a:off x="4826163" y="3640279"/>
            <a:ext cx="268193" cy="304189"/>
            <a:chOff x="-3383375" y="3611625"/>
            <a:chExt cx="258350" cy="293025"/>
          </a:xfrm>
        </p:grpSpPr>
        <p:sp>
          <p:nvSpPr>
            <p:cNvPr id="9045" name="Google Shape;9045;p5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4"/>
          <p:cNvGrpSpPr/>
          <p:nvPr/>
        </p:nvGrpSpPr>
        <p:grpSpPr>
          <a:xfrm>
            <a:off x="4871114" y="4038799"/>
            <a:ext cx="195448" cy="302554"/>
            <a:chOff x="-3347950" y="3971575"/>
            <a:chExt cx="188275" cy="291450"/>
          </a:xfrm>
        </p:grpSpPr>
        <p:sp>
          <p:nvSpPr>
            <p:cNvPr id="9048" name="Google Shape;9048;p5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54"/>
          <p:cNvGrpSpPr/>
          <p:nvPr/>
        </p:nvGrpSpPr>
        <p:grpSpPr>
          <a:xfrm>
            <a:off x="6777113" y="3268288"/>
            <a:ext cx="268193" cy="304189"/>
            <a:chOff x="-1575775" y="3238300"/>
            <a:chExt cx="258350" cy="293025"/>
          </a:xfrm>
        </p:grpSpPr>
        <p:sp>
          <p:nvSpPr>
            <p:cNvPr id="9052" name="Google Shape;9052;p54"/>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4"/>
          <p:cNvGrpSpPr/>
          <p:nvPr/>
        </p:nvGrpSpPr>
        <p:grpSpPr>
          <a:xfrm>
            <a:off x="6758700" y="3639474"/>
            <a:ext cx="305020" cy="305798"/>
            <a:chOff x="-1591550" y="3597475"/>
            <a:chExt cx="293825" cy="294575"/>
          </a:xfrm>
        </p:grpSpPr>
        <p:sp>
          <p:nvSpPr>
            <p:cNvPr id="9058" name="Google Shape;9058;p5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54"/>
          <p:cNvGrpSpPr/>
          <p:nvPr/>
        </p:nvGrpSpPr>
        <p:grpSpPr>
          <a:xfrm>
            <a:off x="6767694" y="4046155"/>
            <a:ext cx="304189" cy="287839"/>
            <a:chOff x="-1592325" y="3957400"/>
            <a:chExt cx="293025" cy="277275"/>
          </a:xfrm>
        </p:grpSpPr>
        <p:sp>
          <p:nvSpPr>
            <p:cNvPr id="9062" name="Google Shape;9062;p5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54"/>
          <p:cNvGrpSpPr/>
          <p:nvPr/>
        </p:nvGrpSpPr>
        <p:grpSpPr>
          <a:xfrm>
            <a:off x="7566005" y="3640694"/>
            <a:ext cx="266558" cy="303359"/>
            <a:chOff x="-778700" y="3612425"/>
            <a:chExt cx="256775" cy="292225"/>
          </a:xfrm>
        </p:grpSpPr>
        <p:sp>
          <p:nvSpPr>
            <p:cNvPr id="9067" name="Google Shape;9067;p5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54"/>
          <p:cNvGrpSpPr/>
          <p:nvPr/>
        </p:nvGrpSpPr>
        <p:grpSpPr>
          <a:xfrm>
            <a:off x="2080850" y="1641166"/>
            <a:ext cx="294442" cy="295215"/>
            <a:chOff x="6679825" y="2693700"/>
            <a:chExt cx="257875" cy="258575"/>
          </a:xfrm>
        </p:grpSpPr>
        <p:sp>
          <p:nvSpPr>
            <p:cNvPr id="9074" name="Google Shape;9074;p5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54"/>
          <p:cNvGrpSpPr/>
          <p:nvPr/>
        </p:nvGrpSpPr>
        <p:grpSpPr>
          <a:xfrm>
            <a:off x="2073922" y="1998089"/>
            <a:ext cx="302373" cy="300011"/>
            <a:chOff x="6790450" y="3119050"/>
            <a:chExt cx="262750" cy="260675"/>
          </a:xfrm>
        </p:grpSpPr>
        <p:sp>
          <p:nvSpPr>
            <p:cNvPr id="9077" name="Google Shape;9077;p5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54"/>
          <p:cNvGrpSpPr/>
          <p:nvPr/>
        </p:nvGrpSpPr>
        <p:grpSpPr>
          <a:xfrm>
            <a:off x="6586588" y="4426561"/>
            <a:ext cx="245642" cy="279461"/>
            <a:chOff x="7728464" y="1561258"/>
            <a:chExt cx="349719" cy="397866"/>
          </a:xfrm>
        </p:grpSpPr>
        <p:sp>
          <p:nvSpPr>
            <p:cNvPr id="9080" name="Google Shape;9080;p54"/>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4"/>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54"/>
          <p:cNvGrpSpPr/>
          <p:nvPr/>
        </p:nvGrpSpPr>
        <p:grpSpPr>
          <a:xfrm>
            <a:off x="5089198" y="4426561"/>
            <a:ext cx="279490" cy="279461"/>
            <a:chOff x="5611350" y="1561258"/>
            <a:chExt cx="397907" cy="397866"/>
          </a:xfrm>
        </p:grpSpPr>
        <p:sp>
          <p:nvSpPr>
            <p:cNvPr id="9083" name="Google Shape;9083;p54"/>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4"/>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4"/>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4"/>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54"/>
          <p:cNvGrpSpPr/>
          <p:nvPr/>
        </p:nvGrpSpPr>
        <p:grpSpPr>
          <a:xfrm>
            <a:off x="5463566" y="4496683"/>
            <a:ext cx="279439" cy="139217"/>
            <a:chOff x="6140660" y="1661097"/>
            <a:chExt cx="397835" cy="198202"/>
          </a:xfrm>
        </p:grpSpPr>
        <p:sp>
          <p:nvSpPr>
            <p:cNvPr id="9088" name="Google Shape;9088;p54"/>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4"/>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4"/>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4"/>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4"/>
          <p:cNvGrpSpPr/>
          <p:nvPr/>
        </p:nvGrpSpPr>
        <p:grpSpPr>
          <a:xfrm>
            <a:off x="5837882" y="4426561"/>
            <a:ext cx="279490" cy="279461"/>
            <a:chOff x="6669907" y="1561258"/>
            <a:chExt cx="397907" cy="397866"/>
          </a:xfrm>
        </p:grpSpPr>
        <p:sp>
          <p:nvSpPr>
            <p:cNvPr id="9093" name="Google Shape;9093;p54"/>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4"/>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4"/>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4"/>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4"/>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54"/>
          <p:cNvGrpSpPr/>
          <p:nvPr/>
        </p:nvGrpSpPr>
        <p:grpSpPr>
          <a:xfrm>
            <a:off x="6212250" y="4426561"/>
            <a:ext cx="279461" cy="279461"/>
            <a:chOff x="7199196" y="1561258"/>
            <a:chExt cx="397866" cy="397866"/>
          </a:xfrm>
        </p:grpSpPr>
        <p:sp>
          <p:nvSpPr>
            <p:cNvPr id="9099" name="Google Shape;9099;p54"/>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4"/>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4"/>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4"/>
          <p:cNvGrpSpPr/>
          <p:nvPr/>
        </p:nvGrpSpPr>
        <p:grpSpPr>
          <a:xfrm>
            <a:off x="3592360" y="4468039"/>
            <a:ext cx="279490" cy="196505"/>
            <a:chOff x="3386036" y="1746339"/>
            <a:chExt cx="397907" cy="279762"/>
          </a:xfrm>
        </p:grpSpPr>
        <p:sp>
          <p:nvSpPr>
            <p:cNvPr id="9103" name="Google Shape;9103;p5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54"/>
          <p:cNvGrpSpPr/>
          <p:nvPr/>
        </p:nvGrpSpPr>
        <p:grpSpPr>
          <a:xfrm>
            <a:off x="4340466" y="4426546"/>
            <a:ext cx="279490" cy="279490"/>
            <a:chOff x="4417380" y="1687279"/>
            <a:chExt cx="397907" cy="397907"/>
          </a:xfrm>
        </p:grpSpPr>
        <p:sp>
          <p:nvSpPr>
            <p:cNvPr id="9106" name="Google Shape;9106;p54"/>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4"/>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54"/>
          <p:cNvGrpSpPr/>
          <p:nvPr/>
        </p:nvGrpSpPr>
        <p:grpSpPr>
          <a:xfrm>
            <a:off x="3218007" y="4426553"/>
            <a:ext cx="279476" cy="279476"/>
            <a:chOff x="2869999" y="1687279"/>
            <a:chExt cx="397887" cy="397887"/>
          </a:xfrm>
        </p:grpSpPr>
        <p:sp>
          <p:nvSpPr>
            <p:cNvPr id="9109" name="Google Shape;9109;p54"/>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4"/>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54"/>
          <p:cNvGrpSpPr/>
          <p:nvPr/>
        </p:nvGrpSpPr>
        <p:grpSpPr>
          <a:xfrm>
            <a:off x="3966728" y="4426817"/>
            <a:ext cx="278860" cy="278948"/>
            <a:chOff x="3902887" y="1687655"/>
            <a:chExt cx="397010" cy="397135"/>
          </a:xfrm>
        </p:grpSpPr>
        <p:sp>
          <p:nvSpPr>
            <p:cNvPr id="9112" name="Google Shape;9112;p54"/>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4"/>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54"/>
          <p:cNvGrpSpPr/>
          <p:nvPr/>
        </p:nvGrpSpPr>
        <p:grpSpPr>
          <a:xfrm>
            <a:off x="4714834" y="4426546"/>
            <a:ext cx="279490" cy="279490"/>
            <a:chOff x="4933458" y="1687279"/>
            <a:chExt cx="397907" cy="397907"/>
          </a:xfrm>
        </p:grpSpPr>
        <p:sp>
          <p:nvSpPr>
            <p:cNvPr id="9115" name="Google Shape;9115;p54"/>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4"/>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4"/>
          <p:cNvGrpSpPr/>
          <p:nvPr/>
        </p:nvGrpSpPr>
        <p:grpSpPr>
          <a:xfrm>
            <a:off x="2094198" y="4426553"/>
            <a:ext cx="279476" cy="279476"/>
            <a:chOff x="1379798" y="1723250"/>
            <a:chExt cx="397887" cy="397887"/>
          </a:xfrm>
        </p:grpSpPr>
        <p:sp>
          <p:nvSpPr>
            <p:cNvPr id="9118" name="Google Shape;9118;p5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4"/>
          <p:cNvGrpSpPr/>
          <p:nvPr/>
        </p:nvGrpSpPr>
        <p:grpSpPr>
          <a:xfrm>
            <a:off x="1345493" y="4426553"/>
            <a:ext cx="279490" cy="279476"/>
            <a:chOff x="266768" y="1721375"/>
            <a:chExt cx="397907" cy="397887"/>
          </a:xfrm>
        </p:grpSpPr>
        <p:sp>
          <p:nvSpPr>
            <p:cNvPr id="9123" name="Google Shape;9123;p5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54"/>
          <p:cNvGrpSpPr/>
          <p:nvPr/>
        </p:nvGrpSpPr>
        <p:grpSpPr>
          <a:xfrm>
            <a:off x="1719859" y="4426553"/>
            <a:ext cx="279461" cy="279476"/>
            <a:chOff x="864491" y="1723250"/>
            <a:chExt cx="397866" cy="397887"/>
          </a:xfrm>
        </p:grpSpPr>
        <p:sp>
          <p:nvSpPr>
            <p:cNvPr id="9126" name="Google Shape;9126;p5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9" name="Google Shape;9129;p54"/>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0" name="Google Shape;9130;p54"/>
          <p:cNvGrpSpPr/>
          <p:nvPr/>
        </p:nvGrpSpPr>
        <p:grpSpPr>
          <a:xfrm>
            <a:off x="2843740" y="4426832"/>
            <a:ext cx="279388" cy="278918"/>
            <a:chOff x="2408992" y="1722875"/>
            <a:chExt cx="397761" cy="397093"/>
          </a:xfrm>
        </p:grpSpPr>
        <p:sp>
          <p:nvSpPr>
            <p:cNvPr id="9131" name="Google Shape;9131;p54"/>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4"/>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54"/>
          <p:cNvGrpSpPr/>
          <p:nvPr/>
        </p:nvGrpSpPr>
        <p:grpSpPr>
          <a:xfrm>
            <a:off x="6576454" y="2738015"/>
            <a:ext cx="257472" cy="292918"/>
            <a:chOff x="7660859" y="2571753"/>
            <a:chExt cx="366561" cy="417024"/>
          </a:xfrm>
        </p:grpSpPr>
        <p:sp>
          <p:nvSpPr>
            <p:cNvPr id="9134" name="Google Shape;9134;p5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54"/>
          <p:cNvGrpSpPr/>
          <p:nvPr/>
        </p:nvGrpSpPr>
        <p:grpSpPr>
          <a:xfrm>
            <a:off x="5079333" y="2738015"/>
            <a:ext cx="292918" cy="292918"/>
            <a:chOff x="5566722" y="2571753"/>
            <a:chExt cx="417024" cy="417024"/>
          </a:xfrm>
        </p:grpSpPr>
        <p:sp>
          <p:nvSpPr>
            <p:cNvPr id="9138" name="Google Shape;9138;p5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54"/>
          <p:cNvGrpSpPr/>
          <p:nvPr/>
        </p:nvGrpSpPr>
        <p:grpSpPr>
          <a:xfrm>
            <a:off x="5453615" y="2811538"/>
            <a:ext cx="292910" cy="145873"/>
            <a:chOff x="6090251" y="2676413"/>
            <a:chExt cx="417014" cy="207677"/>
          </a:xfrm>
        </p:grpSpPr>
        <p:sp>
          <p:nvSpPr>
            <p:cNvPr id="9141" name="Google Shape;9141;p5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54"/>
          <p:cNvGrpSpPr/>
          <p:nvPr/>
        </p:nvGrpSpPr>
        <p:grpSpPr>
          <a:xfrm>
            <a:off x="6202172" y="2738015"/>
            <a:ext cx="292918" cy="292918"/>
            <a:chOff x="7137330" y="2571753"/>
            <a:chExt cx="417024" cy="417024"/>
          </a:xfrm>
        </p:grpSpPr>
        <p:sp>
          <p:nvSpPr>
            <p:cNvPr id="9146" name="Google Shape;9146;p5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54"/>
          <p:cNvGrpSpPr/>
          <p:nvPr/>
        </p:nvGrpSpPr>
        <p:grpSpPr>
          <a:xfrm>
            <a:off x="5827890" y="2738015"/>
            <a:ext cx="292918" cy="292918"/>
            <a:chOff x="6613801" y="2571753"/>
            <a:chExt cx="417024" cy="417024"/>
          </a:xfrm>
        </p:grpSpPr>
        <p:sp>
          <p:nvSpPr>
            <p:cNvPr id="9150" name="Google Shape;9150;p5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54"/>
          <p:cNvGrpSpPr/>
          <p:nvPr/>
        </p:nvGrpSpPr>
        <p:grpSpPr>
          <a:xfrm>
            <a:off x="3207894" y="2738008"/>
            <a:ext cx="292933" cy="292933"/>
            <a:chOff x="2964567" y="2571753"/>
            <a:chExt cx="417045" cy="417045"/>
          </a:xfrm>
        </p:grpSpPr>
        <p:sp>
          <p:nvSpPr>
            <p:cNvPr id="9156" name="Google Shape;9156;p5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4"/>
          <p:cNvGrpSpPr/>
          <p:nvPr/>
        </p:nvGrpSpPr>
        <p:grpSpPr>
          <a:xfrm>
            <a:off x="3582191" y="2781487"/>
            <a:ext cx="292918" cy="205975"/>
            <a:chOff x="3476576" y="2633631"/>
            <a:chExt cx="417024" cy="293244"/>
          </a:xfrm>
        </p:grpSpPr>
        <p:sp>
          <p:nvSpPr>
            <p:cNvPr id="9159" name="Google Shape;9159;p5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54"/>
          <p:cNvGrpSpPr/>
          <p:nvPr/>
        </p:nvGrpSpPr>
        <p:grpSpPr>
          <a:xfrm>
            <a:off x="3956473" y="2738067"/>
            <a:ext cx="292933" cy="292815"/>
            <a:chOff x="3988564" y="2571836"/>
            <a:chExt cx="417045" cy="416878"/>
          </a:xfrm>
        </p:grpSpPr>
        <p:sp>
          <p:nvSpPr>
            <p:cNvPr id="9162" name="Google Shape;9162;p5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4"/>
          <p:cNvGrpSpPr/>
          <p:nvPr/>
        </p:nvGrpSpPr>
        <p:grpSpPr>
          <a:xfrm>
            <a:off x="4330770" y="2738015"/>
            <a:ext cx="292918" cy="292918"/>
            <a:chOff x="4500573" y="2571753"/>
            <a:chExt cx="417024" cy="417024"/>
          </a:xfrm>
        </p:grpSpPr>
        <p:sp>
          <p:nvSpPr>
            <p:cNvPr id="9165" name="Google Shape;9165;p5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54"/>
          <p:cNvGrpSpPr/>
          <p:nvPr/>
        </p:nvGrpSpPr>
        <p:grpSpPr>
          <a:xfrm>
            <a:off x="4705052" y="2738015"/>
            <a:ext cx="292918" cy="292918"/>
            <a:chOff x="5012603" y="2571753"/>
            <a:chExt cx="417024" cy="417024"/>
          </a:xfrm>
        </p:grpSpPr>
        <p:sp>
          <p:nvSpPr>
            <p:cNvPr id="9168" name="Google Shape;9168;p5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0" name="Google Shape;9170;p54"/>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1" name="Google Shape;9171;p54"/>
          <p:cNvGrpSpPr/>
          <p:nvPr/>
        </p:nvGrpSpPr>
        <p:grpSpPr>
          <a:xfrm>
            <a:off x="1708832" y="2738015"/>
            <a:ext cx="292947" cy="292918"/>
            <a:chOff x="812101" y="2571761"/>
            <a:chExt cx="417066" cy="417024"/>
          </a:xfrm>
        </p:grpSpPr>
        <p:sp>
          <p:nvSpPr>
            <p:cNvPr id="9172" name="Google Shape;9172;p5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54"/>
          <p:cNvGrpSpPr/>
          <p:nvPr/>
        </p:nvGrpSpPr>
        <p:grpSpPr>
          <a:xfrm>
            <a:off x="2083144" y="2738015"/>
            <a:ext cx="292918" cy="292918"/>
            <a:chOff x="1323129" y="2571761"/>
            <a:chExt cx="417024" cy="417024"/>
          </a:xfrm>
        </p:grpSpPr>
        <p:sp>
          <p:nvSpPr>
            <p:cNvPr id="9177" name="Google Shape;9177;p5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1" name="Google Shape;9181;p54"/>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2" name="Google Shape;9182;p54"/>
          <p:cNvGrpSpPr/>
          <p:nvPr/>
        </p:nvGrpSpPr>
        <p:grpSpPr>
          <a:xfrm>
            <a:off x="2833159" y="2738008"/>
            <a:ext cx="293372" cy="292933"/>
            <a:chOff x="2344476" y="2571761"/>
            <a:chExt cx="417671" cy="417045"/>
          </a:xfrm>
        </p:grpSpPr>
        <p:sp>
          <p:nvSpPr>
            <p:cNvPr id="9183" name="Google Shape;9183;p5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88" name="Shape 9188"/>
        <p:cNvGrpSpPr/>
        <p:nvPr/>
      </p:nvGrpSpPr>
      <p:grpSpPr>
        <a:xfrm>
          <a:off x="0" y="0"/>
          <a:ext cx="0" cy="0"/>
          <a:chOff x="0" y="0"/>
          <a:chExt cx="0" cy="0"/>
        </a:xfrm>
      </p:grpSpPr>
      <p:sp>
        <p:nvSpPr>
          <p:cNvPr id="9189" name="Google Shape;9189;p55"/>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190" name="Google Shape;9190;p55"/>
          <p:cNvGrpSpPr/>
          <p:nvPr/>
        </p:nvGrpSpPr>
        <p:grpSpPr>
          <a:xfrm>
            <a:off x="1049401" y="1688535"/>
            <a:ext cx="334346" cy="329068"/>
            <a:chOff x="683125" y="1955275"/>
            <a:chExt cx="299325" cy="294600"/>
          </a:xfrm>
        </p:grpSpPr>
        <p:sp>
          <p:nvSpPr>
            <p:cNvPr id="9191" name="Google Shape;9191;p5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55"/>
          <p:cNvGrpSpPr/>
          <p:nvPr/>
        </p:nvGrpSpPr>
        <p:grpSpPr>
          <a:xfrm>
            <a:off x="1050281" y="2079583"/>
            <a:ext cx="332587" cy="330855"/>
            <a:chOff x="685475" y="2318350"/>
            <a:chExt cx="297750" cy="296200"/>
          </a:xfrm>
        </p:grpSpPr>
        <p:sp>
          <p:nvSpPr>
            <p:cNvPr id="9196" name="Google Shape;9196;p5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55"/>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0" name="Google Shape;9200;p55"/>
          <p:cNvGrpSpPr/>
          <p:nvPr/>
        </p:nvGrpSpPr>
        <p:grpSpPr>
          <a:xfrm>
            <a:off x="3159658" y="1688312"/>
            <a:ext cx="293017" cy="329515"/>
            <a:chOff x="2523000" y="1954875"/>
            <a:chExt cx="262325" cy="295000"/>
          </a:xfrm>
        </p:grpSpPr>
        <p:sp>
          <p:nvSpPr>
            <p:cNvPr id="9201" name="Google Shape;9201;p5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55"/>
          <p:cNvGrpSpPr/>
          <p:nvPr/>
        </p:nvGrpSpPr>
        <p:grpSpPr>
          <a:xfrm>
            <a:off x="3139873" y="2080030"/>
            <a:ext cx="332587" cy="329962"/>
            <a:chOff x="2508825" y="2318350"/>
            <a:chExt cx="297750" cy="295400"/>
          </a:xfrm>
        </p:grpSpPr>
        <p:sp>
          <p:nvSpPr>
            <p:cNvPr id="9204" name="Google Shape;9204;p5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6" name="Google Shape;9206;p55"/>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7" name="Google Shape;9207;p55"/>
          <p:cNvGrpSpPr/>
          <p:nvPr/>
        </p:nvGrpSpPr>
        <p:grpSpPr>
          <a:xfrm>
            <a:off x="5245510" y="1688103"/>
            <a:ext cx="329068" cy="329934"/>
            <a:chOff x="4321150" y="1946600"/>
            <a:chExt cx="294600" cy="295375"/>
          </a:xfrm>
        </p:grpSpPr>
        <p:sp>
          <p:nvSpPr>
            <p:cNvPr id="9208" name="Google Shape;9208;p5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1" name="Google Shape;9211;p55"/>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5"/>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5"/>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5"/>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5" name="Google Shape;9215;p55"/>
          <p:cNvGrpSpPr/>
          <p:nvPr/>
        </p:nvGrpSpPr>
        <p:grpSpPr>
          <a:xfrm>
            <a:off x="1470025" y="2080030"/>
            <a:ext cx="333452" cy="329962"/>
            <a:chOff x="1049375" y="2318350"/>
            <a:chExt cx="298525" cy="295400"/>
          </a:xfrm>
        </p:grpSpPr>
        <p:sp>
          <p:nvSpPr>
            <p:cNvPr id="9216" name="Google Shape;9216;p5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55"/>
          <p:cNvGrpSpPr/>
          <p:nvPr/>
        </p:nvGrpSpPr>
        <p:grpSpPr>
          <a:xfrm>
            <a:off x="1470472" y="2504099"/>
            <a:ext cx="332559" cy="332559"/>
            <a:chOff x="1049375" y="2680675"/>
            <a:chExt cx="297725" cy="297725"/>
          </a:xfrm>
        </p:grpSpPr>
        <p:sp>
          <p:nvSpPr>
            <p:cNvPr id="9221" name="Google Shape;9221;p5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55"/>
          <p:cNvGrpSpPr/>
          <p:nvPr/>
        </p:nvGrpSpPr>
        <p:grpSpPr>
          <a:xfrm>
            <a:off x="3565926" y="1688089"/>
            <a:ext cx="329934" cy="329962"/>
            <a:chOff x="2872725" y="1954475"/>
            <a:chExt cx="295375" cy="295400"/>
          </a:xfrm>
        </p:grpSpPr>
        <p:sp>
          <p:nvSpPr>
            <p:cNvPr id="9224" name="Google Shape;9224;p5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55"/>
          <p:cNvGrpSpPr/>
          <p:nvPr/>
        </p:nvGrpSpPr>
        <p:grpSpPr>
          <a:xfrm>
            <a:off x="3586158" y="2079150"/>
            <a:ext cx="289471" cy="331721"/>
            <a:chOff x="2890050" y="2318350"/>
            <a:chExt cx="259150" cy="296975"/>
          </a:xfrm>
        </p:grpSpPr>
        <p:sp>
          <p:nvSpPr>
            <p:cNvPr id="9228" name="Google Shape;9228;p5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0" name="Google Shape;9230;p55"/>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1" name="Google Shape;9231;p55"/>
          <p:cNvGrpSpPr/>
          <p:nvPr/>
        </p:nvGrpSpPr>
        <p:grpSpPr>
          <a:xfrm>
            <a:off x="5662394" y="1688549"/>
            <a:ext cx="329040" cy="329040"/>
            <a:chOff x="4685050" y="1945825"/>
            <a:chExt cx="294575" cy="294575"/>
          </a:xfrm>
        </p:grpSpPr>
        <p:sp>
          <p:nvSpPr>
            <p:cNvPr id="9232" name="Google Shape;9232;p5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7" name="Google Shape;9237;p55"/>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5"/>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9" name="Google Shape;9239;p55"/>
          <p:cNvGrpSpPr/>
          <p:nvPr/>
        </p:nvGrpSpPr>
        <p:grpSpPr>
          <a:xfrm>
            <a:off x="7338295" y="2080477"/>
            <a:ext cx="329934" cy="329068"/>
            <a:chOff x="6131900" y="2301825"/>
            <a:chExt cx="295375" cy="294600"/>
          </a:xfrm>
        </p:grpSpPr>
        <p:sp>
          <p:nvSpPr>
            <p:cNvPr id="9240" name="Google Shape;9240;p5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55"/>
          <p:cNvGrpSpPr/>
          <p:nvPr/>
        </p:nvGrpSpPr>
        <p:grpSpPr>
          <a:xfrm>
            <a:off x="1890428" y="1687656"/>
            <a:ext cx="332587" cy="330827"/>
            <a:chOff x="1412450" y="1954475"/>
            <a:chExt cx="297750" cy="296175"/>
          </a:xfrm>
        </p:grpSpPr>
        <p:sp>
          <p:nvSpPr>
            <p:cNvPr id="9245" name="Google Shape;9245;p5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55"/>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55"/>
          <p:cNvGrpSpPr/>
          <p:nvPr/>
        </p:nvGrpSpPr>
        <p:grpSpPr>
          <a:xfrm>
            <a:off x="1890428" y="2504211"/>
            <a:ext cx="332587" cy="332335"/>
            <a:chOff x="1413250" y="2680675"/>
            <a:chExt cx="297750" cy="297525"/>
          </a:xfrm>
        </p:grpSpPr>
        <p:sp>
          <p:nvSpPr>
            <p:cNvPr id="9249" name="Google Shape;9249;p5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55"/>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5"/>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5"/>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6" name="Google Shape;9256;p55"/>
          <p:cNvGrpSpPr/>
          <p:nvPr/>
        </p:nvGrpSpPr>
        <p:grpSpPr>
          <a:xfrm>
            <a:off x="6081470" y="1688228"/>
            <a:ext cx="331693" cy="329683"/>
            <a:chOff x="5045775" y="1946400"/>
            <a:chExt cx="296950" cy="295150"/>
          </a:xfrm>
        </p:grpSpPr>
        <p:sp>
          <p:nvSpPr>
            <p:cNvPr id="9257" name="Google Shape;9257;p5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55"/>
          <p:cNvGrpSpPr/>
          <p:nvPr/>
        </p:nvGrpSpPr>
        <p:grpSpPr>
          <a:xfrm>
            <a:off x="6080144" y="2098949"/>
            <a:ext cx="334346" cy="292123"/>
            <a:chOff x="5046550" y="2327025"/>
            <a:chExt cx="299325" cy="261525"/>
          </a:xfrm>
        </p:grpSpPr>
        <p:sp>
          <p:nvSpPr>
            <p:cNvPr id="9260" name="Google Shape;9260;p5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3" name="Google Shape;9263;p55"/>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4" name="Google Shape;9264;p55"/>
          <p:cNvGrpSpPr/>
          <p:nvPr/>
        </p:nvGrpSpPr>
        <p:grpSpPr>
          <a:xfrm>
            <a:off x="7336969" y="2505411"/>
            <a:ext cx="332587" cy="329934"/>
            <a:chOff x="6167350" y="2672800"/>
            <a:chExt cx="297750" cy="295375"/>
          </a:xfrm>
        </p:grpSpPr>
        <p:sp>
          <p:nvSpPr>
            <p:cNvPr id="9265" name="Google Shape;9265;p5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55"/>
          <p:cNvGrpSpPr/>
          <p:nvPr/>
        </p:nvGrpSpPr>
        <p:grpSpPr>
          <a:xfrm>
            <a:off x="2310383" y="1687223"/>
            <a:ext cx="329068" cy="331693"/>
            <a:chOff x="1777925" y="1953700"/>
            <a:chExt cx="294600" cy="296950"/>
          </a:xfrm>
        </p:grpSpPr>
        <p:sp>
          <p:nvSpPr>
            <p:cNvPr id="9271" name="Google Shape;9271;p5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55"/>
          <p:cNvGrpSpPr/>
          <p:nvPr/>
        </p:nvGrpSpPr>
        <p:grpSpPr>
          <a:xfrm>
            <a:off x="2325351" y="2080477"/>
            <a:ext cx="299133" cy="329068"/>
            <a:chOff x="1790525" y="2319150"/>
            <a:chExt cx="267800" cy="294600"/>
          </a:xfrm>
        </p:grpSpPr>
        <p:sp>
          <p:nvSpPr>
            <p:cNvPr id="9276" name="Google Shape;9276;p5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8" name="Google Shape;9278;p55"/>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9" name="Google Shape;9279;p55"/>
          <p:cNvGrpSpPr/>
          <p:nvPr/>
        </p:nvGrpSpPr>
        <p:grpSpPr>
          <a:xfrm>
            <a:off x="4411489" y="1688089"/>
            <a:ext cx="330827" cy="329962"/>
            <a:chOff x="3599700" y="1954475"/>
            <a:chExt cx="296175" cy="295400"/>
          </a:xfrm>
        </p:grpSpPr>
        <p:sp>
          <p:nvSpPr>
            <p:cNvPr id="9280" name="Google Shape;9280;p5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55"/>
          <p:cNvGrpSpPr/>
          <p:nvPr/>
        </p:nvGrpSpPr>
        <p:grpSpPr>
          <a:xfrm>
            <a:off x="4412368" y="2080477"/>
            <a:ext cx="329068" cy="329068"/>
            <a:chOff x="3601275" y="2319150"/>
            <a:chExt cx="294600" cy="294600"/>
          </a:xfrm>
        </p:grpSpPr>
        <p:sp>
          <p:nvSpPr>
            <p:cNvPr id="9284" name="Google Shape;9284;p5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6" name="Google Shape;9286;p55"/>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55"/>
          <p:cNvGrpSpPr/>
          <p:nvPr/>
        </p:nvGrpSpPr>
        <p:grpSpPr>
          <a:xfrm>
            <a:off x="6513741" y="1687670"/>
            <a:ext cx="310582" cy="330800"/>
            <a:chOff x="5421475" y="1945825"/>
            <a:chExt cx="278050" cy="296150"/>
          </a:xfrm>
        </p:grpSpPr>
        <p:sp>
          <p:nvSpPr>
            <p:cNvPr id="9288" name="Google Shape;9288;p5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6" name="Google Shape;9296;p55"/>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7" name="Google Shape;9297;p55"/>
          <p:cNvGrpSpPr/>
          <p:nvPr/>
        </p:nvGrpSpPr>
        <p:grpSpPr>
          <a:xfrm>
            <a:off x="6503185" y="2563914"/>
            <a:ext cx="331693" cy="212928"/>
            <a:chOff x="5411225" y="2726350"/>
            <a:chExt cx="296950" cy="190625"/>
          </a:xfrm>
        </p:grpSpPr>
        <p:sp>
          <p:nvSpPr>
            <p:cNvPr id="9298" name="Google Shape;9298;p5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55"/>
          <p:cNvGrpSpPr/>
          <p:nvPr/>
        </p:nvGrpSpPr>
        <p:grpSpPr>
          <a:xfrm>
            <a:off x="7764197" y="1698574"/>
            <a:ext cx="332559" cy="308990"/>
            <a:chOff x="6524150" y="1938725"/>
            <a:chExt cx="297725" cy="276625"/>
          </a:xfrm>
        </p:grpSpPr>
        <p:sp>
          <p:nvSpPr>
            <p:cNvPr id="9301" name="Google Shape;9301;p5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55"/>
          <p:cNvGrpSpPr/>
          <p:nvPr/>
        </p:nvGrpSpPr>
        <p:grpSpPr>
          <a:xfrm>
            <a:off x="2726867" y="1687656"/>
            <a:ext cx="331721" cy="330827"/>
            <a:chOff x="2141000" y="1954475"/>
            <a:chExt cx="296975" cy="296175"/>
          </a:xfrm>
        </p:grpSpPr>
        <p:sp>
          <p:nvSpPr>
            <p:cNvPr id="9306" name="Google Shape;9306;p5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55"/>
          <p:cNvGrpSpPr/>
          <p:nvPr/>
        </p:nvGrpSpPr>
        <p:grpSpPr>
          <a:xfrm>
            <a:off x="2720723" y="2079918"/>
            <a:ext cx="344008" cy="330185"/>
            <a:chOff x="2140225" y="2318650"/>
            <a:chExt cx="307975" cy="295600"/>
          </a:xfrm>
        </p:grpSpPr>
        <p:sp>
          <p:nvSpPr>
            <p:cNvPr id="9311" name="Google Shape;9311;p5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55"/>
          <p:cNvGrpSpPr/>
          <p:nvPr/>
        </p:nvGrpSpPr>
        <p:grpSpPr>
          <a:xfrm>
            <a:off x="2725987" y="2504979"/>
            <a:ext cx="333480" cy="330800"/>
            <a:chOff x="2139425" y="2682250"/>
            <a:chExt cx="298550" cy="296150"/>
          </a:xfrm>
        </p:grpSpPr>
        <p:sp>
          <p:nvSpPr>
            <p:cNvPr id="9314" name="Google Shape;9314;p5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55"/>
          <p:cNvGrpSpPr/>
          <p:nvPr/>
        </p:nvGrpSpPr>
        <p:grpSpPr>
          <a:xfrm>
            <a:off x="4823141" y="1727686"/>
            <a:ext cx="331721" cy="250767"/>
            <a:chOff x="3962775" y="1990700"/>
            <a:chExt cx="296975" cy="224500"/>
          </a:xfrm>
        </p:grpSpPr>
        <p:sp>
          <p:nvSpPr>
            <p:cNvPr id="9319" name="Google Shape;9319;p5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55"/>
          <p:cNvGrpSpPr/>
          <p:nvPr/>
        </p:nvGrpSpPr>
        <p:grpSpPr>
          <a:xfrm>
            <a:off x="4823588" y="2079597"/>
            <a:ext cx="330827" cy="330827"/>
            <a:chOff x="3963575" y="2317575"/>
            <a:chExt cx="296175" cy="296175"/>
          </a:xfrm>
        </p:grpSpPr>
        <p:sp>
          <p:nvSpPr>
            <p:cNvPr id="9324" name="Google Shape;9324;p5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55"/>
          <p:cNvGrpSpPr/>
          <p:nvPr/>
        </p:nvGrpSpPr>
        <p:grpSpPr>
          <a:xfrm>
            <a:off x="4823588" y="2505411"/>
            <a:ext cx="330827" cy="329934"/>
            <a:chOff x="3962775" y="2683025"/>
            <a:chExt cx="296175" cy="295375"/>
          </a:xfrm>
        </p:grpSpPr>
        <p:sp>
          <p:nvSpPr>
            <p:cNvPr id="9341" name="Google Shape;9341;p5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4" name="Google Shape;9344;p55"/>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55"/>
          <p:cNvGrpSpPr/>
          <p:nvPr/>
        </p:nvGrpSpPr>
        <p:grpSpPr>
          <a:xfrm>
            <a:off x="6920069" y="2080044"/>
            <a:ext cx="329934" cy="329934"/>
            <a:chOff x="5775900" y="2308125"/>
            <a:chExt cx="295375" cy="295375"/>
          </a:xfrm>
        </p:grpSpPr>
        <p:sp>
          <p:nvSpPr>
            <p:cNvPr id="9346" name="Google Shape;9346;p5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55"/>
          <p:cNvGrpSpPr/>
          <p:nvPr/>
        </p:nvGrpSpPr>
        <p:grpSpPr>
          <a:xfrm>
            <a:off x="6939868" y="2504965"/>
            <a:ext cx="290336" cy="330827"/>
            <a:chOff x="5794025" y="2673575"/>
            <a:chExt cx="259925" cy="296175"/>
          </a:xfrm>
        </p:grpSpPr>
        <p:sp>
          <p:nvSpPr>
            <p:cNvPr id="9352" name="Google Shape;9352;p5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55"/>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55"/>
          <p:cNvGrpSpPr/>
          <p:nvPr/>
        </p:nvGrpSpPr>
        <p:grpSpPr>
          <a:xfrm>
            <a:off x="1050280" y="3049892"/>
            <a:ext cx="332587" cy="329040"/>
            <a:chOff x="581525" y="3254850"/>
            <a:chExt cx="297750" cy="294575"/>
          </a:xfrm>
        </p:grpSpPr>
        <p:sp>
          <p:nvSpPr>
            <p:cNvPr id="9356" name="Google Shape;9356;p5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55"/>
          <p:cNvGrpSpPr/>
          <p:nvPr/>
        </p:nvGrpSpPr>
        <p:grpSpPr>
          <a:xfrm>
            <a:off x="1049401" y="3464690"/>
            <a:ext cx="334346" cy="332168"/>
            <a:chOff x="580725" y="3617925"/>
            <a:chExt cx="299325" cy="297375"/>
          </a:xfrm>
        </p:grpSpPr>
        <p:sp>
          <p:nvSpPr>
            <p:cNvPr id="9360" name="Google Shape;9360;p5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55"/>
          <p:cNvGrpSpPr/>
          <p:nvPr/>
        </p:nvGrpSpPr>
        <p:grpSpPr>
          <a:xfrm>
            <a:off x="1051160" y="3866308"/>
            <a:ext cx="330827" cy="330827"/>
            <a:chOff x="583100" y="3982600"/>
            <a:chExt cx="296175" cy="296175"/>
          </a:xfrm>
        </p:grpSpPr>
        <p:sp>
          <p:nvSpPr>
            <p:cNvPr id="9366" name="Google Shape;9366;p5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55"/>
          <p:cNvGrpSpPr/>
          <p:nvPr/>
        </p:nvGrpSpPr>
        <p:grpSpPr>
          <a:xfrm>
            <a:off x="3160998" y="3049655"/>
            <a:ext cx="290336" cy="329515"/>
            <a:chOff x="2423775" y="3226875"/>
            <a:chExt cx="259925" cy="295000"/>
          </a:xfrm>
        </p:grpSpPr>
        <p:sp>
          <p:nvSpPr>
            <p:cNvPr id="9374" name="Google Shape;9374;p5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55"/>
          <p:cNvGrpSpPr/>
          <p:nvPr/>
        </p:nvGrpSpPr>
        <p:grpSpPr>
          <a:xfrm>
            <a:off x="3139439" y="3466673"/>
            <a:ext cx="333452" cy="328203"/>
            <a:chOff x="2404875" y="3592725"/>
            <a:chExt cx="298525" cy="293825"/>
          </a:xfrm>
        </p:grpSpPr>
        <p:sp>
          <p:nvSpPr>
            <p:cNvPr id="9378" name="Google Shape;9378;p5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55"/>
          <p:cNvGrpSpPr/>
          <p:nvPr/>
        </p:nvGrpSpPr>
        <p:grpSpPr>
          <a:xfrm>
            <a:off x="3140319" y="3866754"/>
            <a:ext cx="331693" cy="329934"/>
            <a:chOff x="2404875" y="3955825"/>
            <a:chExt cx="296950" cy="295375"/>
          </a:xfrm>
        </p:grpSpPr>
        <p:sp>
          <p:nvSpPr>
            <p:cNvPr id="9382" name="Google Shape;9382;p5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55"/>
          <p:cNvGrpSpPr/>
          <p:nvPr/>
        </p:nvGrpSpPr>
        <p:grpSpPr>
          <a:xfrm>
            <a:off x="5245063" y="3048999"/>
            <a:ext cx="329962" cy="330827"/>
            <a:chOff x="4263650" y="3235150"/>
            <a:chExt cx="295400" cy="296175"/>
          </a:xfrm>
        </p:grpSpPr>
        <p:sp>
          <p:nvSpPr>
            <p:cNvPr id="9387" name="Google Shape;9387;p5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55"/>
          <p:cNvGrpSpPr/>
          <p:nvPr/>
        </p:nvGrpSpPr>
        <p:grpSpPr>
          <a:xfrm>
            <a:off x="5242871" y="3475916"/>
            <a:ext cx="334346" cy="309716"/>
            <a:chOff x="4266025" y="3609275"/>
            <a:chExt cx="299325" cy="277275"/>
          </a:xfrm>
        </p:grpSpPr>
        <p:sp>
          <p:nvSpPr>
            <p:cNvPr id="9393" name="Google Shape;9393;p5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55"/>
          <p:cNvGrpSpPr/>
          <p:nvPr/>
        </p:nvGrpSpPr>
        <p:grpSpPr>
          <a:xfrm>
            <a:off x="5243304" y="3866754"/>
            <a:ext cx="333480" cy="329934"/>
            <a:chOff x="4263650" y="3963700"/>
            <a:chExt cx="298550" cy="295375"/>
          </a:xfrm>
        </p:grpSpPr>
        <p:sp>
          <p:nvSpPr>
            <p:cNvPr id="9396" name="Google Shape;9396;p5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55"/>
          <p:cNvGrpSpPr/>
          <p:nvPr/>
        </p:nvGrpSpPr>
        <p:grpSpPr>
          <a:xfrm>
            <a:off x="7396351" y="3048999"/>
            <a:ext cx="213822" cy="330827"/>
            <a:chOff x="6164975" y="3211525"/>
            <a:chExt cx="191425" cy="296175"/>
          </a:xfrm>
        </p:grpSpPr>
        <p:sp>
          <p:nvSpPr>
            <p:cNvPr id="9404" name="Google Shape;9404;p5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55"/>
          <p:cNvGrpSpPr/>
          <p:nvPr/>
        </p:nvGrpSpPr>
        <p:grpSpPr>
          <a:xfrm>
            <a:off x="1470010" y="3049013"/>
            <a:ext cx="333480" cy="330800"/>
            <a:chOff x="946175" y="3253275"/>
            <a:chExt cx="298550" cy="296150"/>
          </a:xfrm>
        </p:grpSpPr>
        <p:sp>
          <p:nvSpPr>
            <p:cNvPr id="9412" name="Google Shape;9412;p5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55"/>
          <p:cNvGrpSpPr/>
          <p:nvPr/>
        </p:nvGrpSpPr>
        <p:grpSpPr>
          <a:xfrm>
            <a:off x="1470890" y="3466673"/>
            <a:ext cx="331721" cy="328203"/>
            <a:chOff x="946175" y="3619500"/>
            <a:chExt cx="296975" cy="293825"/>
          </a:xfrm>
        </p:grpSpPr>
        <p:sp>
          <p:nvSpPr>
            <p:cNvPr id="9418" name="Google Shape;9418;p5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55"/>
          <p:cNvGrpSpPr/>
          <p:nvPr/>
        </p:nvGrpSpPr>
        <p:grpSpPr>
          <a:xfrm>
            <a:off x="1470457" y="3865875"/>
            <a:ext cx="332587" cy="331693"/>
            <a:chOff x="944600" y="3981825"/>
            <a:chExt cx="297750" cy="296950"/>
          </a:xfrm>
        </p:grpSpPr>
        <p:sp>
          <p:nvSpPr>
            <p:cNvPr id="9425" name="Google Shape;9425;p5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55"/>
          <p:cNvGrpSpPr/>
          <p:nvPr/>
        </p:nvGrpSpPr>
        <p:grpSpPr>
          <a:xfrm>
            <a:off x="3565479" y="3049445"/>
            <a:ext cx="330827" cy="329934"/>
            <a:chOff x="2768750" y="3227275"/>
            <a:chExt cx="296175" cy="295375"/>
          </a:xfrm>
        </p:grpSpPr>
        <p:sp>
          <p:nvSpPr>
            <p:cNvPr id="9430" name="Google Shape;9430;p5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55"/>
          <p:cNvGrpSpPr/>
          <p:nvPr/>
        </p:nvGrpSpPr>
        <p:grpSpPr>
          <a:xfrm>
            <a:off x="3585277" y="3466072"/>
            <a:ext cx="291230" cy="329403"/>
            <a:chOff x="2786075" y="3591800"/>
            <a:chExt cx="260725" cy="294900"/>
          </a:xfrm>
        </p:grpSpPr>
        <p:sp>
          <p:nvSpPr>
            <p:cNvPr id="9439" name="Google Shape;9439;p5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55"/>
          <p:cNvGrpSpPr/>
          <p:nvPr/>
        </p:nvGrpSpPr>
        <p:grpSpPr>
          <a:xfrm>
            <a:off x="3623549" y="3866308"/>
            <a:ext cx="214687" cy="330827"/>
            <a:chOff x="2819150" y="3955025"/>
            <a:chExt cx="192200" cy="296175"/>
          </a:xfrm>
        </p:grpSpPr>
        <p:sp>
          <p:nvSpPr>
            <p:cNvPr id="9445" name="Google Shape;9445;p5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55"/>
          <p:cNvGrpSpPr/>
          <p:nvPr/>
        </p:nvGrpSpPr>
        <p:grpSpPr>
          <a:xfrm>
            <a:off x="5661947" y="3049878"/>
            <a:ext cx="329934" cy="329068"/>
            <a:chOff x="4629125" y="3235150"/>
            <a:chExt cx="295375" cy="294600"/>
          </a:xfrm>
        </p:grpSpPr>
        <p:sp>
          <p:nvSpPr>
            <p:cNvPr id="9450" name="Google Shape;9450;p5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55"/>
          <p:cNvGrpSpPr/>
          <p:nvPr/>
        </p:nvGrpSpPr>
        <p:grpSpPr>
          <a:xfrm>
            <a:off x="5661933" y="3465807"/>
            <a:ext cx="329962" cy="329934"/>
            <a:chOff x="4628325" y="3599825"/>
            <a:chExt cx="295400" cy="295375"/>
          </a:xfrm>
        </p:grpSpPr>
        <p:sp>
          <p:nvSpPr>
            <p:cNvPr id="9456" name="Google Shape;9456;p5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55"/>
          <p:cNvGrpSpPr/>
          <p:nvPr/>
        </p:nvGrpSpPr>
        <p:grpSpPr>
          <a:xfrm>
            <a:off x="5681732" y="3866308"/>
            <a:ext cx="290364" cy="330827"/>
            <a:chOff x="4645650" y="3962900"/>
            <a:chExt cx="259950" cy="296175"/>
          </a:xfrm>
        </p:grpSpPr>
        <p:sp>
          <p:nvSpPr>
            <p:cNvPr id="9469" name="Google Shape;9469;p5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55"/>
          <p:cNvGrpSpPr/>
          <p:nvPr/>
        </p:nvGrpSpPr>
        <p:grpSpPr>
          <a:xfrm>
            <a:off x="7338295" y="3466254"/>
            <a:ext cx="329934" cy="329040"/>
            <a:chOff x="6143725" y="3582500"/>
            <a:chExt cx="295375" cy="294575"/>
          </a:xfrm>
        </p:grpSpPr>
        <p:sp>
          <p:nvSpPr>
            <p:cNvPr id="9476" name="Google Shape;9476;p5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55"/>
          <p:cNvGrpSpPr/>
          <p:nvPr/>
        </p:nvGrpSpPr>
        <p:grpSpPr>
          <a:xfrm>
            <a:off x="1890873" y="3049013"/>
            <a:ext cx="331693" cy="330800"/>
            <a:chOff x="1310075" y="3253275"/>
            <a:chExt cx="296950" cy="296150"/>
          </a:xfrm>
        </p:grpSpPr>
        <p:sp>
          <p:nvSpPr>
            <p:cNvPr id="9484" name="Google Shape;9484;p5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7" name="Google Shape;9487;p55"/>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8" name="Google Shape;9488;p55"/>
          <p:cNvGrpSpPr/>
          <p:nvPr/>
        </p:nvGrpSpPr>
        <p:grpSpPr>
          <a:xfrm>
            <a:off x="1890427" y="3865554"/>
            <a:ext cx="332587" cy="332335"/>
            <a:chOff x="1310075" y="3980250"/>
            <a:chExt cx="297750" cy="297525"/>
          </a:xfrm>
        </p:grpSpPr>
        <p:sp>
          <p:nvSpPr>
            <p:cNvPr id="9489" name="Google Shape;9489;p5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55"/>
          <p:cNvGrpSpPr/>
          <p:nvPr/>
        </p:nvGrpSpPr>
        <p:grpSpPr>
          <a:xfrm>
            <a:off x="4030669" y="3049445"/>
            <a:ext cx="251660" cy="329934"/>
            <a:chOff x="3167275" y="3227275"/>
            <a:chExt cx="225300" cy="295375"/>
          </a:xfrm>
        </p:grpSpPr>
        <p:sp>
          <p:nvSpPr>
            <p:cNvPr id="9494" name="Google Shape;9494;p5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9" name="Google Shape;9499;p55"/>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0" name="Google Shape;9500;p55"/>
          <p:cNvGrpSpPr/>
          <p:nvPr/>
        </p:nvGrpSpPr>
        <p:grpSpPr>
          <a:xfrm>
            <a:off x="3990205" y="3866740"/>
            <a:ext cx="332587" cy="329962"/>
            <a:chOff x="3133425" y="3955025"/>
            <a:chExt cx="297750" cy="295400"/>
          </a:xfrm>
        </p:grpSpPr>
        <p:sp>
          <p:nvSpPr>
            <p:cNvPr id="9501" name="Google Shape;9501;p5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55"/>
          <p:cNvGrpSpPr/>
          <p:nvPr/>
        </p:nvGrpSpPr>
        <p:grpSpPr>
          <a:xfrm>
            <a:off x="6081903" y="3048412"/>
            <a:ext cx="330827" cy="332000"/>
            <a:chOff x="4991425" y="3234750"/>
            <a:chExt cx="296175" cy="297225"/>
          </a:xfrm>
        </p:grpSpPr>
        <p:sp>
          <p:nvSpPr>
            <p:cNvPr id="9505" name="Google Shape;9505;p5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55"/>
          <p:cNvGrpSpPr/>
          <p:nvPr/>
        </p:nvGrpSpPr>
        <p:grpSpPr>
          <a:xfrm>
            <a:off x="6081903" y="3485159"/>
            <a:ext cx="330827" cy="291230"/>
            <a:chOff x="4991425" y="3617150"/>
            <a:chExt cx="296175" cy="260725"/>
          </a:xfrm>
        </p:grpSpPr>
        <p:sp>
          <p:nvSpPr>
            <p:cNvPr id="9512" name="Google Shape;9512;p5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55"/>
          <p:cNvGrpSpPr/>
          <p:nvPr/>
        </p:nvGrpSpPr>
        <p:grpSpPr>
          <a:xfrm>
            <a:off x="6154927" y="3866740"/>
            <a:ext cx="184780" cy="329962"/>
            <a:chOff x="5056800" y="3962900"/>
            <a:chExt cx="165425" cy="295400"/>
          </a:xfrm>
        </p:grpSpPr>
        <p:sp>
          <p:nvSpPr>
            <p:cNvPr id="9520" name="Google Shape;9520;p5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55"/>
          <p:cNvGrpSpPr/>
          <p:nvPr/>
        </p:nvGrpSpPr>
        <p:grpSpPr>
          <a:xfrm>
            <a:off x="7337415" y="3866754"/>
            <a:ext cx="331693" cy="329934"/>
            <a:chOff x="6168925" y="3936925"/>
            <a:chExt cx="296950" cy="295375"/>
          </a:xfrm>
        </p:grpSpPr>
        <p:sp>
          <p:nvSpPr>
            <p:cNvPr id="9524" name="Google Shape;9524;p5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55"/>
          <p:cNvGrpSpPr/>
          <p:nvPr/>
        </p:nvGrpSpPr>
        <p:grpSpPr>
          <a:xfrm>
            <a:off x="2310396" y="3049446"/>
            <a:ext cx="329040" cy="329934"/>
            <a:chOff x="1674750" y="3254050"/>
            <a:chExt cx="294575" cy="295375"/>
          </a:xfrm>
        </p:grpSpPr>
        <p:sp>
          <p:nvSpPr>
            <p:cNvPr id="9531" name="Google Shape;9531;p5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55"/>
          <p:cNvGrpSpPr/>
          <p:nvPr/>
        </p:nvGrpSpPr>
        <p:grpSpPr>
          <a:xfrm>
            <a:off x="2324024" y="3465807"/>
            <a:ext cx="301785" cy="329934"/>
            <a:chOff x="1687350" y="3618725"/>
            <a:chExt cx="270175" cy="295375"/>
          </a:xfrm>
        </p:grpSpPr>
        <p:sp>
          <p:nvSpPr>
            <p:cNvPr id="9535" name="Google Shape;9535;p5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55"/>
          <p:cNvGrpSpPr/>
          <p:nvPr/>
        </p:nvGrpSpPr>
        <p:grpSpPr>
          <a:xfrm>
            <a:off x="2308623" y="3866754"/>
            <a:ext cx="332587" cy="329934"/>
            <a:chOff x="1672375" y="3982600"/>
            <a:chExt cx="297750" cy="295375"/>
          </a:xfrm>
        </p:grpSpPr>
        <p:sp>
          <p:nvSpPr>
            <p:cNvPr id="9539" name="Google Shape;9539;p5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55"/>
          <p:cNvGrpSpPr/>
          <p:nvPr/>
        </p:nvGrpSpPr>
        <p:grpSpPr>
          <a:xfrm>
            <a:off x="4411488" y="3048999"/>
            <a:ext cx="330827" cy="330827"/>
            <a:chOff x="3497300" y="3227275"/>
            <a:chExt cx="296175" cy="296175"/>
          </a:xfrm>
        </p:grpSpPr>
        <p:sp>
          <p:nvSpPr>
            <p:cNvPr id="9543" name="Google Shape;9543;p5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55"/>
          <p:cNvGrpSpPr/>
          <p:nvPr/>
        </p:nvGrpSpPr>
        <p:grpSpPr>
          <a:xfrm>
            <a:off x="4411934" y="3466687"/>
            <a:ext cx="329934" cy="328175"/>
            <a:chOff x="3497300" y="3591950"/>
            <a:chExt cx="295375" cy="293800"/>
          </a:xfrm>
        </p:grpSpPr>
        <p:sp>
          <p:nvSpPr>
            <p:cNvPr id="9552" name="Google Shape;9552;p5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55"/>
          <p:cNvGrpSpPr/>
          <p:nvPr/>
        </p:nvGrpSpPr>
        <p:grpSpPr>
          <a:xfrm>
            <a:off x="4411934" y="3866740"/>
            <a:ext cx="329934" cy="329962"/>
            <a:chOff x="3497300" y="3955025"/>
            <a:chExt cx="295375" cy="295400"/>
          </a:xfrm>
        </p:grpSpPr>
        <p:sp>
          <p:nvSpPr>
            <p:cNvPr id="9561" name="Google Shape;9561;p5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55"/>
          <p:cNvGrpSpPr/>
          <p:nvPr/>
        </p:nvGrpSpPr>
        <p:grpSpPr>
          <a:xfrm>
            <a:off x="6514173" y="3049683"/>
            <a:ext cx="309716" cy="329459"/>
            <a:chOff x="5364750" y="3235150"/>
            <a:chExt cx="277275" cy="294950"/>
          </a:xfrm>
        </p:grpSpPr>
        <p:sp>
          <p:nvSpPr>
            <p:cNvPr id="9565" name="Google Shape;9565;p5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55"/>
          <p:cNvGrpSpPr/>
          <p:nvPr/>
        </p:nvGrpSpPr>
        <p:grpSpPr>
          <a:xfrm>
            <a:off x="6503171" y="3464481"/>
            <a:ext cx="331721" cy="332587"/>
            <a:chOff x="5355300" y="3598250"/>
            <a:chExt cx="296975" cy="297750"/>
          </a:xfrm>
        </p:grpSpPr>
        <p:sp>
          <p:nvSpPr>
            <p:cNvPr id="9574" name="Google Shape;9574;p5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55"/>
          <p:cNvGrpSpPr/>
          <p:nvPr/>
        </p:nvGrpSpPr>
        <p:grpSpPr>
          <a:xfrm>
            <a:off x="6507136" y="3924810"/>
            <a:ext cx="323790" cy="213822"/>
            <a:chOff x="5358450" y="4015675"/>
            <a:chExt cx="289875" cy="191425"/>
          </a:xfrm>
        </p:grpSpPr>
        <p:sp>
          <p:nvSpPr>
            <p:cNvPr id="9583" name="Google Shape;9583;p5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55"/>
          <p:cNvGrpSpPr/>
          <p:nvPr/>
        </p:nvGrpSpPr>
        <p:grpSpPr>
          <a:xfrm>
            <a:off x="7764616" y="3060629"/>
            <a:ext cx="331721" cy="307566"/>
            <a:chOff x="6543825" y="3202075"/>
            <a:chExt cx="296975" cy="275350"/>
          </a:xfrm>
        </p:grpSpPr>
        <p:sp>
          <p:nvSpPr>
            <p:cNvPr id="9588" name="Google Shape;9588;p5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55"/>
          <p:cNvGrpSpPr/>
          <p:nvPr/>
        </p:nvGrpSpPr>
        <p:grpSpPr>
          <a:xfrm>
            <a:off x="2727312" y="3048999"/>
            <a:ext cx="330827" cy="330827"/>
            <a:chOff x="2037825" y="3254050"/>
            <a:chExt cx="296175" cy="296175"/>
          </a:xfrm>
        </p:grpSpPr>
        <p:sp>
          <p:nvSpPr>
            <p:cNvPr id="9596" name="Google Shape;9596;p5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55"/>
          <p:cNvGrpSpPr/>
          <p:nvPr/>
        </p:nvGrpSpPr>
        <p:grpSpPr>
          <a:xfrm>
            <a:off x="2725553" y="3465905"/>
            <a:ext cx="334346" cy="329738"/>
            <a:chOff x="2034675" y="3617925"/>
            <a:chExt cx="299325" cy="295200"/>
          </a:xfrm>
        </p:grpSpPr>
        <p:sp>
          <p:nvSpPr>
            <p:cNvPr id="9603" name="Google Shape;9603;p5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55"/>
          <p:cNvGrpSpPr/>
          <p:nvPr/>
        </p:nvGrpSpPr>
        <p:grpSpPr>
          <a:xfrm>
            <a:off x="2727312" y="3866754"/>
            <a:ext cx="330827" cy="329934"/>
            <a:chOff x="2037825" y="3981825"/>
            <a:chExt cx="296175" cy="295375"/>
          </a:xfrm>
        </p:grpSpPr>
        <p:sp>
          <p:nvSpPr>
            <p:cNvPr id="9609" name="Google Shape;9609;p5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55"/>
          <p:cNvGrpSpPr/>
          <p:nvPr/>
        </p:nvGrpSpPr>
        <p:grpSpPr>
          <a:xfrm>
            <a:off x="4823587" y="3079353"/>
            <a:ext cx="330827" cy="270119"/>
            <a:chOff x="3860400" y="3254050"/>
            <a:chExt cx="296175" cy="241825"/>
          </a:xfrm>
        </p:grpSpPr>
        <p:sp>
          <p:nvSpPr>
            <p:cNvPr id="9613" name="Google Shape;9613;p5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55"/>
          <p:cNvGrpSpPr/>
          <p:nvPr/>
        </p:nvGrpSpPr>
        <p:grpSpPr>
          <a:xfrm>
            <a:off x="4823140" y="3465360"/>
            <a:ext cx="331721" cy="330827"/>
            <a:chOff x="3859600" y="3591950"/>
            <a:chExt cx="296975" cy="296175"/>
          </a:xfrm>
        </p:grpSpPr>
        <p:sp>
          <p:nvSpPr>
            <p:cNvPr id="9621" name="Google Shape;9621;p5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55"/>
          <p:cNvGrpSpPr/>
          <p:nvPr/>
        </p:nvGrpSpPr>
        <p:grpSpPr>
          <a:xfrm>
            <a:off x="4823587" y="3866308"/>
            <a:ext cx="330827" cy="330827"/>
            <a:chOff x="3860400" y="3955025"/>
            <a:chExt cx="296175" cy="296175"/>
          </a:xfrm>
        </p:grpSpPr>
        <p:sp>
          <p:nvSpPr>
            <p:cNvPr id="9625" name="Google Shape;9625;p5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55"/>
          <p:cNvGrpSpPr/>
          <p:nvPr/>
        </p:nvGrpSpPr>
        <p:grpSpPr>
          <a:xfrm>
            <a:off x="6916983" y="3049445"/>
            <a:ext cx="336105" cy="329934"/>
            <a:chOff x="5716825" y="3235950"/>
            <a:chExt cx="300900" cy="295375"/>
          </a:xfrm>
        </p:grpSpPr>
        <p:sp>
          <p:nvSpPr>
            <p:cNvPr id="9631" name="Google Shape;9631;p5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55"/>
          <p:cNvGrpSpPr/>
          <p:nvPr/>
        </p:nvGrpSpPr>
        <p:grpSpPr>
          <a:xfrm>
            <a:off x="6929298" y="3475916"/>
            <a:ext cx="311475" cy="309716"/>
            <a:chOff x="5727850" y="3609275"/>
            <a:chExt cx="278850" cy="277275"/>
          </a:xfrm>
        </p:grpSpPr>
        <p:sp>
          <p:nvSpPr>
            <p:cNvPr id="9636" name="Google Shape;9636;p5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55"/>
          <p:cNvGrpSpPr/>
          <p:nvPr/>
        </p:nvGrpSpPr>
        <p:grpSpPr>
          <a:xfrm>
            <a:off x="6939868" y="3866754"/>
            <a:ext cx="290336" cy="329934"/>
            <a:chOff x="5736525" y="3963700"/>
            <a:chExt cx="259925" cy="295375"/>
          </a:xfrm>
        </p:grpSpPr>
        <p:sp>
          <p:nvSpPr>
            <p:cNvPr id="9642" name="Google Shape;9642;p5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55"/>
          <p:cNvGrpSpPr/>
          <p:nvPr/>
        </p:nvGrpSpPr>
        <p:grpSpPr>
          <a:xfrm>
            <a:off x="7764616" y="3465360"/>
            <a:ext cx="331721" cy="330827"/>
            <a:chOff x="6553275" y="3604550"/>
            <a:chExt cx="296975" cy="296175"/>
          </a:xfrm>
        </p:grpSpPr>
        <p:sp>
          <p:nvSpPr>
            <p:cNvPr id="9650" name="Google Shape;9650;p5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59" name="Shape 9659"/>
        <p:cNvGrpSpPr/>
        <p:nvPr/>
      </p:nvGrpSpPr>
      <p:grpSpPr>
        <a:xfrm>
          <a:off x="0" y="0"/>
          <a:ext cx="0" cy="0"/>
          <a:chOff x="0" y="0"/>
          <a:chExt cx="0" cy="0"/>
        </a:xfrm>
      </p:grpSpPr>
      <p:pic>
        <p:nvPicPr>
          <p:cNvPr id="9660" name="Google Shape;9660;p5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EB PROPOSAL">
  <a:themeElements>
    <a:clrScheme name="Simple Light">
      <a:dk1>
        <a:srgbClr val="000000"/>
      </a:dk1>
      <a:lt1>
        <a:srgbClr val="FFFFFF"/>
      </a:lt1>
      <a:dk2>
        <a:srgbClr val="595959"/>
      </a:dk2>
      <a:lt2>
        <a:srgbClr val="EEEEEE"/>
      </a:lt2>
      <a:accent1>
        <a:srgbClr val="48FFD5"/>
      </a:accent1>
      <a:accent2>
        <a:srgbClr val="48FFD5"/>
      </a:accent2>
      <a:accent3>
        <a:srgbClr val="48FFD5"/>
      </a:accent3>
      <a:accent4>
        <a:srgbClr val="48FFD5"/>
      </a:accent4>
      <a:accent5>
        <a:srgbClr val="48FFD5"/>
      </a:accent5>
      <a:accent6>
        <a:srgbClr val="48FFD5"/>
      </a:accent6>
      <a:hlink>
        <a:srgbClr val="48FFD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